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85427" autoAdjust="0"/>
  </p:normalViewPr>
  <p:slideViewPr>
    <p:cSldViewPr snapToGrid="0">
      <p:cViewPr varScale="1">
        <p:scale>
          <a:sx n="83" d="100"/>
          <a:sy n="83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A286F-EE1E-4435-8E8C-7DF3F0CC499C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AEC181-91C4-4887-A9A2-B0E2E2C5784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Packages Installation</a:t>
          </a:r>
        </a:p>
      </dgm:t>
    </dgm:pt>
    <dgm:pt modelId="{68B5672A-B2D1-42AB-863E-3B6E253B320C}" type="parTrans" cxnId="{871D43B0-60F8-400D-B068-34518D0D88D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D16CCF-DFA8-43D3-9368-68AAE9D65A0E}" type="sibTrans" cxnId="{871D43B0-60F8-400D-B068-34518D0D88D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B5E280-D8E5-403A-91C0-E99E08915A72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Data Preparation with Python</a:t>
          </a:r>
        </a:p>
      </dgm:t>
    </dgm:pt>
    <dgm:pt modelId="{C019933E-C5FA-4B53-858B-B53EF6595160}" type="parTrans" cxnId="{0775D715-EFE8-4B34-975B-233A7C42E8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E7E2D0-694D-4B89-ADCA-A3DFB64351ED}" type="sibTrans" cxnId="{0775D715-EFE8-4B34-975B-233A7C42E8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B8A221-5BBD-4E0F-A285-2F6632D8669D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Recommender Development using TensorFlow</a:t>
          </a:r>
        </a:p>
      </dgm:t>
    </dgm:pt>
    <dgm:pt modelId="{48BEC498-985B-4BA2-B53B-72E0EB3EAE19}" type="parTrans" cxnId="{9FFE3906-260B-4EE6-8D3E-845D008E5F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7B8A441-1D2B-4588-A902-D7C65031BA4B}" type="sibTrans" cxnId="{9FFE3906-260B-4EE6-8D3E-845D008E5F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7DCB61-B5D6-427A-918A-6E2424671034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Model Evaluation</a:t>
          </a:r>
        </a:p>
      </dgm:t>
    </dgm:pt>
    <dgm:pt modelId="{7C2DED89-F976-4A1D-B004-CF7656FC6B49}" type="parTrans" cxnId="{D55EE41E-F6F2-47F1-ACA1-69F7833E7AA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14D2798-BA13-478D-A869-6188040BA1B2}" type="sibTrans" cxnId="{D55EE41E-F6F2-47F1-ACA1-69F7833E7AA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99F8E4-1E33-43F0-A9DD-E904AB433FF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Product Recommendation</a:t>
          </a:r>
        </a:p>
      </dgm:t>
    </dgm:pt>
    <dgm:pt modelId="{DEC4FC7A-8212-4792-8CD0-078C3366E7B0}" type="parTrans" cxnId="{C8A043E7-5305-416F-9EFC-89DCA64FE9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91CFD9-E853-4CAB-B7B3-55EFA928E3C0}" type="sibTrans" cxnId="{C8A043E7-5305-416F-9EFC-89DCA64FE9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C0DA03-8626-4AC1-B227-25DD7782BA0A}" type="pres">
      <dgm:prSet presAssocID="{DF8A286F-EE1E-4435-8E8C-7DF3F0CC499C}" presName="Name0" presStyleCnt="0">
        <dgm:presLayoutVars>
          <dgm:dir/>
          <dgm:resizeHandles val="exact"/>
        </dgm:presLayoutVars>
      </dgm:prSet>
      <dgm:spPr/>
    </dgm:pt>
    <dgm:pt modelId="{BE623B54-FE8E-485E-AE47-6D95AA254CBE}" type="pres">
      <dgm:prSet presAssocID="{67AEC181-91C4-4887-A9A2-B0E2E2C5784B}" presName="node" presStyleLbl="node1" presStyleIdx="0" presStyleCnt="5">
        <dgm:presLayoutVars>
          <dgm:bulletEnabled val="1"/>
        </dgm:presLayoutVars>
      </dgm:prSet>
      <dgm:spPr/>
    </dgm:pt>
    <dgm:pt modelId="{42E68D69-DD7B-48FA-99E0-825FFA37D626}" type="pres">
      <dgm:prSet presAssocID="{84D16CCF-DFA8-43D3-9368-68AAE9D65A0E}" presName="sibTrans" presStyleCnt="0"/>
      <dgm:spPr/>
    </dgm:pt>
    <dgm:pt modelId="{0A5D63E9-19AF-418B-9654-EF4969937D5B}" type="pres">
      <dgm:prSet presAssocID="{D1B5E280-D8E5-403A-91C0-E99E08915A72}" presName="node" presStyleLbl="node1" presStyleIdx="1" presStyleCnt="5">
        <dgm:presLayoutVars>
          <dgm:bulletEnabled val="1"/>
        </dgm:presLayoutVars>
      </dgm:prSet>
      <dgm:spPr/>
    </dgm:pt>
    <dgm:pt modelId="{57B54275-1633-4A8A-AF93-4FEED391231B}" type="pres">
      <dgm:prSet presAssocID="{21E7E2D0-694D-4B89-ADCA-A3DFB64351ED}" presName="sibTrans" presStyleCnt="0"/>
      <dgm:spPr/>
    </dgm:pt>
    <dgm:pt modelId="{9FEF9C31-AC8B-498A-9299-757872AFDF17}" type="pres">
      <dgm:prSet presAssocID="{EAB8A221-5BBD-4E0F-A285-2F6632D8669D}" presName="node" presStyleLbl="node1" presStyleIdx="2" presStyleCnt="5">
        <dgm:presLayoutVars>
          <dgm:bulletEnabled val="1"/>
        </dgm:presLayoutVars>
      </dgm:prSet>
      <dgm:spPr/>
    </dgm:pt>
    <dgm:pt modelId="{54ADDC5D-0A6F-4EBA-ADB1-5B271DF11E62}" type="pres">
      <dgm:prSet presAssocID="{A7B8A441-1D2B-4588-A902-D7C65031BA4B}" presName="sibTrans" presStyleCnt="0"/>
      <dgm:spPr/>
    </dgm:pt>
    <dgm:pt modelId="{A372755E-CAF9-4B52-839D-1B8B8F39A3E8}" type="pres">
      <dgm:prSet presAssocID="{557DCB61-B5D6-427A-918A-6E2424671034}" presName="node" presStyleLbl="node1" presStyleIdx="3" presStyleCnt="5">
        <dgm:presLayoutVars>
          <dgm:bulletEnabled val="1"/>
        </dgm:presLayoutVars>
      </dgm:prSet>
      <dgm:spPr/>
    </dgm:pt>
    <dgm:pt modelId="{C30C3C53-6E78-4B98-96B5-B7B1A0D55A93}" type="pres">
      <dgm:prSet presAssocID="{A14D2798-BA13-478D-A869-6188040BA1B2}" presName="sibTrans" presStyleCnt="0"/>
      <dgm:spPr/>
    </dgm:pt>
    <dgm:pt modelId="{2A8F8583-D7F7-4359-A922-F1FBC1EAE555}" type="pres">
      <dgm:prSet presAssocID="{2A99F8E4-1E33-43F0-A9DD-E904AB433FFF}" presName="node" presStyleLbl="node1" presStyleIdx="4" presStyleCnt="5">
        <dgm:presLayoutVars>
          <dgm:bulletEnabled val="1"/>
        </dgm:presLayoutVars>
      </dgm:prSet>
      <dgm:spPr/>
    </dgm:pt>
  </dgm:ptLst>
  <dgm:cxnLst>
    <dgm:cxn modelId="{9FFE3906-260B-4EE6-8D3E-845D008E5F0B}" srcId="{DF8A286F-EE1E-4435-8E8C-7DF3F0CC499C}" destId="{EAB8A221-5BBD-4E0F-A285-2F6632D8669D}" srcOrd="2" destOrd="0" parTransId="{48BEC498-985B-4BA2-B53B-72E0EB3EAE19}" sibTransId="{A7B8A441-1D2B-4588-A902-D7C65031BA4B}"/>
    <dgm:cxn modelId="{0775D715-EFE8-4B34-975B-233A7C42E8F9}" srcId="{DF8A286F-EE1E-4435-8E8C-7DF3F0CC499C}" destId="{D1B5E280-D8E5-403A-91C0-E99E08915A72}" srcOrd="1" destOrd="0" parTransId="{C019933E-C5FA-4B53-858B-B53EF6595160}" sibTransId="{21E7E2D0-694D-4B89-ADCA-A3DFB64351ED}"/>
    <dgm:cxn modelId="{D55EE41E-F6F2-47F1-ACA1-69F7833E7AAB}" srcId="{DF8A286F-EE1E-4435-8E8C-7DF3F0CC499C}" destId="{557DCB61-B5D6-427A-918A-6E2424671034}" srcOrd="3" destOrd="0" parTransId="{7C2DED89-F976-4A1D-B004-CF7656FC6B49}" sibTransId="{A14D2798-BA13-478D-A869-6188040BA1B2}"/>
    <dgm:cxn modelId="{3B018C5B-430C-4D65-B399-09A33387261E}" type="presOf" srcId="{67AEC181-91C4-4887-A9A2-B0E2E2C5784B}" destId="{BE623B54-FE8E-485E-AE47-6D95AA254CBE}" srcOrd="0" destOrd="0" presId="urn:microsoft.com/office/officeart/2005/8/layout/hList6"/>
    <dgm:cxn modelId="{797CCE95-8F77-488F-9F2A-BF4176E415FB}" type="presOf" srcId="{2A99F8E4-1E33-43F0-A9DD-E904AB433FFF}" destId="{2A8F8583-D7F7-4359-A922-F1FBC1EAE555}" srcOrd="0" destOrd="0" presId="urn:microsoft.com/office/officeart/2005/8/layout/hList6"/>
    <dgm:cxn modelId="{76F1F3A5-865F-4AC6-8108-5A217BE5421A}" type="presOf" srcId="{EAB8A221-5BBD-4E0F-A285-2F6632D8669D}" destId="{9FEF9C31-AC8B-498A-9299-757872AFDF17}" srcOrd="0" destOrd="0" presId="urn:microsoft.com/office/officeart/2005/8/layout/hList6"/>
    <dgm:cxn modelId="{30CE2FAB-89B8-4FDC-8182-6622A853A1A6}" type="presOf" srcId="{D1B5E280-D8E5-403A-91C0-E99E08915A72}" destId="{0A5D63E9-19AF-418B-9654-EF4969937D5B}" srcOrd="0" destOrd="0" presId="urn:microsoft.com/office/officeart/2005/8/layout/hList6"/>
    <dgm:cxn modelId="{66A762B0-9DFE-459A-9D0C-7AD513A7DC0C}" type="presOf" srcId="{557DCB61-B5D6-427A-918A-6E2424671034}" destId="{A372755E-CAF9-4B52-839D-1B8B8F39A3E8}" srcOrd="0" destOrd="0" presId="urn:microsoft.com/office/officeart/2005/8/layout/hList6"/>
    <dgm:cxn modelId="{871D43B0-60F8-400D-B068-34518D0D88D9}" srcId="{DF8A286F-EE1E-4435-8E8C-7DF3F0CC499C}" destId="{67AEC181-91C4-4887-A9A2-B0E2E2C5784B}" srcOrd="0" destOrd="0" parTransId="{68B5672A-B2D1-42AB-863E-3B6E253B320C}" sibTransId="{84D16CCF-DFA8-43D3-9368-68AAE9D65A0E}"/>
    <dgm:cxn modelId="{C8A043E7-5305-416F-9EFC-89DCA64FE953}" srcId="{DF8A286F-EE1E-4435-8E8C-7DF3F0CC499C}" destId="{2A99F8E4-1E33-43F0-A9DD-E904AB433FFF}" srcOrd="4" destOrd="0" parTransId="{DEC4FC7A-8212-4792-8CD0-078C3366E7B0}" sibTransId="{EA91CFD9-E853-4CAB-B7B3-55EFA928E3C0}"/>
    <dgm:cxn modelId="{54A087EC-3307-400E-AA66-DE5882057D85}" type="presOf" srcId="{DF8A286F-EE1E-4435-8E8C-7DF3F0CC499C}" destId="{34C0DA03-8626-4AC1-B227-25DD7782BA0A}" srcOrd="0" destOrd="0" presId="urn:microsoft.com/office/officeart/2005/8/layout/hList6"/>
    <dgm:cxn modelId="{5507BA6B-62FA-4064-B33C-D53D8B3C96C6}" type="presParOf" srcId="{34C0DA03-8626-4AC1-B227-25DD7782BA0A}" destId="{BE623B54-FE8E-485E-AE47-6D95AA254CBE}" srcOrd="0" destOrd="0" presId="urn:microsoft.com/office/officeart/2005/8/layout/hList6"/>
    <dgm:cxn modelId="{B2FDC329-C3F8-4764-B81D-0FF52CAFD364}" type="presParOf" srcId="{34C0DA03-8626-4AC1-B227-25DD7782BA0A}" destId="{42E68D69-DD7B-48FA-99E0-825FFA37D626}" srcOrd="1" destOrd="0" presId="urn:microsoft.com/office/officeart/2005/8/layout/hList6"/>
    <dgm:cxn modelId="{43EBDBEE-13FB-45B1-BE40-B4A1CE5DA4F6}" type="presParOf" srcId="{34C0DA03-8626-4AC1-B227-25DD7782BA0A}" destId="{0A5D63E9-19AF-418B-9654-EF4969937D5B}" srcOrd="2" destOrd="0" presId="urn:microsoft.com/office/officeart/2005/8/layout/hList6"/>
    <dgm:cxn modelId="{CC686268-5F46-45BF-A8FC-2E9906A7C34C}" type="presParOf" srcId="{34C0DA03-8626-4AC1-B227-25DD7782BA0A}" destId="{57B54275-1633-4A8A-AF93-4FEED391231B}" srcOrd="3" destOrd="0" presId="urn:microsoft.com/office/officeart/2005/8/layout/hList6"/>
    <dgm:cxn modelId="{7F63119E-06C5-4108-B849-1B89A738AE5E}" type="presParOf" srcId="{34C0DA03-8626-4AC1-B227-25DD7782BA0A}" destId="{9FEF9C31-AC8B-498A-9299-757872AFDF17}" srcOrd="4" destOrd="0" presId="urn:microsoft.com/office/officeart/2005/8/layout/hList6"/>
    <dgm:cxn modelId="{46DBF001-A74D-45D5-BA0A-86C46E1B09D1}" type="presParOf" srcId="{34C0DA03-8626-4AC1-B227-25DD7782BA0A}" destId="{54ADDC5D-0A6F-4EBA-ADB1-5B271DF11E62}" srcOrd="5" destOrd="0" presId="urn:microsoft.com/office/officeart/2005/8/layout/hList6"/>
    <dgm:cxn modelId="{A5EE4123-BF18-4C7D-9946-D19622FEF99B}" type="presParOf" srcId="{34C0DA03-8626-4AC1-B227-25DD7782BA0A}" destId="{A372755E-CAF9-4B52-839D-1B8B8F39A3E8}" srcOrd="6" destOrd="0" presId="urn:microsoft.com/office/officeart/2005/8/layout/hList6"/>
    <dgm:cxn modelId="{13C867C2-6C6A-4138-8C12-4C8A4C326FC7}" type="presParOf" srcId="{34C0DA03-8626-4AC1-B227-25DD7782BA0A}" destId="{C30C3C53-6E78-4B98-96B5-B7B1A0D55A93}" srcOrd="7" destOrd="0" presId="urn:microsoft.com/office/officeart/2005/8/layout/hList6"/>
    <dgm:cxn modelId="{5302453D-2F21-457B-9902-F603CD0FE703}" type="presParOf" srcId="{34C0DA03-8626-4AC1-B227-25DD7782BA0A}" destId="{2A8F8583-D7F7-4359-A922-F1FBC1EAE555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23B54-FE8E-485E-AE47-6D95AA254CBE}">
      <dsp:nvSpPr>
        <dsp:cNvPr id="0" name=""/>
        <dsp:cNvSpPr/>
      </dsp:nvSpPr>
      <dsp:spPr>
        <a:xfrm rot="16200000">
          <a:off x="-1350890" y="1356514"/>
          <a:ext cx="4686633" cy="1973604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06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Packages Installation</a:t>
          </a:r>
        </a:p>
      </dsp:txBody>
      <dsp:txXfrm rot="5400000">
        <a:off x="5624" y="937327"/>
        <a:ext cx="1973604" cy="2811979"/>
      </dsp:txXfrm>
    </dsp:sp>
    <dsp:sp modelId="{0A5D63E9-19AF-418B-9654-EF4969937D5B}">
      <dsp:nvSpPr>
        <dsp:cNvPr id="0" name=""/>
        <dsp:cNvSpPr/>
      </dsp:nvSpPr>
      <dsp:spPr>
        <a:xfrm rot="16200000">
          <a:off x="770735" y="1356514"/>
          <a:ext cx="4686633" cy="1973604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06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Data Preparation with Python</a:t>
          </a:r>
        </a:p>
      </dsp:txBody>
      <dsp:txXfrm rot="5400000">
        <a:off x="2127249" y="937327"/>
        <a:ext cx="1973604" cy="2811979"/>
      </dsp:txXfrm>
    </dsp:sp>
    <dsp:sp modelId="{9FEF9C31-AC8B-498A-9299-757872AFDF17}">
      <dsp:nvSpPr>
        <dsp:cNvPr id="0" name=""/>
        <dsp:cNvSpPr/>
      </dsp:nvSpPr>
      <dsp:spPr>
        <a:xfrm rot="16200000">
          <a:off x="2892360" y="1356514"/>
          <a:ext cx="4686633" cy="1973604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06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Recommender Development using TensorFlow</a:t>
          </a:r>
        </a:p>
      </dsp:txBody>
      <dsp:txXfrm rot="5400000">
        <a:off x="4248874" y="937327"/>
        <a:ext cx="1973604" cy="2811979"/>
      </dsp:txXfrm>
    </dsp:sp>
    <dsp:sp modelId="{A372755E-CAF9-4B52-839D-1B8B8F39A3E8}">
      <dsp:nvSpPr>
        <dsp:cNvPr id="0" name=""/>
        <dsp:cNvSpPr/>
      </dsp:nvSpPr>
      <dsp:spPr>
        <a:xfrm rot="16200000">
          <a:off x="5013985" y="1356514"/>
          <a:ext cx="4686633" cy="197360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06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Model Evaluation</a:t>
          </a:r>
        </a:p>
      </dsp:txBody>
      <dsp:txXfrm rot="5400000">
        <a:off x="6370499" y="937327"/>
        <a:ext cx="1973604" cy="2811979"/>
      </dsp:txXfrm>
    </dsp:sp>
    <dsp:sp modelId="{2A8F8583-D7F7-4359-A922-F1FBC1EAE555}">
      <dsp:nvSpPr>
        <dsp:cNvPr id="0" name=""/>
        <dsp:cNvSpPr/>
      </dsp:nvSpPr>
      <dsp:spPr>
        <a:xfrm rot="16200000">
          <a:off x="7135611" y="1356514"/>
          <a:ext cx="4686633" cy="1973604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065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Product Recommendation</a:t>
          </a:r>
        </a:p>
      </dsp:txBody>
      <dsp:txXfrm rot="5400000">
        <a:off x="8492125" y="937327"/>
        <a:ext cx="1973604" cy="2811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increased number of data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non-linear and non-trivial relationship between user and product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0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2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196212" y="6097724"/>
            <a:ext cx="45516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11/1/2022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Deep Learning for Recommender Systems: An Applied Approach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69" y="3429000"/>
            <a:ext cx="7591383" cy="40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TensorFlow Recommenders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832406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37813"/>
            <a:ext cx="7591382" cy="40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Project: Amazon Product Recommendation System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2714"/>
            <a:ext cx="10972800" cy="263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Overview of TensorFlow Recommenders</a:t>
            </a:r>
          </a:p>
          <a:p>
            <a:endParaRPr lang="en-US" dirty="0"/>
          </a:p>
          <a:p>
            <a:r>
              <a:rPr lang="en-US" dirty="0"/>
              <a:t>Retrieval Model – Two Tower Model for Recommendation Systems</a:t>
            </a:r>
          </a:p>
          <a:p>
            <a:endParaRPr lang="en-US" dirty="0"/>
          </a:p>
          <a:p>
            <a:r>
              <a:rPr lang="en-US" b="1" dirty="0"/>
              <a:t>Hands-on: </a:t>
            </a:r>
            <a:r>
              <a:rPr lang="en-US" dirty="0"/>
              <a:t>Project: Amazon Product Recommendation System using TensorFlow Recommenders</a:t>
            </a: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TensorFlow Recommender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9832"/>
            <a:ext cx="10972800" cy="3918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Open-Source  Library to build recommender systems</a:t>
            </a:r>
          </a:p>
          <a:p>
            <a:r>
              <a:rPr lang="en-US" dirty="0"/>
              <a:t>Build and Evaluate Flexible Recommender Systems</a:t>
            </a:r>
          </a:p>
          <a:p>
            <a:r>
              <a:rPr lang="en-US" dirty="0"/>
              <a:t>Driven by Practical Needs</a:t>
            </a:r>
          </a:p>
          <a:p>
            <a:r>
              <a:rPr lang="en-US" dirty="0"/>
              <a:t>Incorporates Results on</a:t>
            </a:r>
          </a:p>
          <a:p>
            <a:pPr lvl="1"/>
            <a:r>
              <a:rPr lang="en-US" dirty="0"/>
              <a:t>Multi-task Learning</a:t>
            </a:r>
          </a:p>
          <a:p>
            <a:pPr lvl="1"/>
            <a:r>
              <a:rPr lang="en-US" dirty="0"/>
              <a:t>Feature Interaction Modeling</a:t>
            </a:r>
          </a:p>
          <a:p>
            <a:r>
              <a:rPr lang="en-US" dirty="0"/>
              <a:t>Easy to Use </a:t>
            </a:r>
          </a:p>
          <a:p>
            <a:r>
              <a:rPr lang="en-US" dirty="0"/>
              <a:t>Based on Two-Tower Model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Two-Tower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B1658-9857-C893-8849-34981E47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820" y="1487252"/>
            <a:ext cx="373380" cy="4945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A067B-8B65-C5E1-E9C7-FDE46689D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387" y="1944452"/>
            <a:ext cx="777240" cy="4030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4237AB-848E-AEFB-D99F-A15EB8FEC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414" y="1623217"/>
            <a:ext cx="1127760" cy="1874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E2AD11-D38A-C806-8665-58C96B8D5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282" y="4390192"/>
            <a:ext cx="1127760" cy="18745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6EFABC-9C8A-9638-4943-0B65AC756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299" y="2108282"/>
            <a:ext cx="1760220" cy="3703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9D41A2-C8C9-46FF-4F0A-DADED4D1E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801" y="3289014"/>
            <a:ext cx="2278380" cy="8305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713385-9808-E9E9-4121-621575B6A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7229" y="1523403"/>
            <a:ext cx="2682240" cy="6324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FEFD09-139B-1ADF-21AE-D59D50B346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5906" y="2797951"/>
            <a:ext cx="1935480" cy="6324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08E1A9-85DA-7131-93D8-CA2F83E82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7229" y="4119594"/>
            <a:ext cx="2674620" cy="6324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82ADE3-1C06-A8E2-6550-2A625076C1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4590" y="5256202"/>
            <a:ext cx="1935480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/>
              <a:t>this project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0FD30A-34B4-8BF2-3577-0E13C03E1D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455444"/>
              </p:ext>
            </p:extLst>
          </p:nvPr>
        </p:nvGraphicFramePr>
        <p:xfrm>
          <a:off x="717753" y="1655172"/>
          <a:ext cx="10471355" cy="468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22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623B54-FE8E-485E-AE47-6D95AA254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E623B54-FE8E-485E-AE47-6D95AA254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E623B54-FE8E-485E-AE47-6D95AA254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D63E9-19AF-418B-9654-EF4969937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0A5D63E9-19AF-418B-9654-EF4969937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0A5D63E9-19AF-418B-9654-EF4969937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EF9C31-AC8B-498A-9299-757872AFD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9FEF9C31-AC8B-498A-9299-757872AFD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9FEF9C31-AC8B-498A-9299-757872AFD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72755E-CAF9-4B52-839D-1B8B8F39A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A372755E-CAF9-4B52-839D-1B8B8F39A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A372755E-CAF9-4B52-839D-1B8B8F39A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F8583-D7F7-4359-A922-F1FBC1EAE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2A8F8583-D7F7-4359-A922-F1FBC1EAE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2A8F8583-D7F7-4359-A922-F1FBC1EAE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6A710CE-1A51-48A9-B1A3-B7A08652FDCB}"/>
</file>

<file path=customXml/itemProps2.xml><?xml version="1.0" encoding="utf-8"?>
<ds:datastoreItem xmlns:ds="http://schemas.openxmlformats.org/officeDocument/2006/customXml" ds:itemID="{35EEB885-2DF9-45B8-92FC-B9E904D1E73D}"/>
</file>

<file path=customXml/itemProps3.xml><?xml version="1.0" encoding="utf-8"?>
<ds:datastoreItem xmlns:ds="http://schemas.openxmlformats.org/officeDocument/2006/customXml" ds:itemID="{2FA67AE7-6859-49E5-AD60-6A09A222AAD6}"/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118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Overview</vt:lpstr>
      <vt:lpstr>Overview of TensorFlow Recommender</vt:lpstr>
      <vt:lpstr>Two-Tower Model</vt:lpstr>
      <vt:lpstr>In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482</cp:revision>
  <dcterms:created xsi:type="dcterms:W3CDTF">2022-06-22T08:29:07Z</dcterms:created>
  <dcterms:modified xsi:type="dcterms:W3CDTF">2022-11-01T11:41:51Z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