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0" r:id="rId6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08/11/2020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8" y="1798672"/>
            <a:ext cx="11216472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Fundamentals of Reinforcement Learning, Theory and Practice in Python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11216470" cy="130665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Reinforcement Learning?</a:t>
            </a:r>
          </a:p>
          <a:p>
            <a:r>
              <a:rPr lang="en-GB" sz="4000" b="0" dirty="0"/>
              <a:t>How is it different? What is the state of the art in RL? How to implement? What are the frameworks? …….</a:t>
            </a:r>
          </a:p>
          <a:p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Fundamentals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Completeness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830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2737"/>
          </a:xfrm>
        </p:spPr>
        <p:txBody>
          <a:bodyPr>
            <a:normAutofit/>
          </a:bodyPr>
          <a:lstStyle/>
          <a:p>
            <a:r>
              <a:rPr lang="en-GB" sz="5400" dirty="0"/>
              <a:t>Pythonic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25109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www.aisciences.net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Garamond</vt:lpstr>
      <vt:lpstr>Wingdings</vt:lpstr>
      <vt:lpstr>Thème Office</vt:lpstr>
      <vt:lpstr>PowerPoint Presentation</vt:lpstr>
      <vt:lpstr>Fundamentals</vt:lpstr>
      <vt:lpstr>Completeness</vt:lpstr>
      <vt:lpstr>Pythonic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19</cp:revision>
  <dcterms:modified xsi:type="dcterms:W3CDTF">2020-11-08T17:50:50Z</dcterms:modified>
</cp:coreProperties>
</file>