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5C4FD-4553-B54F-923E-0ACBEFBAC8E2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BFA79D-BA97-8E49-8E99-FE14D613FA19}">
      <dgm:prSet phldrT="[Text]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dirty="0"/>
            <a:t>Working Directory</a:t>
          </a:r>
        </a:p>
      </dgm:t>
    </dgm:pt>
    <dgm:pt modelId="{BCB564E2-7E40-4142-9E3E-A11B0C4726AF}" type="parTrans" cxnId="{0389BD04-2880-C644-9CA5-9AF87E59FABE}">
      <dgm:prSet/>
      <dgm:spPr/>
      <dgm:t>
        <a:bodyPr/>
        <a:lstStyle/>
        <a:p>
          <a:endParaRPr lang="en-US"/>
        </a:p>
      </dgm:t>
    </dgm:pt>
    <dgm:pt modelId="{21AEE778-432C-7348-A8FF-255734411B8B}" type="sibTrans" cxnId="{0389BD04-2880-C644-9CA5-9AF87E59FABE}">
      <dgm:prSet/>
      <dgm:spPr>
        <a:solidFill>
          <a:schemeClr val="accent1">
            <a:tint val="60000"/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C98639F2-EF3A-D243-A0F6-F005E97D76B4}">
      <dgm:prSet phldrT="[Text]"/>
      <dgm:spPr/>
      <dgm:t>
        <a:bodyPr/>
        <a:lstStyle/>
        <a:p>
          <a:r>
            <a:rPr lang="en-US" dirty="0"/>
            <a:t>Untracked Files</a:t>
          </a:r>
        </a:p>
      </dgm:t>
    </dgm:pt>
    <dgm:pt modelId="{32E0B36E-4BA2-BC43-8F8E-EC8D4E7EB705}" type="parTrans" cxnId="{E4817558-8122-3B43-A864-8303DDF5EB31}">
      <dgm:prSet/>
      <dgm:spPr/>
      <dgm:t>
        <a:bodyPr/>
        <a:lstStyle/>
        <a:p>
          <a:endParaRPr lang="en-US"/>
        </a:p>
      </dgm:t>
    </dgm:pt>
    <dgm:pt modelId="{D0AFCBE1-B620-F04A-A684-336D38281B76}" type="sibTrans" cxnId="{E4817558-8122-3B43-A864-8303DDF5EB31}">
      <dgm:prSet/>
      <dgm:spPr/>
      <dgm:t>
        <a:bodyPr/>
        <a:lstStyle/>
        <a:p>
          <a:endParaRPr lang="en-US"/>
        </a:p>
      </dgm:t>
    </dgm:pt>
    <dgm:pt modelId="{DB259281-5B29-CD42-8B11-EA1D62FD98F6}">
      <dgm:prSet phldrT="[Text]"/>
      <dgm:spPr/>
      <dgm:t>
        <a:bodyPr/>
        <a:lstStyle/>
        <a:p>
          <a:r>
            <a:rPr lang="en-US" dirty="0"/>
            <a:t>Not committed</a:t>
          </a:r>
        </a:p>
      </dgm:t>
    </dgm:pt>
    <dgm:pt modelId="{0AA6A7CD-D864-A54D-9919-856969D225EA}" type="parTrans" cxnId="{C3B6627B-D28F-C040-A6BD-DBA29F6812DB}">
      <dgm:prSet/>
      <dgm:spPr/>
      <dgm:t>
        <a:bodyPr/>
        <a:lstStyle/>
        <a:p>
          <a:endParaRPr lang="en-US"/>
        </a:p>
      </dgm:t>
    </dgm:pt>
    <dgm:pt modelId="{5D6B3F18-B743-CE41-A5C4-54503B5A7B12}" type="sibTrans" cxnId="{C3B6627B-D28F-C040-A6BD-DBA29F6812DB}">
      <dgm:prSet/>
      <dgm:spPr/>
      <dgm:t>
        <a:bodyPr/>
        <a:lstStyle/>
        <a:p>
          <a:endParaRPr lang="en-US"/>
        </a:p>
      </dgm:t>
    </dgm:pt>
    <dgm:pt modelId="{8CF1BEBC-4F28-0D4A-AAB0-163B858FC0A7}">
      <dgm:prSet phldrT="[Text]"/>
      <dgm:spPr/>
      <dgm:t>
        <a:bodyPr/>
        <a:lstStyle/>
        <a:p>
          <a:r>
            <a:rPr lang="en-US" dirty="0"/>
            <a:t>Local Repository</a:t>
          </a:r>
        </a:p>
      </dgm:t>
    </dgm:pt>
    <dgm:pt modelId="{99BD3A5A-1B0E-784C-99B6-E021F1795152}" type="parTrans" cxnId="{CF2837DD-3E9F-5E4E-B3F2-AD3FF19AAF53}">
      <dgm:prSet/>
      <dgm:spPr/>
      <dgm:t>
        <a:bodyPr/>
        <a:lstStyle/>
        <a:p>
          <a:endParaRPr lang="en-US"/>
        </a:p>
      </dgm:t>
    </dgm:pt>
    <dgm:pt modelId="{C9F1AF4A-85E8-C24E-8690-05B4DA3B0CB9}" type="sibTrans" cxnId="{CF2837DD-3E9F-5E4E-B3F2-AD3FF19AAF53}">
      <dgm:prSet/>
      <dgm:spPr/>
      <dgm:t>
        <a:bodyPr/>
        <a:lstStyle/>
        <a:p>
          <a:endParaRPr lang="en-US"/>
        </a:p>
      </dgm:t>
    </dgm:pt>
    <dgm:pt modelId="{AD818BF8-E898-8E4F-A750-7A7956D083AB}">
      <dgm:prSet phldrT="[Text]"/>
      <dgm:spPr/>
      <dgm:t>
        <a:bodyPr/>
        <a:lstStyle/>
        <a:p>
          <a:r>
            <a:rPr lang="en-US" dirty="0"/>
            <a:t>Modified</a:t>
          </a:r>
        </a:p>
      </dgm:t>
    </dgm:pt>
    <dgm:pt modelId="{70549049-A328-4949-8646-B1CD9A8A0F47}" type="parTrans" cxnId="{7EF9D866-917C-4C45-BE7E-977E8536D0E0}">
      <dgm:prSet/>
      <dgm:spPr/>
      <dgm:t>
        <a:bodyPr/>
        <a:lstStyle/>
        <a:p>
          <a:endParaRPr lang="en-US"/>
        </a:p>
      </dgm:t>
    </dgm:pt>
    <dgm:pt modelId="{BC7E111C-5960-6141-940B-E0FB71287D93}" type="sibTrans" cxnId="{7EF9D866-917C-4C45-BE7E-977E8536D0E0}">
      <dgm:prSet/>
      <dgm:spPr/>
      <dgm:t>
        <a:bodyPr/>
        <a:lstStyle/>
        <a:p>
          <a:endParaRPr lang="en-US"/>
        </a:p>
      </dgm:t>
    </dgm:pt>
    <dgm:pt modelId="{E13D095F-4A89-C34E-B789-FE570DC9A7CA}">
      <dgm:prSet phldrT="[Text]"/>
      <dgm:spPr/>
      <dgm:t>
        <a:bodyPr/>
        <a:lstStyle/>
        <a:p>
          <a:r>
            <a:rPr lang="en-US" dirty="0"/>
            <a:t>Staging</a:t>
          </a:r>
        </a:p>
      </dgm:t>
    </dgm:pt>
    <dgm:pt modelId="{86EF24DB-D713-1545-B8EC-EF9644F751BD}" type="sibTrans" cxnId="{56E14ACF-C92A-0142-A84C-5BC9096757E2}">
      <dgm:prSet/>
      <dgm:spPr/>
      <dgm:t>
        <a:bodyPr/>
        <a:lstStyle/>
        <a:p>
          <a:endParaRPr lang="en-US"/>
        </a:p>
      </dgm:t>
    </dgm:pt>
    <dgm:pt modelId="{1171C630-090A-2249-95C1-7F26AE45A79F}" type="parTrans" cxnId="{56E14ACF-C92A-0142-A84C-5BC9096757E2}">
      <dgm:prSet/>
      <dgm:spPr/>
      <dgm:t>
        <a:bodyPr/>
        <a:lstStyle/>
        <a:p>
          <a:endParaRPr lang="en-US"/>
        </a:p>
      </dgm:t>
    </dgm:pt>
    <dgm:pt modelId="{E4FCCCBC-5667-D94F-9B68-ECA34081D928}">
      <dgm:prSet phldrT="[Text]"/>
      <dgm:spPr/>
      <dgm:t>
        <a:bodyPr/>
        <a:lstStyle/>
        <a:p>
          <a:r>
            <a:rPr lang="en-US" dirty="0"/>
            <a:t>Tracked</a:t>
          </a:r>
        </a:p>
      </dgm:t>
    </dgm:pt>
    <dgm:pt modelId="{85D51B68-1848-0947-823B-7A6F0D198741}" type="parTrans" cxnId="{028C1E5B-9B26-6F46-8942-D76288B326D9}">
      <dgm:prSet/>
      <dgm:spPr/>
      <dgm:t>
        <a:bodyPr/>
        <a:lstStyle/>
        <a:p>
          <a:endParaRPr lang="en-US"/>
        </a:p>
      </dgm:t>
    </dgm:pt>
    <dgm:pt modelId="{5D657982-E21D-8549-BBD4-AC439EA20BF8}" type="sibTrans" cxnId="{028C1E5B-9B26-6F46-8942-D76288B326D9}">
      <dgm:prSet/>
      <dgm:spPr/>
      <dgm:t>
        <a:bodyPr/>
        <a:lstStyle/>
        <a:p>
          <a:endParaRPr lang="en-US"/>
        </a:p>
      </dgm:t>
    </dgm:pt>
    <dgm:pt modelId="{2D0E0308-3567-DA4A-8626-C4687A96B223}" type="pres">
      <dgm:prSet presAssocID="{D6D5C4FD-4553-B54F-923E-0ACBEFBAC8E2}" presName="linearFlow" presStyleCnt="0">
        <dgm:presLayoutVars>
          <dgm:dir/>
          <dgm:animLvl val="lvl"/>
          <dgm:resizeHandles val="exact"/>
        </dgm:presLayoutVars>
      </dgm:prSet>
      <dgm:spPr/>
    </dgm:pt>
    <dgm:pt modelId="{7BD92F8D-0012-EC47-99B0-576DEBEE76B2}" type="pres">
      <dgm:prSet presAssocID="{1DBFA79D-BA97-8E49-8E99-FE14D613FA19}" presName="composite" presStyleCnt="0"/>
      <dgm:spPr/>
    </dgm:pt>
    <dgm:pt modelId="{6F31B946-D898-5243-89E0-9206F3064A3A}" type="pres">
      <dgm:prSet presAssocID="{1DBFA79D-BA97-8E49-8E99-FE14D613FA1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E8CB3BE-91FC-E145-9D9C-A90420402494}" type="pres">
      <dgm:prSet presAssocID="{1DBFA79D-BA97-8E49-8E99-FE14D613FA19}" presName="parSh" presStyleLbl="node1" presStyleIdx="0" presStyleCnt="3" custScaleY="206226"/>
      <dgm:spPr/>
    </dgm:pt>
    <dgm:pt modelId="{5CDF0B60-E9B9-6C4E-B3C5-E8E060E4B0CB}" type="pres">
      <dgm:prSet presAssocID="{1DBFA79D-BA97-8E49-8E99-FE14D613FA19}" presName="desTx" presStyleLbl="fgAcc1" presStyleIdx="0" presStyleCnt="3" custLinFactNeighborX="715" custLinFactNeighborY="-1176">
        <dgm:presLayoutVars>
          <dgm:bulletEnabled val="1"/>
        </dgm:presLayoutVars>
      </dgm:prSet>
      <dgm:spPr/>
    </dgm:pt>
    <dgm:pt modelId="{619DFEAC-C6E3-D549-BF56-8A62EB61B71A}" type="pres">
      <dgm:prSet presAssocID="{21AEE778-432C-7348-A8FF-255734411B8B}" presName="sibTrans" presStyleLbl="sibTrans2D1" presStyleIdx="0" presStyleCnt="2"/>
      <dgm:spPr/>
    </dgm:pt>
    <dgm:pt modelId="{C5E7073B-26C2-EE41-90EA-268962DD5545}" type="pres">
      <dgm:prSet presAssocID="{21AEE778-432C-7348-A8FF-255734411B8B}" presName="connTx" presStyleLbl="sibTrans2D1" presStyleIdx="0" presStyleCnt="2"/>
      <dgm:spPr/>
    </dgm:pt>
    <dgm:pt modelId="{8B7667B7-F75E-6B4A-82B0-B311C616E7CE}" type="pres">
      <dgm:prSet presAssocID="{E13D095F-4A89-C34E-B789-FE570DC9A7CA}" presName="composite" presStyleCnt="0"/>
      <dgm:spPr/>
    </dgm:pt>
    <dgm:pt modelId="{BD95C909-ED6F-384D-9A96-E31E4C38FCD3}" type="pres">
      <dgm:prSet presAssocID="{E13D095F-4A89-C34E-B789-FE570DC9A7C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59BCFF3-D136-1344-B087-B0D10F1019ED}" type="pres">
      <dgm:prSet presAssocID="{E13D095F-4A89-C34E-B789-FE570DC9A7CA}" presName="parSh" presStyleLbl="node1" presStyleIdx="1" presStyleCnt="3" custScaleY="195169" custLinFactNeighborX="-715"/>
      <dgm:spPr/>
    </dgm:pt>
    <dgm:pt modelId="{ADA5FBDA-B36C-E748-85E6-6DE95EDC3A13}" type="pres">
      <dgm:prSet presAssocID="{E13D095F-4A89-C34E-B789-FE570DC9A7CA}" presName="desTx" presStyleLbl="fgAcc1" presStyleIdx="1" presStyleCnt="3">
        <dgm:presLayoutVars>
          <dgm:bulletEnabled val="1"/>
        </dgm:presLayoutVars>
      </dgm:prSet>
      <dgm:spPr/>
    </dgm:pt>
    <dgm:pt modelId="{9453DA9F-EF2F-3048-83CA-1F0449ED7098}" type="pres">
      <dgm:prSet presAssocID="{86EF24DB-D713-1545-B8EC-EF9644F751BD}" presName="sibTrans" presStyleLbl="sibTrans2D1" presStyleIdx="1" presStyleCnt="2"/>
      <dgm:spPr/>
    </dgm:pt>
    <dgm:pt modelId="{1EA4FFEF-16D9-FF46-88A4-A3851628005F}" type="pres">
      <dgm:prSet presAssocID="{86EF24DB-D713-1545-B8EC-EF9644F751BD}" presName="connTx" presStyleLbl="sibTrans2D1" presStyleIdx="1" presStyleCnt="2"/>
      <dgm:spPr/>
    </dgm:pt>
    <dgm:pt modelId="{C40A6D2E-288A-B641-9504-546C75D777C1}" type="pres">
      <dgm:prSet presAssocID="{8CF1BEBC-4F28-0D4A-AAB0-163B858FC0A7}" presName="composite" presStyleCnt="0"/>
      <dgm:spPr/>
    </dgm:pt>
    <dgm:pt modelId="{756376AC-B3D6-CD4B-B554-2354C77950D2}" type="pres">
      <dgm:prSet presAssocID="{8CF1BEBC-4F28-0D4A-AAB0-163B858FC0A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4059BF7-8CCE-104F-A2D9-F45545FDDB66}" type="pres">
      <dgm:prSet presAssocID="{8CF1BEBC-4F28-0D4A-AAB0-163B858FC0A7}" presName="parSh" presStyleLbl="node1" presStyleIdx="2" presStyleCnt="3" custScaleY="193639"/>
      <dgm:spPr/>
    </dgm:pt>
    <dgm:pt modelId="{A4F32704-A88B-CD41-B5DB-F628627A9DF6}" type="pres">
      <dgm:prSet presAssocID="{8CF1BEBC-4F28-0D4A-AAB0-163B858FC0A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389BD04-2880-C644-9CA5-9AF87E59FABE}" srcId="{D6D5C4FD-4553-B54F-923E-0ACBEFBAC8E2}" destId="{1DBFA79D-BA97-8E49-8E99-FE14D613FA19}" srcOrd="0" destOrd="0" parTransId="{BCB564E2-7E40-4142-9E3E-A11B0C4726AF}" sibTransId="{21AEE778-432C-7348-A8FF-255734411B8B}"/>
    <dgm:cxn modelId="{6996F014-A133-C641-A382-1064E8A37BA1}" type="presOf" srcId="{21AEE778-432C-7348-A8FF-255734411B8B}" destId="{C5E7073B-26C2-EE41-90EA-268962DD5545}" srcOrd="1" destOrd="0" presId="urn:microsoft.com/office/officeart/2005/8/layout/process3"/>
    <dgm:cxn modelId="{C00E9839-68E3-4440-9CB0-1E16335B7403}" type="presOf" srcId="{8CF1BEBC-4F28-0D4A-AAB0-163B858FC0A7}" destId="{756376AC-B3D6-CD4B-B554-2354C77950D2}" srcOrd="0" destOrd="0" presId="urn:microsoft.com/office/officeart/2005/8/layout/process3"/>
    <dgm:cxn modelId="{0ED4563B-E096-E843-96D3-26F244285FFD}" type="presOf" srcId="{AD818BF8-E898-8E4F-A750-7A7956D083AB}" destId="{A4F32704-A88B-CD41-B5DB-F628627A9DF6}" srcOrd="0" destOrd="0" presId="urn:microsoft.com/office/officeart/2005/8/layout/process3"/>
    <dgm:cxn modelId="{75F9383E-84E4-AF48-A933-B98700F4D95C}" type="presOf" srcId="{86EF24DB-D713-1545-B8EC-EF9644F751BD}" destId="{9453DA9F-EF2F-3048-83CA-1F0449ED7098}" srcOrd="0" destOrd="0" presId="urn:microsoft.com/office/officeart/2005/8/layout/process3"/>
    <dgm:cxn modelId="{A7B3B542-CBE4-144F-A575-D7C65822E54F}" type="presOf" srcId="{D6D5C4FD-4553-B54F-923E-0ACBEFBAC8E2}" destId="{2D0E0308-3567-DA4A-8626-C4687A96B223}" srcOrd="0" destOrd="0" presId="urn:microsoft.com/office/officeart/2005/8/layout/process3"/>
    <dgm:cxn modelId="{6B4E984D-2FDD-3249-B2B3-E03FA0FDDD19}" type="presOf" srcId="{E13D095F-4A89-C34E-B789-FE570DC9A7CA}" destId="{259BCFF3-D136-1344-B087-B0D10F1019ED}" srcOrd="1" destOrd="0" presId="urn:microsoft.com/office/officeart/2005/8/layout/process3"/>
    <dgm:cxn modelId="{4E7ACD52-ACD4-164A-AABC-7B501DC2A5AC}" type="presOf" srcId="{1DBFA79D-BA97-8E49-8E99-FE14D613FA19}" destId="{6F31B946-D898-5243-89E0-9206F3064A3A}" srcOrd="0" destOrd="0" presId="urn:microsoft.com/office/officeart/2005/8/layout/process3"/>
    <dgm:cxn modelId="{E4817558-8122-3B43-A864-8303DDF5EB31}" srcId="{1DBFA79D-BA97-8E49-8E99-FE14D613FA19}" destId="{C98639F2-EF3A-D243-A0F6-F005E97D76B4}" srcOrd="0" destOrd="0" parTransId="{32E0B36E-4BA2-BC43-8F8E-EC8D4E7EB705}" sibTransId="{D0AFCBE1-B620-F04A-A684-336D38281B76}"/>
    <dgm:cxn modelId="{028C1E5B-9B26-6F46-8942-D76288B326D9}" srcId="{8CF1BEBC-4F28-0D4A-AAB0-163B858FC0A7}" destId="{E4FCCCBC-5667-D94F-9B68-ECA34081D928}" srcOrd="1" destOrd="0" parTransId="{85D51B68-1848-0947-823B-7A6F0D198741}" sibTransId="{5D657982-E21D-8549-BBD4-AC439EA20BF8}"/>
    <dgm:cxn modelId="{039DBB5C-8F0D-AC41-9F1E-C951C8832256}" type="presOf" srcId="{1DBFA79D-BA97-8E49-8E99-FE14D613FA19}" destId="{3E8CB3BE-91FC-E145-9D9C-A90420402494}" srcOrd="1" destOrd="0" presId="urn:microsoft.com/office/officeart/2005/8/layout/process3"/>
    <dgm:cxn modelId="{7EF9D866-917C-4C45-BE7E-977E8536D0E0}" srcId="{8CF1BEBC-4F28-0D4A-AAB0-163B858FC0A7}" destId="{AD818BF8-E898-8E4F-A750-7A7956D083AB}" srcOrd="0" destOrd="0" parTransId="{70549049-A328-4949-8646-B1CD9A8A0F47}" sibTransId="{BC7E111C-5960-6141-940B-E0FB71287D93}"/>
    <dgm:cxn modelId="{541A5E6B-59B5-D34B-B513-C95DFA80AE45}" type="presOf" srcId="{E13D095F-4A89-C34E-B789-FE570DC9A7CA}" destId="{BD95C909-ED6F-384D-9A96-E31E4C38FCD3}" srcOrd="0" destOrd="0" presId="urn:microsoft.com/office/officeart/2005/8/layout/process3"/>
    <dgm:cxn modelId="{C3B6627B-D28F-C040-A6BD-DBA29F6812DB}" srcId="{E13D095F-4A89-C34E-B789-FE570DC9A7CA}" destId="{DB259281-5B29-CD42-8B11-EA1D62FD98F6}" srcOrd="0" destOrd="0" parTransId="{0AA6A7CD-D864-A54D-9919-856969D225EA}" sibTransId="{5D6B3F18-B743-CE41-A5C4-54503B5A7B12}"/>
    <dgm:cxn modelId="{9BF4E197-4B97-0547-8045-1CF9ECC44D76}" type="presOf" srcId="{86EF24DB-D713-1545-B8EC-EF9644F751BD}" destId="{1EA4FFEF-16D9-FF46-88A4-A3851628005F}" srcOrd="1" destOrd="0" presId="urn:microsoft.com/office/officeart/2005/8/layout/process3"/>
    <dgm:cxn modelId="{51594EB5-F562-EE43-973E-5A51E07528E8}" type="presOf" srcId="{E4FCCCBC-5667-D94F-9B68-ECA34081D928}" destId="{A4F32704-A88B-CD41-B5DB-F628627A9DF6}" srcOrd="0" destOrd="1" presId="urn:microsoft.com/office/officeart/2005/8/layout/process3"/>
    <dgm:cxn modelId="{7748A7B5-2250-2A41-990A-6653A6AB16CF}" type="presOf" srcId="{DB259281-5B29-CD42-8B11-EA1D62FD98F6}" destId="{ADA5FBDA-B36C-E748-85E6-6DE95EDC3A13}" srcOrd="0" destOrd="0" presId="urn:microsoft.com/office/officeart/2005/8/layout/process3"/>
    <dgm:cxn modelId="{532496C7-7355-F14E-A6B6-44730231A1D3}" type="presOf" srcId="{21AEE778-432C-7348-A8FF-255734411B8B}" destId="{619DFEAC-C6E3-D549-BF56-8A62EB61B71A}" srcOrd="0" destOrd="0" presId="urn:microsoft.com/office/officeart/2005/8/layout/process3"/>
    <dgm:cxn modelId="{56E14ACF-C92A-0142-A84C-5BC9096757E2}" srcId="{D6D5C4FD-4553-B54F-923E-0ACBEFBAC8E2}" destId="{E13D095F-4A89-C34E-B789-FE570DC9A7CA}" srcOrd="1" destOrd="0" parTransId="{1171C630-090A-2249-95C1-7F26AE45A79F}" sibTransId="{86EF24DB-D713-1545-B8EC-EF9644F751BD}"/>
    <dgm:cxn modelId="{791530D4-98E0-0E44-8438-C7BDF4B2A034}" type="presOf" srcId="{C98639F2-EF3A-D243-A0F6-F005E97D76B4}" destId="{5CDF0B60-E9B9-6C4E-B3C5-E8E060E4B0CB}" srcOrd="0" destOrd="0" presId="urn:microsoft.com/office/officeart/2005/8/layout/process3"/>
    <dgm:cxn modelId="{CF2837DD-3E9F-5E4E-B3F2-AD3FF19AAF53}" srcId="{D6D5C4FD-4553-B54F-923E-0ACBEFBAC8E2}" destId="{8CF1BEBC-4F28-0D4A-AAB0-163B858FC0A7}" srcOrd="2" destOrd="0" parTransId="{99BD3A5A-1B0E-784C-99B6-E021F1795152}" sibTransId="{C9F1AF4A-85E8-C24E-8690-05B4DA3B0CB9}"/>
    <dgm:cxn modelId="{C4DB55F7-1FF8-8D43-B881-2920CEB3B866}" type="presOf" srcId="{8CF1BEBC-4F28-0D4A-AAB0-163B858FC0A7}" destId="{D4059BF7-8CCE-104F-A2D9-F45545FDDB66}" srcOrd="1" destOrd="0" presId="urn:microsoft.com/office/officeart/2005/8/layout/process3"/>
    <dgm:cxn modelId="{C3A2595A-4A92-6C4B-8D27-6624491F1F6D}" type="presParOf" srcId="{2D0E0308-3567-DA4A-8626-C4687A96B223}" destId="{7BD92F8D-0012-EC47-99B0-576DEBEE76B2}" srcOrd="0" destOrd="0" presId="urn:microsoft.com/office/officeart/2005/8/layout/process3"/>
    <dgm:cxn modelId="{62E67C81-4149-E948-8250-E29E96828AB6}" type="presParOf" srcId="{7BD92F8D-0012-EC47-99B0-576DEBEE76B2}" destId="{6F31B946-D898-5243-89E0-9206F3064A3A}" srcOrd="0" destOrd="0" presId="urn:microsoft.com/office/officeart/2005/8/layout/process3"/>
    <dgm:cxn modelId="{0FB16C12-38A2-E74C-825E-F0FDDAAE7502}" type="presParOf" srcId="{7BD92F8D-0012-EC47-99B0-576DEBEE76B2}" destId="{3E8CB3BE-91FC-E145-9D9C-A90420402494}" srcOrd="1" destOrd="0" presId="urn:microsoft.com/office/officeart/2005/8/layout/process3"/>
    <dgm:cxn modelId="{4CCA026F-9AB2-334C-AB3C-005460436608}" type="presParOf" srcId="{7BD92F8D-0012-EC47-99B0-576DEBEE76B2}" destId="{5CDF0B60-E9B9-6C4E-B3C5-E8E060E4B0CB}" srcOrd="2" destOrd="0" presId="urn:microsoft.com/office/officeart/2005/8/layout/process3"/>
    <dgm:cxn modelId="{6A0B22EA-F4DD-B94D-8425-B52F0B5394CF}" type="presParOf" srcId="{2D0E0308-3567-DA4A-8626-C4687A96B223}" destId="{619DFEAC-C6E3-D549-BF56-8A62EB61B71A}" srcOrd="1" destOrd="0" presId="urn:microsoft.com/office/officeart/2005/8/layout/process3"/>
    <dgm:cxn modelId="{552097CF-228E-1F4D-AAA2-FC7E0544135E}" type="presParOf" srcId="{619DFEAC-C6E3-D549-BF56-8A62EB61B71A}" destId="{C5E7073B-26C2-EE41-90EA-268962DD5545}" srcOrd="0" destOrd="0" presId="urn:microsoft.com/office/officeart/2005/8/layout/process3"/>
    <dgm:cxn modelId="{DD096A12-B4FA-EF4F-AEC4-C7255B115587}" type="presParOf" srcId="{2D0E0308-3567-DA4A-8626-C4687A96B223}" destId="{8B7667B7-F75E-6B4A-82B0-B311C616E7CE}" srcOrd="2" destOrd="0" presId="urn:microsoft.com/office/officeart/2005/8/layout/process3"/>
    <dgm:cxn modelId="{0A5CEE87-2186-7449-B343-76CC85B7021E}" type="presParOf" srcId="{8B7667B7-F75E-6B4A-82B0-B311C616E7CE}" destId="{BD95C909-ED6F-384D-9A96-E31E4C38FCD3}" srcOrd="0" destOrd="0" presId="urn:microsoft.com/office/officeart/2005/8/layout/process3"/>
    <dgm:cxn modelId="{253057CA-6237-A243-938D-4C19729E858F}" type="presParOf" srcId="{8B7667B7-F75E-6B4A-82B0-B311C616E7CE}" destId="{259BCFF3-D136-1344-B087-B0D10F1019ED}" srcOrd="1" destOrd="0" presId="urn:microsoft.com/office/officeart/2005/8/layout/process3"/>
    <dgm:cxn modelId="{12C7D6C4-0FD7-F243-A2E9-94139AE1DB9D}" type="presParOf" srcId="{8B7667B7-F75E-6B4A-82B0-B311C616E7CE}" destId="{ADA5FBDA-B36C-E748-85E6-6DE95EDC3A13}" srcOrd="2" destOrd="0" presId="urn:microsoft.com/office/officeart/2005/8/layout/process3"/>
    <dgm:cxn modelId="{C01245E1-D689-A340-9126-DDAC9FB5CFBE}" type="presParOf" srcId="{2D0E0308-3567-DA4A-8626-C4687A96B223}" destId="{9453DA9F-EF2F-3048-83CA-1F0449ED7098}" srcOrd="3" destOrd="0" presId="urn:microsoft.com/office/officeart/2005/8/layout/process3"/>
    <dgm:cxn modelId="{741197C0-67C0-CD4D-887D-25EE13A298BE}" type="presParOf" srcId="{9453DA9F-EF2F-3048-83CA-1F0449ED7098}" destId="{1EA4FFEF-16D9-FF46-88A4-A3851628005F}" srcOrd="0" destOrd="0" presId="urn:microsoft.com/office/officeart/2005/8/layout/process3"/>
    <dgm:cxn modelId="{6441937A-3FF6-F348-A0C8-AFD74EE6E085}" type="presParOf" srcId="{2D0E0308-3567-DA4A-8626-C4687A96B223}" destId="{C40A6D2E-288A-B641-9504-546C75D777C1}" srcOrd="4" destOrd="0" presId="urn:microsoft.com/office/officeart/2005/8/layout/process3"/>
    <dgm:cxn modelId="{289B5749-9B74-6B43-8C38-5C376845EDDE}" type="presParOf" srcId="{C40A6D2E-288A-B641-9504-546C75D777C1}" destId="{756376AC-B3D6-CD4B-B554-2354C77950D2}" srcOrd="0" destOrd="0" presId="urn:microsoft.com/office/officeart/2005/8/layout/process3"/>
    <dgm:cxn modelId="{CC25E5C7-6BFA-BF48-BFFF-E6A5978C6701}" type="presParOf" srcId="{C40A6D2E-288A-B641-9504-546C75D777C1}" destId="{D4059BF7-8CCE-104F-A2D9-F45545FDDB66}" srcOrd="1" destOrd="0" presId="urn:microsoft.com/office/officeart/2005/8/layout/process3"/>
    <dgm:cxn modelId="{A959381F-D1DC-A64A-A984-6AAFD2FDC341}" type="presParOf" srcId="{C40A6D2E-288A-B641-9504-546C75D777C1}" destId="{A4F32704-A88B-CD41-B5DB-F628627A9D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B3BE-91FC-E145-9D9C-A90420402494}">
      <dsp:nvSpPr>
        <dsp:cNvPr id="0" name=""/>
        <dsp:cNvSpPr/>
      </dsp:nvSpPr>
      <dsp:spPr>
        <a:xfrm>
          <a:off x="2593" y="1145010"/>
          <a:ext cx="1179079" cy="1458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Working Directory</a:t>
          </a:r>
        </a:p>
      </dsp:txBody>
      <dsp:txXfrm>
        <a:off x="2593" y="1145010"/>
        <a:ext cx="1179079" cy="972627"/>
      </dsp:txXfrm>
    </dsp:sp>
    <dsp:sp modelId="{5CDF0B60-E9B9-6C4E-B3C5-E8E060E4B0CB}">
      <dsp:nvSpPr>
        <dsp:cNvPr id="0" name=""/>
        <dsp:cNvSpPr/>
      </dsp:nvSpPr>
      <dsp:spPr>
        <a:xfrm>
          <a:off x="252521" y="1983583"/>
          <a:ext cx="1179079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Untracked Files</a:t>
          </a:r>
        </a:p>
      </dsp:txBody>
      <dsp:txXfrm>
        <a:off x="274453" y="2005515"/>
        <a:ext cx="1135215" cy="704936"/>
      </dsp:txXfrm>
    </dsp:sp>
    <dsp:sp modelId="{619DFEAC-C6E3-D549-BF56-8A62EB61B71A}">
      <dsp:nvSpPr>
        <dsp:cNvPr id="0" name=""/>
        <dsp:cNvSpPr/>
      </dsp:nvSpPr>
      <dsp:spPr>
        <a:xfrm rot="21588116">
          <a:off x="1358308" y="1481250"/>
          <a:ext cx="374471" cy="29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58308" y="1540113"/>
        <a:ext cx="286404" cy="176134"/>
      </dsp:txXfrm>
    </dsp:sp>
    <dsp:sp modelId="{259BCFF3-D136-1344-B087-B0D10F1019ED}">
      <dsp:nvSpPr>
        <dsp:cNvPr id="0" name=""/>
        <dsp:cNvSpPr/>
      </dsp:nvSpPr>
      <dsp:spPr>
        <a:xfrm>
          <a:off x="1888219" y="1164566"/>
          <a:ext cx="1179079" cy="138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Staging</a:t>
          </a:r>
        </a:p>
      </dsp:txBody>
      <dsp:txXfrm>
        <a:off x="1888219" y="1164566"/>
        <a:ext cx="1179079" cy="920479"/>
      </dsp:txXfrm>
    </dsp:sp>
    <dsp:sp modelId="{ADA5FBDA-B36C-E748-85E6-6DE95EDC3A13}">
      <dsp:nvSpPr>
        <dsp:cNvPr id="0" name=""/>
        <dsp:cNvSpPr/>
      </dsp:nvSpPr>
      <dsp:spPr>
        <a:xfrm>
          <a:off x="2138148" y="1972833"/>
          <a:ext cx="1179079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committed</a:t>
          </a:r>
        </a:p>
      </dsp:txBody>
      <dsp:txXfrm>
        <a:off x="2160080" y="1994765"/>
        <a:ext cx="1135215" cy="704936"/>
      </dsp:txXfrm>
    </dsp:sp>
    <dsp:sp modelId="{9453DA9F-EF2F-3048-83CA-1F0449ED7098}">
      <dsp:nvSpPr>
        <dsp:cNvPr id="0" name=""/>
        <dsp:cNvSpPr/>
      </dsp:nvSpPr>
      <dsp:spPr>
        <a:xfrm rot="21598370">
          <a:off x="3248151" y="1477571"/>
          <a:ext cx="383405" cy="29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248151" y="1536303"/>
        <a:ext cx="295338" cy="176134"/>
      </dsp:txXfrm>
    </dsp:sp>
    <dsp:sp modelId="{D4059BF7-8CCE-104F-A2D9-F45545FDDB66}">
      <dsp:nvSpPr>
        <dsp:cNvPr id="0" name=""/>
        <dsp:cNvSpPr/>
      </dsp:nvSpPr>
      <dsp:spPr>
        <a:xfrm>
          <a:off x="3790706" y="1167272"/>
          <a:ext cx="1179079" cy="136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Local Repository</a:t>
          </a:r>
        </a:p>
      </dsp:txBody>
      <dsp:txXfrm>
        <a:off x="3790706" y="1167272"/>
        <a:ext cx="1179079" cy="913263"/>
      </dsp:txXfrm>
    </dsp:sp>
    <dsp:sp modelId="{A4F32704-A88B-CD41-B5DB-F628627A9DF6}">
      <dsp:nvSpPr>
        <dsp:cNvPr id="0" name=""/>
        <dsp:cNvSpPr/>
      </dsp:nvSpPr>
      <dsp:spPr>
        <a:xfrm>
          <a:off x="4032204" y="1970127"/>
          <a:ext cx="1179079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Modified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Tracked</a:t>
          </a:r>
        </a:p>
      </dsp:txBody>
      <dsp:txXfrm>
        <a:off x="4054136" y="1992059"/>
        <a:ext cx="1135215" cy="704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0441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Control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A tool:</a:t>
            </a:r>
          </a:p>
          <a:p>
            <a:pPr lvl="1"/>
            <a:r>
              <a:rPr lang="en-US" dirty="0"/>
              <a:t>Can store file in a remote/central location</a:t>
            </a:r>
          </a:p>
          <a:p>
            <a:pPr lvl="1"/>
            <a:r>
              <a:rPr lang="en-US" dirty="0"/>
              <a:t>Can track the history of changes made to that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1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/>
          </a:bodyPr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Free and open source</a:t>
            </a:r>
          </a:p>
          <a:p>
            <a:r>
              <a:rPr lang="en-US" dirty="0"/>
              <a:t>Distributed version control system</a:t>
            </a:r>
          </a:p>
          <a:p>
            <a:r>
              <a:rPr lang="en-US" dirty="0"/>
              <a:t>It is becoming a standard tool for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9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/>
          </a:bodyPr>
          <a:lstStyle/>
          <a:p>
            <a:r>
              <a:rPr lang="en-US" dirty="0"/>
              <a:t>Git                  vs            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3" y="2036064"/>
            <a:ext cx="3423453" cy="3828288"/>
          </a:xfrm>
        </p:spPr>
        <p:txBody>
          <a:bodyPr>
            <a:normAutofit/>
          </a:bodyPr>
          <a:lstStyle/>
          <a:p>
            <a:r>
              <a:rPr lang="en-US" dirty="0"/>
              <a:t>Distributed version control system</a:t>
            </a:r>
          </a:p>
          <a:p>
            <a:r>
              <a:rPr lang="en-US" dirty="0"/>
              <a:t>Local copy complete version control repository, entire history of the project</a:t>
            </a:r>
          </a:p>
          <a:p>
            <a:r>
              <a:rPr lang="en-US" dirty="0"/>
              <a:t>No Internet connection -&gt; commits, diffs, logs, branches, merges, etc.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9769CE-E00C-8D4E-BAE4-843BFB8CB5A2}"/>
              </a:ext>
            </a:extLst>
          </p:cNvPr>
          <p:cNvSpPr txBox="1">
            <a:spLocks/>
          </p:cNvSpPr>
          <p:nvPr/>
        </p:nvSpPr>
        <p:spPr>
          <a:xfrm>
            <a:off x="4948154" y="2036064"/>
            <a:ext cx="3214390" cy="1859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Centralized version control system</a:t>
            </a:r>
          </a:p>
          <a:p>
            <a:r>
              <a:rPr lang="en-US" dirty="0"/>
              <a:t>Single version of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95959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957334" cy="986965"/>
          </a:xfrm>
        </p:spPr>
        <p:txBody>
          <a:bodyPr>
            <a:normAutofit fontScale="90000"/>
          </a:bodyPr>
          <a:lstStyle/>
          <a:p>
            <a:r>
              <a:rPr lang="en-US" dirty="0"/>
              <a:t>Why Git (version control)?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Versioning a file is very important</a:t>
            </a:r>
          </a:p>
          <a:p>
            <a:r>
              <a:rPr lang="en-US" dirty="0"/>
              <a:t>Tracking changes and owner of changes</a:t>
            </a:r>
          </a:p>
          <a:p>
            <a:r>
              <a:rPr lang="en-US" dirty="0"/>
              <a:t>Enables team to collaborate and work efficiently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957334" cy="986965"/>
          </a:xfrm>
        </p:spPr>
        <p:txBody>
          <a:bodyPr>
            <a:normAutofit/>
          </a:bodyPr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Git repository hosting service</a:t>
            </a:r>
          </a:p>
          <a:p>
            <a:r>
              <a:rPr lang="en-US" dirty="0"/>
              <a:t>Collaboration between team members</a:t>
            </a:r>
          </a:p>
          <a:p>
            <a:r>
              <a:rPr lang="en-US" dirty="0"/>
              <a:t>Code reviews and maintaining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957334" cy="986965"/>
          </a:xfrm>
        </p:spPr>
        <p:txBody>
          <a:bodyPr>
            <a:normAutofit/>
          </a:bodyPr>
          <a:lstStyle/>
          <a:p>
            <a:r>
              <a:rPr lang="en-US" dirty="0"/>
              <a:t>Flow Diagram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45BF77E-257A-7349-993C-A571A4B5F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608153"/>
              </p:ext>
            </p:extLst>
          </p:nvPr>
        </p:nvGraphicFramePr>
        <p:xfrm>
          <a:off x="772394" y="1425376"/>
          <a:ext cx="5213878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Magnetic Disk 9">
            <a:extLst>
              <a:ext uri="{FF2B5EF4-FFF2-40B4-BE49-F238E27FC236}">
                <a16:creationId xmlns:a16="http://schemas.microsoft.com/office/drawing/2014/main" id="{B4CD2D38-1586-A443-9F2D-A02DC0FABF47}"/>
              </a:ext>
            </a:extLst>
          </p:cNvPr>
          <p:cNvSpPr/>
          <p:nvPr/>
        </p:nvSpPr>
        <p:spPr>
          <a:xfrm>
            <a:off x="6986016" y="2515036"/>
            <a:ext cx="1755648" cy="17068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GitHub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AE347E0-742D-8E4C-9427-31CC82F36179}"/>
              </a:ext>
            </a:extLst>
          </p:cNvPr>
          <p:cNvSpPr/>
          <p:nvPr/>
        </p:nvSpPr>
        <p:spPr>
          <a:xfrm>
            <a:off x="6144768" y="3072384"/>
            <a:ext cx="682752" cy="512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3165816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C89FB3F-CB67-46AE-AE04-F08B8D2663C1}"/>
</file>

<file path=customXml/itemProps2.xml><?xml version="1.0" encoding="utf-8"?>
<ds:datastoreItem xmlns:ds="http://schemas.openxmlformats.org/officeDocument/2006/customXml" ds:itemID="{C8C0E18D-DF3A-4045-88B2-993A1FFD9B9F}"/>
</file>

<file path=customXml/itemProps3.xml><?xml version="1.0" encoding="utf-8"?>
<ds:datastoreItem xmlns:ds="http://schemas.openxmlformats.org/officeDocument/2006/customXml" ds:itemID="{4E3C9519-BB0D-4063-B927-4DBC7E7A7C5D}"/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157</TotalTime>
  <Words>155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Impact</vt:lpstr>
      <vt:lpstr>Times New Roman</vt:lpstr>
      <vt:lpstr>Newsprint</vt:lpstr>
      <vt:lpstr>Git and GitHub</vt:lpstr>
      <vt:lpstr>Version Control System?</vt:lpstr>
      <vt:lpstr>What is Git?</vt:lpstr>
      <vt:lpstr>Git                  vs             SVN</vt:lpstr>
      <vt:lpstr>Why Git (version control)?</vt:lpstr>
      <vt:lpstr>What is GitHub?</vt:lpstr>
      <vt:lpstr>Flow Diagram</vt:lpstr>
      <vt:lpstr>PowerPoint Presentation</vt:lpstr>
    </vt:vector>
  </TitlesOfParts>
  <Company>Nimblestorage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 Framework</dc:title>
  <dc:creator>Anil Tomar</dc:creator>
  <cp:lastModifiedBy>Tomar, Anil</cp:lastModifiedBy>
  <cp:revision>84</cp:revision>
  <dcterms:created xsi:type="dcterms:W3CDTF">2018-04-20T04:26:40Z</dcterms:created>
  <dcterms:modified xsi:type="dcterms:W3CDTF">2020-03-22T03:41:34Z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