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56" autoAdjust="0"/>
  </p:normalViewPr>
  <p:slideViewPr>
    <p:cSldViewPr snapToGrid="0" snapToObjects="1">
      <p:cViewPr varScale="1">
        <p:scale>
          <a:sx n="110" d="100"/>
          <a:sy n="11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5" y="3501957"/>
            <a:ext cx="8024801" cy="1744566"/>
          </a:xfrm>
        </p:spPr>
        <p:txBody>
          <a:bodyPr/>
          <a:lstStyle/>
          <a:p>
            <a:r>
              <a:rPr lang="en-US" sz="4400" dirty="0" smtClean="0"/>
              <a:t>Course Outcome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5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9000"/>
            <a:ext cx="3840502" cy="4289168"/>
          </a:xfrm>
        </p:spPr>
        <p:txBody>
          <a:bodyPr>
            <a:normAutofit/>
          </a:bodyPr>
          <a:lstStyle/>
          <a:p>
            <a:r>
              <a:rPr lang="en-US" dirty="0" smtClean="0"/>
              <a:t>Complete Java</a:t>
            </a:r>
          </a:p>
          <a:p>
            <a:r>
              <a:rPr lang="en-US" dirty="0"/>
              <a:t>Complete </a:t>
            </a:r>
            <a:r>
              <a:rPr lang="en-US" dirty="0" smtClean="0"/>
              <a:t>TestNG</a:t>
            </a:r>
          </a:p>
          <a:p>
            <a:r>
              <a:rPr lang="en-US" dirty="0" smtClean="0"/>
              <a:t>Rest API Manual Testing Overview using Postman Client</a:t>
            </a:r>
          </a:p>
          <a:p>
            <a:r>
              <a:rPr lang="en-US" dirty="0" smtClean="0"/>
              <a:t>Rest API Automation using Rest Assured</a:t>
            </a:r>
          </a:p>
          <a:p>
            <a:pPr lvl="1"/>
            <a:r>
              <a:rPr lang="en-US" dirty="0" smtClean="0"/>
              <a:t>Complete Framework Implementation from scratch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4276" y="859000"/>
            <a:ext cx="3840502" cy="3993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 on Real Time hosted Rest APIs </a:t>
            </a:r>
            <a:r>
              <a:rPr lang="en-US" dirty="0"/>
              <a:t>like Twitter </a:t>
            </a:r>
            <a:r>
              <a:rPr lang="en-US" dirty="0" smtClean="0"/>
              <a:t>and Google</a:t>
            </a:r>
          </a:p>
          <a:p>
            <a:r>
              <a:rPr lang="en-US" dirty="0" smtClean="0"/>
              <a:t>Running complete test suite using TestNG and Maven</a:t>
            </a:r>
          </a:p>
          <a:p>
            <a:r>
              <a:rPr lang="en-US" dirty="0" smtClean="0"/>
              <a:t>TestNG HTML Reports</a:t>
            </a:r>
          </a:p>
          <a:p>
            <a:r>
              <a:rPr lang="en-US" dirty="0" smtClean="0"/>
              <a:t>All required 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72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course for beginners?</a:t>
            </a:r>
          </a:p>
          <a:p>
            <a:r>
              <a:rPr lang="en-US" dirty="0"/>
              <a:t>How does the career look in Rest API Automation</a:t>
            </a:r>
            <a:r>
              <a:rPr lang="en-US" dirty="0" smtClean="0"/>
              <a:t>?</a:t>
            </a:r>
          </a:p>
          <a:p>
            <a:r>
              <a:rPr lang="en-US" dirty="0"/>
              <a:t>How much Java experience do I need in Java?</a:t>
            </a:r>
          </a:p>
          <a:p>
            <a:r>
              <a:rPr lang="en-US" dirty="0" smtClean="0"/>
              <a:t>Does </a:t>
            </a:r>
            <a:r>
              <a:rPr lang="en-US" dirty="0"/>
              <a:t>the tutorial cover examples</a:t>
            </a:r>
            <a:r>
              <a:rPr lang="en-US" dirty="0" smtClean="0"/>
              <a:t>?</a:t>
            </a:r>
          </a:p>
          <a:p>
            <a:r>
              <a:rPr lang="en-US" dirty="0"/>
              <a:t>What about reference material</a:t>
            </a:r>
            <a:r>
              <a:rPr lang="en-US" dirty="0" smtClean="0"/>
              <a:t>?</a:t>
            </a:r>
          </a:p>
          <a:p>
            <a:r>
              <a:rPr lang="en-US" dirty="0"/>
              <a:t>How to reach for queries/questions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60</TotalTime>
  <Words>98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NewsPrint</vt:lpstr>
      <vt:lpstr>Course Outcome</vt:lpstr>
      <vt:lpstr>Topics</vt:lpstr>
      <vt:lpstr>FAQs</vt:lpstr>
    </vt:vector>
  </TitlesOfParts>
  <Company>Nimblestorage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 (BDD)</dc:title>
  <dc:creator>Anil Tomar</dc:creator>
  <cp:lastModifiedBy>Anil Tomar</cp:lastModifiedBy>
  <cp:revision>19</cp:revision>
  <dcterms:created xsi:type="dcterms:W3CDTF">2015-12-26T20:46:21Z</dcterms:created>
  <dcterms:modified xsi:type="dcterms:W3CDTF">2017-09-26T02:29:24Z</dcterms:modified>
</cp:coreProperties>
</file>