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1383" r:id="rId3"/>
    <p:sldId id="1384" r:id="rId4"/>
    <p:sldId id="1385" r:id="rId5"/>
  </p:sldIdLst>
  <p:sldSz cx="9144000" cy="5143500" type="screen16x9"/>
  <p:notesSz cx="6858000" cy="9144000"/>
  <p:embeddedFontLst>
    <p:embeddedFont>
      <p:font typeface="Lora" panose="02000503000000020004" pitchFamily="2" charset="0"/>
      <p:regular r:id="rId7"/>
      <p:bold r:id="rId8"/>
      <p:italic r:id="rId9"/>
      <p:boldItalic r:id="rId10"/>
    </p:embeddedFont>
    <p:embeddedFont>
      <p:font typeface="Quattrocento Sans" panose="020B05020500000200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56842F-7AC8-4B44-A904-CCE1BB4BE4F1}">
  <a:tblStyle styleId="{3956842F-7AC8-4B44-A904-CCE1BB4BE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7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 typeface="Arial" panose="020B0604020202020204" pitchFamily="34" charset="0"/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841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54972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Long List Process Evaluation template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E4D1-5811-4249-81B3-2EEEB36F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 processes – Long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EE8E0-87BE-458B-9C79-E6AA6D134F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CA236-983A-4A69-AD2A-08C53707DE17}"/>
              </a:ext>
            </a:extLst>
          </p:cNvPr>
          <p:cNvGrpSpPr/>
          <p:nvPr/>
        </p:nvGrpSpPr>
        <p:grpSpPr>
          <a:xfrm>
            <a:off x="227477" y="1341893"/>
            <a:ext cx="8689047" cy="3173547"/>
            <a:chOff x="227477" y="1341893"/>
            <a:chExt cx="8689047" cy="3173547"/>
          </a:xfrm>
        </p:grpSpPr>
        <p:sp>
          <p:nvSpPr>
            <p:cNvPr id="262" name="Rektangel 124">
              <a:extLst>
                <a:ext uri="{FF2B5EF4-FFF2-40B4-BE49-F238E27FC236}">
                  <a16:creationId xmlns:a16="http://schemas.microsoft.com/office/drawing/2014/main" id="{27BA0BEF-1309-47E1-9974-5D7365F4CDF5}"/>
                </a:ext>
              </a:extLst>
            </p:cNvPr>
            <p:cNvSpPr/>
            <p:nvPr/>
          </p:nvSpPr>
          <p:spPr>
            <a:xfrm>
              <a:off x="6946296" y="1341893"/>
              <a:ext cx="900000" cy="91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automation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potential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(%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that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can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be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automated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DA53AFE9-1B5A-4B3C-BB80-13AEC22582C4}"/>
                </a:ext>
              </a:extLst>
            </p:cNvPr>
            <p:cNvGrpSpPr/>
            <p:nvPr/>
          </p:nvGrpSpPr>
          <p:grpSpPr>
            <a:xfrm>
              <a:off x="227477" y="1519033"/>
              <a:ext cx="8689047" cy="2996407"/>
              <a:chOff x="141072" y="1519033"/>
              <a:chExt cx="8689047" cy="2996407"/>
            </a:xfrm>
          </p:grpSpPr>
          <p:sp>
            <p:nvSpPr>
              <p:cNvPr id="133" name="Rektangel 5">
                <a:extLst>
                  <a:ext uri="{FF2B5EF4-FFF2-40B4-BE49-F238E27FC236}">
                    <a16:creationId xmlns:a16="http://schemas.microsoft.com/office/drawing/2014/main" id="{9564292B-1D93-47B2-9E3D-4284E14DE9C8}"/>
                  </a:ext>
                </a:extLst>
              </p:cNvPr>
              <p:cNvSpPr/>
              <p:nvPr/>
            </p:nvSpPr>
            <p:spPr>
              <a:xfrm>
                <a:off x="145708" y="2327639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Book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141" name="Pil: vinkeltegn 13">
                <a:extLst>
                  <a:ext uri="{FF2B5EF4-FFF2-40B4-BE49-F238E27FC236}">
                    <a16:creationId xmlns:a16="http://schemas.microsoft.com/office/drawing/2014/main" id="{FE38FF0E-736C-4C11-91F1-6AC4DAE0D8D7}"/>
                  </a:ext>
                </a:extLst>
              </p:cNvPr>
              <p:cNvSpPr/>
              <p:nvPr/>
            </p:nvSpPr>
            <p:spPr>
              <a:xfrm>
                <a:off x="1939046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Login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to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application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49" name="Rektangel 121">
                <a:extLst>
                  <a:ext uri="{FF2B5EF4-FFF2-40B4-BE49-F238E27FC236}">
                    <a16:creationId xmlns:a16="http://schemas.microsoft.com/office/drawing/2014/main" id="{10CEC3C7-10C0-4A7D-8853-C3FC7F225F53}"/>
                  </a:ext>
                </a:extLst>
              </p:cNvPr>
              <p:cNvSpPr/>
              <p:nvPr/>
            </p:nvSpPr>
            <p:spPr>
              <a:xfrm>
                <a:off x="141072" y="2049458"/>
                <a:ext cx="901028" cy="2063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name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50" name="Rektangel 122">
                <a:extLst>
                  <a:ext uri="{FF2B5EF4-FFF2-40B4-BE49-F238E27FC236}">
                    <a16:creationId xmlns:a16="http://schemas.microsoft.com/office/drawing/2014/main" id="{F0E6878C-F9C6-4A0C-ABDE-1416410FE941}"/>
                  </a:ext>
                </a:extLst>
              </p:cNvPr>
              <p:cNvSpPr/>
              <p:nvPr/>
            </p:nvSpPr>
            <p:spPr>
              <a:xfrm>
                <a:off x="1122319" y="1879601"/>
                <a:ext cx="721346" cy="37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trigger</a:t>
                </a:r>
              </a:p>
            </p:txBody>
          </p:sp>
          <p:sp>
            <p:nvSpPr>
              <p:cNvPr id="251" name="Rektangel 123">
                <a:extLst>
                  <a:ext uri="{FF2B5EF4-FFF2-40B4-BE49-F238E27FC236}">
                    <a16:creationId xmlns:a16="http://schemas.microsoft.com/office/drawing/2014/main" id="{13715567-CF59-47B5-BA6C-FB2B61494A91}"/>
                  </a:ext>
                </a:extLst>
              </p:cNvPr>
              <p:cNvSpPr/>
              <p:nvPr/>
            </p:nvSpPr>
            <p:spPr>
              <a:xfrm>
                <a:off x="1951588" y="2075740"/>
                <a:ext cx="3545275" cy="180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steps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(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high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level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)</a:t>
                </a:r>
              </a:p>
            </p:txBody>
          </p:sp>
          <p:sp>
            <p:nvSpPr>
              <p:cNvPr id="252" name="Rektangel 124">
                <a:extLst>
                  <a:ext uri="{FF2B5EF4-FFF2-40B4-BE49-F238E27FC236}">
                    <a16:creationId xmlns:a16="http://schemas.microsoft.com/office/drawing/2014/main" id="{EC6A82C5-265E-49C8-9B0D-DA6AC59F0BD7}"/>
                  </a:ext>
                </a:extLst>
              </p:cNvPr>
              <p:cNvSpPr/>
              <p:nvPr/>
            </p:nvSpPr>
            <p:spPr>
              <a:xfrm>
                <a:off x="5962009" y="1540228"/>
                <a:ext cx="901028" cy="7156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Estimated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number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of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hours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spent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on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(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yearly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)</a:t>
                </a:r>
                <a:endParaRPr lang="nb-NO" sz="105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1" name="Rektangel 124">
                <a:extLst>
                  <a:ext uri="{FF2B5EF4-FFF2-40B4-BE49-F238E27FC236}">
                    <a16:creationId xmlns:a16="http://schemas.microsoft.com/office/drawing/2014/main" id="{C6D0DFF7-83F3-4011-82B3-A9E226C3CEC8}"/>
                  </a:ext>
                </a:extLst>
              </p:cNvPr>
              <p:cNvSpPr/>
              <p:nvPr/>
            </p:nvSpPr>
            <p:spPr>
              <a:xfrm>
                <a:off x="6406710" y="2049458"/>
                <a:ext cx="1146708" cy="2063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endParaRPr lang="nb-NO" sz="105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3" name="Rektangel 124">
                <a:extLst>
                  <a:ext uri="{FF2B5EF4-FFF2-40B4-BE49-F238E27FC236}">
                    <a16:creationId xmlns:a16="http://schemas.microsoft.com/office/drawing/2014/main" id="{CBF683A8-9251-4AE0-BA71-A6220BA5374C}"/>
                  </a:ext>
                </a:extLst>
              </p:cNvPr>
              <p:cNvSpPr/>
              <p:nvPr/>
            </p:nvSpPr>
            <p:spPr>
              <a:xfrm>
                <a:off x="7917577" y="1519033"/>
                <a:ext cx="900000" cy="736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All systems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the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interacts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with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4" name="Rektangel 5">
                <a:extLst>
                  <a:ext uri="{FF2B5EF4-FFF2-40B4-BE49-F238E27FC236}">
                    <a16:creationId xmlns:a16="http://schemas.microsoft.com/office/drawing/2014/main" id="{1FF04744-8826-44D5-A2BA-550797E262F5}"/>
                  </a:ext>
                </a:extLst>
              </p:cNvPr>
              <p:cNvSpPr/>
              <p:nvPr/>
            </p:nvSpPr>
            <p:spPr>
              <a:xfrm>
                <a:off x="145708" y="2894906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Reconciliate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bank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accounts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5" name="Rektangel 5">
                <a:extLst>
                  <a:ext uri="{FF2B5EF4-FFF2-40B4-BE49-F238E27FC236}">
                    <a16:creationId xmlns:a16="http://schemas.microsoft.com/office/drawing/2014/main" id="{2C718FB4-999B-4392-8ECB-8697D3973E3C}"/>
                  </a:ext>
                </a:extLst>
              </p:cNvPr>
              <p:cNvSpPr/>
              <p:nvPr/>
            </p:nvSpPr>
            <p:spPr>
              <a:xfrm>
                <a:off x="145708" y="3462173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6" name="Rektangel 5">
                <a:extLst>
                  <a:ext uri="{FF2B5EF4-FFF2-40B4-BE49-F238E27FC236}">
                    <a16:creationId xmlns:a16="http://schemas.microsoft.com/office/drawing/2014/main" id="{CB0C4880-DE31-4551-B45E-5AD330943450}"/>
                  </a:ext>
                </a:extLst>
              </p:cNvPr>
              <p:cNvSpPr/>
              <p:nvPr/>
            </p:nvSpPr>
            <p:spPr>
              <a:xfrm>
                <a:off x="141072" y="4029440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7" name="Rektangel 5">
                <a:extLst>
                  <a:ext uri="{FF2B5EF4-FFF2-40B4-BE49-F238E27FC236}">
                    <a16:creationId xmlns:a16="http://schemas.microsoft.com/office/drawing/2014/main" id="{AF47FFC8-09AD-4E57-9699-7C8C5D7DCFEE}"/>
                  </a:ext>
                </a:extLst>
              </p:cNvPr>
              <p:cNvSpPr/>
              <p:nvPr/>
            </p:nvSpPr>
            <p:spPr>
              <a:xfrm>
                <a:off x="1135373" y="2319231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Time</a:t>
                </a:r>
              </a:p>
            </p:txBody>
          </p:sp>
          <p:sp>
            <p:nvSpPr>
              <p:cNvPr id="268" name="Rektangel 5">
                <a:extLst>
                  <a:ext uri="{FF2B5EF4-FFF2-40B4-BE49-F238E27FC236}">
                    <a16:creationId xmlns:a16="http://schemas.microsoft.com/office/drawing/2014/main" id="{C0B04A8D-BD6C-4A93-B3AB-DF5410ABCDC8}"/>
                  </a:ext>
                </a:extLst>
              </p:cNvPr>
              <p:cNvSpPr/>
              <p:nvPr/>
            </p:nvSpPr>
            <p:spPr>
              <a:xfrm>
                <a:off x="1135373" y="2894906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Date</a:t>
                </a:r>
              </a:p>
            </p:txBody>
          </p:sp>
          <p:sp>
            <p:nvSpPr>
              <p:cNvPr id="269" name="Rektangel 5">
                <a:extLst>
                  <a:ext uri="{FF2B5EF4-FFF2-40B4-BE49-F238E27FC236}">
                    <a16:creationId xmlns:a16="http://schemas.microsoft.com/office/drawing/2014/main" id="{45214FB3-6557-4048-8075-A202C47FE1A2}"/>
                  </a:ext>
                </a:extLst>
              </p:cNvPr>
              <p:cNvSpPr/>
              <p:nvPr/>
            </p:nvSpPr>
            <p:spPr>
              <a:xfrm>
                <a:off x="1135372" y="3462173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0" name="Rektangel 5">
                <a:extLst>
                  <a:ext uri="{FF2B5EF4-FFF2-40B4-BE49-F238E27FC236}">
                    <a16:creationId xmlns:a16="http://schemas.microsoft.com/office/drawing/2014/main" id="{30BA1442-1B6B-4FE3-A1D7-33A5D8F0B3A7}"/>
                  </a:ext>
                </a:extLst>
              </p:cNvPr>
              <p:cNvSpPr/>
              <p:nvPr/>
            </p:nvSpPr>
            <p:spPr>
              <a:xfrm>
                <a:off x="1135371" y="4029440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4" name="Pil: vinkeltegn 13">
                <a:extLst>
                  <a:ext uri="{FF2B5EF4-FFF2-40B4-BE49-F238E27FC236}">
                    <a16:creationId xmlns:a16="http://schemas.microsoft.com/office/drawing/2014/main" id="{D9B4F661-3D77-4DF2-A244-4487E0E67BD3}"/>
                  </a:ext>
                </a:extLst>
              </p:cNvPr>
              <p:cNvSpPr/>
              <p:nvPr/>
            </p:nvSpPr>
            <p:spPr>
              <a:xfrm>
                <a:off x="2736730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Search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for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5" name="Pil: vinkeltegn 13">
                <a:extLst>
                  <a:ext uri="{FF2B5EF4-FFF2-40B4-BE49-F238E27FC236}">
                    <a16:creationId xmlns:a16="http://schemas.microsoft.com/office/drawing/2014/main" id="{4BF27130-A4BD-41B8-84A4-D355F5B1C547}"/>
                  </a:ext>
                </a:extLst>
              </p:cNvPr>
              <p:cNvSpPr/>
              <p:nvPr/>
            </p:nvSpPr>
            <p:spPr>
              <a:xfrm>
                <a:off x="3529003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Control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6" name="Pil: vinkeltegn 13">
                <a:extLst>
                  <a:ext uri="{FF2B5EF4-FFF2-40B4-BE49-F238E27FC236}">
                    <a16:creationId xmlns:a16="http://schemas.microsoft.com/office/drawing/2014/main" id="{1CA09184-69B8-4E60-BEC1-CFA843F223AA}"/>
                  </a:ext>
                </a:extLst>
              </p:cNvPr>
              <p:cNvSpPr/>
              <p:nvPr/>
            </p:nvSpPr>
            <p:spPr>
              <a:xfrm>
                <a:off x="4321276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Book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7" name="Pil: vinkeltegn 13">
                <a:extLst>
                  <a:ext uri="{FF2B5EF4-FFF2-40B4-BE49-F238E27FC236}">
                    <a16:creationId xmlns:a16="http://schemas.microsoft.com/office/drawing/2014/main" id="{6F53A9F3-E6EA-471E-847F-714C66070971}"/>
                  </a:ext>
                </a:extLst>
              </p:cNvPr>
              <p:cNvSpPr/>
              <p:nvPr/>
            </p:nvSpPr>
            <p:spPr>
              <a:xfrm>
                <a:off x="5113549" y="2334949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Close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application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8" name="Rektangel 5">
                <a:extLst>
                  <a:ext uri="{FF2B5EF4-FFF2-40B4-BE49-F238E27FC236}">
                    <a16:creationId xmlns:a16="http://schemas.microsoft.com/office/drawing/2014/main" id="{E2340F36-55E8-4255-BE52-AC99D9C02B7F}"/>
                  </a:ext>
                </a:extLst>
              </p:cNvPr>
              <p:cNvSpPr/>
              <p:nvPr/>
            </p:nvSpPr>
            <p:spPr>
              <a:xfrm>
                <a:off x="5963037" y="2334949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5000</a:t>
                </a:r>
              </a:p>
            </p:txBody>
          </p:sp>
          <p:sp>
            <p:nvSpPr>
              <p:cNvPr id="279" name="Rektangel 5">
                <a:extLst>
                  <a:ext uri="{FF2B5EF4-FFF2-40B4-BE49-F238E27FC236}">
                    <a16:creationId xmlns:a16="http://schemas.microsoft.com/office/drawing/2014/main" id="{D1366B5D-E71E-44F7-8BB9-5005488541A1}"/>
                  </a:ext>
                </a:extLst>
              </p:cNvPr>
              <p:cNvSpPr/>
              <p:nvPr/>
            </p:nvSpPr>
            <p:spPr>
              <a:xfrm>
                <a:off x="6946297" y="2334949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80%</a:t>
                </a:r>
              </a:p>
            </p:txBody>
          </p:sp>
          <p:sp>
            <p:nvSpPr>
              <p:cNvPr id="280" name="Rektangel 5">
                <a:extLst>
                  <a:ext uri="{FF2B5EF4-FFF2-40B4-BE49-F238E27FC236}">
                    <a16:creationId xmlns:a16="http://schemas.microsoft.com/office/drawing/2014/main" id="{87EE6091-125B-45E2-82EA-B697964067AC}"/>
                  </a:ext>
                </a:extLst>
              </p:cNvPr>
              <p:cNvSpPr/>
              <p:nvPr/>
            </p:nvSpPr>
            <p:spPr>
              <a:xfrm>
                <a:off x="7917577" y="2334949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application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,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outlook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1" name="Pil: vinkeltegn 13">
                <a:extLst>
                  <a:ext uri="{FF2B5EF4-FFF2-40B4-BE49-F238E27FC236}">
                    <a16:creationId xmlns:a16="http://schemas.microsoft.com/office/drawing/2014/main" id="{16A85E73-8C45-4400-9AA9-015D9E48159B}"/>
                  </a:ext>
                </a:extLst>
              </p:cNvPr>
              <p:cNvSpPr/>
              <p:nvPr/>
            </p:nvSpPr>
            <p:spPr>
              <a:xfrm>
                <a:off x="1939046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Login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to ERP</a:t>
                </a:r>
              </a:p>
            </p:txBody>
          </p:sp>
          <p:sp>
            <p:nvSpPr>
              <p:cNvPr id="282" name="Pil: vinkeltegn 13">
                <a:extLst>
                  <a:ext uri="{FF2B5EF4-FFF2-40B4-BE49-F238E27FC236}">
                    <a16:creationId xmlns:a16="http://schemas.microsoft.com/office/drawing/2014/main" id="{E16BE0C3-4200-4E53-937C-D442EE4A8E93}"/>
                  </a:ext>
                </a:extLst>
              </p:cNvPr>
              <p:cNvSpPr/>
              <p:nvPr/>
            </p:nvSpPr>
            <p:spPr>
              <a:xfrm>
                <a:off x="2736730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Extract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bank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balances</a:t>
                </a:r>
                <a:endPara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3" name="Pil: vinkeltegn 13">
                <a:extLst>
                  <a:ext uri="{FF2B5EF4-FFF2-40B4-BE49-F238E27FC236}">
                    <a16:creationId xmlns:a16="http://schemas.microsoft.com/office/drawing/2014/main" id="{8EB1613B-DCC9-4B01-AA18-3BBC4C3F6006}"/>
                  </a:ext>
                </a:extLst>
              </p:cNvPr>
              <p:cNvSpPr/>
              <p:nvPr/>
            </p:nvSpPr>
            <p:spPr>
              <a:xfrm>
                <a:off x="3529003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Login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to bank</a:t>
                </a:r>
              </a:p>
            </p:txBody>
          </p:sp>
          <p:sp>
            <p:nvSpPr>
              <p:cNvPr id="284" name="Pil: vinkeltegn 13">
                <a:extLst>
                  <a:ext uri="{FF2B5EF4-FFF2-40B4-BE49-F238E27FC236}">
                    <a16:creationId xmlns:a16="http://schemas.microsoft.com/office/drawing/2014/main" id="{3E71DBB6-57B0-45E1-B7A8-CCF177FE8161}"/>
                  </a:ext>
                </a:extLst>
              </p:cNvPr>
              <p:cNvSpPr/>
              <p:nvPr/>
            </p:nvSpPr>
            <p:spPr>
              <a:xfrm>
                <a:off x="4321276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Extract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bank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balances</a:t>
                </a:r>
                <a:endPara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5" name="Pil: vinkeltegn 13">
                <a:extLst>
                  <a:ext uri="{FF2B5EF4-FFF2-40B4-BE49-F238E27FC236}">
                    <a16:creationId xmlns:a16="http://schemas.microsoft.com/office/drawing/2014/main" id="{04EF8C1E-C632-438B-9561-F24949D9D77B}"/>
                  </a:ext>
                </a:extLst>
              </p:cNvPr>
              <p:cNvSpPr/>
              <p:nvPr/>
            </p:nvSpPr>
            <p:spPr>
              <a:xfrm>
                <a:off x="5113549" y="2902216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Reconciliate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and report</a:t>
                </a:r>
              </a:p>
            </p:txBody>
          </p:sp>
          <p:sp>
            <p:nvSpPr>
              <p:cNvPr id="286" name="Rektangel 5">
                <a:extLst>
                  <a:ext uri="{FF2B5EF4-FFF2-40B4-BE49-F238E27FC236}">
                    <a16:creationId xmlns:a16="http://schemas.microsoft.com/office/drawing/2014/main" id="{82F05B46-0CEF-4DB6-981B-2B7387ECE7AF}"/>
                  </a:ext>
                </a:extLst>
              </p:cNvPr>
              <p:cNvSpPr/>
              <p:nvPr/>
            </p:nvSpPr>
            <p:spPr>
              <a:xfrm>
                <a:off x="5963037" y="2902216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1000</a:t>
                </a:r>
              </a:p>
            </p:txBody>
          </p:sp>
          <p:sp>
            <p:nvSpPr>
              <p:cNvPr id="287" name="Rektangel 5">
                <a:extLst>
                  <a:ext uri="{FF2B5EF4-FFF2-40B4-BE49-F238E27FC236}">
                    <a16:creationId xmlns:a16="http://schemas.microsoft.com/office/drawing/2014/main" id="{2E1ACB39-49A1-4318-83FE-BDE2A6C13880}"/>
                  </a:ext>
                </a:extLst>
              </p:cNvPr>
              <p:cNvSpPr/>
              <p:nvPr/>
            </p:nvSpPr>
            <p:spPr>
              <a:xfrm>
                <a:off x="6946297" y="2902216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100%</a:t>
                </a:r>
              </a:p>
            </p:txBody>
          </p:sp>
          <p:sp>
            <p:nvSpPr>
              <p:cNvPr id="288" name="Rektangel 5">
                <a:extLst>
                  <a:ext uri="{FF2B5EF4-FFF2-40B4-BE49-F238E27FC236}">
                    <a16:creationId xmlns:a16="http://schemas.microsoft.com/office/drawing/2014/main" id="{2EEFF62B-CE8E-4EFE-A915-B18D6BB2A700}"/>
                  </a:ext>
                </a:extLst>
              </p:cNvPr>
              <p:cNvSpPr/>
              <p:nvPr/>
            </p:nvSpPr>
            <p:spPr>
              <a:xfrm>
                <a:off x="7917577" y="2902216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9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ERP, bank </a:t>
                </a:r>
                <a:r>
                  <a:rPr lang="nb-NO" sz="90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</a:t>
                </a:r>
                <a:r>
                  <a:rPr lang="nb-NO" sz="9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, </a:t>
                </a:r>
                <a:r>
                  <a:rPr lang="nb-NO" sz="90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excel</a:t>
                </a:r>
                <a:r>
                  <a:rPr lang="nb-NO" sz="9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, </a:t>
                </a:r>
                <a:r>
                  <a:rPr lang="nb-NO" sz="90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outlook</a:t>
                </a:r>
                <a:endParaRPr lang="nb-NO" sz="90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9" name="Pil: vinkeltegn 13">
                <a:extLst>
                  <a:ext uri="{FF2B5EF4-FFF2-40B4-BE49-F238E27FC236}">
                    <a16:creationId xmlns:a16="http://schemas.microsoft.com/office/drawing/2014/main" id="{67F5991D-A75A-4C5D-BD33-F0AB7A22ECB8}"/>
                  </a:ext>
                </a:extLst>
              </p:cNvPr>
              <p:cNvSpPr/>
              <p:nvPr/>
            </p:nvSpPr>
            <p:spPr>
              <a:xfrm>
                <a:off x="1939044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0" name="Pil: vinkeltegn 13">
                <a:extLst>
                  <a:ext uri="{FF2B5EF4-FFF2-40B4-BE49-F238E27FC236}">
                    <a16:creationId xmlns:a16="http://schemas.microsoft.com/office/drawing/2014/main" id="{A9D5AEE7-DC9D-43C8-8295-BB55759F5B89}"/>
                  </a:ext>
                </a:extLst>
              </p:cNvPr>
              <p:cNvSpPr/>
              <p:nvPr/>
            </p:nvSpPr>
            <p:spPr>
              <a:xfrm>
                <a:off x="2736728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1" name="Pil: vinkeltegn 13">
                <a:extLst>
                  <a:ext uri="{FF2B5EF4-FFF2-40B4-BE49-F238E27FC236}">
                    <a16:creationId xmlns:a16="http://schemas.microsoft.com/office/drawing/2014/main" id="{D27E295D-8EFE-4421-A729-D183184E0D65}"/>
                  </a:ext>
                </a:extLst>
              </p:cNvPr>
              <p:cNvSpPr/>
              <p:nvPr/>
            </p:nvSpPr>
            <p:spPr>
              <a:xfrm>
                <a:off x="3529001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2" name="Pil: vinkeltegn 13">
                <a:extLst>
                  <a:ext uri="{FF2B5EF4-FFF2-40B4-BE49-F238E27FC236}">
                    <a16:creationId xmlns:a16="http://schemas.microsoft.com/office/drawing/2014/main" id="{2C58BC29-ED25-45D0-A512-AB542DF4A1A4}"/>
                  </a:ext>
                </a:extLst>
              </p:cNvPr>
              <p:cNvSpPr/>
              <p:nvPr/>
            </p:nvSpPr>
            <p:spPr>
              <a:xfrm>
                <a:off x="4321274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3" name="Pil: vinkeltegn 13">
                <a:extLst>
                  <a:ext uri="{FF2B5EF4-FFF2-40B4-BE49-F238E27FC236}">
                    <a16:creationId xmlns:a16="http://schemas.microsoft.com/office/drawing/2014/main" id="{73A9389C-6663-476F-AFB2-68B7EA81C3DD}"/>
                  </a:ext>
                </a:extLst>
              </p:cNvPr>
              <p:cNvSpPr/>
              <p:nvPr/>
            </p:nvSpPr>
            <p:spPr>
              <a:xfrm>
                <a:off x="5113547" y="3475113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4" name="Rektangel 5">
                <a:extLst>
                  <a:ext uri="{FF2B5EF4-FFF2-40B4-BE49-F238E27FC236}">
                    <a16:creationId xmlns:a16="http://schemas.microsoft.com/office/drawing/2014/main" id="{8E0A70C9-2262-4C8A-8BE3-7AB34D4A154E}"/>
                  </a:ext>
                </a:extLst>
              </p:cNvPr>
              <p:cNvSpPr/>
              <p:nvPr/>
            </p:nvSpPr>
            <p:spPr>
              <a:xfrm>
                <a:off x="5963035" y="34751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5" name="Rektangel 5">
                <a:extLst>
                  <a:ext uri="{FF2B5EF4-FFF2-40B4-BE49-F238E27FC236}">
                    <a16:creationId xmlns:a16="http://schemas.microsoft.com/office/drawing/2014/main" id="{0F97A728-15AA-425F-986E-B12E190842E1}"/>
                  </a:ext>
                </a:extLst>
              </p:cNvPr>
              <p:cNvSpPr/>
              <p:nvPr/>
            </p:nvSpPr>
            <p:spPr>
              <a:xfrm>
                <a:off x="6946295" y="34751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6" name="Rektangel 5">
                <a:extLst>
                  <a:ext uri="{FF2B5EF4-FFF2-40B4-BE49-F238E27FC236}">
                    <a16:creationId xmlns:a16="http://schemas.microsoft.com/office/drawing/2014/main" id="{649686BD-21A1-488B-ABCB-22F3A9BCAEFB}"/>
                  </a:ext>
                </a:extLst>
              </p:cNvPr>
              <p:cNvSpPr/>
              <p:nvPr/>
            </p:nvSpPr>
            <p:spPr>
              <a:xfrm>
                <a:off x="7917575" y="34751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7" name="Pil: vinkeltegn 13">
                <a:extLst>
                  <a:ext uri="{FF2B5EF4-FFF2-40B4-BE49-F238E27FC236}">
                    <a16:creationId xmlns:a16="http://schemas.microsoft.com/office/drawing/2014/main" id="{E9165014-D5E4-456E-90FE-3EB1BA08409D}"/>
                  </a:ext>
                </a:extLst>
              </p:cNvPr>
              <p:cNvSpPr/>
              <p:nvPr/>
            </p:nvSpPr>
            <p:spPr>
              <a:xfrm>
                <a:off x="1951588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8" name="Pil: vinkeltegn 13">
                <a:extLst>
                  <a:ext uri="{FF2B5EF4-FFF2-40B4-BE49-F238E27FC236}">
                    <a16:creationId xmlns:a16="http://schemas.microsoft.com/office/drawing/2014/main" id="{CB781384-3FAE-41C7-BC2E-E86F78097B6D}"/>
                  </a:ext>
                </a:extLst>
              </p:cNvPr>
              <p:cNvSpPr/>
              <p:nvPr/>
            </p:nvSpPr>
            <p:spPr>
              <a:xfrm>
                <a:off x="2749272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9" name="Pil: vinkeltegn 13">
                <a:extLst>
                  <a:ext uri="{FF2B5EF4-FFF2-40B4-BE49-F238E27FC236}">
                    <a16:creationId xmlns:a16="http://schemas.microsoft.com/office/drawing/2014/main" id="{EFA1B58F-DD8D-4376-A7E0-4F09972CDF63}"/>
                  </a:ext>
                </a:extLst>
              </p:cNvPr>
              <p:cNvSpPr/>
              <p:nvPr/>
            </p:nvSpPr>
            <p:spPr>
              <a:xfrm>
                <a:off x="3541545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0" name="Pil: vinkeltegn 13">
                <a:extLst>
                  <a:ext uri="{FF2B5EF4-FFF2-40B4-BE49-F238E27FC236}">
                    <a16:creationId xmlns:a16="http://schemas.microsoft.com/office/drawing/2014/main" id="{14E0AEA7-C237-4BB9-AEAF-0FB75D3BE531}"/>
                  </a:ext>
                </a:extLst>
              </p:cNvPr>
              <p:cNvSpPr/>
              <p:nvPr/>
            </p:nvSpPr>
            <p:spPr>
              <a:xfrm>
                <a:off x="4333818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1" name="Pil: vinkeltegn 13">
                <a:extLst>
                  <a:ext uri="{FF2B5EF4-FFF2-40B4-BE49-F238E27FC236}">
                    <a16:creationId xmlns:a16="http://schemas.microsoft.com/office/drawing/2014/main" id="{FA1D9233-07E9-40ED-AF57-ADA306B9D1F3}"/>
                  </a:ext>
                </a:extLst>
              </p:cNvPr>
              <p:cNvSpPr/>
              <p:nvPr/>
            </p:nvSpPr>
            <p:spPr>
              <a:xfrm>
                <a:off x="5126091" y="4028413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2" name="Rektangel 5">
                <a:extLst>
                  <a:ext uri="{FF2B5EF4-FFF2-40B4-BE49-F238E27FC236}">
                    <a16:creationId xmlns:a16="http://schemas.microsoft.com/office/drawing/2014/main" id="{853EBEDD-AFD8-4E94-8C56-DBFA4AC1A6CE}"/>
                  </a:ext>
                </a:extLst>
              </p:cNvPr>
              <p:cNvSpPr/>
              <p:nvPr/>
            </p:nvSpPr>
            <p:spPr>
              <a:xfrm>
                <a:off x="5975579" y="40284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3" name="Rektangel 5">
                <a:extLst>
                  <a:ext uri="{FF2B5EF4-FFF2-40B4-BE49-F238E27FC236}">
                    <a16:creationId xmlns:a16="http://schemas.microsoft.com/office/drawing/2014/main" id="{36967139-1583-4759-AABA-7DECBCFD316E}"/>
                  </a:ext>
                </a:extLst>
              </p:cNvPr>
              <p:cNvSpPr/>
              <p:nvPr/>
            </p:nvSpPr>
            <p:spPr>
              <a:xfrm>
                <a:off x="6958839" y="40284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4" name="Rektangel 5">
                <a:extLst>
                  <a:ext uri="{FF2B5EF4-FFF2-40B4-BE49-F238E27FC236}">
                    <a16:creationId xmlns:a16="http://schemas.microsoft.com/office/drawing/2014/main" id="{CDCF5742-1804-479E-BAF7-744FED38986D}"/>
                  </a:ext>
                </a:extLst>
              </p:cNvPr>
              <p:cNvSpPr/>
              <p:nvPr/>
            </p:nvSpPr>
            <p:spPr>
              <a:xfrm>
                <a:off x="7930119" y="40284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F88A6BA-BA9C-44DF-BF43-A291F47FDA16}"/>
              </a:ext>
            </a:extLst>
          </p:cNvPr>
          <p:cNvSpPr/>
          <p:nvPr/>
        </p:nvSpPr>
        <p:spPr>
          <a:xfrm>
            <a:off x="74645" y="2235536"/>
            <a:ext cx="443698" cy="1402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" dirty="0" err="1"/>
              <a:t>Example</a:t>
            </a:r>
            <a:endParaRPr lang="en-GB" sz="5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9C8496-9B81-44BF-918F-63D4EE04E4EA}"/>
              </a:ext>
            </a:extLst>
          </p:cNvPr>
          <p:cNvSpPr/>
          <p:nvPr/>
        </p:nvSpPr>
        <p:spPr>
          <a:xfrm>
            <a:off x="74645" y="2776450"/>
            <a:ext cx="443698" cy="1402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" dirty="0" err="1"/>
              <a:t>Example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4693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8F290-8081-47A0-A4CD-025BFE58B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153027-0026-4316-A564-00ABF43C8048}"/>
              </a:ext>
            </a:extLst>
          </p:cNvPr>
          <p:cNvGrpSpPr/>
          <p:nvPr/>
        </p:nvGrpSpPr>
        <p:grpSpPr>
          <a:xfrm>
            <a:off x="227477" y="419334"/>
            <a:ext cx="8689047" cy="4304832"/>
            <a:chOff x="261067" y="95333"/>
            <a:chExt cx="8689047" cy="4304832"/>
          </a:xfrm>
        </p:grpSpPr>
        <p:sp>
          <p:nvSpPr>
            <p:cNvPr id="4" name="Rektangel 124">
              <a:extLst>
                <a:ext uri="{FF2B5EF4-FFF2-40B4-BE49-F238E27FC236}">
                  <a16:creationId xmlns:a16="http://schemas.microsoft.com/office/drawing/2014/main" id="{132ECEB9-6298-49C2-ABDA-13A201FC56D6}"/>
                </a:ext>
              </a:extLst>
            </p:cNvPr>
            <p:cNvSpPr/>
            <p:nvPr/>
          </p:nvSpPr>
          <p:spPr>
            <a:xfrm>
              <a:off x="6979886" y="95333"/>
              <a:ext cx="900000" cy="91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automation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potential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(%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that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can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be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automated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" name="Rektangel 121">
              <a:extLst>
                <a:ext uri="{FF2B5EF4-FFF2-40B4-BE49-F238E27FC236}">
                  <a16:creationId xmlns:a16="http://schemas.microsoft.com/office/drawing/2014/main" id="{13DCD0E8-F5C4-486E-8FFF-78ACB45540C2}"/>
                </a:ext>
              </a:extLst>
            </p:cNvPr>
            <p:cNvSpPr/>
            <p:nvPr/>
          </p:nvSpPr>
          <p:spPr>
            <a:xfrm>
              <a:off x="261067" y="802898"/>
              <a:ext cx="90102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name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" name="Rektangel 122">
              <a:extLst>
                <a:ext uri="{FF2B5EF4-FFF2-40B4-BE49-F238E27FC236}">
                  <a16:creationId xmlns:a16="http://schemas.microsoft.com/office/drawing/2014/main" id="{91D01E4E-346F-499F-BD7A-597C16A68577}"/>
                </a:ext>
              </a:extLst>
            </p:cNvPr>
            <p:cNvSpPr/>
            <p:nvPr/>
          </p:nvSpPr>
          <p:spPr>
            <a:xfrm>
              <a:off x="1242314" y="633041"/>
              <a:ext cx="721346" cy="376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trigger</a:t>
              </a:r>
            </a:p>
          </p:txBody>
        </p:sp>
        <p:sp>
          <p:nvSpPr>
            <p:cNvPr id="10" name="Rektangel 123">
              <a:extLst>
                <a:ext uri="{FF2B5EF4-FFF2-40B4-BE49-F238E27FC236}">
                  <a16:creationId xmlns:a16="http://schemas.microsoft.com/office/drawing/2014/main" id="{719C9EC1-F423-42D3-A54F-93F18856FFDB}"/>
                </a:ext>
              </a:extLst>
            </p:cNvPr>
            <p:cNvSpPr/>
            <p:nvPr/>
          </p:nvSpPr>
          <p:spPr>
            <a:xfrm>
              <a:off x="2071583" y="829180"/>
              <a:ext cx="3545275" cy="18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steps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(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high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level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</a:p>
          </p:txBody>
        </p:sp>
        <p:sp>
          <p:nvSpPr>
            <p:cNvPr id="11" name="Rektangel 124">
              <a:extLst>
                <a:ext uri="{FF2B5EF4-FFF2-40B4-BE49-F238E27FC236}">
                  <a16:creationId xmlns:a16="http://schemas.microsoft.com/office/drawing/2014/main" id="{A9AD5AA0-DB28-4013-B2A5-B9378A81C1E4}"/>
                </a:ext>
              </a:extLst>
            </p:cNvPr>
            <p:cNvSpPr/>
            <p:nvPr/>
          </p:nvSpPr>
          <p:spPr>
            <a:xfrm>
              <a:off x="6082004" y="293668"/>
              <a:ext cx="901028" cy="715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number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hours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spent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yearly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2" name="Rektangel 124">
              <a:extLst>
                <a:ext uri="{FF2B5EF4-FFF2-40B4-BE49-F238E27FC236}">
                  <a16:creationId xmlns:a16="http://schemas.microsoft.com/office/drawing/2014/main" id="{9FA81454-560A-4E39-A932-32B49D02A017}"/>
                </a:ext>
              </a:extLst>
            </p:cNvPr>
            <p:cNvSpPr/>
            <p:nvPr/>
          </p:nvSpPr>
          <p:spPr>
            <a:xfrm>
              <a:off x="6526705" y="802898"/>
              <a:ext cx="114670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3" name="Rektangel 124">
              <a:extLst>
                <a:ext uri="{FF2B5EF4-FFF2-40B4-BE49-F238E27FC236}">
                  <a16:creationId xmlns:a16="http://schemas.microsoft.com/office/drawing/2014/main" id="{C6E68A45-61DA-4C42-B76F-238EBC23F372}"/>
                </a:ext>
              </a:extLst>
            </p:cNvPr>
            <p:cNvSpPr/>
            <p:nvPr/>
          </p:nvSpPr>
          <p:spPr>
            <a:xfrm>
              <a:off x="8037572" y="272473"/>
              <a:ext cx="900000" cy="736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All systems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the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interacts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with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5" name="Rektangel 5">
              <a:extLst>
                <a:ext uri="{FF2B5EF4-FFF2-40B4-BE49-F238E27FC236}">
                  <a16:creationId xmlns:a16="http://schemas.microsoft.com/office/drawing/2014/main" id="{0D4AFB80-901C-447B-832A-0462C01DF460}"/>
                </a:ext>
              </a:extLst>
            </p:cNvPr>
            <p:cNvSpPr/>
            <p:nvPr/>
          </p:nvSpPr>
          <p:spPr>
            <a:xfrm>
              <a:off x="265703" y="221561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6" name="Rektangel 5">
              <a:extLst>
                <a:ext uri="{FF2B5EF4-FFF2-40B4-BE49-F238E27FC236}">
                  <a16:creationId xmlns:a16="http://schemas.microsoft.com/office/drawing/2014/main" id="{D53F743C-797C-4F79-8CDA-7FCDC8769B82}"/>
                </a:ext>
              </a:extLst>
            </p:cNvPr>
            <p:cNvSpPr/>
            <p:nvPr/>
          </p:nvSpPr>
          <p:spPr>
            <a:xfrm>
              <a:off x="261067" y="278288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9" name="Rektangel 5">
              <a:extLst>
                <a:ext uri="{FF2B5EF4-FFF2-40B4-BE49-F238E27FC236}">
                  <a16:creationId xmlns:a16="http://schemas.microsoft.com/office/drawing/2014/main" id="{ADC3F311-4D41-463E-9043-C56FF49B01D4}"/>
                </a:ext>
              </a:extLst>
            </p:cNvPr>
            <p:cNvSpPr/>
            <p:nvPr/>
          </p:nvSpPr>
          <p:spPr>
            <a:xfrm>
              <a:off x="1255367" y="221561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20" name="Rektangel 5">
              <a:extLst>
                <a:ext uri="{FF2B5EF4-FFF2-40B4-BE49-F238E27FC236}">
                  <a16:creationId xmlns:a16="http://schemas.microsoft.com/office/drawing/2014/main" id="{F85E1E87-C843-4B12-849C-026DC263F8AD}"/>
                </a:ext>
              </a:extLst>
            </p:cNvPr>
            <p:cNvSpPr/>
            <p:nvPr/>
          </p:nvSpPr>
          <p:spPr>
            <a:xfrm>
              <a:off x="1255366" y="278288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6" name="Pil: vinkeltegn 13">
              <a:extLst>
                <a:ext uri="{FF2B5EF4-FFF2-40B4-BE49-F238E27FC236}">
                  <a16:creationId xmlns:a16="http://schemas.microsoft.com/office/drawing/2014/main" id="{5D4C967C-8952-4540-B9F7-5F9B6E596DC2}"/>
                </a:ext>
              </a:extLst>
            </p:cNvPr>
            <p:cNvSpPr/>
            <p:nvPr/>
          </p:nvSpPr>
          <p:spPr>
            <a:xfrm>
              <a:off x="205903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7" name="Pil: vinkeltegn 13">
              <a:extLst>
                <a:ext uri="{FF2B5EF4-FFF2-40B4-BE49-F238E27FC236}">
                  <a16:creationId xmlns:a16="http://schemas.microsoft.com/office/drawing/2014/main" id="{B313F77F-41C9-4B42-803F-DDE6238585A0}"/>
                </a:ext>
              </a:extLst>
            </p:cNvPr>
            <p:cNvSpPr/>
            <p:nvPr/>
          </p:nvSpPr>
          <p:spPr>
            <a:xfrm>
              <a:off x="2856723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8" name="Pil: vinkeltegn 13">
              <a:extLst>
                <a:ext uri="{FF2B5EF4-FFF2-40B4-BE49-F238E27FC236}">
                  <a16:creationId xmlns:a16="http://schemas.microsoft.com/office/drawing/2014/main" id="{823362F6-5270-4DF2-A86F-974CBE03B28E}"/>
                </a:ext>
              </a:extLst>
            </p:cNvPr>
            <p:cNvSpPr/>
            <p:nvPr/>
          </p:nvSpPr>
          <p:spPr>
            <a:xfrm>
              <a:off x="3648996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9" name="Pil: vinkeltegn 13">
              <a:extLst>
                <a:ext uri="{FF2B5EF4-FFF2-40B4-BE49-F238E27FC236}">
                  <a16:creationId xmlns:a16="http://schemas.microsoft.com/office/drawing/2014/main" id="{DF0173B3-B2F3-49A3-9898-73B0CB2986B1}"/>
                </a:ext>
              </a:extLst>
            </p:cNvPr>
            <p:cNvSpPr/>
            <p:nvPr/>
          </p:nvSpPr>
          <p:spPr>
            <a:xfrm>
              <a:off x="444126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0" name="Pil: vinkeltegn 13">
              <a:extLst>
                <a:ext uri="{FF2B5EF4-FFF2-40B4-BE49-F238E27FC236}">
                  <a16:creationId xmlns:a16="http://schemas.microsoft.com/office/drawing/2014/main" id="{751F3624-3983-4E9E-A14D-319A4CECC124}"/>
                </a:ext>
              </a:extLst>
            </p:cNvPr>
            <p:cNvSpPr/>
            <p:nvPr/>
          </p:nvSpPr>
          <p:spPr>
            <a:xfrm>
              <a:off x="5233542" y="22285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1" name="Rektangel 5">
              <a:extLst>
                <a:ext uri="{FF2B5EF4-FFF2-40B4-BE49-F238E27FC236}">
                  <a16:creationId xmlns:a16="http://schemas.microsoft.com/office/drawing/2014/main" id="{E1E12997-7170-48A6-848D-5C13E966CCC0}"/>
                </a:ext>
              </a:extLst>
            </p:cNvPr>
            <p:cNvSpPr/>
            <p:nvPr/>
          </p:nvSpPr>
          <p:spPr>
            <a:xfrm>
              <a:off x="608303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2" name="Rektangel 5">
              <a:extLst>
                <a:ext uri="{FF2B5EF4-FFF2-40B4-BE49-F238E27FC236}">
                  <a16:creationId xmlns:a16="http://schemas.microsoft.com/office/drawing/2014/main" id="{BD6502AB-9143-42F8-B98D-5DD47871DC4B}"/>
                </a:ext>
              </a:extLst>
            </p:cNvPr>
            <p:cNvSpPr/>
            <p:nvPr/>
          </p:nvSpPr>
          <p:spPr>
            <a:xfrm>
              <a:off x="706629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3" name="Rektangel 5">
              <a:extLst>
                <a:ext uri="{FF2B5EF4-FFF2-40B4-BE49-F238E27FC236}">
                  <a16:creationId xmlns:a16="http://schemas.microsoft.com/office/drawing/2014/main" id="{80CB46E6-078D-491C-8402-83D42C11D70E}"/>
                </a:ext>
              </a:extLst>
            </p:cNvPr>
            <p:cNvSpPr/>
            <p:nvPr/>
          </p:nvSpPr>
          <p:spPr>
            <a:xfrm>
              <a:off x="803757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4" name="Pil: vinkeltegn 13">
              <a:extLst>
                <a:ext uri="{FF2B5EF4-FFF2-40B4-BE49-F238E27FC236}">
                  <a16:creationId xmlns:a16="http://schemas.microsoft.com/office/drawing/2014/main" id="{EAA1BB62-A057-4E42-B887-65D6E497501F}"/>
                </a:ext>
              </a:extLst>
            </p:cNvPr>
            <p:cNvSpPr/>
            <p:nvPr/>
          </p:nvSpPr>
          <p:spPr>
            <a:xfrm>
              <a:off x="207158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5" name="Pil: vinkeltegn 13">
              <a:extLst>
                <a:ext uri="{FF2B5EF4-FFF2-40B4-BE49-F238E27FC236}">
                  <a16:creationId xmlns:a16="http://schemas.microsoft.com/office/drawing/2014/main" id="{4426C1FA-A877-42BB-9FF3-50F21672E8E4}"/>
                </a:ext>
              </a:extLst>
            </p:cNvPr>
            <p:cNvSpPr/>
            <p:nvPr/>
          </p:nvSpPr>
          <p:spPr>
            <a:xfrm>
              <a:off x="2869267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6" name="Pil: vinkeltegn 13">
              <a:extLst>
                <a:ext uri="{FF2B5EF4-FFF2-40B4-BE49-F238E27FC236}">
                  <a16:creationId xmlns:a16="http://schemas.microsoft.com/office/drawing/2014/main" id="{25F2E938-34AC-4978-B329-A9D051639FB7}"/>
                </a:ext>
              </a:extLst>
            </p:cNvPr>
            <p:cNvSpPr/>
            <p:nvPr/>
          </p:nvSpPr>
          <p:spPr>
            <a:xfrm>
              <a:off x="3661540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7" name="Pil: vinkeltegn 13">
              <a:extLst>
                <a:ext uri="{FF2B5EF4-FFF2-40B4-BE49-F238E27FC236}">
                  <a16:creationId xmlns:a16="http://schemas.microsoft.com/office/drawing/2014/main" id="{B6CEA9B8-FC72-40DD-B1DE-F90299E2A427}"/>
                </a:ext>
              </a:extLst>
            </p:cNvPr>
            <p:cNvSpPr/>
            <p:nvPr/>
          </p:nvSpPr>
          <p:spPr>
            <a:xfrm>
              <a:off x="445381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8" name="Pil: vinkeltegn 13">
              <a:extLst>
                <a:ext uri="{FF2B5EF4-FFF2-40B4-BE49-F238E27FC236}">
                  <a16:creationId xmlns:a16="http://schemas.microsoft.com/office/drawing/2014/main" id="{32226253-A5C9-4C4C-A6E8-8C0486DF1D75}"/>
                </a:ext>
              </a:extLst>
            </p:cNvPr>
            <p:cNvSpPr/>
            <p:nvPr/>
          </p:nvSpPr>
          <p:spPr>
            <a:xfrm>
              <a:off x="5246086" y="27818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9" name="Rektangel 5">
              <a:extLst>
                <a:ext uri="{FF2B5EF4-FFF2-40B4-BE49-F238E27FC236}">
                  <a16:creationId xmlns:a16="http://schemas.microsoft.com/office/drawing/2014/main" id="{ED0F9FED-0861-43E8-9867-4134218CA029}"/>
                </a:ext>
              </a:extLst>
            </p:cNvPr>
            <p:cNvSpPr/>
            <p:nvPr/>
          </p:nvSpPr>
          <p:spPr>
            <a:xfrm>
              <a:off x="609557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0" name="Rektangel 5">
              <a:extLst>
                <a:ext uri="{FF2B5EF4-FFF2-40B4-BE49-F238E27FC236}">
                  <a16:creationId xmlns:a16="http://schemas.microsoft.com/office/drawing/2014/main" id="{7AEEDB4E-9A10-4555-9737-55DC7F0C9F79}"/>
                </a:ext>
              </a:extLst>
            </p:cNvPr>
            <p:cNvSpPr/>
            <p:nvPr/>
          </p:nvSpPr>
          <p:spPr>
            <a:xfrm>
              <a:off x="707883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1" name="Rektangel 5">
              <a:extLst>
                <a:ext uri="{FF2B5EF4-FFF2-40B4-BE49-F238E27FC236}">
                  <a16:creationId xmlns:a16="http://schemas.microsoft.com/office/drawing/2014/main" id="{9C765FAE-CFB7-42A5-80F2-FC9AC4641A7D}"/>
                </a:ext>
              </a:extLst>
            </p:cNvPr>
            <p:cNvSpPr/>
            <p:nvPr/>
          </p:nvSpPr>
          <p:spPr>
            <a:xfrm>
              <a:off x="805011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2" name="Rektangel 5">
              <a:extLst>
                <a:ext uri="{FF2B5EF4-FFF2-40B4-BE49-F238E27FC236}">
                  <a16:creationId xmlns:a16="http://schemas.microsoft.com/office/drawing/2014/main" id="{40DB8A28-7A3F-41B2-A2BC-90A816EE2761}"/>
                </a:ext>
              </a:extLst>
            </p:cNvPr>
            <p:cNvSpPr/>
            <p:nvPr/>
          </p:nvSpPr>
          <p:spPr>
            <a:xfrm>
              <a:off x="265703" y="3346898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3" name="Rektangel 5">
              <a:extLst>
                <a:ext uri="{FF2B5EF4-FFF2-40B4-BE49-F238E27FC236}">
                  <a16:creationId xmlns:a16="http://schemas.microsoft.com/office/drawing/2014/main" id="{316C266A-12FE-41B7-B6E7-D3CEDB58FBED}"/>
                </a:ext>
              </a:extLst>
            </p:cNvPr>
            <p:cNvSpPr/>
            <p:nvPr/>
          </p:nvSpPr>
          <p:spPr>
            <a:xfrm>
              <a:off x="261067" y="3914165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4" name="Rektangel 5">
              <a:extLst>
                <a:ext uri="{FF2B5EF4-FFF2-40B4-BE49-F238E27FC236}">
                  <a16:creationId xmlns:a16="http://schemas.microsoft.com/office/drawing/2014/main" id="{E81D45DB-33A4-4E40-B5D4-9674263A62C2}"/>
                </a:ext>
              </a:extLst>
            </p:cNvPr>
            <p:cNvSpPr/>
            <p:nvPr/>
          </p:nvSpPr>
          <p:spPr>
            <a:xfrm>
              <a:off x="1255367" y="3346898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5" name="Rektangel 5">
              <a:extLst>
                <a:ext uri="{FF2B5EF4-FFF2-40B4-BE49-F238E27FC236}">
                  <a16:creationId xmlns:a16="http://schemas.microsoft.com/office/drawing/2014/main" id="{9D7075D8-A6C2-4F4D-BC3C-980208F56CDC}"/>
                </a:ext>
              </a:extLst>
            </p:cNvPr>
            <p:cNvSpPr/>
            <p:nvPr/>
          </p:nvSpPr>
          <p:spPr>
            <a:xfrm>
              <a:off x="1255366" y="3914165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6" name="Pil: vinkeltegn 13">
              <a:extLst>
                <a:ext uri="{FF2B5EF4-FFF2-40B4-BE49-F238E27FC236}">
                  <a16:creationId xmlns:a16="http://schemas.microsoft.com/office/drawing/2014/main" id="{ED8E38EE-2A3B-47A8-824B-0A362870DDF4}"/>
                </a:ext>
              </a:extLst>
            </p:cNvPr>
            <p:cNvSpPr/>
            <p:nvPr/>
          </p:nvSpPr>
          <p:spPr>
            <a:xfrm>
              <a:off x="205903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7" name="Pil: vinkeltegn 13">
              <a:extLst>
                <a:ext uri="{FF2B5EF4-FFF2-40B4-BE49-F238E27FC236}">
                  <a16:creationId xmlns:a16="http://schemas.microsoft.com/office/drawing/2014/main" id="{717A16C9-B19E-47AF-BD7C-741382BB6FF4}"/>
                </a:ext>
              </a:extLst>
            </p:cNvPr>
            <p:cNvSpPr/>
            <p:nvPr/>
          </p:nvSpPr>
          <p:spPr>
            <a:xfrm>
              <a:off x="2856723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8" name="Pil: vinkeltegn 13">
              <a:extLst>
                <a:ext uri="{FF2B5EF4-FFF2-40B4-BE49-F238E27FC236}">
                  <a16:creationId xmlns:a16="http://schemas.microsoft.com/office/drawing/2014/main" id="{B7262D0A-1544-44FF-A7DE-92C362643E20}"/>
                </a:ext>
              </a:extLst>
            </p:cNvPr>
            <p:cNvSpPr/>
            <p:nvPr/>
          </p:nvSpPr>
          <p:spPr>
            <a:xfrm>
              <a:off x="3648996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9" name="Pil: vinkeltegn 13">
              <a:extLst>
                <a:ext uri="{FF2B5EF4-FFF2-40B4-BE49-F238E27FC236}">
                  <a16:creationId xmlns:a16="http://schemas.microsoft.com/office/drawing/2014/main" id="{77C94CE0-9153-44DB-81A0-DA1DEBA6B448}"/>
                </a:ext>
              </a:extLst>
            </p:cNvPr>
            <p:cNvSpPr/>
            <p:nvPr/>
          </p:nvSpPr>
          <p:spPr>
            <a:xfrm>
              <a:off x="444126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0" name="Pil: vinkeltegn 13">
              <a:extLst>
                <a:ext uri="{FF2B5EF4-FFF2-40B4-BE49-F238E27FC236}">
                  <a16:creationId xmlns:a16="http://schemas.microsoft.com/office/drawing/2014/main" id="{C01E663A-B430-4ACF-8B92-263FF47D12D5}"/>
                </a:ext>
              </a:extLst>
            </p:cNvPr>
            <p:cNvSpPr/>
            <p:nvPr/>
          </p:nvSpPr>
          <p:spPr>
            <a:xfrm>
              <a:off x="5233542" y="33598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1" name="Rektangel 5">
              <a:extLst>
                <a:ext uri="{FF2B5EF4-FFF2-40B4-BE49-F238E27FC236}">
                  <a16:creationId xmlns:a16="http://schemas.microsoft.com/office/drawing/2014/main" id="{03756428-D1FE-4099-8915-F412BDCB44B1}"/>
                </a:ext>
              </a:extLst>
            </p:cNvPr>
            <p:cNvSpPr/>
            <p:nvPr/>
          </p:nvSpPr>
          <p:spPr>
            <a:xfrm>
              <a:off x="608303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2" name="Rektangel 5">
              <a:extLst>
                <a:ext uri="{FF2B5EF4-FFF2-40B4-BE49-F238E27FC236}">
                  <a16:creationId xmlns:a16="http://schemas.microsoft.com/office/drawing/2014/main" id="{AA7EAA19-654F-4C37-A903-2091BB5D2900}"/>
                </a:ext>
              </a:extLst>
            </p:cNvPr>
            <p:cNvSpPr/>
            <p:nvPr/>
          </p:nvSpPr>
          <p:spPr>
            <a:xfrm>
              <a:off x="706629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3" name="Rektangel 5">
              <a:extLst>
                <a:ext uri="{FF2B5EF4-FFF2-40B4-BE49-F238E27FC236}">
                  <a16:creationId xmlns:a16="http://schemas.microsoft.com/office/drawing/2014/main" id="{93FCA9E4-114F-47D3-BBE0-3B3A4185459C}"/>
                </a:ext>
              </a:extLst>
            </p:cNvPr>
            <p:cNvSpPr/>
            <p:nvPr/>
          </p:nvSpPr>
          <p:spPr>
            <a:xfrm>
              <a:off x="803757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4" name="Pil: vinkeltegn 13">
              <a:extLst>
                <a:ext uri="{FF2B5EF4-FFF2-40B4-BE49-F238E27FC236}">
                  <a16:creationId xmlns:a16="http://schemas.microsoft.com/office/drawing/2014/main" id="{5D918CC7-47AF-48F4-A92E-DE388A9822FB}"/>
                </a:ext>
              </a:extLst>
            </p:cNvPr>
            <p:cNvSpPr/>
            <p:nvPr/>
          </p:nvSpPr>
          <p:spPr>
            <a:xfrm>
              <a:off x="207158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5" name="Pil: vinkeltegn 13">
              <a:extLst>
                <a:ext uri="{FF2B5EF4-FFF2-40B4-BE49-F238E27FC236}">
                  <a16:creationId xmlns:a16="http://schemas.microsoft.com/office/drawing/2014/main" id="{5EF02628-12F3-40CC-BA89-2064A1FD962E}"/>
                </a:ext>
              </a:extLst>
            </p:cNvPr>
            <p:cNvSpPr/>
            <p:nvPr/>
          </p:nvSpPr>
          <p:spPr>
            <a:xfrm>
              <a:off x="2869267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6" name="Pil: vinkeltegn 13">
              <a:extLst>
                <a:ext uri="{FF2B5EF4-FFF2-40B4-BE49-F238E27FC236}">
                  <a16:creationId xmlns:a16="http://schemas.microsoft.com/office/drawing/2014/main" id="{7A3C7C02-005F-4ED6-99F0-DE310A739370}"/>
                </a:ext>
              </a:extLst>
            </p:cNvPr>
            <p:cNvSpPr/>
            <p:nvPr/>
          </p:nvSpPr>
          <p:spPr>
            <a:xfrm>
              <a:off x="3661540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7" name="Pil: vinkeltegn 13">
              <a:extLst>
                <a:ext uri="{FF2B5EF4-FFF2-40B4-BE49-F238E27FC236}">
                  <a16:creationId xmlns:a16="http://schemas.microsoft.com/office/drawing/2014/main" id="{BCA721AE-7596-4739-9CAC-A40E7AAE8F9E}"/>
                </a:ext>
              </a:extLst>
            </p:cNvPr>
            <p:cNvSpPr/>
            <p:nvPr/>
          </p:nvSpPr>
          <p:spPr>
            <a:xfrm>
              <a:off x="445381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8" name="Pil: vinkeltegn 13">
              <a:extLst>
                <a:ext uri="{FF2B5EF4-FFF2-40B4-BE49-F238E27FC236}">
                  <a16:creationId xmlns:a16="http://schemas.microsoft.com/office/drawing/2014/main" id="{4B0382AC-E3AF-4269-B5C3-B17DBE66771A}"/>
                </a:ext>
              </a:extLst>
            </p:cNvPr>
            <p:cNvSpPr/>
            <p:nvPr/>
          </p:nvSpPr>
          <p:spPr>
            <a:xfrm>
              <a:off x="5246086" y="39131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9" name="Rektangel 5">
              <a:extLst>
                <a:ext uri="{FF2B5EF4-FFF2-40B4-BE49-F238E27FC236}">
                  <a16:creationId xmlns:a16="http://schemas.microsoft.com/office/drawing/2014/main" id="{7C181033-0F2D-4565-B9AA-5CB63BBEDB6C}"/>
                </a:ext>
              </a:extLst>
            </p:cNvPr>
            <p:cNvSpPr/>
            <p:nvPr/>
          </p:nvSpPr>
          <p:spPr>
            <a:xfrm>
              <a:off x="609557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0" name="Rektangel 5">
              <a:extLst>
                <a:ext uri="{FF2B5EF4-FFF2-40B4-BE49-F238E27FC236}">
                  <a16:creationId xmlns:a16="http://schemas.microsoft.com/office/drawing/2014/main" id="{BE18A65E-E776-4219-B492-FB936C7D6099}"/>
                </a:ext>
              </a:extLst>
            </p:cNvPr>
            <p:cNvSpPr/>
            <p:nvPr/>
          </p:nvSpPr>
          <p:spPr>
            <a:xfrm>
              <a:off x="707883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1" name="Rektangel 5">
              <a:extLst>
                <a:ext uri="{FF2B5EF4-FFF2-40B4-BE49-F238E27FC236}">
                  <a16:creationId xmlns:a16="http://schemas.microsoft.com/office/drawing/2014/main" id="{9EE85848-94D8-4733-8C8B-522489D3964E}"/>
                </a:ext>
              </a:extLst>
            </p:cNvPr>
            <p:cNvSpPr/>
            <p:nvPr/>
          </p:nvSpPr>
          <p:spPr>
            <a:xfrm>
              <a:off x="805011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2" name="Rektangel 5">
              <a:extLst>
                <a:ext uri="{FF2B5EF4-FFF2-40B4-BE49-F238E27FC236}">
                  <a16:creationId xmlns:a16="http://schemas.microsoft.com/office/drawing/2014/main" id="{37899E19-63B6-4D2E-9CB6-4869A48D879B}"/>
                </a:ext>
              </a:extLst>
            </p:cNvPr>
            <p:cNvSpPr/>
            <p:nvPr/>
          </p:nvSpPr>
          <p:spPr>
            <a:xfrm>
              <a:off x="265703" y="110072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3" name="Rektangel 5">
              <a:extLst>
                <a:ext uri="{FF2B5EF4-FFF2-40B4-BE49-F238E27FC236}">
                  <a16:creationId xmlns:a16="http://schemas.microsoft.com/office/drawing/2014/main" id="{B85463AA-7512-41B5-A308-D799078EED3F}"/>
                </a:ext>
              </a:extLst>
            </p:cNvPr>
            <p:cNvSpPr/>
            <p:nvPr/>
          </p:nvSpPr>
          <p:spPr>
            <a:xfrm>
              <a:off x="261067" y="166799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4" name="Rektangel 5">
              <a:extLst>
                <a:ext uri="{FF2B5EF4-FFF2-40B4-BE49-F238E27FC236}">
                  <a16:creationId xmlns:a16="http://schemas.microsoft.com/office/drawing/2014/main" id="{B1AB8085-3736-4E01-A23C-731A825DAC24}"/>
                </a:ext>
              </a:extLst>
            </p:cNvPr>
            <p:cNvSpPr/>
            <p:nvPr/>
          </p:nvSpPr>
          <p:spPr>
            <a:xfrm>
              <a:off x="1255367" y="110072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5" name="Rektangel 5">
              <a:extLst>
                <a:ext uri="{FF2B5EF4-FFF2-40B4-BE49-F238E27FC236}">
                  <a16:creationId xmlns:a16="http://schemas.microsoft.com/office/drawing/2014/main" id="{CC7DA8E5-5A77-494A-8F33-C317C415D877}"/>
                </a:ext>
              </a:extLst>
            </p:cNvPr>
            <p:cNvSpPr/>
            <p:nvPr/>
          </p:nvSpPr>
          <p:spPr>
            <a:xfrm>
              <a:off x="1255366" y="166799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6" name="Pil: vinkeltegn 13">
              <a:extLst>
                <a:ext uri="{FF2B5EF4-FFF2-40B4-BE49-F238E27FC236}">
                  <a16:creationId xmlns:a16="http://schemas.microsoft.com/office/drawing/2014/main" id="{DE946D04-3084-459F-A4C0-82CA169C9109}"/>
                </a:ext>
              </a:extLst>
            </p:cNvPr>
            <p:cNvSpPr/>
            <p:nvPr/>
          </p:nvSpPr>
          <p:spPr>
            <a:xfrm>
              <a:off x="205903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7" name="Pil: vinkeltegn 13">
              <a:extLst>
                <a:ext uri="{FF2B5EF4-FFF2-40B4-BE49-F238E27FC236}">
                  <a16:creationId xmlns:a16="http://schemas.microsoft.com/office/drawing/2014/main" id="{8F929812-44B4-4B69-A398-1103FBB6D00B}"/>
                </a:ext>
              </a:extLst>
            </p:cNvPr>
            <p:cNvSpPr/>
            <p:nvPr/>
          </p:nvSpPr>
          <p:spPr>
            <a:xfrm>
              <a:off x="2856723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8" name="Pil: vinkeltegn 13">
              <a:extLst>
                <a:ext uri="{FF2B5EF4-FFF2-40B4-BE49-F238E27FC236}">
                  <a16:creationId xmlns:a16="http://schemas.microsoft.com/office/drawing/2014/main" id="{B6F95883-C5BB-4C5F-9B3B-E1F1D4F849DC}"/>
                </a:ext>
              </a:extLst>
            </p:cNvPr>
            <p:cNvSpPr/>
            <p:nvPr/>
          </p:nvSpPr>
          <p:spPr>
            <a:xfrm>
              <a:off x="3648996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9" name="Pil: vinkeltegn 13">
              <a:extLst>
                <a:ext uri="{FF2B5EF4-FFF2-40B4-BE49-F238E27FC236}">
                  <a16:creationId xmlns:a16="http://schemas.microsoft.com/office/drawing/2014/main" id="{99F0D133-0D14-4CD3-A705-C68B09C64494}"/>
                </a:ext>
              </a:extLst>
            </p:cNvPr>
            <p:cNvSpPr/>
            <p:nvPr/>
          </p:nvSpPr>
          <p:spPr>
            <a:xfrm>
              <a:off x="444126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0" name="Pil: vinkeltegn 13">
              <a:extLst>
                <a:ext uri="{FF2B5EF4-FFF2-40B4-BE49-F238E27FC236}">
                  <a16:creationId xmlns:a16="http://schemas.microsoft.com/office/drawing/2014/main" id="{7681715B-B79F-4BDD-9AF2-9D04B6120F7E}"/>
                </a:ext>
              </a:extLst>
            </p:cNvPr>
            <p:cNvSpPr/>
            <p:nvPr/>
          </p:nvSpPr>
          <p:spPr>
            <a:xfrm>
              <a:off x="5233542" y="11136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1" name="Rektangel 5">
              <a:extLst>
                <a:ext uri="{FF2B5EF4-FFF2-40B4-BE49-F238E27FC236}">
                  <a16:creationId xmlns:a16="http://schemas.microsoft.com/office/drawing/2014/main" id="{8D8488E9-FBE0-4309-A398-371231AE43ED}"/>
                </a:ext>
              </a:extLst>
            </p:cNvPr>
            <p:cNvSpPr/>
            <p:nvPr/>
          </p:nvSpPr>
          <p:spPr>
            <a:xfrm>
              <a:off x="608303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2" name="Rektangel 5">
              <a:extLst>
                <a:ext uri="{FF2B5EF4-FFF2-40B4-BE49-F238E27FC236}">
                  <a16:creationId xmlns:a16="http://schemas.microsoft.com/office/drawing/2014/main" id="{B46400AB-2D6F-4F4B-9AB1-677477647728}"/>
                </a:ext>
              </a:extLst>
            </p:cNvPr>
            <p:cNvSpPr/>
            <p:nvPr/>
          </p:nvSpPr>
          <p:spPr>
            <a:xfrm>
              <a:off x="706629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3" name="Rektangel 5">
              <a:extLst>
                <a:ext uri="{FF2B5EF4-FFF2-40B4-BE49-F238E27FC236}">
                  <a16:creationId xmlns:a16="http://schemas.microsoft.com/office/drawing/2014/main" id="{C843FF12-80CC-4AFF-956E-90461FCD1762}"/>
                </a:ext>
              </a:extLst>
            </p:cNvPr>
            <p:cNvSpPr/>
            <p:nvPr/>
          </p:nvSpPr>
          <p:spPr>
            <a:xfrm>
              <a:off x="803757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4" name="Pil: vinkeltegn 13">
              <a:extLst>
                <a:ext uri="{FF2B5EF4-FFF2-40B4-BE49-F238E27FC236}">
                  <a16:creationId xmlns:a16="http://schemas.microsoft.com/office/drawing/2014/main" id="{8F67E461-FA34-4DFD-B29D-67320691FBD0}"/>
                </a:ext>
              </a:extLst>
            </p:cNvPr>
            <p:cNvSpPr/>
            <p:nvPr/>
          </p:nvSpPr>
          <p:spPr>
            <a:xfrm>
              <a:off x="207158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5" name="Pil: vinkeltegn 13">
              <a:extLst>
                <a:ext uri="{FF2B5EF4-FFF2-40B4-BE49-F238E27FC236}">
                  <a16:creationId xmlns:a16="http://schemas.microsoft.com/office/drawing/2014/main" id="{0626214A-A20B-4F05-AF06-3462218CC26B}"/>
                </a:ext>
              </a:extLst>
            </p:cNvPr>
            <p:cNvSpPr/>
            <p:nvPr/>
          </p:nvSpPr>
          <p:spPr>
            <a:xfrm>
              <a:off x="2869267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6" name="Pil: vinkeltegn 13">
              <a:extLst>
                <a:ext uri="{FF2B5EF4-FFF2-40B4-BE49-F238E27FC236}">
                  <a16:creationId xmlns:a16="http://schemas.microsoft.com/office/drawing/2014/main" id="{9C8BDC5A-F720-4CD0-A706-09FBC4456829}"/>
                </a:ext>
              </a:extLst>
            </p:cNvPr>
            <p:cNvSpPr/>
            <p:nvPr/>
          </p:nvSpPr>
          <p:spPr>
            <a:xfrm>
              <a:off x="3661540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7" name="Pil: vinkeltegn 13">
              <a:extLst>
                <a:ext uri="{FF2B5EF4-FFF2-40B4-BE49-F238E27FC236}">
                  <a16:creationId xmlns:a16="http://schemas.microsoft.com/office/drawing/2014/main" id="{7D87EC50-886A-49CC-82C3-9EE6DECC9CEC}"/>
                </a:ext>
              </a:extLst>
            </p:cNvPr>
            <p:cNvSpPr/>
            <p:nvPr/>
          </p:nvSpPr>
          <p:spPr>
            <a:xfrm>
              <a:off x="445381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8" name="Pil: vinkeltegn 13">
              <a:extLst>
                <a:ext uri="{FF2B5EF4-FFF2-40B4-BE49-F238E27FC236}">
                  <a16:creationId xmlns:a16="http://schemas.microsoft.com/office/drawing/2014/main" id="{1AEDDB09-A316-4E3F-A829-B39E54C08885}"/>
                </a:ext>
              </a:extLst>
            </p:cNvPr>
            <p:cNvSpPr/>
            <p:nvPr/>
          </p:nvSpPr>
          <p:spPr>
            <a:xfrm>
              <a:off x="5246086" y="16669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9" name="Rektangel 5">
              <a:extLst>
                <a:ext uri="{FF2B5EF4-FFF2-40B4-BE49-F238E27FC236}">
                  <a16:creationId xmlns:a16="http://schemas.microsoft.com/office/drawing/2014/main" id="{6BAC9A60-64D9-4FF5-BC5A-BEA79BC4B70A}"/>
                </a:ext>
              </a:extLst>
            </p:cNvPr>
            <p:cNvSpPr/>
            <p:nvPr/>
          </p:nvSpPr>
          <p:spPr>
            <a:xfrm>
              <a:off x="609557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0" name="Rektangel 5">
              <a:extLst>
                <a:ext uri="{FF2B5EF4-FFF2-40B4-BE49-F238E27FC236}">
                  <a16:creationId xmlns:a16="http://schemas.microsoft.com/office/drawing/2014/main" id="{C529DDA8-A05C-4A53-AA26-89322B87B498}"/>
                </a:ext>
              </a:extLst>
            </p:cNvPr>
            <p:cNvSpPr/>
            <p:nvPr/>
          </p:nvSpPr>
          <p:spPr>
            <a:xfrm>
              <a:off x="707883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1" name="Rektangel 5">
              <a:extLst>
                <a:ext uri="{FF2B5EF4-FFF2-40B4-BE49-F238E27FC236}">
                  <a16:creationId xmlns:a16="http://schemas.microsoft.com/office/drawing/2014/main" id="{E8517A17-06E9-4A54-B006-17F8F06DA62B}"/>
                </a:ext>
              </a:extLst>
            </p:cNvPr>
            <p:cNvSpPr/>
            <p:nvPr/>
          </p:nvSpPr>
          <p:spPr>
            <a:xfrm>
              <a:off x="805011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65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8F290-8081-47A0-A4CD-025BFE58B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153027-0026-4316-A564-00ABF43C8048}"/>
              </a:ext>
            </a:extLst>
          </p:cNvPr>
          <p:cNvGrpSpPr/>
          <p:nvPr/>
        </p:nvGrpSpPr>
        <p:grpSpPr>
          <a:xfrm>
            <a:off x="227477" y="419334"/>
            <a:ext cx="8689047" cy="4304832"/>
            <a:chOff x="261067" y="95333"/>
            <a:chExt cx="8689047" cy="4304832"/>
          </a:xfrm>
        </p:grpSpPr>
        <p:sp>
          <p:nvSpPr>
            <p:cNvPr id="4" name="Rektangel 124">
              <a:extLst>
                <a:ext uri="{FF2B5EF4-FFF2-40B4-BE49-F238E27FC236}">
                  <a16:creationId xmlns:a16="http://schemas.microsoft.com/office/drawing/2014/main" id="{132ECEB9-6298-49C2-ABDA-13A201FC56D6}"/>
                </a:ext>
              </a:extLst>
            </p:cNvPr>
            <p:cNvSpPr/>
            <p:nvPr/>
          </p:nvSpPr>
          <p:spPr>
            <a:xfrm>
              <a:off x="6979886" y="95333"/>
              <a:ext cx="900000" cy="91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automation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potential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(%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that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can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be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automated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" name="Rektangel 121">
              <a:extLst>
                <a:ext uri="{FF2B5EF4-FFF2-40B4-BE49-F238E27FC236}">
                  <a16:creationId xmlns:a16="http://schemas.microsoft.com/office/drawing/2014/main" id="{13DCD0E8-F5C4-486E-8FFF-78ACB45540C2}"/>
                </a:ext>
              </a:extLst>
            </p:cNvPr>
            <p:cNvSpPr/>
            <p:nvPr/>
          </p:nvSpPr>
          <p:spPr>
            <a:xfrm>
              <a:off x="261067" y="802898"/>
              <a:ext cx="90102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name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" name="Rektangel 122">
              <a:extLst>
                <a:ext uri="{FF2B5EF4-FFF2-40B4-BE49-F238E27FC236}">
                  <a16:creationId xmlns:a16="http://schemas.microsoft.com/office/drawing/2014/main" id="{91D01E4E-346F-499F-BD7A-597C16A68577}"/>
                </a:ext>
              </a:extLst>
            </p:cNvPr>
            <p:cNvSpPr/>
            <p:nvPr/>
          </p:nvSpPr>
          <p:spPr>
            <a:xfrm>
              <a:off x="1242314" y="633041"/>
              <a:ext cx="721346" cy="376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trigger</a:t>
              </a:r>
            </a:p>
          </p:txBody>
        </p:sp>
        <p:sp>
          <p:nvSpPr>
            <p:cNvPr id="10" name="Rektangel 123">
              <a:extLst>
                <a:ext uri="{FF2B5EF4-FFF2-40B4-BE49-F238E27FC236}">
                  <a16:creationId xmlns:a16="http://schemas.microsoft.com/office/drawing/2014/main" id="{719C9EC1-F423-42D3-A54F-93F18856FFDB}"/>
                </a:ext>
              </a:extLst>
            </p:cNvPr>
            <p:cNvSpPr/>
            <p:nvPr/>
          </p:nvSpPr>
          <p:spPr>
            <a:xfrm>
              <a:off x="2071583" y="829180"/>
              <a:ext cx="3545275" cy="18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steps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(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high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level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</a:p>
          </p:txBody>
        </p:sp>
        <p:sp>
          <p:nvSpPr>
            <p:cNvPr id="11" name="Rektangel 124">
              <a:extLst>
                <a:ext uri="{FF2B5EF4-FFF2-40B4-BE49-F238E27FC236}">
                  <a16:creationId xmlns:a16="http://schemas.microsoft.com/office/drawing/2014/main" id="{A9AD5AA0-DB28-4013-B2A5-B9378A81C1E4}"/>
                </a:ext>
              </a:extLst>
            </p:cNvPr>
            <p:cNvSpPr/>
            <p:nvPr/>
          </p:nvSpPr>
          <p:spPr>
            <a:xfrm>
              <a:off x="6082004" y="293668"/>
              <a:ext cx="901028" cy="715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number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hours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spent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yearly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2" name="Rektangel 124">
              <a:extLst>
                <a:ext uri="{FF2B5EF4-FFF2-40B4-BE49-F238E27FC236}">
                  <a16:creationId xmlns:a16="http://schemas.microsoft.com/office/drawing/2014/main" id="{9FA81454-560A-4E39-A932-32B49D02A017}"/>
                </a:ext>
              </a:extLst>
            </p:cNvPr>
            <p:cNvSpPr/>
            <p:nvPr/>
          </p:nvSpPr>
          <p:spPr>
            <a:xfrm>
              <a:off x="6526705" y="802898"/>
              <a:ext cx="114670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3" name="Rektangel 124">
              <a:extLst>
                <a:ext uri="{FF2B5EF4-FFF2-40B4-BE49-F238E27FC236}">
                  <a16:creationId xmlns:a16="http://schemas.microsoft.com/office/drawing/2014/main" id="{C6E68A45-61DA-4C42-B76F-238EBC23F372}"/>
                </a:ext>
              </a:extLst>
            </p:cNvPr>
            <p:cNvSpPr/>
            <p:nvPr/>
          </p:nvSpPr>
          <p:spPr>
            <a:xfrm>
              <a:off x="8037572" y="272473"/>
              <a:ext cx="900000" cy="736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All systems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the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interacts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with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5" name="Rektangel 5">
              <a:extLst>
                <a:ext uri="{FF2B5EF4-FFF2-40B4-BE49-F238E27FC236}">
                  <a16:creationId xmlns:a16="http://schemas.microsoft.com/office/drawing/2014/main" id="{0D4AFB80-901C-447B-832A-0462C01DF460}"/>
                </a:ext>
              </a:extLst>
            </p:cNvPr>
            <p:cNvSpPr/>
            <p:nvPr/>
          </p:nvSpPr>
          <p:spPr>
            <a:xfrm>
              <a:off x="265703" y="221561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6" name="Rektangel 5">
              <a:extLst>
                <a:ext uri="{FF2B5EF4-FFF2-40B4-BE49-F238E27FC236}">
                  <a16:creationId xmlns:a16="http://schemas.microsoft.com/office/drawing/2014/main" id="{D53F743C-797C-4F79-8CDA-7FCDC8769B82}"/>
                </a:ext>
              </a:extLst>
            </p:cNvPr>
            <p:cNvSpPr/>
            <p:nvPr/>
          </p:nvSpPr>
          <p:spPr>
            <a:xfrm>
              <a:off x="261067" y="278288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9" name="Rektangel 5">
              <a:extLst>
                <a:ext uri="{FF2B5EF4-FFF2-40B4-BE49-F238E27FC236}">
                  <a16:creationId xmlns:a16="http://schemas.microsoft.com/office/drawing/2014/main" id="{ADC3F311-4D41-463E-9043-C56FF49B01D4}"/>
                </a:ext>
              </a:extLst>
            </p:cNvPr>
            <p:cNvSpPr/>
            <p:nvPr/>
          </p:nvSpPr>
          <p:spPr>
            <a:xfrm>
              <a:off x="1255367" y="221561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20" name="Rektangel 5">
              <a:extLst>
                <a:ext uri="{FF2B5EF4-FFF2-40B4-BE49-F238E27FC236}">
                  <a16:creationId xmlns:a16="http://schemas.microsoft.com/office/drawing/2014/main" id="{F85E1E87-C843-4B12-849C-026DC263F8AD}"/>
                </a:ext>
              </a:extLst>
            </p:cNvPr>
            <p:cNvSpPr/>
            <p:nvPr/>
          </p:nvSpPr>
          <p:spPr>
            <a:xfrm>
              <a:off x="1255366" y="278288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6" name="Pil: vinkeltegn 13">
              <a:extLst>
                <a:ext uri="{FF2B5EF4-FFF2-40B4-BE49-F238E27FC236}">
                  <a16:creationId xmlns:a16="http://schemas.microsoft.com/office/drawing/2014/main" id="{5D4C967C-8952-4540-B9F7-5F9B6E596DC2}"/>
                </a:ext>
              </a:extLst>
            </p:cNvPr>
            <p:cNvSpPr/>
            <p:nvPr/>
          </p:nvSpPr>
          <p:spPr>
            <a:xfrm>
              <a:off x="205903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7" name="Pil: vinkeltegn 13">
              <a:extLst>
                <a:ext uri="{FF2B5EF4-FFF2-40B4-BE49-F238E27FC236}">
                  <a16:creationId xmlns:a16="http://schemas.microsoft.com/office/drawing/2014/main" id="{B313F77F-41C9-4B42-803F-DDE6238585A0}"/>
                </a:ext>
              </a:extLst>
            </p:cNvPr>
            <p:cNvSpPr/>
            <p:nvPr/>
          </p:nvSpPr>
          <p:spPr>
            <a:xfrm>
              <a:off x="2856723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8" name="Pil: vinkeltegn 13">
              <a:extLst>
                <a:ext uri="{FF2B5EF4-FFF2-40B4-BE49-F238E27FC236}">
                  <a16:creationId xmlns:a16="http://schemas.microsoft.com/office/drawing/2014/main" id="{823362F6-5270-4DF2-A86F-974CBE03B28E}"/>
                </a:ext>
              </a:extLst>
            </p:cNvPr>
            <p:cNvSpPr/>
            <p:nvPr/>
          </p:nvSpPr>
          <p:spPr>
            <a:xfrm>
              <a:off x="3648996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9" name="Pil: vinkeltegn 13">
              <a:extLst>
                <a:ext uri="{FF2B5EF4-FFF2-40B4-BE49-F238E27FC236}">
                  <a16:creationId xmlns:a16="http://schemas.microsoft.com/office/drawing/2014/main" id="{DF0173B3-B2F3-49A3-9898-73B0CB2986B1}"/>
                </a:ext>
              </a:extLst>
            </p:cNvPr>
            <p:cNvSpPr/>
            <p:nvPr/>
          </p:nvSpPr>
          <p:spPr>
            <a:xfrm>
              <a:off x="444126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0" name="Pil: vinkeltegn 13">
              <a:extLst>
                <a:ext uri="{FF2B5EF4-FFF2-40B4-BE49-F238E27FC236}">
                  <a16:creationId xmlns:a16="http://schemas.microsoft.com/office/drawing/2014/main" id="{751F3624-3983-4E9E-A14D-319A4CECC124}"/>
                </a:ext>
              </a:extLst>
            </p:cNvPr>
            <p:cNvSpPr/>
            <p:nvPr/>
          </p:nvSpPr>
          <p:spPr>
            <a:xfrm>
              <a:off x="5233542" y="22285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1" name="Rektangel 5">
              <a:extLst>
                <a:ext uri="{FF2B5EF4-FFF2-40B4-BE49-F238E27FC236}">
                  <a16:creationId xmlns:a16="http://schemas.microsoft.com/office/drawing/2014/main" id="{E1E12997-7170-48A6-848D-5C13E966CCC0}"/>
                </a:ext>
              </a:extLst>
            </p:cNvPr>
            <p:cNvSpPr/>
            <p:nvPr/>
          </p:nvSpPr>
          <p:spPr>
            <a:xfrm>
              <a:off x="608303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2" name="Rektangel 5">
              <a:extLst>
                <a:ext uri="{FF2B5EF4-FFF2-40B4-BE49-F238E27FC236}">
                  <a16:creationId xmlns:a16="http://schemas.microsoft.com/office/drawing/2014/main" id="{BD6502AB-9143-42F8-B98D-5DD47871DC4B}"/>
                </a:ext>
              </a:extLst>
            </p:cNvPr>
            <p:cNvSpPr/>
            <p:nvPr/>
          </p:nvSpPr>
          <p:spPr>
            <a:xfrm>
              <a:off x="706629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3" name="Rektangel 5">
              <a:extLst>
                <a:ext uri="{FF2B5EF4-FFF2-40B4-BE49-F238E27FC236}">
                  <a16:creationId xmlns:a16="http://schemas.microsoft.com/office/drawing/2014/main" id="{80CB46E6-078D-491C-8402-83D42C11D70E}"/>
                </a:ext>
              </a:extLst>
            </p:cNvPr>
            <p:cNvSpPr/>
            <p:nvPr/>
          </p:nvSpPr>
          <p:spPr>
            <a:xfrm>
              <a:off x="803757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4" name="Pil: vinkeltegn 13">
              <a:extLst>
                <a:ext uri="{FF2B5EF4-FFF2-40B4-BE49-F238E27FC236}">
                  <a16:creationId xmlns:a16="http://schemas.microsoft.com/office/drawing/2014/main" id="{EAA1BB62-A057-4E42-B887-65D6E497501F}"/>
                </a:ext>
              </a:extLst>
            </p:cNvPr>
            <p:cNvSpPr/>
            <p:nvPr/>
          </p:nvSpPr>
          <p:spPr>
            <a:xfrm>
              <a:off x="207158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5" name="Pil: vinkeltegn 13">
              <a:extLst>
                <a:ext uri="{FF2B5EF4-FFF2-40B4-BE49-F238E27FC236}">
                  <a16:creationId xmlns:a16="http://schemas.microsoft.com/office/drawing/2014/main" id="{4426C1FA-A877-42BB-9FF3-50F21672E8E4}"/>
                </a:ext>
              </a:extLst>
            </p:cNvPr>
            <p:cNvSpPr/>
            <p:nvPr/>
          </p:nvSpPr>
          <p:spPr>
            <a:xfrm>
              <a:off x="2869267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6" name="Pil: vinkeltegn 13">
              <a:extLst>
                <a:ext uri="{FF2B5EF4-FFF2-40B4-BE49-F238E27FC236}">
                  <a16:creationId xmlns:a16="http://schemas.microsoft.com/office/drawing/2014/main" id="{25F2E938-34AC-4978-B329-A9D051639FB7}"/>
                </a:ext>
              </a:extLst>
            </p:cNvPr>
            <p:cNvSpPr/>
            <p:nvPr/>
          </p:nvSpPr>
          <p:spPr>
            <a:xfrm>
              <a:off x="3661540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7" name="Pil: vinkeltegn 13">
              <a:extLst>
                <a:ext uri="{FF2B5EF4-FFF2-40B4-BE49-F238E27FC236}">
                  <a16:creationId xmlns:a16="http://schemas.microsoft.com/office/drawing/2014/main" id="{B6CEA9B8-FC72-40DD-B1DE-F90299E2A427}"/>
                </a:ext>
              </a:extLst>
            </p:cNvPr>
            <p:cNvSpPr/>
            <p:nvPr/>
          </p:nvSpPr>
          <p:spPr>
            <a:xfrm>
              <a:off x="445381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8" name="Pil: vinkeltegn 13">
              <a:extLst>
                <a:ext uri="{FF2B5EF4-FFF2-40B4-BE49-F238E27FC236}">
                  <a16:creationId xmlns:a16="http://schemas.microsoft.com/office/drawing/2014/main" id="{32226253-A5C9-4C4C-A6E8-8C0486DF1D75}"/>
                </a:ext>
              </a:extLst>
            </p:cNvPr>
            <p:cNvSpPr/>
            <p:nvPr/>
          </p:nvSpPr>
          <p:spPr>
            <a:xfrm>
              <a:off x="5246086" y="27818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9" name="Rektangel 5">
              <a:extLst>
                <a:ext uri="{FF2B5EF4-FFF2-40B4-BE49-F238E27FC236}">
                  <a16:creationId xmlns:a16="http://schemas.microsoft.com/office/drawing/2014/main" id="{ED0F9FED-0861-43E8-9867-4134218CA029}"/>
                </a:ext>
              </a:extLst>
            </p:cNvPr>
            <p:cNvSpPr/>
            <p:nvPr/>
          </p:nvSpPr>
          <p:spPr>
            <a:xfrm>
              <a:off x="609557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0" name="Rektangel 5">
              <a:extLst>
                <a:ext uri="{FF2B5EF4-FFF2-40B4-BE49-F238E27FC236}">
                  <a16:creationId xmlns:a16="http://schemas.microsoft.com/office/drawing/2014/main" id="{7AEEDB4E-9A10-4555-9737-55DC7F0C9F79}"/>
                </a:ext>
              </a:extLst>
            </p:cNvPr>
            <p:cNvSpPr/>
            <p:nvPr/>
          </p:nvSpPr>
          <p:spPr>
            <a:xfrm>
              <a:off x="707883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1" name="Rektangel 5">
              <a:extLst>
                <a:ext uri="{FF2B5EF4-FFF2-40B4-BE49-F238E27FC236}">
                  <a16:creationId xmlns:a16="http://schemas.microsoft.com/office/drawing/2014/main" id="{9C765FAE-CFB7-42A5-80F2-FC9AC4641A7D}"/>
                </a:ext>
              </a:extLst>
            </p:cNvPr>
            <p:cNvSpPr/>
            <p:nvPr/>
          </p:nvSpPr>
          <p:spPr>
            <a:xfrm>
              <a:off x="805011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2" name="Rektangel 5">
              <a:extLst>
                <a:ext uri="{FF2B5EF4-FFF2-40B4-BE49-F238E27FC236}">
                  <a16:creationId xmlns:a16="http://schemas.microsoft.com/office/drawing/2014/main" id="{40DB8A28-7A3F-41B2-A2BC-90A816EE2761}"/>
                </a:ext>
              </a:extLst>
            </p:cNvPr>
            <p:cNvSpPr/>
            <p:nvPr/>
          </p:nvSpPr>
          <p:spPr>
            <a:xfrm>
              <a:off x="265703" y="3346898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3" name="Rektangel 5">
              <a:extLst>
                <a:ext uri="{FF2B5EF4-FFF2-40B4-BE49-F238E27FC236}">
                  <a16:creationId xmlns:a16="http://schemas.microsoft.com/office/drawing/2014/main" id="{316C266A-12FE-41B7-B6E7-D3CEDB58FBED}"/>
                </a:ext>
              </a:extLst>
            </p:cNvPr>
            <p:cNvSpPr/>
            <p:nvPr/>
          </p:nvSpPr>
          <p:spPr>
            <a:xfrm>
              <a:off x="261067" y="3914165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4" name="Rektangel 5">
              <a:extLst>
                <a:ext uri="{FF2B5EF4-FFF2-40B4-BE49-F238E27FC236}">
                  <a16:creationId xmlns:a16="http://schemas.microsoft.com/office/drawing/2014/main" id="{E81D45DB-33A4-4E40-B5D4-9674263A62C2}"/>
                </a:ext>
              </a:extLst>
            </p:cNvPr>
            <p:cNvSpPr/>
            <p:nvPr/>
          </p:nvSpPr>
          <p:spPr>
            <a:xfrm>
              <a:off x="1255367" y="3346898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5" name="Rektangel 5">
              <a:extLst>
                <a:ext uri="{FF2B5EF4-FFF2-40B4-BE49-F238E27FC236}">
                  <a16:creationId xmlns:a16="http://schemas.microsoft.com/office/drawing/2014/main" id="{9D7075D8-A6C2-4F4D-BC3C-980208F56CDC}"/>
                </a:ext>
              </a:extLst>
            </p:cNvPr>
            <p:cNvSpPr/>
            <p:nvPr/>
          </p:nvSpPr>
          <p:spPr>
            <a:xfrm>
              <a:off x="1255366" y="3914165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6" name="Pil: vinkeltegn 13">
              <a:extLst>
                <a:ext uri="{FF2B5EF4-FFF2-40B4-BE49-F238E27FC236}">
                  <a16:creationId xmlns:a16="http://schemas.microsoft.com/office/drawing/2014/main" id="{ED8E38EE-2A3B-47A8-824B-0A362870DDF4}"/>
                </a:ext>
              </a:extLst>
            </p:cNvPr>
            <p:cNvSpPr/>
            <p:nvPr/>
          </p:nvSpPr>
          <p:spPr>
            <a:xfrm>
              <a:off x="205903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7" name="Pil: vinkeltegn 13">
              <a:extLst>
                <a:ext uri="{FF2B5EF4-FFF2-40B4-BE49-F238E27FC236}">
                  <a16:creationId xmlns:a16="http://schemas.microsoft.com/office/drawing/2014/main" id="{717A16C9-B19E-47AF-BD7C-741382BB6FF4}"/>
                </a:ext>
              </a:extLst>
            </p:cNvPr>
            <p:cNvSpPr/>
            <p:nvPr/>
          </p:nvSpPr>
          <p:spPr>
            <a:xfrm>
              <a:off x="2856723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8" name="Pil: vinkeltegn 13">
              <a:extLst>
                <a:ext uri="{FF2B5EF4-FFF2-40B4-BE49-F238E27FC236}">
                  <a16:creationId xmlns:a16="http://schemas.microsoft.com/office/drawing/2014/main" id="{B7262D0A-1544-44FF-A7DE-92C362643E20}"/>
                </a:ext>
              </a:extLst>
            </p:cNvPr>
            <p:cNvSpPr/>
            <p:nvPr/>
          </p:nvSpPr>
          <p:spPr>
            <a:xfrm>
              <a:off x="3648996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9" name="Pil: vinkeltegn 13">
              <a:extLst>
                <a:ext uri="{FF2B5EF4-FFF2-40B4-BE49-F238E27FC236}">
                  <a16:creationId xmlns:a16="http://schemas.microsoft.com/office/drawing/2014/main" id="{77C94CE0-9153-44DB-81A0-DA1DEBA6B448}"/>
                </a:ext>
              </a:extLst>
            </p:cNvPr>
            <p:cNvSpPr/>
            <p:nvPr/>
          </p:nvSpPr>
          <p:spPr>
            <a:xfrm>
              <a:off x="444126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0" name="Pil: vinkeltegn 13">
              <a:extLst>
                <a:ext uri="{FF2B5EF4-FFF2-40B4-BE49-F238E27FC236}">
                  <a16:creationId xmlns:a16="http://schemas.microsoft.com/office/drawing/2014/main" id="{C01E663A-B430-4ACF-8B92-263FF47D12D5}"/>
                </a:ext>
              </a:extLst>
            </p:cNvPr>
            <p:cNvSpPr/>
            <p:nvPr/>
          </p:nvSpPr>
          <p:spPr>
            <a:xfrm>
              <a:off x="5233542" y="33598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1" name="Rektangel 5">
              <a:extLst>
                <a:ext uri="{FF2B5EF4-FFF2-40B4-BE49-F238E27FC236}">
                  <a16:creationId xmlns:a16="http://schemas.microsoft.com/office/drawing/2014/main" id="{03756428-D1FE-4099-8915-F412BDCB44B1}"/>
                </a:ext>
              </a:extLst>
            </p:cNvPr>
            <p:cNvSpPr/>
            <p:nvPr/>
          </p:nvSpPr>
          <p:spPr>
            <a:xfrm>
              <a:off x="608303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2" name="Rektangel 5">
              <a:extLst>
                <a:ext uri="{FF2B5EF4-FFF2-40B4-BE49-F238E27FC236}">
                  <a16:creationId xmlns:a16="http://schemas.microsoft.com/office/drawing/2014/main" id="{AA7EAA19-654F-4C37-A903-2091BB5D2900}"/>
                </a:ext>
              </a:extLst>
            </p:cNvPr>
            <p:cNvSpPr/>
            <p:nvPr/>
          </p:nvSpPr>
          <p:spPr>
            <a:xfrm>
              <a:off x="706629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3" name="Rektangel 5">
              <a:extLst>
                <a:ext uri="{FF2B5EF4-FFF2-40B4-BE49-F238E27FC236}">
                  <a16:creationId xmlns:a16="http://schemas.microsoft.com/office/drawing/2014/main" id="{93FCA9E4-114F-47D3-BBE0-3B3A4185459C}"/>
                </a:ext>
              </a:extLst>
            </p:cNvPr>
            <p:cNvSpPr/>
            <p:nvPr/>
          </p:nvSpPr>
          <p:spPr>
            <a:xfrm>
              <a:off x="803757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4" name="Pil: vinkeltegn 13">
              <a:extLst>
                <a:ext uri="{FF2B5EF4-FFF2-40B4-BE49-F238E27FC236}">
                  <a16:creationId xmlns:a16="http://schemas.microsoft.com/office/drawing/2014/main" id="{5D918CC7-47AF-48F4-A92E-DE388A9822FB}"/>
                </a:ext>
              </a:extLst>
            </p:cNvPr>
            <p:cNvSpPr/>
            <p:nvPr/>
          </p:nvSpPr>
          <p:spPr>
            <a:xfrm>
              <a:off x="207158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5" name="Pil: vinkeltegn 13">
              <a:extLst>
                <a:ext uri="{FF2B5EF4-FFF2-40B4-BE49-F238E27FC236}">
                  <a16:creationId xmlns:a16="http://schemas.microsoft.com/office/drawing/2014/main" id="{5EF02628-12F3-40CC-BA89-2064A1FD962E}"/>
                </a:ext>
              </a:extLst>
            </p:cNvPr>
            <p:cNvSpPr/>
            <p:nvPr/>
          </p:nvSpPr>
          <p:spPr>
            <a:xfrm>
              <a:off x="2869267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6" name="Pil: vinkeltegn 13">
              <a:extLst>
                <a:ext uri="{FF2B5EF4-FFF2-40B4-BE49-F238E27FC236}">
                  <a16:creationId xmlns:a16="http://schemas.microsoft.com/office/drawing/2014/main" id="{7A3C7C02-005F-4ED6-99F0-DE310A739370}"/>
                </a:ext>
              </a:extLst>
            </p:cNvPr>
            <p:cNvSpPr/>
            <p:nvPr/>
          </p:nvSpPr>
          <p:spPr>
            <a:xfrm>
              <a:off x="3661540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7" name="Pil: vinkeltegn 13">
              <a:extLst>
                <a:ext uri="{FF2B5EF4-FFF2-40B4-BE49-F238E27FC236}">
                  <a16:creationId xmlns:a16="http://schemas.microsoft.com/office/drawing/2014/main" id="{BCA721AE-7596-4739-9CAC-A40E7AAE8F9E}"/>
                </a:ext>
              </a:extLst>
            </p:cNvPr>
            <p:cNvSpPr/>
            <p:nvPr/>
          </p:nvSpPr>
          <p:spPr>
            <a:xfrm>
              <a:off x="445381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8" name="Pil: vinkeltegn 13">
              <a:extLst>
                <a:ext uri="{FF2B5EF4-FFF2-40B4-BE49-F238E27FC236}">
                  <a16:creationId xmlns:a16="http://schemas.microsoft.com/office/drawing/2014/main" id="{4B0382AC-E3AF-4269-B5C3-B17DBE66771A}"/>
                </a:ext>
              </a:extLst>
            </p:cNvPr>
            <p:cNvSpPr/>
            <p:nvPr/>
          </p:nvSpPr>
          <p:spPr>
            <a:xfrm>
              <a:off x="5246086" y="39131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9" name="Rektangel 5">
              <a:extLst>
                <a:ext uri="{FF2B5EF4-FFF2-40B4-BE49-F238E27FC236}">
                  <a16:creationId xmlns:a16="http://schemas.microsoft.com/office/drawing/2014/main" id="{7C181033-0F2D-4565-B9AA-5CB63BBEDB6C}"/>
                </a:ext>
              </a:extLst>
            </p:cNvPr>
            <p:cNvSpPr/>
            <p:nvPr/>
          </p:nvSpPr>
          <p:spPr>
            <a:xfrm>
              <a:off x="609557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0" name="Rektangel 5">
              <a:extLst>
                <a:ext uri="{FF2B5EF4-FFF2-40B4-BE49-F238E27FC236}">
                  <a16:creationId xmlns:a16="http://schemas.microsoft.com/office/drawing/2014/main" id="{BE18A65E-E776-4219-B492-FB936C7D6099}"/>
                </a:ext>
              </a:extLst>
            </p:cNvPr>
            <p:cNvSpPr/>
            <p:nvPr/>
          </p:nvSpPr>
          <p:spPr>
            <a:xfrm>
              <a:off x="707883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1" name="Rektangel 5">
              <a:extLst>
                <a:ext uri="{FF2B5EF4-FFF2-40B4-BE49-F238E27FC236}">
                  <a16:creationId xmlns:a16="http://schemas.microsoft.com/office/drawing/2014/main" id="{9EE85848-94D8-4733-8C8B-522489D3964E}"/>
                </a:ext>
              </a:extLst>
            </p:cNvPr>
            <p:cNvSpPr/>
            <p:nvPr/>
          </p:nvSpPr>
          <p:spPr>
            <a:xfrm>
              <a:off x="805011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2" name="Rektangel 5">
              <a:extLst>
                <a:ext uri="{FF2B5EF4-FFF2-40B4-BE49-F238E27FC236}">
                  <a16:creationId xmlns:a16="http://schemas.microsoft.com/office/drawing/2014/main" id="{37899E19-63B6-4D2E-9CB6-4869A48D879B}"/>
                </a:ext>
              </a:extLst>
            </p:cNvPr>
            <p:cNvSpPr/>
            <p:nvPr/>
          </p:nvSpPr>
          <p:spPr>
            <a:xfrm>
              <a:off x="265703" y="110072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3" name="Rektangel 5">
              <a:extLst>
                <a:ext uri="{FF2B5EF4-FFF2-40B4-BE49-F238E27FC236}">
                  <a16:creationId xmlns:a16="http://schemas.microsoft.com/office/drawing/2014/main" id="{B85463AA-7512-41B5-A308-D799078EED3F}"/>
                </a:ext>
              </a:extLst>
            </p:cNvPr>
            <p:cNvSpPr/>
            <p:nvPr/>
          </p:nvSpPr>
          <p:spPr>
            <a:xfrm>
              <a:off x="261067" y="166799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4" name="Rektangel 5">
              <a:extLst>
                <a:ext uri="{FF2B5EF4-FFF2-40B4-BE49-F238E27FC236}">
                  <a16:creationId xmlns:a16="http://schemas.microsoft.com/office/drawing/2014/main" id="{B1AB8085-3736-4E01-A23C-731A825DAC24}"/>
                </a:ext>
              </a:extLst>
            </p:cNvPr>
            <p:cNvSpPr/>
            <p:nvPr/>
          </p:nvSpPr>
          <p:spPr>
            <a:xfrm>
              <a:off x="1255367" y="110072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5" name="Rektangel 5">
              <a:extLst>
                <a:ext uri="{FF2B5EF4-FFF2-40B4-BE49-F238E27FC236}">
                  <a16:creationId xmlns:a16="http://schemas.microsoft.com/office/drawing/2014/main" id="{CC7DA8E5-5A77-494A-8F33-C317C415D877}"/>
                </a:ext>
              </a:extLst>
            </p:cNvPr>
            <p:cNvSpPr/>
            <p:nvPr/>
          </p:nvSpPr>
          <p:spPr>
            <a:xfrm>
              <a:off x="1255366" y="166799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6" name="Pil: vinkeltegn 13">
              <a:extLst>
                <a:ext uri="{FF2B5EF4-FFF2-40B4-BE49-F238E27FC236}">
                  <a16:creationId xmlns:a16="http://schemas.microsoft.com/office/drawing/2014/main" id="{DE946D04-3084-459F-A4C0-82CA169C9109}"/>
                </a:ext>
              </a:extLst>
            </p:cNvPr>
            <p:cNvSpPr/>
            <p:nvPr/>
          </p:nvSpPr>
          <p:spPr>
            <a:xfrm>
              <a:off x="205903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7" name="Pil: vinkeltegn 13">
              <a:extLst>
                <a:ext uri="{FF2B5EF4-FFF2-40B4-BE49-F238E27FC236}">
                  <a16:creationId xmlns:a16="http://schemas.microsoft.com/office/drawing/2014/main" id="{8F929812-44B4-4B69-A398-1103FBB6D00B}"/>
                </a:ext>
              </a:extLst>
            </p:cNvPr>
            <p:cNvSpPr/>
            <p:nvPr/>
          </p:nvSpPr>
          <p:spPr>
            <a:xfrm>
              <a:off x="2856723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8" name="Pil: vinkeltegn 13">
              <a:extLst>
                <a:ext uri="{FF2B5EF4-FFF2-40B4-BE49-F238E27FC236}">
                  <a16:creationId xmlns:a16="http://schemas.microsoft.com/office/drawing/2014/main" id="{B6F95883-C5BB-4C5F-9B3B-E1F1D4F849DC}"/>
                </a:ext>
              </a:extLst>
            </p:cNvPr>
            <p:cNvSpPr/>
            <p:nvPr/>
          </p:nvSpPr>
          <p:spPr>
            <a:xfrm>
              <a:off x="3648996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9" name="Pil: vinkeltegn 13">
              <a:extLst>
                <a:ext uri="{FF2B5EF4-FFF2-40B4-BE49-F238E27FC236}">
                  <a16:creationId xmlns:a16="http://schemas.microsoft.com/office/drawing/2014/main" id="{99F0D133-0D14-4CD3-A705-C68B09C64494}"/>
                </a:ext>
              </a:extLst>
            </p:cNvPr>
            <p:cNvSpPr/>
            <p:nvPr/>
          </p:nvSpPr>
          <p:spPr>
            <a:xfrm>
              <a:off x="444126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0" name="Pil: vinkeltegn 13">
              <a:extLst>
                <a:ext uri="{FF2B5EF4-FFF2-40B4-BE49-F238E27FC236}">
                  <a16:creationId xmlns:a16="http://schemas.microsoft.com/office/drawing/2014/main" id="{7681715B-B79F-4BDD-9AF2-9D04B6120F7E}"/>
                </a:ext>
              </a:extLst>
            </p:cNvPr>
            <p:cNvSpPr/>
            <p:nvPr/>
          </p:nvSpPr>
          <p:spPr>
            <a:xfrm>
              <a:off x="5233542" y="11136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1" name="Rektangel 5">
              <a:extLst>
                <a:ext uri="{FF2B5EF4-FFF2-40B4-BE49-F238E27FC236}">
                  <a16:creationId xmlns:a16="http://schemas.microsoft.com/office/drawing/2014/main" id="{8D8488E9-FBE0-4309-A398-371231AE43ED}"/>
                </a:ext>
              </a:extLst>
            </p:cNvPr>
            <p:cNvSpPr/>
            <p:nvPr/>
          </p:nvSpPr>
          <p:spPr>
            <a:xfrm>
              <a:off x="608303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2" name="Rektangel 5">
              <a:extLst>
                <a:ext uri="{FF2B5EF4-FFF2-40B4-BE49-F238E27FC236}">
                  <a16:creationId xmlns:a16="http://schemas.microsoft.com/office/drawing/2014/main" id="{B46400AB-2D6F-4F4B-9AB1-677477647728}"/>
                </a:ext>
              </a:extLst>
            </p:cNvPr>
            <p:cNvSpPr/>
            <p:nvPr/>
          </p:nvSpPr>
          <p:spPr>
            <a:xfrm>
              <a:off x="706629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3" name="Rektangel 5">
              <a:extLst>
                <a:ext uri="{FF2B5EF4-FFF2-40B4-BE49-F238E27FC236}">
                  <a16:creationId xmlns:a16="http://schemas.microsoft.com/office/drawing/2014/main" id="{C843FF12-80CC-4AFF-956E-90461FCD1762}"/>
                </a:ext>
              </a:extLst>
            </p:cNvPr>
            <p:cNvSpPr/>
            <p:nvPr/>
          </p:nvSpPr>
          <p:spPr>
            <a:xfrm>
              <a:off x="803757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4" name="Pil: vinkeltegn 13">
              <a:extLst>
                <a:ext uri="{FF2B5EF4-FFF2-40B4-BE49-F238E27FC236}">
                  <a16:creationId xmlns:a16="http://schemas.microsoft.com/office/drawing/2014/main" id="{8F67E461-FA34-4DFD-B29D-67320691FBD0}"/>
                </a:ext>
              </a:extLst>
            </p:cNvPr>
            <p:cNvSpPr/>
            <p:nvPr/>
          </p:nvSpPr>
          <p:spPr>
            <a:xfrm>
              <a:off x="207158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5" name="Pil: vinkeltegn 13">
              <a:extLst>
                <a:ext uri="{FF2B5EF4-FFF2-40B4-BE49-F238E27FC236}">
                  <a16:creationId xmlns:a16="http://schemas.microsoft.com/office/drawing/2014/main" id="{0626214A-A20B-4F05-AF06-3462218CC26B}"/>
                </a:ext>
              </a:extLst>
            </p:cNvPr>
            <p:cNvSpPr/>
            <p:nvPr/>
          </p:nvSpPr>
          <p:spPr>
            <a:xfrm>
              <a:off x="2869267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6" name="Pil: vinkeltegn 13">
              <a:extLst>
                <a:ext uri="{FF2B5EF4-FFF2-40B4-BE49-F238E27FC236}">
                  <a16:creationId xmlns:a16="http://schemas.microsoft.com/office/drawing/2014/main" id="{9C8BDC5A-F720-4CD0-A706-09FBC4456829}"/>
                </a:ext>
              </a:extLst>
            </p:cNvPr>
            <p:cNvSpPr/>
            <p:nvPr/>
          </p:nvSpPr>
          <p:spPr>
            <a:xfrm>
              <a:off x="3661540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7" name="Pil: vinkeltegn 13">
              <a:extLst>
                <a:ext uri="{FF2B5EF4-FFF2-40B4-BE49-F238E27FC236}">
                  <a16:creationId xmlns:a16="http://schemas.microsoft.com/office/drawing/2014/main" id="{7D87EC50-886A-49CC-82C3-9EE6DECC9CEC}"/>
                </a:ext>
              </a:extLst>
            </p:cNvPr>
            <p:cNvSpPr/>
            <p:nvPr/>
          </p:nvSpPr>
          <p:spPr>
            <a:xfrm>
              <a:off x="445381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8" name="Pil: vinkeltegn 13">
              <a:extLst>
                <a:ext uri="{FF2B5EF4-FFF2-40B4-BE49-F238E27FC236}">
                  <a16:creationId xmlns:a16="http://schemas.microsoft.com/office/drawing/2014/main" id="{1AEDDB09-A316-4E3F-A829-B39E54C08885}"/>
                </a:ext>
              </a:extLst>
            </p:cNvPr>
            <p:cNvSpPr/>
            <p:nvPr/>
          </p:nvSpPr>
          <p:spPr>
            <a:xfrm>
              <a:off x="5246086" y="16669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9" name="Rektangel 5">
              <a:extLst>
                <a:ext uri="{FF2B5EF4-FFF2-40B4-BE49-F238E27FC236}">
                  <a16:creationId xmlns:a16="http://schemas.microsoft.com/office/drawing/2014/main" id="{6BAC9A60-64D9-4FF5-BC5A-BEA79BC4B70A}"/>
                </a:ext>
              </a:extLst>
            </p:cNvPr>
            <p:cNvSpPr/>
            <p:nvPr/>
          </p:nvSpPr>
          <p:spPr>
            <a:xfrm>
              <a:off x="609557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0" name="Rektangel 5">
              <a:extLst>
                <a:ext uri="{FF2B5EF4-FFF2-40B4-BE49-F238E27FC236}">
                  <a16:creationId xmlns:a16="http://schemas.microsoft.com/office/drawing/2014/main" id="{C529DDA8-A05C-4A53-AA26-89322B87B498}"/>
                </a:ext>
              </a:extLst>
            </p:cNvPr>
            <p:cNvSpPr/>
            <p:nvPr/>
          </p:nvSpPr>
          <p:spPr>
            <a:xfrm>
              <a:off x="707883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1" name="Rektangel 5">
              <a:extLst>
                <a:ext uri="{FF2B5EF4-FFF2-40B4-BE49-F238E27FC236}">
                  <a16:creationId xmlns:a16="http://schemas.microsoft.com/office/drawing/2014/main" id="{E8517A17-06E9-4A54-B006-17F8F06DA62B}"/>
                </a:ext>
              </a:extLst>
            </p:cNvPr>
            <p:cNvSpPr/>
            <p:nvPr/>
          </p:nvSpPr>
          <p:spPr>
            <a:xfrm>
              <a:off x="805011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62338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45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Lora</vt:lpstr>
      <vt:lpstr>Arial</vt:lpstr>
      <vt:lpstr>Quattrocento Sans</vt:lpstr>
      <vt:lpstr>Viola template</vt:lpstr>
      <vt:lpstr>Long List Process Evaluation template</vt:lpstr>
      <vt:lpstr>Identify processes – Long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2018-12-10T17:38:38Z</dcterms:modified>
</cp:coreProperties>
</file>