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1383" r:id="rId3"/>
    <p:sldId id="1384" r:id="rId4"/>
    <p:sldId id="1385" r:id="rId5"/>
  </p:sldIdLst>
  <p:sldSz cx="9144000" cy="5143500" type="screen16x9"/>
  <p:notesSz cx="6858000" cy="9144000"/>
  <p:embeddedFontLst>
    <p:embeddedFont>
      <p:font typeface="Lora" panose="02000503000000020004" pitchFamily="2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6842F-7AC8-4B44-A904-CCE1BB4BE4F1}">
  <a:tblStyle styleId="{3956842F-7AC8-4B44-A904-CCE1BB4BE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7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Arial" panose="020B0604020202020204" pitchFamily="34" charset="0"/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84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5497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List Process Evaluation template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E4D1-5811-4249-81B3-2EEEB36F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processes – Long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EE8E0-87BE-458B-9C79-E6AA6D134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CA236-983A-4A69-AD2A-08C53707DE17}"/>
              </a:ext>
            </a:extLst>
          </p:cNvPr>
          <p:cNvGrpSpPr/>
          <p:nvPr/>
        </p:nvGrpSpPr>
        <p:grpSpPr>
          <a:xfrm>
            <a:off x="227477" y="1341893"/>
            <a:ext cx="8689047" cy="3173547"/>
            <a:chOff x="227477" y="1341893"/>
            <a:chExt cx="8689047" cy="3173547"/>
          </a:xfrm>
        </p:grpSpPr>
        <p:sp>
          <p:nvSpPr>
            <p:cNvPr id="262" name="Rektangel 124">
              <a:extLst>
                <a:ext uri="{FF2B5EF4-FFF2-40B4-BE49-F238E27FC236}">
                  <a16:creationId xmlns:a16="http://schemas.microsoft.com/office/drawing/2014/main" id="{27BA0BEF-1309-47E1-9974-5D7365F4CDF5}"/>
                </a:ext>
              </a:extLst>
            </p:cNvPr>
            <p:cNvSpPr/>
            <p:nvPr/>
          </p:nvSpPr>
          <p:spPr>
            <a:xfrm>
              <a:off x="6946296" y="134189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A53AFE9-1B5A-4B3C-BB80-13AEC22582C4}"/>
                </a:ext>
              </a:extLst>
            </p:cNvPr>
            <p:cNvGrpSpPr/>
            <p:nvPr/>
          </p:nvGrpSpPr>
          <p:grpSpPr>
            <a:xfrm>
              <a:off x="227477" y="1519033"/>
              <a:ext cx="8689047" cy="2996407"/>
              <a:chOff x="141072" y="1519033"/>
              <a:chExt cx="8689047" cy="2996407"/>
            </a:xfrm>
          </p:grpSpPr>
          <p:sp>
            <p:nvSpPr>
              <p:cNvPr id="133" name="Rektangel 5">
                <a:extLst>
                  <a:ext uri="{FF2B5EF4-FFF2-40B4-BE49-F238E27FC236}">
                    <a16:creationId xmlns:a16="http://schemas.microsoft.com/office/drawing/2014/main" id="{9564292B-1D93-47B2-9E3D-4284E14DE9C8}"/>
                  </a:ext>
                </a:extLst>
              </p:cNvPr>
              <p:cNvSpPr/>
              <p:nvPr/>
            </p:nvSpPr>
            <p:spPr>
              <a:xfrm>
                <a:off x="145708" y="2327639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141" name="Pil: vinkeltegn 13">
                <a:extLst>
                  <a:ext uri="{FF2B5EF4-FFF2-40B4-BE49-F238E27FC236}">
                    <a16:creationId xmlns:a16="http://schemas.microsoft.com/office/drawing/2014/main" id="{FE38FF0E-736C-4C11-91F1-6AC4DAE0D8D7}"/>
                  </a:ext>
                </a:extLst>
              </p:cNvPr>
              <p:cNvSpPr/>
              <p:nvPr/>
            </p:nvSpPr>
            <p:spPr>
              <a:xfrm>
                <a:off x="193904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49" name="Rektangel 121">
                <a:extLst>
                  <a:ext uri="{FF2B5EF4-FFF2-40B4-BE49-F238E27FC236}">
                    <a16:creationId xmlns:a16="http://schemas.microsoft.com/office/drawing/2014/main" id="{10CEC3C7-10C0-4A7D-8853-C3FC7F225F53}"/>
                  </a:ext>
                </a:extLst>
              </p:cNvPr>
              <p:cNvSpPr/>
              <p:nvPr/>
            </p:nvSpPr>
            <p:spPr>
              <a:xfrm>
                <a:off x="141072" y="2049458"/>
                <a:ext cx="90102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name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50" name="Rektangel 122">
                <a:extLst>
                  <a:ext uri="{FF2B5EF4-FFF2-40B4-BE49-F238E27FC236}">
                    <a16:creationId xmlns:a16="http://schemas.microsoft.com/office/drawing/2014/main" id="{F0E6878C-F9C6-4A0C-ABDE-1416410FE941}"/>
                  </a:ext>
                </a:extLst>
              </p:cNvPr>
              <p:cNvSpPr/>
              <p:nvPr/>
            </p:nvSpPr>
            <p:spPr>
              <a:xfrm>
                <a:off x="1122319" y="1879601"/>
                <a:ext cx="721346" cy="37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trigger</a:t>
                </a:r>
              </a:p>
            </p:txBody>
          </p:sp>
          <p:sp>
            <p:nvSpPr>
              <p:cNvPr id="251" name="Rektangel 123">
                <a:extLst>
                  <a:ext uri="{FF2B5EF4-FFF2-40B4-BE49-F238E27FC236}">
                    <a16:creationId xmlns:a16="http://schemas.microsoft.com/office/drawing/2014/main" id="{13715567-CF59-47B5-BA6C-FB2B61494A91}"/>
                  </a:ext>
                </a:extLst>
              </p:cNvPr>
              <p:cNvSpPr/>
              <p:nvPr/>
            </p:nvSpPr>
            <p:spPr>
              <a:xfrm>
                <a:off x="1951588" y="2075740"/>
                <a:ext cx="3545275" cy="18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steps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(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high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level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</a:p>
            </p:txBody>
          </p:sp>
          <p:sp>
            <p:nvSpPr>
              <p:cNvPr id="252" name="Rektangel 124">
                <a:extLst>
                  <a:ext uri="{FF2B5EF4-FFF2-40B4-BE49-F238E27FC236}">
                    <a16:creationId xmlns:a16="http://schemas.microsoft.com/office/drawing/2014/main" id="{EC6A82C5-265E-49C8-9B0D-DA6AC59F0BD7}"/>
                  </a:ext>
                </a:extLst>
              </p:cNvPr>
              <p:cNvSpPr/>
              <p:nvPr/>
            </p:nvSpPr>
            <p:spPr>
              <a:xfrm>
                <a:off x="5962009" y="1540228"/>
                <a:ext cx="901028" cy="7156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Estimated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number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of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hours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spent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(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yearly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1" name="Rektangel 124">
                <a:extLst>
                  <a:ext uri="{FF2B5EF4-FFF2-40B4-BE49-F238E27FC236}">
                    <a16:creationId xmlns:a16="http://schemas.microsoft.com/office/drawing/2014/main" id="{C6D0DFF7-83F3-4011-82B3-A9E226C3CEC8}"/>
                  </a:ext>
                </a:extLst>
              </p:cNvPr>
              <p:cNvSpPr/>
              <p:nvPr/>
            </p:nvSpPr>
            <p:spPr>
              <a:xfrm>
                <a:off x="6406710" y="2049458"/>
                <a:ext cx="114670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3" name="Rektangel 124">
                <a:extLst>
                  <a:ext uri="{FF2B5EF4-FFF2-40B4-BE49-F238E27FC236}">
                    <a16:creationId xmlns:a16="http://schemas.microsoft.com/office/drawing/2014/main" id="{CBF683A8-9251-4AE0-BA71-A6220BA5374C}"/>
                  </a:ext>
                </a:extLst>
              </p:cNvPr>
              <p:cNvSpPr/>
              <p:nvPr/>
            </p:nvSpPr>
            <p:spPr>
              <a:xfrm>
                <a:off x="7917577" y="1519033"/>
                <a:ext cx="900000" cy="736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All systems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the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interacts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with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4" name="Rektangel 5">
                <a:extLst>
                  <a:ext uri="{FF2B5EF4-FFF2-40B4-BE49-F238E27FC236}">
                    <a16:creationId xmlns:a16="http://schemas.microsoft.com/office/drawing/2014/main" id="{1FF04744-8826-44D5-A2BA-550797E262F5}"/>
                  </a:ext>
                </a:extLst>
              </p:cNvPr>
              <p:cNvSpPr/>
              <p:nvPr/>
            </p:nvSpPr>
            <p:spPr>
              <a:xfrm>
                <a:off x="145708" y="2894906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5" name="Rektangel 5">
                <a:extLst>
                  <a:ext uri="{FF2B5EF4-FFF2-40B4-BE49-F238E27FC236}">
                    <a16:creationId xmlns:a16="http://schemas.microsoft.com/office/drawing/2014/main" id="{2C718FB4-999B-4392-8ECB-8697D3973E3C}"/>
                  </a:ext>
                </a:extLst>
              </p:cNvPr>
              <p:cNvSpPr/>
              <p:nvPr/>
            </p:nvSpPr>
            <p:spPr>
              <a:xfrm>
                <a:off x="145708" y="3462173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6" name="Rektangel 5">
                <a:extLst>
                  <a:ext uri="{FF2B5EF4-FFF2-40B4-BE49-F238E27FC236}">
                    <a16:creationId xmlns:a16="http://schemas.microsoft.com/office/drawing/2014/main" id="{CB0C4880-DE31-4551-B45E-5AD330943450}"/>
                  </a:ext>
                </a:extLst>
              </p:cNvPr>
              <p:cNvSpPr/>
              <p:nvPr/>
            </p:nvSpPr>
            <p:spPr>
              <a:xfrm>
                <a:off x="141072" y="4029440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7" name="Rektangel 5">
                <a:extLst>
                  <a:ext uri="{FF2B5EF4-FFF2-40B4-BE49-F238E27FC236}">
                    <a16:creationId xmlns:a16="http://schemas.microsoft.com/office/drawing/2014/main" id="{AF47FFC8-09AD-4E57-9699-7C8C5D7DCFEE}"/>
                  </a:ext>
                </a:extLst>
              </p:cNvPr>
              <p:cNvSpPr/>
              <p:nvPr/>
            </p:nvSpPr>
            <p:spPr>
              <a:xfrm>
                <a:off x="1135373" y="2319231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Time</a:t>
                </a:r>
              </a:p>
            </p:txBody>
          </p:sp>
          <p:sp>
            <p:nvSpPr>
              <p:cNvPr id="268" name="Rektangel 5">
                <a:extLst>
                  <a:ext uri="{FF2B5EF4-FFF2-40B4-BE49-F238E27FC236}">
                    <a16:creationId xmlns:a16="http://schemas.microsoft.com/office/drawing/2014/main" id="{C0B04A8D-BD6C-4A93-B3AB-DF5410ABCDC8}"/>
                  </a:ext>
                </a:extLst>
              </p:cNvPr>
              <p:cNvSpPr/>
              <p:nvPr/>
            </p:nvSpPr>
            <p:spPr>
              <a:xfrm>
                <a:off x="1135373" y="2894906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Date</a:t>
                </a:r>
              </a:p>
            </p:txBody>
          </p:sp>
          <p:sp>
            <p:nvSpPr>
              <p:cNvPr id="269" name="Rektangel 5">
                <a:extLst>
                  <a:ext uri="{FF2B5EF4-FFF2-40B4-BE49-F238E27FC236}">
                    <a16:creationId xmlns:a16="http://schemas.microsoft.com/office/drawing/2014/main" id="{45214FB3-6557-4048-8075-A202C47FE1A2}"/>
                  </a:ext>
                </a:extLst>
              </p:cNvPr>
              <p:cNvSpPr/>
              <p:nvPr/>
            </p:nvSpPr>
            <p:spPr>
              <a:xfrm>
                <a:off x="1135372" y="3462173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0" name="Rektangel 5">
                <a:extLst>
                  <a:ext uri="{FF2B5EF4-FFF2-40B4-BE49-F238E27FC236}">
                    <a16:creationId xmlns:a16="http://schemas.microsoft.com/office/drawing/2014/main" id="{30BA1442-1B6B-4FE3-A1D7-33A5D8F0B3A7}"/>
                  </a:ext>
                </a:extLst>
              </p:cNvPr>
              <p:cNvSpPr/>
              <p:nvPr/>
            </p:nvSpPr>
            <p:spPr>
              <a:xfrm>
                <a:off x="1135371" y="4029440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4" name="Pil: vinkeltegn 13">
                <a:extLst>
                  <a:ext uri="{FF2B5EF4-FFF2-40B4-BE49-F238E27FC236}">
                    <a16:creationId xmlns:a16="http://schemas.microsoft.com/office/drawing/2014/main" id="{D9B4F661-3D77-4DF2-A244-4487E0E67BD3}"/>
                  </a:ext>
                </a:extLst>
              </p:cNvPr>
              <p:cNvSpPr/>
              <p:nvPr/>
            </p:nvSpPr>
            <p:spPr>
              <a:xfrm>
                <a:off x="2736730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Search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for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5" name="Pil: vinkeltegn 13">
                <a:extLst>
                  <a:ext uri="{FF2B5EF4-FFF2-40B4-BE49-F238E27FC236}">
                    <a16:creationId xmlns:a16="http://schemas.microsoft.com/office/drawing/2014/main" id="{4BF27130-A4BD-41B8-84A4-D355F5B1C547}"/>
                  </a:ext>
                </a:extLst>
              </p:cNvPr>
              <p:cNvSpPr/>
              <p:nvPr/>
            </p:nvSpPr>
            <p:spPr>
              <a:xfrm>
                <a:off x="3529003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Control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6" name="Pil: vinkeltegn 13">
                <a:extLst>
                  <a:ext uri="{FF2B5EF4-FFF2-40B4-BE49-F238E27FC236}">
                    <a16:creationId xmlns:a16="http://schemas.microsoft.com/office/drawing/2014/main" id="{1CA09184-69B8-4E60-BEC1-CFA843F223AA}"/>
                  </a:ext>
                </a:extLst>
              </p:cNvPr>
              <p:cNvSpPr/>
              <p:nvPr/>
            </p:nvSpPr>
            <p:spPr>
              <a:xfrm>
                <a:off x="432127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7" name="Pil: vinkeltegn 13">
                <a:extLst>
                  <a:ext uri="{FF2B5EF4-FFF2-40B4-BE49-F238E27FC236}">
                    <a16:creationId xmlns:a16="http://schemas.microsoft.com/office/drawing/2014/main" id="{6F53A9F3-E6EA-471E-847F-714C66070971}"/>
                  </a:ext>
                </a:extLst>
              </p:cNvPr>
              <p:cNvSpPr/>
              <p:nvPr/>
            </p:nvSpPr>
            <p:spPr>
              <a:xfrm>
                <a:off x="5113549" y="2334949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Close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8" name="Rektangel 5">
                <a:extLst>
                  <a:ext uri="{FF2B5EF4-FFF2-40B4-BE49-F238E27FC236}">
                    <a16:creationId xmlns:a16="http://schemas.microsoft.com/office/drawing/2014/main" id="{E2340F36-55E8-4255-BE52-AC99D9C02B7F}"/>
                  </a:ext>
                </a:extLst>
              </p:cNvPr>
              <p:cNvSpPr/>
              <p:nvPr/>
            </p:nvSpPr>
            <p:spPr>
              <a:xfrm>
                <a:off x="596303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5000</a:t>
                </a:r>
              </a:p>
            </p:txBody>
          </p:sp>
          <p:sp>
            <p:nvSpPr>
              <p:cNvPr id="279" name="Rektangel 5">
                <a:extLst>
                  <a:ext uri="{FF2B5EF4-FFF2-40B4-BE49-F238E27FC236}">
                    <a16:creationId xmlns:a16="http://schemas.microsoft.com/office/drawing/2014/main" id="{D1366B5D-E71E-44F7-8BB9-5005488541A1}"/>
                  </a:ext>
                </a:extLst>
              </p:cNvPr>
              <p:cNvSpPr/>
              <p:nvPr/>
            </p:nvSpPr>
            <p:spPr>
              <a:xfrm>
                <a:off x="694629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80%</a:t>
                </a:r>
              </a:p>
            </p:txBody>
          </p:sp>
          <p:sp>
            <p:nvSpPr>
              <p:cNvPr id="280" name="Rektangel 5">
                <a:extLst>
                  <a:ext uri="{FF2B5EF4-FFF2-40B4-BE49-F238E27FC236}">
                    <a16:creationId xmlns:a16="http://schemas.microsoft.com/office/drawing/2014/main" id="{87EE6091-125B-45E2-82EA-B697964067AC}"/>
                  </a:ext>
                </a:extLst>
              </p:cNvPr>
              <p:cNvSpPr/>
              <p:nvPr/>
            </p:nvSpPr>
            <p:spPr>
              <a:xfrm>
                <a:off x="791757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1" name="Pil: vinkeltegn 13">
                <a:extLst>
                  <a:ext uri="{FF2B5EF4-FFF2-40B4-BE49-F238E27FC236}">
                    <a16:creationId xmlns:a16="http://schemas.microsoft.com/office/drawing/2014/main" id="{16A85E73-8C45-4400-9AA9-015D9E48159B}"/>
                  </a:ext>
                </a:extLst>
              </p:cNvPr>
              <p:cNvSpPr/>
              <p:nvPr/>
            </p:nvSpPr>
            <p:spPr>
              <a:xfrm>
                <a:off x="193904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ERP</a:t>
                </a:r>
              </a:p>
            </p:txBody>
          </p:sp>
          <p:sp>
            <p:nvSpPr>
              <p:cNvPr id="282" name="Pil: vinkeltegn 13">
                <a:extLst>
                  <a:ext uri="{FF2B5EF4-FFF2-40B4-BE49-F238E27FC236}">
                    <a16:creationId xmlns:a16="http://schemas.microsoft.com/office/drawing/2014/main" id="{E16BE0C3-4200-4E53-937C-D442EE4A8E93}"/>
                  </a:ext>
                </a:extLst>
              </p:cNvPr>
              <p:cNvSpPr/>
              <p:nvPr/>
            </p:nvSpPr>
            <p:spPr>
              <a:xfrm>
                <a:off x="2736730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3" name="Pil: vinkeltegn 13">
                <a:extLst>
                  <a:ext uri="{FF2B5EF4-FFF2-40B4-BE49-F238E27FC236}">
                    <a16:creationId xmlns:a16="http://schemas.microsoft.com/office/drawing/2014/main" id="{8EB1613B-DCC9-4B01-AA18-3BBC4C3F6006}"/>
                  </a:ext>
                </a:extLst>
              </p:cNvPr>
              <p:cNvSpPr/>
              <p:nvPr/>
            </p:nvSpPr>
            <p:spPr>
              <a:xfrm>
                <a:off x="3529003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bank</a:t>
                </a:r>
              </a:p>
            </p:txBody>
          </p:sp>
          <p:sp>
            <p:nvSpPr>
              <p:cNvPr id="284" name="Pil: vinkeltegn 13">
                <a:extLst>
                  <a:ext uri="{FF2B5EF4-FFF2-40B4-BE49-F238E27FC236}">
                    <a16:creationId xmlns:a16="http://schemas.microsoft.com/office/drawing/2014/main" id="{3E71DBB6-57B0-45E1-B7A8-CCF177FE8161}"/>
                  </a:ext>
                </a:extLst>
              </p:cNvPr>
              <p:cNvSpPr/>
              <p:nvPr/>
            </p:nvSpPr>
            <p:spPr>
              <a:xfrm>
                <a:off x="432127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5" name="Pil: vinkeltegn 13">
                <a:extLst>
                  <a:ext uri="{FF2B5EF4-FFF2-40B4-BE49-F238E27FC236}">
                    <a16:creationId xmlns:a16="http://schemas.microsoft.com/office/drawing/2014/main" id="{04EF8C1E-C632-438B-9561-F24949D9D77B}"/>
                  </a:ext>
                </a:extLst>
              </p:cNvPr>
              <p:cNvSpPr/>
              <p:nvPr/>
            </p:nvSpPr>
            <p:spPr>
              <a:xfrm>
                <a:off x="5113549" y="2902216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and report</a:t>
                </a:r>
              </a:p>
            </p:txBody>
          </p:sp>
          <p:sp>
            <p:nvSpPr>
              <p:cNvPr id="286" name="Rektangel 5">
                <a:extLst>
                  <a:ext uri="{FF2B5EF4-FFF2-40B4-BE49-F238E27FC236}">
                    <a16:creationId xmlns:a16="http://schemas.microsoft.com/office/drawing/2014/main" id="{82F05B46-0CEF-4DB6-981B-2B7387ECE7AF}"/>
                  </a:ext>
                </a:extLst>
              </p:cNvPr>
              <p:cNvSpPr/>
              <p:nvPr/>
            </p:nvSpPr>
            <p:spPr>
              <a:xfrm>
                <a:off x="596303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1000</a:t>
                </a:r>
              </a:p>
            </p:txBody>
          </p:sp>
          <p:sp>
            <p:nvSpPr>
              <p:cNvPr id="287" name="Rektangel 5">
                <a:extLst>
                  <a:ext uri="{FF2B5EF4-FFF2-40B4-BE49-F238E27FC236}">
                    <a16:creationId xmlns:a16="http://schemas.microsoft.com/office/drawing/2014/main" id="{2E1ACB39-49A1-4318-83FE-BDE2A6C13880}"/>
                  </a:ext>
                </a:extLst>
              </p:cNvPr>
              <p:cNvSpPr/>
              <p:nvPr/>
            </p:nvSpPr>
            <p:spPr>
              <a:xfrm>
                <a:off x="694629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100%</a:t>
                </a:r>
              </a:p>
            </p:txBody>
          </p:sp>
          <p:sp>
            <p:nvSpPr>
              <p:cNvPr id="288" name="Rektangel 5">
                <a:extLst>
                  <a:ext uri="{FF2B5EF4-FFF2-40B4-BE49-F238E27FC236}">
                    <a16:creationId xmlns:a16="http://schemas.microsoft.com/office/drawing/2014/main" id="{2EEFF62B-CE8E-4EFE-A915-B18D6BB2A700}"/>
                  </a:ext>
                </a:extLst>
              </p:cNvPr>
              <p:cNvSpPr/>
              <p:nvPr/>
            </p:nvSpPr>
            <p:spPr>
              <a:xfrm>
                <a:off x="791757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ERP, bank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excel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90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9" name="Pil: vinkeltegn 13">
                <a:extLst>
                  <a:ext uri="{FF2B5EF4-FFF2-40B4-BE49-F238E27FC236}">
                    <a16:creationId xmlns:a16="http://schemas.microsoft.com/office/drawing/2014/main" id="{67F5991D-A75A-4C5D-BD33-F0AB7A22ECB8}"/>
                  </a:ext>
                </a:extLst>
              </p:cNvPr>
              <p:cNvSpPr/>
              <p:nvPr/>
            </p:nvSpPr>
            <p:spPr>
              <a:xfrm>
                <a:off x="193904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0" name="Pil: vinkeltegn 13">
                <a:extLst>
                  <a:ext uri="{FF2B5EF4-FFF2-40B4-BE49-F238E27FC236}">
                    <a16:creationId xmlns:a16="http://schemas.microsoft.com/office/drawing/2014/main" id="{A9D5AEE7-DC9D-43C8-8295-BB55759F5B89}"/>
                  </a:ext>
                </a:extLst>
              </p:cNvPr>
              <p:cNvSpPr/>
              <p:nvPr/>
            </p:nvSpPr>
            <p:spPr>
              <a:xfrm>
                <a:off x="2736728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1" name="Pil: vinkeltegn 13">
                <a:extLst>
                  <a:ext uri="{FF2B5EF4-FFF2-40B4-BE49-F238E27FC236}">
                    <a16:creationId xmlns:a16="http://schemas.microsoft.com/office/drawing/2014/main" id="{D27E295D-8EFE-4421-A729-D183184E0D65}"/>
                  </a:ext>
                </a:extLst>
              </p:cNvPr>
              <p:cNvSpPr/>
              <p:nvPr/>
            </p:nvSpPr>
            <p:spPr>
              <a:xfrm>
                <a:off x="3529001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2" name="Pil: vinkeltegn 13">
                <a:extLst>
                  <a:ext uri="{FF2B5EF4-FFF2-40B4-BE49-F238E27FC236}">
                    <a16:creationId xmlns:a16="http://schemas.microsoft.com/office/drawing/2014/main" id="{2C58BC29-ED25-45D0-A512-AB542DF4A1A4}"/>
                  </a:ext>
                </a:extLst>
              </p:cNvPr>
              <p:cNvSpPr/>
              <p:nvPr/>
            </p:nvSpPr>
            <p:spPr>
              <a:xfrm>
                <a:off x="432127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3" name="Pil: vinkeltegn 13">
                <a:extLst>
                  <a:ext uri="{FF2B5EF4-FFF2-40B4-BE49-F238E27FC236}">
                    <a16:creationId xmlns:a16="http://schemas.microsoft.com/office/drawing/2014/main" id="{73A9389C-6663-476F-AFB2-68B7EA81C3DD}"/>
                  </a:ext>
                </a:extLst>
              </p:cNvPr>
              <p:cNvSpPr/>
              <p:nvPr/>
            </p:nvSpPr>
            <p:spPr>
              <a:xfrm>
                <a:off x="5113547" y="34751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4" name="Rektangel 5">
                <a:extLst>
                  <a:ext uri="{FF2B5EF4-FFF2-40B4-BE49-F238E27FC236}">
                    <a16:creationId xmlns:a16="http://schemas.microsoft.com/office/drawing/2014/main" id="{8E0A70C9-2262-4C8A-8BE3-7AB34D4A154E}"/>
                  </a:ext>
                </a:extLst>
              </p:cNvPr>
              <p:cNvSpPr/>
              <p:nvPr/>
            </p:nvSpPr>
            <p:spPr>
              <a:xfrm>
                <a:off x="596303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5" name="Rektangel 5">
                <a:extLst>
                  <a:ext uri="{FF2B5EF4-FFF2-40B4-BE49-F238E27FC236}">
                    <a16:creationId xmlns:a16="http://schemas.microsoft.com/office/drawing/2014/main" id="{0F97A728-15AA-425F-986E-B12E190842E1}"/>
                  </a:ext>
                </a:extLst>
              </p:cNvPr>
              <p:cNvSpPr/>
              <p:nvPr/>
            </p:nvSpPr>
            <p:spPr>
              <a:xfrm>
                <a:off x="694629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6" name="Rektangel 5">
                <a:extLst>
                  <a:ext uri="{FF2B5EF4-FFF2-40B4-BE49-F238E27FC236}">
                    <a16:creationId xmlns:a16="http://schemas.microsoft.com/office/drawing/2014/main" id="{649686BD-21A1-488B-ABCB-22F3A9BCAEFB}"/>
                  </a:ext>
                </a:extLst>
              </p:cNvPr>
              <p:cNvSpPr/>
              <p:nvPr/>
            </p:nvSpPr>
            <p:spPr>
              <a:xfrm>
                <a:off x="791757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7" name="Pil: vinkeltegn 13">
                <a:extLst>
                  <a:ext uri="{FF2B5EF4-FFF2-40B4-BE49-F238E27FC236}">
                    <a16:creationId xmlns:a16="http://schemas.microsoft.com/office/drawing/2014/main" id="{E9165014-D5E4-456E-90FE-3EB1BA08409D}"/>
                  </a:ext>
                </a:extLst>
              </p:cNvPr>
              <p:cNvSpPr/>
              <p:nvPr/>
            </p:nvSpPr>
            <p:spPr>
              <a:xfrm>
                <a:off x="195158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8" name="Pil: vinkeltegn 13">
                <a:extLst>
                  <a:ext uri="{FF2B5EF4-FFF2-40B4-BE49-F238E27FC236}">
                    <a16:creationId xmlns:a16="http://schemas.microsoft.com/office/drawing/2014/main" id="{CB781384-3FAE-41C7-BC2E-E86F78097B6D}"/>
                  </a:ext>
                </a:extLst>
              </p:cNvPr>
              <p:cNvSpPr/>
              <p:nvPr/>
            </p:nvSpPr>
            <p:spPr>
              <a:xfrm>
                <a:off x="2749272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9" name="Pil: vinkeltegn 13">
                <a:extLst>
                  <a:ext uri="{FF2B5EF4-FFF2-40B4-BE49-F238E27FC236}">
                    <a16:creationId xmlns:a16="http://schemas.microsoft.com/office/drawing/2014/main" id="{EFA1B58F-DD8D-4376-A7E0-4F09972CDF63}"/>
                  </a:ext>
                </a:extLst>
              </p:cNvPr>
              <p:cNvSpPr/>
              <p:nvPr/>
            </p:nvSpPr>
            <p:spPr>
              <a:xfrm>
                <a:off x="3541545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0" name="Pil: vinkeltegn 13">
                <a:extLst>
                  <a:ext uri="{FF2B5EF4-FFF2-40B4-BE49-F238E27FC236}">
                    <a16:creationId xmlns:a16="http://schemas.microsoft.com/office/drawing/2014/main" id="{14E0AEA7-C237-4BB9-AEAF-0FB75D3BE531}"/>
                  </a:ext>
                </a:extLst>
              </p:cNvPr>
              <p:cNvSpPr/>
              <p:nvPr/>
            </p:nvSpPr>
            <p:spPr>
              <a:xfrm>
                <a:off x="433381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1" name="Pil: vinkeltegn 13">
                <a:extLst>
                  <a:ext uri="{FF2B5EF4-FFF2-40B4-BE49-F238E27FC236}">
                    <a16:creationId xmlns:a16="http://schemas.microsoft.com/office/drawing/2014/main" id="{FA1D9233-07E9-40ED-AF57-ADA306B9D1F3}"/>
                  </a:ext>
                </a:extLst>
              </p:cNvPr>
              <p:cNvSpPr/>
              <p:nvPr/>
            </p:nvSpPr>
            <p:spPr>
              <a:xfrm>
                <a:off x="5126091" y="40284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2" name="Rektangel 5">
                <a:extLst>
                  <a:ext uri="{FF2B5EF4-FFF2-40B4-BE49-F238E27FC236}">
                    <a16:creationId xmlns:a16="http://schemas.microsoft.com/office/drawing/2014/main" id="{853EBEDD-AFD8-4E94-8C56-DBFA4AC1A6CE}"/>
                  </a:ext>
                </a:extLst>
              </p:cNvPr>
              <p:cNvSpPr/>
              <p:nvPr/>
            </p:nvSpPr>
            <p:spPr>
              <a:xfrm>
                <a:off x="597557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3" name="Rektangel 5">
                <a:extLst>
                  <a:ext uri="{FF2B5EF4-FFF2-40B4-BE49-F238E27FC236}">
                    <a16:creationId xmlns:a16="http://schemas.microsoft.com/office/drawing/2014/main" id="{36967139-1583-4759-AABA-7DECBCFD316E}"/>
                  </a:ext>
                </a:extLst>
              </p:cNvPr>
              <p:cNvSpPr/>
              <p:nvPr/>
            </p:nvSpPr>
            <p:spPr>
              <a:xfrm>
                <a:off x="695883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4" name="Rektangel 5">
                <a:extLst>
                  <a:ext uri="{FF2B5EF4-FFF2-40B4-BE49-F238E27FC236}">
                    <a16:creationId xmlns:a16="http://schemas.microsoft.com/office/drawing/2014/main" id="{CDCF5742-1804-479E-BAF7-744FED38986D}"/>
                  </a:ext>
                </a:extLst>
              </p:cNvPr>
              <p:cNvSpPr/>
              <p:nvPr/>
            </p:nvSpPr>
            <p:spPr>
              <a:xfrm>
                <a:off x="793011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88A6BA-BA9C-44DF-BF43-A291F47FDA16}"/>
              </a:ext>
            </a:extLst>
          </p:cNvPr>
          <p:cNvSpPr/>
          <p:nvPr/>
        </p:nvSpPr>
        <p:spPr>
          <a:xfrm>
            <a:off x="74645" y="2235536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C8496-9B81-44BF-918F-63D4EE04E4EA}"/>
              </a:ext>
            </a:extLst>
          </p:cNvPr>
          <p:cNvSpPr/>
          <p:nvPr/>
        </p:nvSpPr>
        <p:spPr>
          <a:xfrm>
            <a:off x="74645" y="2776450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4693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6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2338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1BA1F80-DD0E-4454-B93B-03D26EB03169}"/>
</file>

<file path=customXml/itemProps2.xml><?xml version="1.0" encoding="utf-8"?>
<ds:datastoreItem xmlns:ds="http://schemas.openxmlformats.org/officeDocument/2006/customXml" ds:itemID="{13BA13AD-6385-4E8C-BC34-970648524166}"/>
</file>

<file path=customXml/itemProps3.xml><?xml version="1.0" encoding="utf-8"?>
<ds:datastoreItem xmlns:ds="http://schemas.openxmlformats.org/officeDocument/2006/customXml" ds:itemID="{6C9E6D26-CEBE-4E2B-A3F7-9DEE465362F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Lora</vt:lpstr>
      <vt:lpstr>Arial</vt:lpstr>
      <vt:lpstr>Quattrocento Sans</vt:lpstr>
      <vt:lpstr>Viola template</vt:lpstr>
      <vt:lpstr>Long List Process Evaluation template</vt:lpstr>
      <vt:lpstr>Identify processes – Long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2018-12-10T17:38:38Z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2187400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