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5DB9A1F5-7B56-42FB-9EE1-6B2C5E1EA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1143" y="143222"/>
            <a:ext cx="1905000" cy="1905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3200"/>
            </a:lvl2pPr>
            <a:lvl3pPr marL="1143000" indent="-228600">
              <a:buFont typeface="Wingdings" panose="05000000000000000000" pitchFamily="2" charset="2"/>
              <a:buChar char="Ø"/>
              <a:defRPr sz="2800"/>
            </a:lvl3pPr>
            <a:lvl4pPr marL="1600200" indent="-228600">
              <a:buFont typeface="Wingdings" panose="05000000000000000000" pitchFamily="2" charset="2"/>
              <a:buChar char="Ø"/>
              <a:defRPr sz="2400"/>
            </a:lvl4pPr>
            <a:lvl5pPr marL="2057400" indent="-228600">
              <a:buFont typeface="Wingdings" panose="05000000000000000000" pitchFamily="2" charset="2"/>
              <a:buChar char="Ø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A834E37-0C73-469B-B4A3-5B334545037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20300" y="0"/>
            <a:ext cx="1905000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2EF0-DE09-4BF1-A919-D047F92DB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209725"/>
            <a:ext cx="10318418" cy="5283651"/>
          </a:xfrm>
        </p:spPr>
        <p:txBody>
          <a:bodyPr/>
          <a:lstStyle/>
          <a:p>
            <a:r>
              <a:rPr lang="en-US" sz="8000" dirty="0"/>
              <a:t>SALESFORCE INTEGRATION WITH EXTERNAL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AD32C-BB94-4A21-9F66-879DAB12F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784" y="5905996"/>
            <a:ext cx="9181896" cy="742279"/>
          </a:xfrm>
        </p:spPr>
        <p:txBody>
          <a:bodyPr/>
          <a:lstStyle/>
          <a:p>
            <a:r>
              <a:rPr lang="en-US" dirty="0"/>
              <a:t>Learn about MOST POWERFUL API: REST API,SOAP API, STREAMING API, BULK API</a:t>
            </a:r>
          </a:p>
        </p:txBody>
      </p:sp>
    </p:spTree>
    <p:extLst>
      <p:ext uri="{BB962C8B-B14F-4D97-AF65-F5344CB8AC3E}">
        <p14:creationId xmlns:p14="http://schemas.microsoft.com/office/powerpoint/2010/main" val="274372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5000-1E64-403A-82EF-E687046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Callout from LWC (Lightning Web Component)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AF420-3EAA-4F0E-B791-34D302BB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707" y="2286000"/>
            <a:ext cx="7959536" cy="3594100"/>
          </a:xfrm>
        </p:spPr>
      </p:pic>
    </p:spTree>
    <p:extLst>
      <p:ext uri="{BB962C8B-B14F-4D97-AF65-F5344CB8AC3E}">
        <p14:creationId xmlns:p14="http://schemas.microsoft.com/office/powerpoint/2010/main" val="33976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07DF-5BE1-4DF1-BA8D-74424E3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24" y="559939"/>
            <a:ext cx="10178322" cy="1492132"/>
          </a:xfrm>
        </p:spPr>
        <p:txBody>
          <a:bodyPr/>
          <a:lstStyle/>
          <a:p>
            <a:r>
              <a:rPr lang="en-US" b="1" i="0" dirty="0">
                <a:solidFill>
                  <a:srgbClr val="3C3B37"/>
                </a:solidFill>
                <a:effectLst/>
              </a:rPr>
              <a:t>Who this course is for?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AF80-BEED-4731-9C46-D7060CDB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24" y="2214980"/>
            <a:ext cx="10178322" cy="3593591"/>
          </a:xfrm>
        </p:spPr>
        <p:txBody>
          <a:bodyPr>
            <a:normAutofit fontScale="85000"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Salesforce Developers who are interested to learn about integrating Salesforce with External Systems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Students who want to learn about different Salesforce API (SOAP | REST | Batch | Streaming | Outbound Messaging | Apex Callouts)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If you are looking to become a Senior Salesforce Developer, this course is for you.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If you are looking to pass your Salesforce Developer Certification II, this course is for you.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If you are a junior Salesforce developer and want to improve your skills to become a Senior developer, this course is for you.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If you are interested to learn about more advanced concepts in Salesforce Development, this course is for you.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</p:txBody>
      </p:sp>
    </p:spTree>
    <p:extLst>
      <p:ext uri="{BB962C8B-B14F-4D97-AF65-F5344CB8AC3E}">
        <p14:creationId xmlns:p14="http://schemas.microsoft.com/office/powerpoint/2010/main" val="230412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6370-9EC2-44B4-BBD8-FF39FC24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course is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AC11-2D26-47B0-912C-5C6517A9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course is Complete HANDS –ON training course which contains real-time project scenarios.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such course available similar to this.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Important APIs are covered in this course </a:t>
            </a:r>
            <a:r>
              <a:rPr lang="en-US" dirty="0" err="1"/>
              <a:t>i.e</a:t>
            </a:r>
            <a:r>
              <a:rPr lang="en-US" dirty="0"/>
              <a:t> Streaming API, BULK API, REST API, SOAP API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Real-time integration examples are covered in the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8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78A2-F384-4039-AFC6-979E4311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WEEKENDS DOUBTS 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AB28-0153-4DAB-AAB3-ED15975F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 Saturday will be a LIVE Doubts session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Code Snippets are available in the course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Quizzes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8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61DD-C8C7-4D47-A197-399C75B4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9063-390E-47C2-93F4-95CF5965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https://www.udemy.com/course/salesforce-integration-with-external-systems/?couponCode=INTEGRATIONCOURSE</a:t>
            </a:r>
          </a:p>
        </p:txBody>
      </p:sp>
    </p:spTree>
    <p:extLst>
      <p:ext uri="{BB962C8B-B14F-4D97-AF65-F5344CB8AC3E}">
        <p14:creationId xmlns:p14="http://schemas.microsoft.com/office/powerpoint/2010/main" val="403365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Say 'Thank You' in Business | Proposify">
            <a:extLst>
              <a:ext uri="{FF2B5EF4-FFF2-40B4-BE49-F238E27FC236}">
                <a16:creationId xmlns:a16="http://schemas.microsoft.com/office/drawing/2014/main" id="{469C83EC-44E7-4567-8FE1-1099241C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80" y="1641628"/>
            <a:ext cx="8587666" cy="429383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208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4F70-13B8-47A8-A4F1-113F86C9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 in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4CEA-A593-45F1-8F79-AD97C782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Salesforce APIs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Bulk API in Salesforce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Consuming External Services via Apex Callouts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External Webservice from Lightning Web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Streaming API- </a:t>
            </a:r>
            <a:r>
              <a:rPr lang="en-US" dirty="0" err="1"/>
              <a:t>PushTopics</a:t>
            </a:r>
            <a:r>
              <a:rPr lang="en-US" dirty="0"/>
              <a:t>, Platform Events, Change Data Capture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Calling External Webservice from Aura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Fetching Data from Salesforce via External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Sending Data from Salesforce to Java Application using Streaming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6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0191-304F-42EC-8498-4E3EDB17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74664"/>
            <a:ext cx="10178322" cy="1513527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Info Application: fetch Salesforce Data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AED3F-95B1-40C2-9340-6BA71C0F2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251" y="2423132"/>
            <a:ext cx="7865750" cy="39602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5134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4B67-8B85-42BB-ACDC-D660BF01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Data into Salesforce using BULK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021-4570-4114-B15F-32F5642A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will learn about BULK API in the course, and using the BULK API we will insert records into SALESFORCE.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will see how to insert records via a CSV file using Bulk API.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Execute bulk call using POSTMAN.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0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40D4-753F-4BB6-BDD0-8A91B256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external Webservice from Salesforce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96B44-158E-4B9D-8AEF-94124395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9955" y="2016226"/>
            <a:ext cx="4590045" cy="44593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40741-1979-4D42-B24B-B4BFBDBF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29632"/>
            <a:ext cx="5514975" cy="1466850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54B3F9-1762-4239-A8E2-01CCF90EA9DB}"/>
              </a:ext>
            </a:extLst>
          </p:cNvPr>
          <p:cNvCxnSpPr>
            <a:cxnSpLocks/>
          </p:cNvCxnSpPr>
          <p:nvPr/>
        </p:nvCxnSpPr>
        <p:spPr>
          <a:xfrm>
            <a:off x="2343704" y="2847642"/>
            <a:ext cx="4385570" cy="20439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6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4417-D876-4E3D-87C9-97094803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Streaming API in Salesforce: Passing data from Salesforce to External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4947-032C-4D8B-A0AB-1A8766A6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583402"/>
            <a:ext cx="10178322" cy="32961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37AF2-B017-48D8-A9E4-988CC27EC954}"/>
              </a:ext>
            </a:extLst>
          </p:cNvPr>
          <p:cNvSpPr/>
          <p:nvPr/>
        </p:nvSpPr>
        <p:spPr>
          <a:xfrm>
            <a:off x="2086252" y="3249227"/>
            <a:ext cx="1713391" cy="1899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SALESFORCE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69B2C-DCA5-4981-8C7F-88157D2183F8}"/>
              </a:ext>
            </a:extLst>
          </p:cNvPr>
          <p:cNvSpPr/>
          <p:nvPr/>
        </p:nvSpPr>
        <p:spPr>
          <a:xfrm>
            <a:off x="9096652" y="3249227"/>
            <a:ext cx="1713391" cy="1899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APPLICATION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F61744-A473-4DDA-9F09-9B949C875D1B}"/>
              </a:ext>
            </a:extLst>
          </p:cNvPr>
          <p:cNvCxnSpPr/>
          <p:nvPr/>
        </p:nvCxnSpPr>
        <p:spPr>
          <a:xfrm>
            <a:off x="3799643" y="3595456"/>
            <a:ext cx="529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C8A167-965A-45C3-8403-947A104A4079}"/>
              </a:ext>
            </a:extLst>
          </p:cNvPr>
          <p:cNvCxnSpPr/>
          <p:nvPr/>
        </p:nvCxnSpPr>
        <p:spPr>
          <a:xfrm>
            <a:off x="3799643" y="4102962"/>
            <a:ext cx="529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07C960-3C8A-415F-908D-658311846684}"/>
              </a:ext>
            </a:extLst>
          </p:cNvPr>
          <p:cNvCxnSpPr/>
          <p:nvPr/>
        </p:nvCxnSpPr>
        <p:spPr>
          <a:xfrm>
            <a:off x="3799643" y="4724400"/>
            <a:ext cx="529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6B0C1D-B604-415E-A08A-21C019F62A24}"/>
              </a:ext>
            </a:extLst>
          </p:cNvPr>
          <p:cNvSpPr txBox="1"/>
          <p:nvPr/>
        </p:nvSpPr>
        <p:spPr>
          <a:xfrm>
            <a:off x="5530789" y="3170738"/>
            <a:ext cx="215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Events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753F2-D8F1-429D-800B-05FA2AED742A}"/>
              </a:ext>
            </a:extLst>
          </p:cNvPr>
          <p:cNvSpPr txBox="1"/>
          <p:nvPr/>
        </p:nvSpPr>
        <p:spPr>
          <a:xfrm>
            <a:off x="5646197" y="3731688"/>
            <a:ext cx="215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Push 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A20A3-5136-4E4A-B2B5-5C3B57D3DA27}"/>
              </a:ext>
            </a:extLst>
          </p:cNvPr>
          <p:cNvSpPr txBox="1"/>
          <p:nvPr/>
        </p:nvSpPr>
        <p:spPr>
          <a:xfrm>
            <a:off x="5208233" y="4388358"/>
            <a:ext cx="299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Change Data Capture</a:t>
            </a:r>
          </a:p>
        </p:txBody>
      </p:sp>
    </p:spTree>
    <p:extLst>
      <p:ext uri="{BB962C8B-B14F-4D97-AF65-F5344CB8AC3E}">
        <p14:creationId xmlns:p14="http://schemas.microsoft.com/office/powerpoint/2010/main" val="301287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FFE0-8683-44B3-BD46-0FC0B59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19" y="258097"/>
            <a:ext cx="10666520" cy="1712745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Integrating One Salesforce Org to Another Salesforce Org Using SOAP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C300-B8B9-47BC-99ED-AFAB629C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A467DA-5D9A-4CEC-97AB-4191338D7232}"/>
              </a:ext>
            </a:extLst>
          </p:cNvPr>
          <p:cNvSpPr/>
          <p:nvPr/>
        </p:nvSpPr>
        <p:spPr>
          <a:xfrm>
            <a:off x="2228295" y="2840854"/>
            <a:ext cx="2521258" cy="22282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Salesforce Org -1</a:t>
            </a:r>
          </a:p>
          <a:p>
            <a:pPr algn="ctr"/>
            <a:r>
              <a:rPr lang="en-US" dirty="0"/>
              <a:t>SOURCE ORG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4D34AC-7224-4366-A3A3-11BE3F7F054E}"/>
              </a:ext>
            </a:extLst>
          </p:cNvPr>
          <p:cNvSpPr/>
          <p:nvPr/>
        </p:nvSpPr>
        <p:spPr>
          <a:xfrm>
            <a:off x="8419064" y="2840854"/>
            <a:ext cx="2521258" cy="22282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Salesforce Org 2</a:t>
            </a:r>
          </a:p>
          <a:p>
            <a:pPr algn="ctr"/>
            <a:r>
              <a:rPr lang="en-US" dirty="0"/>
              <a:t>TARGET ORG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33DB270-3787-43BA-B493-DC39B2377EDF}"/>
              </a:ext>
            </a:extLst>
          </p:cNvPr>
          <p:cNvSpPr/>
          <p:nvPr/>
        </p:nvSpPr>
        <p:spPr>
          <a:xfrm>
            <a:off x="4749553" y="3364637"/>
            <a:ext cx="3669511" cy="7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SOAP API</a:t>
            </a:r>
          </a:p>
        </p:txBody>
      </p:sp>
    </p:spTree>
    <p:extLst>
      <p:ext uri="{BB962C8B-B14F-4D97-AF65-F5344CB8AC3E}">
        <p14:creationId xmlns:p14="http://schemas.microsoft.com/office/powerpoint/2010/main" val="10622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A114-0EDA-40FF-AC83-16CEA15D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674" y="0"/>
            <a:ext cx="10178322" cy="1492132"/>
          </a:xfrm>
        </p:spPr>
        <p:txBody>
          <a:bodyPr/>
          <a:lstStyle/>
          <a:p>
            <a:r>
              <a:rPr lang="en-US" dirty="0"/>
              <a:t>LEARN ABOUT SOAP UI &amp; POSTMAN</a:t>
            </a:r>
            <a:br>
              <a:rPr lang="en-US" dirty="0"/>
            </a:br>
            <a:r>
              <a:rPr lang="en-US" dirty="0"/>
              <a:t>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E0290-BD28-4C02-AAC5-9DF0BFA0A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836" y="1492132"/>
            <a:ext cx="3731675" cy="4955354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4391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19FE-4E33-4FA8-B81E-55329D54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UI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9F2C0-CF39-4729-B151-9EB364537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6160" y="1760424"/>
            <a:ext cx="5955064" cy="42809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638154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2904</TotalTime>
  <Words>436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Impact</vt:lpstr>
      <vt:lpstr>sf pro text</vt:lpstr>
      <vt:lpstr>Wingdings</vt:lpstr>
      <vt:lpstr>Badge</vt:lpstr>
      <vt:lpstr>SALESFORCE INTEGRATION WITH EXTERNAL SYSTEM</vt:lpstr>
      <vt:lpstr>What are we going to learn in this course?</vt:lpstr>
      <vt:lpstr>Student Info Application: fetch Salesforce Data </vt:lpstr>
      <vt:lpstr>Upload Data into Salesforce using BULK API</vt:lpstr>
      <vt:lpstr>CALL external Webservice from Salesforce</vt:lpstr>
      <vt:lpstr>Streaming API in Salesforce: Passing data from Salesforce to External System</vt:lpstr>
      <vt:lpstr>Integrating One Salesforce Org to Another Salesforce Org Using SOAP API</vt:lpstr>
      <vt:lpstr>LEARN ABOUT SOAP UI &amp; POSTMAN TOOL</vt:lpstr>
      <vt:lpstr>SOAP UI TOOL</vt:lpstr>
      <vt:lpstr>REST API Callout from LWC (Lightning Web Component)</vt:lpstr>
      <vt:lpstr>Who this course is for?</vt:lpstr>
      <vt:lpstr>How this course is different?</vt:lpstr>
      <vt:lpstr>WEEKENDS DOUBTS SESSION </vt:lpstr>
      <vt:lpstr>enroll in the 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INTEGRATION WITH EXTERNAL SYSTEM</dc:title>
  <dc:creator>Deepika Khanna</dc:creator>
  <cp:lastModifiedBy>Sim Aulakh</cp:lastModifiedBy>
  <cp:revision>47</cp:revision>
  <dcterms:created xsi:type="dcterms:W3CDTF">2020-09-25T17:48:54Z</dcterms:created>
  <dcterms:modified xsi:type="dcterms:W3CDTF">2020-09-30T18:12:11Z</dcterms:modified>
</cp:coreProperties>
</file>