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Lst>
  <p:sldSz cy="6858000" cx="12192000"/>
  <p:notesSz cx="6858000" cy="9144000"/>
  <p:embeddedFontLst>
    <p:embeddedFont>
      <p:font typeface="Garamond"/>
      <p:regular r:id="rId208"/>
      <p:bold r:id="rId209"/>
      <p:italic r:id="rId210"/>
      <p:boldItalic r:id="rId2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2" roundtripDataSignature="AMtx7mimal3lO4oCuVNwElxyz/IalTnI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42" Type="http://schemas.openxmlformats.org/officeDocument/2006/relationships/slide" Target="slides/slide37.xml"/><Relationship Id="rId21" Type="http://schemas.openxmlformats.org/officeDocument/2006/relationships/slide" Target="slides/slide16.xml"/><Relationship Id="rId84" Type="http://schemas.openxmlformats.org/officeDocument/2006/relationships/slide" Target="slides/slide79.xml"/><Relationship Id="rId138" Type="http://schemas.openxmlformats.org/officeDocument/2006/relationships/slide" Target="slides/slide133.xml"/><Relationship Id="rId63" Type="http://schemas.openxmlformats.org/officeDocument/2006/relationships/slide" Target="slides/slide58.xml"/><Relationship Id="rId159" Type="http://schemas.openxmlformats.org/officeDocument/2006/relationships/slide" Target="slides/slide154.xml"/><Relationship Id="rId191" Type="http://schemas.openxmlformats.org/officeDocument/2006/relationships/slide" Target="slides/slide186.xml"/><Relationship Id="rId170" Type="http://schemas.openxmlformats.org/officeDocument/2006/relationships/slide" Target="slides/slide165.xml"/><Relationship Id="rId205" Type="http://schemas.openxmlformats.org/officeDocument/2006/relationships/slide" Target="slides/slide200.xml"/><Relationship Id="rId107" Type="http://schemas.openxmlformats.org/officeDocument/2006/relationships/slide" Target="slides/slide102.xml"/><Relationship Id="rId32" Type="http://schemas.openxmlformats.org/officeDocument/2006/relationships/slide" Target="slides/slide27.xml"/><Relationship Id="rId11" Type="http://schemas.openxmlformats.org/officeDocument/2006/relationships/slide" Target="slides/slide6.xml"/><Relationship Id="rId149" Type="http://schemas.openxmlformats.org/officeDocument/2006/relationships/slide" Target="slides/slide144.xml"/><Relationship Id="rId74" Type="http://schemas.openxmlformats.org/officeDocument/2006/relationships/slide" Target="slides/slide69.xml"/><Relationship Id="rId53" Type="http://schemas.openxmlformats.org/officeDocument/2006/relationships/slide" Target="slides/slide48.xml"/><Relationship Id="rId128" Type="http://schemas.openxmlformats.org/officeDocument/2006/relationships/slide" Target="slides/slide123.xml"/><Relationship Id="rId181" Type="http://schemas.openxmlformats.org/officeDocument/2006/relationships/slide" Target="slides/slide176.xml"/><Relationship Id="rId5" Type="http://schemas.openxmlformats.org/officeDocument/2006/relationships/notesMaster" Target="notesMasters/notesMaster1.xml"/><Relationship Id="rId160" Type="http://schemas.openxmlformats.org/officeDocument/2006/relationships/slide" Target="slides/slide155.xml"/><Relationship Id="rId95" Type="http://schemas.openxmlformats.org/officeDocument/2006/relationships/slide" Target="slides/slide90.xml"/><Relationship Id="rId43" Type="http://schemas.openxmlformats.org/officeDocument/2006/relationships/slide" Target="slides/slide38.xml"/><Relationship Id="rId22" Type="http://schemas.openxmlformats.org/officeDocument/2006/relationships/slide" Target="slides/slide17.xml"/><Relationship Id="rId139" Type="http://schemas.openxmlformats.org/officeDocument/2006/relationships/slide" Target="slides/slide134.xml"/><Relationship Id="rId64" Type="http://schemas.openxmlformats.org/officeDocument/2006/relationships/slide" Target="slides/slide59.xml"/><Relationship Id="rId118" Type="http://schemas.openxmlformats.org/officeDocument/2006/relationships/slide" Target="slides/slide113.xml"/><Relationship Id="rId192" Type="http://schemas.openxmlformats.org/officeDocument/2006/relationships/slide" Target="slides/slide187.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206" Type="http://schemas.openxmlformats.org/officeDocument/2006/relationships/slide" Target="slides/slide201.xml"/><Relationship Id="rId33" Type="http://schemas.openxmlformats.org/officeDocument/2006/relationships/slide" Target="slides/slide28.xml"/><Relationship Id="rId12" Type="http://schemas.openxmlformats.org/officeDocument/2006/relationships/slide" Target="slides/slide7.xml"/><Relationship Id="rId108" Type="http://schemas.openxmlformats.org/officeDocument/2006/relationships/slide" Target="slides/slide103.xml"/><Relationship Id="rId129" Type="http://schemas.openxmlformats.org/officeDocument/2006/relationships/slide" Target="slides/slide124.xml"/><Relationship Id="rId182" Type="http://schemas.openxmlformats.org/officeDocument/2006/relationships/slide" Target="slides/slide177.xml"/><Relationship Id="rId140" Type="http://schemas.openxmlformats.org/officeDocument/2006/relationships/slide" Target="slides/slide135.xml"/><Relationship Id="rId75" Type="http://schemas.openxmlformats.org/officeDocument/2006/relationships/slide" Target="slides/slide70.xml"/><Relationship Id="rId161" Type="http://schemas.openxmlformats.org/officeDocument/2006/relationships/slide" Target="slides/slide156.xml"/><Relationship Id="rId54" Type="http://schemas.openxmlformats.org/officeDocument/2006/relationships/slide" Target="slides/slide49.xml"/><Relationship Id="rId96" Type="http://schemas.openxmlformats.org/officeDocument/2006/relationships/slide" Target="slides/slide91.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86" Type="http://schemas.openxmlformats.org/officeDocument/2006/relationships/slide" Target="slides/slide81.xml"/><Relationship Id="rId130" Type="http://schemas.openxmlformats.org/officeDocument/2006/relationships/slide" Target="slides/slide125.xml"/><Relationship Id="rId65" Type="http://schemas.openxmlformats.org/officeDocument/2006/relationships/slide" Target="slides/slide60.xml"/><Relationship Id="rId151" Type="http://schemas.openxmlformats.org/officeDocument/2006/relationships/slide" Target="slides/slide146.xml"/><Relationship Id="rId193" Type="http://schemas.openxmlformats.org/officeDocument/2006/relationships/slide" Target="slides/slide188.xml"/><Relationship Id="rId172" Type="http://schemas.openxmlformats.org/officeDocument/2006/relationships/slide" Target="slides/slide167.xml"/><Relationship Id="rId207" Type="http://schemas.openxmlformats.org/officeDocument/2006/relationships/slide" Target="slides/slide202.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141" Type="http://schemas.openxmlformats.org/officeDocument/2006/relationships/slide" Target="slides/slide136.xml"/><Relationship Id="rId76" Type="http://schemas.openxmlformats.org/officeDocument/2006/relationships/slide" Target="slides/slide71.xml"/><Relationship Id="rId55" Type="http://schemas.openxmlformats.org/officeDocument/2006/relationships/slide" Target="slides/slide50.xml"/><Relationship Id="rId120" Type="http://schemas.openxmlformats.org/officeDocument/2006/relationships/slide" Target="slides/slide115.xml"/><Relationship Id="rId97" Type="http://schemas.openxmlformats.org/officeDocument/2006/relationships/slide" Target="slides/slide92.xml"/><Relationship Id="rId183" Type="http://schemas.openxmlformats.org/officeDocument/2006/relationships/slide" Target="slides/slide178.xml"/><Relationship Id="rId7" Type="http://schemas.openxmlformats.org/officeDocument/2006/relationships/slide" Target="slides/slide2.xml"/><Relationship Id="rId162" Type="http://schemas.openxmlformats.org/officeDocument/2006/relationships/slide" Target="slides/slide157.xml"/><Relationship Id="rId45" Type="http://schemas.openxmlformats.org/officeDocument/2006/relationships/slide" Target="slides/slide40.xml"/><Relationship Id="rId24" Type="http://schemas.openxmlformats.org/officeDocument/2006/relationships/slide" Target="slides/slide19.xml"/><Relationship Id="rId87" Type="http://schemas.openxmlformats.org/officeDocument/2006/relationships/slide" Target="slides/slide82.xml"/><Relationship Id="rId131" Type="http://schemas.openxmlformats.org/officeDocument/2006/relationships/slide" Target="slides/slide126.xml"/><Relationship Id="rId66" Type="http://schemas.openxmlformats.org/officeDocument/2006/relationships/slide" Target="slides/slide61.xml"/><Relationship Id="rId110" Type="http://schemas.openxmlformats.org/officeDocument/2006/relationships/slide" Target="slides/slide105.xml"/><Relationship Id="rId194" Type="http://schemas.openxmlformats.org/officeDocument/2006/relationships/slide" Target="slides/slide189.xml"/><Relationship Id="rId173" Type="http://schemas.openxmlformats.org/officeDocument/2006/relationships/slide" Target="slides/slide168.xml"/><Relationship Id="rId152" Type="http://schemas.openxmlformats.org/officeDocument/2006/relationships/slide" Target="slides/slide147.xml"/><Relationship Id="rId208" Type="http://schemas.openxmlformats.org/officeDocument/2006/relationships/font" Target="fonts/Garamond-regular.fntdata"/><Relationship Id="rId19" Type="http://schemas.openxmlformats.org/officeDocument/2006/relationships/slide" Target="slides/slide14.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147" Type="http://schemas.openxmlformats.org/officeDocument/2006/relationships/slide" Target="slides/slide142.xml"/><Relationship Id="rId77" Type="http://schemas.openxmlformats.org/officeDocument/2006/relationships/slide" Target="slides/slide72.xml"/><Relationship Id="rId168" Type="http://schemas.openxmlformats.org/officeDocument/2006/relationships/slide" Target="slides/slide163.xml"/><Relationship Id="rId56" Type="http://schemas.openxmlformats.org/officeDocument/2006/relationships/slide" Target="slides/slide51.xml"/><Relationship Id="rId105" Type="http://schemas.openxmlformats.org/officeDocument/2006/relationships/slide" Target="slides/slide100.xml"/><Relationship Id="rId100" Type="http://schemas.openxmlformats.org/officeDocument/2006/relationships/slide" Target="slides/slide95.xml"/><Relationship Id="rId126" Type="http://schemas.openxmlformats.org/officeDocument/2006/relationships/slide" Target="slides/slide121.xml"/><Relationship Id="rId184" Type="http://schemas.openxmlformats.org/officeDocument/2006/relationships/slide" Target="slides/slide179.xml"/><Relationship Id="rId189" Type="http://schemas.openxmlformats.org/officeDocument/2006/relationships/slide" Target="slides/slide184.xml"/><Relationship Id="rId142" Type="http://schemas.openxmlformats.org/officeDocument/2006/relationships/slide" Target="slides/slide137.xml"/><Relationship Id="rId8" Type="http://schemas.openxmlformats.org/officeDocument/2006/relationships/slide" Target="slides/slide3.xml"/><Relationship Id="rId72" Type="http://schemas.openxmlformats.org/officeDocument/2006/relationships/slide" Target="slides/slide67.xml"/><Relationship Id="rId163" Type="http://schemas.openxmlformats.org/officeDocument/2006/relationships/slide" Target="slides/slide158.xml"/><Relationship Id="rId51" Type="http://schemas.openxmlformats.org/officeDocument/2006/relationships/slide" Target="slides/slide46.xml"/><Relationship Id="rId121" Type="http://schemas.openxmlformats.org/officeDocument/2006/relationships/slide" Target="slides/slide116.xml"/><Relationship Id="rId98" Type="http://schemas.openxmlformats.org/officeDocument/2006/relationships/slide" Target="slides/slide93.xml"/><Relationship Id="rId93" Type="http://schemas.openxmlformats.org/officeDocument/2006/relationships/slide" Target="slides/slide88.xml"/><Relationship Id="rId3" Type="http://schemas.openxmlformats.org/officeDocument/2006/relationships/presProps" Target="presProps.xml"/><Relationship Id="rId214" Type="http://schemas.openxmlformats.org/officeDocument/2006/relationships/customXml" Target="../customXml/item2.xml"/><Relationship Id="rId46" Type="http://schemas.openxmlformats.org/officeDocument/2006/relationships/slide" Target="slides/slide41.xml"/><Relationship Id="rId25" Type="http://schemas.openxmlformats.org/officeDocument/2006/relationships/slide" Target="slides/slide20.xml"/><Relationship Id="rId137" Type="http://schemas.openxmlformats.org/officeDocument/2006/relationships/slide" Target="slides/slide132.xml"/><Relationship Id="rId67" Type="http://schemas.openxmlformats.org/officeDocument/2006/relationships/slide" Target="slides/slide62.xml"/><Relationship Id="rId158" Type="http://schemas.openxmlformats.org/officeDocument/2006/relationships/slide" Target="slides/slide153.xml"/><Relationship Id="rId116" Type="http://schemas.openxmlformats.org/officeDocument/2006/relationships/slide" Target="slides/slide111.xml"/><Relationship Id="rId41" Type="http://schemas.openxmlformats.org/officeDocument/2006/relationships/slide" Target="slides/slide36.xml"/><Relationship Id="rId174" Type="http://schemas.openxmlformats.org/officeDocument/2006/relationships/slide" Target="slides/slide169.xml"/><Relationship Id="rId179" Type="http://schemas.openxmlformats.org/officeDocument/2006/relationships/slide" Target="slides/slide174.xml"/><Relationship Id="rId20" Type="http://schemas.openxmlformats.org/officeDocument/2006/relationships/slide" Target="slides/slide15.xml"/><Relationship Id="rId195" Type="http://schemas.openxmlformats.org/officeDocument/2006/relationships/slide" Target="slides/slide190.xml"/><Relationship Id="rId83" Type="http://schemas.openxmlformats.org/officeDocument/2006/relationships/slide" Target="slides/slide78.xml"/><Relationship Id="rId88" Type="http://schemas.openxmlformats.org/officeDocument/2006/relationships/slide" Target="slides/slide83.xml"/><Relationship Id="rId132" Type="http://schemas.openxmlformats.org/officeDocument/2006/relationships/slide" Target="slides/slide127.xml"/><Relationship Id="rId62" Type="http://schemas.openxmlformats.org/officeDocument/2006/relationships/slide" Target="slides/slide57.xml"/><Relationship Id="rId153" Type="http://schemas.openxmlformats.org/officeDocument/2006/relationships/slide" Target="slides/slide148.xml"/><Relationship Id="rId111" Type="http://schemas.openxmlformats.org/officeDocument/2006/relationships/slide" Target="slides/slide106.xml"/><Relationship Id="rId209" Type="http://schemas.openxmlformats.org/officeDocument/2006/relationships/font" Target="fonts/Garamond-bold.fntdata"/><Relationship Id="rId190" Type="http://schemas.openxmlformats.org/officeDocument/2006/relationships/slide" Target="slides/slide185.xml"/><Relationship Id="rId204" Type="http://schemas.openxmlformats.org/officeDocument/2006/relationships/slide" Target="slides/slide199.xml"/><Relationship Id="rId36" Type="http://schemas.openxmlformats.org/officeDocument/2006/relationships/slide" Target="slides/slide31.xml"/><Relationship Id="rId15" Type="http://schemas.openxmlformats.org/officeDocument/2006/relationships/slide" Target="slides/slide10.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85" Type="http://schemas.openxmlformats.org/officeDocument/2006/relationships/slide" Target="slides/slide180.xml"/><Relationship Id="rId31" Type="http://schemas.openxmlformats.org/officeDocument/2006/relationships/slide" Target="slides/slide26.xml"/><Relationship Id="rId10" Type="http://schemas.openxmlformats.org/officeDocument/2006/relationships/slide" Target="slides/slide5.xml"/><Relationship Id="rId148" Type="http://schemas.openxmlformats.org/officeDocument/2006/relationships/slide" Target="slides/slide143.xml"/><Relationship Id="rId143" Type="http://schemas.openxmlformats.org/officeDocument/2006/relationships/slide" Target="slides/slide138.xml"/><Relationship Id="rId73" Type="http://schemas.openxmlformats.org/officeDocument/2006/relationships/slide" Target="slides/slide68.xml"/><Relationship Id="rId78" Type="http://schemas.openxmlformats.org/officeDocument/2006/relationships/slide" Target="slides/slide73.xml"/><Relationship Id="rId164" Type="http://schemas.openxmlformats.org/officeDocument/2006/relationships/slide" Target="slides/slide159.xml"/><Relationship Id="rId169" Type="http://schemas.openxmlformats.org/officeDocument/2006/relationships/slide" Target="slides/slide164.xml"/><Relationship Id="rId52" Type="http://schemas.openxmlformats.org/officeDocument/2006/relationships/slide" Target="slides/slide47.xml"/><Relationship Id="rId101" Type="http://schemas.openxmlformats.org/officeDocument/2006/relationships/slide" Target="slides/slide96.xml"/><Relationship Id="rId122" Type="http://schemas.openxmlformats.org/officeDocument/2006/relationships/slide" Target="slides/slide117.xml"/><Relationship Id="rId94" Type="http://schemas.openxmlformats.org/officeDocument/2006/relationships/slide" Target="slides/slide89.xml"/><Relationship Id="rId99" Type="http://schemas.openxmlformats.org/officeDocument/2006/relationships/slide" Target="slides/slide94.xml"/><Relationship Id="rId180" Type="http://schemas.openxmlformats.org/officeDocument/2006/relationships/slide" Target="slides/slide175.xml"/><Relationship Id="rId4" Type="http://schemas.openxmlformats.org/officeDocument/2006/relationships/slideMaster" Target="slideMasters/slideMaster1.xml"/><Relationship Id="rId9" Type="http://schemas.openxmlformats.org/officeDocument/2006/relationships/slide" Target="slides/slide4.xml"/><Relationship Id="rId210" Type="http://schemas.openxmlformats.org/officeDocument/2006/relationships/font" Target="fonts/Garamond-italic.fntdata"/><Relationship Id="rId215" Type="http://schemas.openxmlformats.org/officeDocument/2006/relationships/customXml" Target="../customXml/item3.xml"/><Relationship Id="rId26" Type="http://schemas.openxmlformats.org/officeDocument/2006/relationships/slide" Target="slides/slide21.xml"/><Relationship Id="rId47" Type="http://schemas.openxmlformats.org/officeDocument/2006/relationships/slide" Target="slides/slide42.xml"/><Relationship Id="rId175" Type="http://schemas.openxmlformats.org/officeDocument/2006/relationships/slide" Target="slides/slide170.xml"/><Relationship Id="rId89" Type="http://schemas.openxmlformats.org/officeDocument/2006/relationships/slide" Target="slides/slide84.xml"/><Relationship Id="rId133" Type="http://schemas.openxmlformats.org/officeDocument/2006/relationships/slide" Target="slides/slide128.xml"/><Relationship Id="rId68" Type="http://schemas.openxmlformats.org/officeDocument/2006/relationships/slide" Target="slides/slide63.xml"/><Relationship Id="rId154" Type="http://schemas.openxmlformats.org/officeDocument/2006/relationships/slide" Target="slides/slide149.xml"/><Relationship Id="rId112" Type="http://schemas.openxmlformats.org/officeDocument/2006/relationships/slide" Target="slides/slide107.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37" Type="http://schemas.openxmlformats.org/officeDocument/2006/relationships/slide" Target="slides/slide32.xml"/><Relationship Id="rId144" Type="http://schemas.openxmlformats.org/officeDocument/2006/relationships/slide" Target="slides/slide139.xml"/><Relationship Id="rId79" Type="http://schemas.openxmlformats.org/officeDocument/2006/relationships/slide" Target="slides/slide74.xml"/><Relationship Id="rId58" Type="http://schemas.openxmlformats.org/officeDocument/2006/relationships/slide" Target="slides/slide53.xml"/><Relationship Id="rId102" Type="http://schemas.openxmlformats.org/officeDocument/2006/relationships/slide" Target="slides/slide97.xml"/><Relationship Id="rId123" Type="http://schemas.openxmlformats.org/officeDocument/2006/relationships/slide" Target="slides/slide118.xml"/><Relationship Id="rId186" Type="http://schemas.openxmlformats.org/officeDocument/2006/relationships/slide" Target="slides/slide181.xml"/><Relationship Id="rId165" Type="http://schemas.openxmlformats.org/officeDocument/2006/relationships/slide" Target="slides/slide160.xml"/><Relationship Id="rId90" Type="http://schemas.openxmlformats.org/officeDocument/2006/relationships/slide" Target="slides/slide85.xml"/><Relationship Id="rId211" Type="http://schemas.openxmlformats.org/officeDocument/2006/relationships/font" Target="fonts/Garamond-boldItalic.fntdata"/><Relationship Id="rId48" Type="http://schemas.openxmlformats.org/officeDocument/2006/relationships/slide" Target="slides/slide43.xml"/><Relationship Id="rId27" Type="http://schemas.openxmlformats.org/officeDocument/2006/relationships/slide" Target="slides/slide22.xml"/><Relationship Id="rId134" Type="http://schemas.openxmlformats.org/officeDocument/2006/relationships/slide" Target="slides/slide129.xml"/><Relationship Id="rId69" Type="http://schemas.openxmlformats.org/officeDocument/2006/relationships/slide" Target="slides/slide64.xml"/><Relationship Id="rId113" Type="http://schemas.openxmlformats.org/officeDocument/2006/relationships/slide" Target="slides/slide108.xml"/><Relationship Id="rId176" Type="http://schemas.openxmlformats.org/officeDocument/2006/relationships/slide" Target="slides/slide171.xml"/><Relationship Id="rId197" Type="http://schemas.openxmlformats.org/officeDocument/2006/relationships/slide" Target="slides/slide192.xml"/><Relationship Id="rId80" Type="http://schemas.openxmlformats.org/officeDocument/2006/relationships/slide" Target="slides/slide75.xml"/><Relationship Id="rId155" Type="http://schemas.openxmlformats.org/officeDocument/2006/relationships/slide" Target="slides/slide150.xml"/><Relationship Id="rId201" Type="http://schemas.openxmlformats.org/officeDocument/2006/relationships/slide" Target="slides/slide196.xml"/><Relationship Id="rId38" Type="http://schemas.openxmlformats.org/officeDocument/2006/relationships/slide" Target="slides/slide33.xml"/><Relationship Id="rId17" Type="http://schemas.openxmlformats.org/officeDocument/2006/relationships/slide" Target="slides/slide12.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187" Type="http://schemas.openxmlformats.org/officeDocument/2006/relationships/slide" Target="slides/slide182.xml"/><Relationship Id="rId145" Type="http://schemas.openxmlformats.org/officeDocument/2006/relationships/slide" Target="slides/slide140.xml"/><Relationship Id="rId70" Type="http://schemas.openxmlformats.org/officeDocument/2006/relationships/slide" Target="slides/slide65.xml"/><Relationship Id="rId166" Type="http://schemas.openxmlformats.org/officeDocument/2006/relationships/slide" Target="slides/slide161.xml"/><Relationship Id="rId91" Type="http://schemas.openxmlformats.org/officeDocument/2006/relationships/slide" Target="slides/slide86.xml"/><Relationship Id="rId1" Type="http://schemas.openxmlformats.org/officeDocument/2006/relationships/theme" Target="theme/theme1.xml"/><Relationship Id="rId212" Type="http://customschemas.google.com/relationships/presentationmetadata" Target="metadata"/><Relationship Id="rId49" Type="http://schemas.openxmlformats.org/officeDocument/2006/relationships/slide" Target="slides/slide44.xml"/><Relationship Id="rId28" Type="http://schemas.openxmlformats.org/officeDocument/2006/relationships/slide" Target="slides/slide23.xml"/><Relationship Id="rId114" Type="http://schemas.openxmlformats.org/officeDocument/2006/relationships/slide" Target="slides/slide109.xml"/><Relationship Id="rId177" Type="http://schemas.openxmlformats.org/officeDocument/2006/relationships/slide" Target="slides/slide172.xml"/><Relationship Id="rId198" Type="http://schemas.openxmlformats.org/officeDocument/2006/relationships/slide" Target="slides/slide193.xml"/><Relationship Id="rId81" Type="http://schemas.openxmlformats.org/officeDocument/2006/relationships/slide" Target="slides/slide76.xml"/><Relationship Id="rId135" Type="http://schemas.openxmlformats.org/officeDocument/2006/relationships/slide" Target="slides/slide130.xml"/><Relationship Id="rId60" Type="http://schemas.openxmlformats.org/officeDocument/2006/relationships/slide" Target="slides/slide55.xml"/><Relationship Id="rId156" Type="http://schemas.openxmlformats.org/officeDocument/2006/relationships/slide" Target="slides/slide151.xml"/><Relationship Id="rId202" Type="http://schemas.openxmlformats.org/officeDocument/2006/relationships/slide" Target="slides/slide197.xml"/><Relationship Id="rId39" Type="http://schemas.openxmlformats.org/officeDocument/2006/relationships/slide" Target="slides/slide34.xml"/><Relationship Id="rId18" Type="http://schemas.openxmlformats.org/officeDocument/2006/relationships/slide" Target="slides/slide13.xml"/><Relationship Id="rId188" Type="http://schemas.openxmlformats.org/officeDocument/2006/relationships/slide" Target="slides/slide183.xml"/><Relationship Id="rId146" Type="http://schemas.openxmlformats.org/officeDocument/2006/relationships/slide" Target="slides/slide141.xml"/><Relationship Id="rId167" Type="http://schemas.openxmlformats.org/officeDocument/2006/relationships/slide" Target="slides/slide162.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71" Type="http://schemas.openxmlformats.org/officeDocument/2006/relationships/slide" Target="slides/slide66.xml"/><Relationship Id="rId92" Type="http://schemas.openxmlformats.org/officeDocument/2006/relationships/slide" Target="slides/slide87.xml"/><Relationship Id="rId213" Type="http://schemas.openxmlformats.org/officeDocument/2006/relationships/customXml" Target="../customXml/item1.xml"/><Relationship Id="rId29" Type="http://schemas.openxmlformats.org/officeDocument/2006/relationships/slide" Target="slides/slide24.xml"/><Relationship Id="rId2" Type="http://schemas.openxmlformats.org/officeDocument/2006/relationships/viewProps" Target="viewProps.xml"/><Relationship Id="rId40" Type="http://schemas.openxmlformats.org/officeDocument/2006/relationships/slide" Target="slides/slide35.xml"/><Relationship Id="rId178" Type="http://schemas.openxmlformats.org/officeDocument/2006/relationships/slide" Target="slides/slide173.xml"/><Relationship Id="rId136" Type="http://schemas.openxmlformats.org/officeDocument/2006/relationships/slide" Target="slides/slide131.xml"/><Relationship Id="rId157" Type="http://schemas.openxmlformats.org/officeDocument/2006/relationships/slide" Target="slides/slide152.xml"/><Relationship Id="rId115" Type="http://schemas.openxmlformats.org/officeDocument/2006/relationships/slide" Target="slides/slide110.xml"/><Relationship Id="rId199" Type="http://schemas.openxmlformats.org/officeDocument/2006/relationships/slide" Target="slides/slide194.xml"/><Relationship Id="rId82" Type="http://schemas.openxmlformats.org/officeDocument/2006/relationships/slide" Target="slides/slide77.xml"/><Relationship Id="rId61" Type="http://schemas.openxmlformats.org/officeDocument/2006/relationships/slide" Target="slides/slide56.xml"/><Relationship Id="rId203" Type="http://schemas.openxmlformats.org/officeDocument/2006/relationships/slide" Target="slides/slide1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ad377722_1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cead377722_1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c78e41f758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c78e41f758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c78e41f758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c78e41f758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c78e41f758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c78e41f758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c78e41f758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78e41f75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c78e41f758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c78e41f758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gc78e41f758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c78e41f758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c78e41f758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gc78e41f758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c78e41f758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gc78e41f758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c78e41f758_0_1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c78e41f758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c78e41f758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caecedb0a9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caecedb0a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7a0844f8b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7a0844f8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ad377722_1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cead377722_1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cead377722_1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7a0844f8b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g7a0844f8bd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g7a0844f8bd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caecedb0a9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gcaecedb0a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caecedb0a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gcaecedb0a9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gcaecedb0a9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7a1a4bcee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g7a1a4bcee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a1a4bcee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g7a1a4bceea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g7a1a4bceea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a1a4bcee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7a1a4bcee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7a1a4bcee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g7a1a4bceea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7a1a4bceea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a1a4bcee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g7a1a4bcee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a1a4bcee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g7a1a4bceea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g7a1a4bceea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7a1a4bcee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g7a1a4bcee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ad377722_1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cead377722_1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7a1a4bcee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g7a1a4bcee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g7a1a4bceea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bb50d457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gcbb50d45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cbb50d457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gcbb50d457d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gcbb50d457d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bb50d457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gcbb50d457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gcbb50d457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c947835a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gcc947835a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c947835a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gcc947835a3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gcc947835a3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cc947835a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gcc947835a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c947835a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gcc947835a3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gcc947835a3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c947835a3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gcc947835a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cc947835a3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gcc947835a3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gcc947835a3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ad377722_1_2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cead377722_1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cc947835a3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gcc947835a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cc947835a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gcc947835a3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gcc947835a3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c947835a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gcc947835a3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cc947835a3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gcc947835a3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gcc947835a3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7a15468e4c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7a15468e4c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g7a15468e4c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cc947835a3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gcc947835a3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cc947835a3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6" name="Google Shape;826;gcc947835a3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gcc947835a3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cc947835a3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gcc947835a3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cc947835a3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gcc947835a3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gcc947835a3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c947835a3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gcc947835a3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ead377722_1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cead377722_1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cead377722_1_2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cc947835a3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gcc947835a3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gcc947835a3_0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cc947835a3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gcc947835a3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c947835a3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gcc947835a3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gcc947835a3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cc947835a3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gcc947835a3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cc947835a3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gcc947835a3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gcc947835a3_0_1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cccd85f83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gcccd85f8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cccd85f83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gcccd85f83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gcccd85f83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7a15468e4c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7a15468e4c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g7a15468e4c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a15468e4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g7a15468e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7a15468e4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3" name="Google Shape;903;g7a15468e4c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g7a15468e4c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ad377722_1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cead377722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c7e1009b8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gc7e1009b8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7a15468e4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g7a15468e4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g7a15468e4c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a15468e4c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g7a15468e4c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7a15468e4c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g7a15468e4c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g7a15468e4c_0_1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7a15468e4c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g7a15468e4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7a15468e4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9" name="Google Shape;939;g7a15468e4c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g7a15468e4c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c7e1009b8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gc7e1009b8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c7e1009b8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1" name="Google Shape;951;gc7e1009b8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gc7e1009b8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a15468e4c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g7a15468e4c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a15468e4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g7a15468e4c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g7a15468e4c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866b40c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c866b40c4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c866b40c4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a15468e4c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g7a15468e4c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7a15468e4c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g7a15468e4c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g7a15468e4c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a15468e4c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g7a15468e4c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a15468e4c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7" name="Google Shape;987;g7a15468e4c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g7a15468e4c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7a15468e4c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7a15468e4c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g7a15468e4c_0_1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7a15468e4c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g7a15468e4c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7a15468e4c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g7a15468e4c_0_2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g7a15468e4c_0_2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7a15468e4c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g7a15468e4c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a15468e4c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6" name="Google Shape;1016;g7a15468e4c_0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g7a15468e4c_0_2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7a15468e4c_0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g7a15468e4c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84f04303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c84f04303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a15468e4c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g7a15468e4c_0_2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g7a15468e4c_0_2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7a15468e4c_0_2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g7a15468e4c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7a15468e4c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0" name="Google Shape;1040;g7a15468e4c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g7a15468e4c_0_2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7a15468e4c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a15468e4c_0_2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g7a15468e4c_0_2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a15468e4c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g7a15468e4c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7a15468e4c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g7a15468e4c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g7a15468e4c_0_1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7a15468e4c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4" name="Google Shape;1064;g7a15468e4c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7a15468e4c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g7a15468e4c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0" name="Google Shape;1070;g7a15468e4c_0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7a15468e4c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g7a15468e4c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a15468e4c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1" name="Google Shape;1081;g7a15468e4c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2" name="Google Shape;1082;g7a15468e4c_0_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7f24334d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c7f24334d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7a15468e4c_0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8" name="Google Shape;1088;g7a15468e4c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7a15468e4c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3" name="Google Shape;1093;g7a15468e4c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4" name="Google Shape;1094;g7a15468e4c_0_2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a1a4bceea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g7a1a4bceea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ce73078a07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gce73078a0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ce73078a0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0" name="Google Shape;1110;gce73078a07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gce73078a07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ce73078a07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gce73078a0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ce73078a0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2" name="Google Shape;1122;gce73078a07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gce73078a07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ce73078a07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gce73078a07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ce73078a07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7" name="Google Shape;1137;gce73078a07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gce73078a07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ce73078a07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gce73078a07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84f043035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c84f04303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ce73078a0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6" name="Google Shape;1156;gce73078a07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7" name="Google Shape;1157;gce73078a07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ce73078a07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gce73078a07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c7f2d9192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gc7f2d9192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ce73078a07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2" name="Google Shape;1182;gce73078a07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ce73078a07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7" name="Google Shape;1187;gce73078a07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8" name="Google Shape;1188;gce73078a07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ce73078a07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4" name="Google Shape;1194;gce73078a0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ce73078a07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ce73078a07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gce73078a07_0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ce73078a07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6" name="Google Shape;1206;gce73078a07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ce73078a07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1" name="Google Shape;1211;gce73078a07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ce73078a07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6" name="Google Shape;1216;gce73078a07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7" name="Google Shape;1217;gce73078a07_0_1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cead37772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gcead37772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4f043035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c84f04303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ce73078a0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3" name="Google Shape;1223;gce73078a0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ce73078a07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8" name="Google Shape;1228;gce73078a07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9" name="Google Shape;1229;gce73078a07_0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ceebb0d94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5" name="Google Shape;1235;gceebb0d94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84f04303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c84f043035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c84f043035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84f04303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c84f04303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84f04303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c84f04303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84f043035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c84f043035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c84f043035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84f043035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c84f04303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84f04303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c84f043035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c84f043035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84f043035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c84f043035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cead37772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gcead377722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cead377722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866b40c4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c866b40c4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866b40c4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c866b40c4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866b40c41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c866b40c41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c866b40c41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866b40c4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c866b40c4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377e075d6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c377e075d6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377e075d6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c377e075d6_1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c377e075d6_1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377e075d6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c377e075d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377e075d6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c377e075d6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c377e075d6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9b52071a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c9b52071a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9b52071a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c9b52071a0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c9b52071a0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9b52071a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c9b52071a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78e41f758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c78e41f758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377e075d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c377e075d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c377e075d6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377e075d6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c377e075d6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377e075d6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c377e075d6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c377e075d6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377e075d6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c377e075d6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78e41f758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c78e41f758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377e075d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c377e075d6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c377e075d6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ead377722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gcead377722_1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cead377722_1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377e075d6_1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c377e075d6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377e075d6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c377e075d6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c377e075d6_1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377e075d6_1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c377e075d6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78e41f758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c78e41f758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78e41f758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c78e41f758_0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c78e41f758_0_1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78e41f758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c78e41f758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78e41f758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c78e41f758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c78e41f758_0_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78e41f758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c78e41f758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78e41f758_0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c78e41f758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377e075d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c377e075d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c377e075d6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ead377722_1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cead377722_1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377e075d6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c377e075d6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c377e075d6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c377e075d6_1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c377e075d6_1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377e075d6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c377e075d6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377e075d6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c377e075d6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377e075d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c377e075d6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c377e075d6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c790dc11e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c790dc11e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790dc11e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c790dc11e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c790dc11ed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377e075d6_1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c377e075d6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377e075d6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c377e075d6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c377e075d6_1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c377e075d6_1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c377e075d6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ead377722_1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cead377722_1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78e41f758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c78e41f758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377e075d6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c377e075d6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c377e075d6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78e41f758_0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c78e41f758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377e075d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c377e075d6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gc377e075d6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790dc11e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c790dc11e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c790dc11ed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c790dc11ed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c790dc11ed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790dc11ed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c790dc11ed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c377e075d6_1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gc377e075d6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377e075d6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gc377e075d6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c377e075d6_1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377e075d6_1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c377e075d6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ead377722_1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cead377722_1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cead377722_1_2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377e075d6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c377e075d6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377e075d6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c377e075d6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c377e075d6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c377e075d6_1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c377e075d6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c377e075d6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c377e075d6_1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c377e075d6_1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78e41f7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c78e41f7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c78e41f758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c78e41f758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c78e41f758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78e41f758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c78e41f75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78e41f758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gc78e41f758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c78e41f758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gc78e41f758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c78e41f758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78e41f758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c78e41f758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ad377722_1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cead377722_1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c78e41f758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c78e41f758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c78e41f758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c78e41f75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gc78e41f758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c78e41f758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c78e41f758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c78e41f758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gc78e41f758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c78e41f758_0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78e41f758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c78e41f758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c78e41f758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c78e41f758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c78e41f758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gc78e41f758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c78e41f758_0_1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78e41f758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c78e41f758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78e41f75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gc78e41f75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c78e41f75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c78e41f758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c78e41f758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5"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cap="flat" cmpd="sng" w="12700">
            <a:solidFill>
              <a:srgbClr val="406F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06FBA"/>
              </a:solidFill>
              <a:latin typeface="Calibri"/>
              <a:ea typeface="Calibri"/>
              <a:cs typeface="Calibri"/>
              <a:sym typeface="Calibri"/>
            </a:endParaRPr>
          </a:p>
        </p:txBody>
      </p:sp>
      <p:sp>
        <p:nvSpPr>
          <p:cNvPr id="17" name="Google Shape;17;p80"/>
          <p:cNvSpPr txBox="1"/>
          <p:nvPr/>
        </p:nvSpPr>
        <p:spPr>
          <a:xfrm>
            <a:off x="214685" y="5404996"/>
            <a:ext cx="4551625"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25DA2"/>
                </a:solidFill>
                <a:latin typeface="Garamond"/>
                <a:ea typeface="Garamond"/>
                <a:cs typeface="Garamond"/>
                <a:sym typeface="Garamond"/>
              </a:rPr>
              <a:t>Kashif Murtaza</a:t>
            </a:r>
            <a:endParaRPr/>
          </a:p>
          <a:p>
            <a:pPr indent="0" lvl="0" marL="0" marR="0" rtl="0" algn="l">
              <a:spcBef>
                <a:spcPts val="0"/>
              </a:spcBef>
              <a:spcAft>
                <a:spcPts val="0"/>
              </a:spcAft>
              <a:buNone/>
            </a:pPr>
            <a:r>
              <a:rPr b="1" lang="en-US" sz="1600">
                <a:solidFill>
                  <a:srgbClr val="125DA2"/>
                </a:solidFill>
                <a:latin typeface="Garamond"/>
                <a:ea typeface="Garamond"/>
                <a:cs typeface="Garamond"/>
                <a:sym typeface="Garamond"/>
              </a:rPr>
              <a:t>AI Sciences Instructor</a:t>
            </a:r>
            <a:endParaRPr/>
          </a:p>
          <a:p>
            <a:pPr indent="0" lvl="0" marL="0" marR="0" rtl="0" algn="l">
              <a:spcBef>
                <a:spcPts val="0"/>
              </a:spcBef>
              <a:spcAft>
                <a:spcPts val="0"/>
              </a:spcAft>
              <a:buNone/>
            </a:pPr>
            <a:r>
              <a:t/>
            </a:r>
            <a:endParaRPr b="1" sz="2000">
              <a:solidFill>
                <a:srgbClr val="125DA2"/>
              </a:solidFill>
              <a:latin typeface="Garamond"/>
              <a:ea typeface="Garamond"/>
              <a:cs typeface="Garamond"/>
              <a:sym typeface="Garamond"/>
            </a:endParaRPr>
          </a:p>
          <a:p>
            <a:pPr indent="0" lvl="0" marL="0" marR="0" rtl="0" algn="l">
              <a:spcBef>
                <a:spcPts val="0"/>
              </a:spcBef>
              <a:spcAft>
                <a:spcPts val="0"/>
              </a:spcAft>
              <a:buNone/>
            </a:pPr>
            <a:r>
              <a:rPr b="1" lang="en-US" sz="2000">
                <a:solidFill>
                  <a:srgbClr val="125DA2"/>
                </a:solidFill>
                <a:latin typeface="Garamond"/>
                <a:ea typeface="Garamond"/>
                <a:cs typeface="Garamond"/>
                <a:sym typeface="Garamond"/>
              </a:rPr>
              <a:t>@AISciencesLearn</a:t>
            </a:r>
            <a:endParaRPr/>
          </a:p>
        </p:txBody>
      </p:sp>
      <p:pic>
        <p:nvPicPr>
          <p:cNvPr id="18" name="Google Shape;18;p80"/>
          <p:cNvPicPr preferRelativeResize="0"/>
          <p:nvPr/>
        </p:nvPicPr>
        <p:blipFill rotWithShape="1">
          <a:blip r:embed="rId2">
            <a:alphaModFix/>
          </a:blip>
          <a:srcRect b="0" l="0" r="0" t="0"/>
          <a:stretch/>
        </p:blipFill>
        <p:spPr>
          <a:xfrm>
            <a:off x="214685" y="191120"/>
            <a:ext cx="1995778" cy="4450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19" name="Shape 19"/>
        <p:cNvGrpSpPr/>
        <p:nvPr/>
      </p:nvGrpSpPr>
      <p:grpSpPr>
        <a:xfrm>
          <a:off x="0" y="0"/>
          <a:ext cx="0" cy="0"/>
          <a:chOff x="0" y="0"/>
          <a:chExt cx="0" cy="0"/>
        </a:xfrm>
      </p:grpSpPr>
      <p:sp>
        <p:nvSpPr>
          <p:cNvPr id="20" name="Google Shape;20;p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06FBA"/>
              </a:buClr>
              <a:buSzPts val="6000"/>
              <a:buFont typeface="Garamond"/>
              <a:buNone/>
              <a:defRPr b="1" sz="6000">
                <a:solidFill>
                  <a:srgbClr val="406FBA"/>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125DA2"/>
                </a:solidFill>
                <a:latin typeface="Garamond"/>
                <a:ea typeface="Garamond"/>
                <a:cs typeface="Garamond"/>
                <a:sym typeface="Garamond"/>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1"/>
          <p:cNvSpPr txBox="1"/>
          <p:nvPr>
            <p:ph idx="12" type="sldNum"/>
          </p:nvPr>
        </p:nvSpPr>
        <p:spPr>
          <a:xfrm>
            <a:off x="49530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Garamond"/>
                <a:ea typeface="Garamond"/>
                <a:cs typeface="Garamond"/>
                <a:sym typeface="Garamond"/>
              </a:defRPr>
            </a:lvl1pPr>
            <a:lvl2pPr indent="0" lvl="1" marL="0" marR="0" rtl="0" algn="l">
              <a:spcBef>
                <a:spcPts val="0"/>
              </a:spcBef>
              <a:buNone/>
              <a:defRPr sz="1800">
                <a:solidFill>
                  <a:schemeClr val="dk1"/>
                </a:solidFill>
                <a:latin typeface="Garamond"/>
                <a:ea typeface="Garamond"/>
                <a:cs typeface="Garamond"/>
                <a:sym typeface="Garamond"/>
              </a:defRPr>
            </a:lvl2pPr>
            <a:lvl3pPr indent="0" lvl="2" marL="0" marR="0" rtl="0" algn="l">
              <a:spcBef>
                <a:spcPts val="0"/>
              </a:spcBef>
              <a:buNone/>
              <a:defRPr sz="1800">
                <a:solidFill>
                  <a:schemeClr val="dk1"/>
                </a:solidFill>
                <a:latin typeface="Garamond"/>
                <a:ea typeface="Garamond"/>
                <a:cs typeface="Garamond"/>
                <a:sym typeface="Garamond"/>
              </a:defRPr>
            </a:lvl3pPr>
            <a:lvl4pPr indent="0" lvl="3" marL="0" marR="0" rtl="0" algn="l">
              <a:spcBef>
                <a:spcPts val="0"/>
              </a:spcBef>
              <a:buNone/>
              <a:defRPr sz="1800">
                <a:solidFill>
                  <a:schemeClr val="dk1"/>
                </a:solidFill>
                <a:latin typeface="Garamond"/>
                <a:ea typeface="Garamond"/>
                <a:cs typeface="Garamond"/>
                <a:sym typeface="Garamond"/>
              </a:defRPr>
            </a:lvl4pPr>
            <a:lvl5pPr indent="0" lvl="4" marL="0" marR="0" rtl="0" algn="l">
              <a:spcBef>
                <a:spcPts val="0"/>
              </a:spcBef>
              <a:buNone/>
              <a:defRPr sz="1800">
                <a:solidFill>
                  <a:schemeClr val="dk1"/>
                </a:solidFill>
                <a:latin typeface="Garamond"/>
                <a:ea typeface="Garamond"/>
                <a:cs typeface="Garamond"/>
                <a:sym typeface="Garamond"/>
              </a:defRPr>
            </a:lvl5pPr>
            <a:lvl6pPr indent="0" lvl="5" marL="0" marR="0" rtl="0" algn="l">
              <a:spcBef>
                <a:spcPts val="0"/>
              </a:spcBef>
              <a:buNone/>
              <a:defRPr sz="1800">
                <a:solidFill>
                  <a:schemeClr val="dk1"/>
                </a:solidFill>
                <a:latin typeface="Garamond"/>
                <a:ea typeface="Garamond"/>
                <a:cs typeface="Garamond"/>
                <a:sym typeface="Garamond"/>
              </a:defRPr>
            </a:lvl6pPr>
            <a:lvl7pPr indent="0" lvl="6" marL="0" marR="0" rtl="0" algn="l">
              <a:spcBef>
                <a:spcPts val="0"/>
              </a:spcBef>
              <a:buNone/>
              <a:defRPr sz="1800">
                <a:solidFill>
                  <a:schemeClr val="dk1"/>
                </a:solidFill>
                <a:latin typeface="Garamond"/>
                <a:ea typeface="Garamond"/>
                <a:cs typeface="Garamond"/>
                <a:sym typeface="Garamond"/>
              </a:defRPr>
            </a:lvl7pPr>
            <a:lvl8pPr indent="0" lvl="7" marL="0" marR="0" rtl="0" algn="l">
              <a:spcBef>
                <a:spcPts val="0"/>
              </a:spcBef>
              <a:buNone/>
              <a:defRPr sz="1800">
                <a:solidFill>
                  <a:schemeClr val="dk1"/>
                </a:solidFill>
                <a:latin typeface="Garamond"/>
                <a:ea typeface="Garamond"/>
                <a:cs typeface="Garamond"/>
                <a:sym typeface="Garamond"/>
              </a:defRPr>
            </a:lvl8pPr>
            <a:lvl9pPr indent="0" lvl="8" marL="0" marR="0" rtl="0" algn="l">
              <a:spcBef>
                <a:spcPts val="0"/>
              </a:spcBef>
              <a:buNone/>
              <a:defRPr sz="1800">
                <a:solidFill>
                  <a:schemeClr val="dk1"/>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US"/>
              <a:t>‹#›</a:t>
            </a:fld>
            <a:endParaRPr/>
          </a:p>
        </p:txBody>
      </p:sp>
      <p:pic>
        <p:nvPicPr>
          <p:cNvPr id="24" name="Google Shape;24;p81"/>
          <p:cNvPicPr preferRelativeResize="0"/>
          <p:nvPr/>
        </p:nvPicPr>
        <p:blipFill rotWithShape="1">
          <a:blip r:embed="rId2">
            <a:alphaModFix/>
          </a:blip>
          <a:srcRect b="0" l="0" r="0" t="0"/>
          <a:stretch/>
        </p:blipFill>
        <p:spPr>
          <a:xfrm>
            <a:off x="943707" y="2149168"/>
            <a:ext cx="1402854" cy="14481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06FBA"/>
              </a:buClr>
              <a:buSzPts val="4400"/>
              <a:buFont typeface="Garamond"/>
              <a:buNone/>
              <a:defRPr b="1">
                <a:solidFill>
                  <a:srgbClr val="406FBA"/>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406FBA"/>
              </a:buClr>
              <a:buSzPts val="2800"/>
              <a:buFont typeface="Noto Sans Symbols"/>
              <a:buChar char="▪"/>
              <a:defRPr>
                <a:latin typeface="Garamond"/>
                <a:ea typeface="Garamond"/>
                <a:cs typeface="Garamond"/>
                <a:sym typeface="Garamond"/>
              </a:defRPr>
            </a:lvl1pPr>
            <a:lvl2pPr indent="-381000" lvl="1" marL="914400" algn="l">
              <a:lnSpc>
                <a:spcPct val="90000"/>
              </a:lnSpc>
              <a:spcBef>
                <a:spcPts val="500"/>
              </a:spcBef>
              <a:spcAft>
                <a:spcPts val="0"/>
              </a:spcAft>
              <a:buClr>
                <a:srgbClr val="406FBA"/>
              </a:buClr>
              <a:buSzPts val="2400"/>
              <a:buFont typeface="Noto Sans Symbols"/>
              <a:buChar char="▪"/>
              <a:defRPr>
                <a:latin typeface="Garamond"/>
                <a:ea typeface="Garamond"/>
                <a:cs typeface="Garamond"/>
                <a:sym typeface="Garamond"/>
              </a:defRPr>
            </a:lvl2pPr>
            <a:lvl3pPr indent="-355600" lvl="2" marL="1371600" algn="l">
              <a:lnSpc>
                <a:spcPct val="90000"/>
              </a:lnSpc>
              <a:spcBef>
                <a:spcPts val="500"/>
              </a:spcBef>
              <a:spcAft>
                <a:spcPts val="0"/>
              </a:spcAft>
              <a:buClr>
                <a:srgbClr val="406FBA"/>
              </a:buClr>
              <a:buSzPts val="2000"/>
              <a:buFont typeface="Noto Sans Symbols"/>
              <a:buChar char="▪"/>
              <a:defRPr>
                <a:latin typeface="Garamond"/>
                <a:ea typeface="Garamond"/>
                <a:cs typeface="Garamond"/>
                <a:sym typeface="Garamond"/>
              </a:defRPr>
            </a:lvl3pPr>
            <a:lvl4pPr indent="-342900" lvl="3" marL="1828800" algn="l">
              <a:lnSpc>
                <a:spcPct val="90000"/>
              </a:lnSpc>
              <a:spcBef>
                <a:spcPts val="500"/>
              </a:spcBef>
              <a:spcAft>
                <a:spcPts val="0"/>
              </a:spcAft>
              <a:buClr>
                <a:srgbClr val="406FBA"/>
              </a:buClr>
              <a:buSzPts val="1800"/>
              <a:buFont typeface="Noto Sans Symbols"/>
              <a:buChar char="▪"/>
              <a:defRPr>
                <a:latin typeface="Garamond"/>
                <a:ea typeface="Garamond"/>
                <a:cs typeface="Garamond"/>
                <a:sym typeface="Garamond"/>
              </a:defRPr>
            </a:lvl4pPr>
            <a:lvl5pPr indent="-342900" lvl="4" marL="2286000" algn="l">
              <a:lnSpc>
                <a:spcPct val="90000"/>
              </a:lnSpc>
              <a:spcBef>
                <a:spcPts val="500"/>
              </a:spcBef>
              <a:spcAft>
                <a:spcPts val="0"/>
              </a:spcAft>
              <a:buClr>
                <a:srgbClr val="406FBA"/>
              </a:buClr>
              <a:buSzPts val="1800"/>
              <a:buFont typeface="Noto Sans Symbols"/>
              <a:buChar char="▪"/>
              <a:defRPr>
                <a:latin typeface="Garamond"/>
                <a:ea typeface="Garamond"/>
                <a:cs typeface="Garamond"/>
                <a:sym typeface="Garamond"/>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2"/>
          <p:cNvSpPr txBox="1"/>
          <p:nvPr>
            <p:ph idx="12" type="sldNum"/>
          </p:nvPr>
        </p:nvSpPr>
        <p:spPr>
          <a:xfrm>
            <a:off x="41783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Garamond"/>
                <a:ea typeface="Garamond"/>
                <a:cs typeface="Garamond"/>
                <a:sym typeface="Garamond"/>
              </a:defRPr>
            </a:lvl1pPr>
            <a:lvl2pPr indent="0" lvl="1" marL="0" marR="0" rtl="0" algn="l">
              <a:spcBef>
                <a:spcPts val="0"/>
              </a:spcBef>
              <a:buNone/>
              <a:defRPr sz="1800">
                <a:solidFill>
                  <a:schemeClr val="dk1"/>
                </a:solidFill>
                <a:latin typeface="Garamond"/>
                <a:ea typeface="Garamond"/>
                <a:cs typeface="Garamond"/>
                <a:sym typeface="Garamond"/>
              </a:defRPr>
            </a:lvl2pPr>
            <a:lvl3pPr indent="0" lvl="2" marL="0" marR="0" rtl="0" algn="l">
              <a:spcBef>
                <a:spcPts val="0"/>
              </a:spcBef>
              <a:buNone/>
              <a:defRPr sz="1800">
                <a:solidFill>
                  <a:schemeClr val="dk1"/>
                </a:solidFill>
                <a:latin typeface="Garamond"/>
                <a:ea typeface="Garamond"/>
                <a:cs typeface="Garamond"/>
                <a:sym typeface="Garamond"/>
              </a:defRPr>
            </a:lvl3pPr>
            <a:lvl4pPr indent="0" lvl="3" marL="0" marR="0" rtl="0" algn="l">
              <a:spcBef>
                <a:spcPts val="0"/>
              </a:spcBef>
              <a:buNone/>
              <a:defRPr sz="1800">
                <a:solidFill>
                  <a:schemeClr val="dk1"/>
                </a:solidFill>
                <a:latin typeface="Garamond"/>
                <a:ea typeface="Garamond"/>
                <a:cs typeface="Garamond"/>
                <a:sym typeface="Garamond"/>
              </a:defRPr>
            </a:lvl4pPr>
            <a:lvl5pPr indent="0" lvl="4" marL="0" marR="0" rtl="0" algn="l">
              <a:spcBef>
                <a:spcPts val="0"/>
              </a:spcBef>
              <a:buNone/>
              <a:defRPr sz="1800">
                <a:solidFill>
                  <a:schemeClr val="dk1"/>
                </a:solidFill>
                <a:latin typeface="Garamond"/>
                <a:ea typeface="Garamond"/>
                <a:cs typeface="Garamond"/>
                <a:sym typeface="Garamond"/>
              </a:defRPr>
            </a:lvl5pPr>
            <a:lvl6pPr indent="0" lvl="5" marL="0" marR="0" rtl="0" algn="l">
              <a:spcBef>
                <a:spcPts val="0"/>
              </a:spcBef>
              <a:buNone/>
              <a:defRPr sz="1800">
                <a:solidFill>
                  <a:schemeClr val="dk1"/>
                </a:solidFill>
                <a:latin typeface="Garamond"/>
                <a:ea typeface="Garamond"/>
                <a:cs typeface="Garamond"/>
                <a:sym typeface="Garamond"/>
              </a:defRPr>
            </a:lvl6pPr>
            <a:lvl7pPr indent="0" lvl="6" marL="0" marR="0" rtl="0" algn="l">
              <a:spcBef>
                <a:spcPts val="0"/>
              </a:spcBef>
              <a:buNone/>
              <a:defRPr sz="1800">
                <a:solidFill>
                  <a:schemeClr val="dk1"/>
                </a:solidFill>
                <a:latin typeface="Garamond"/>
                <a:ea typeface="Garamond"/>
                <a:cs typeface="Garamond"/>
                <a:sym typeface="Garamond"/>
              </a:defRPr>
            </a:lvl7pPr>
            <a:lvl8pPr indent="0" lvl="7" marL="0" marR="0" rtl="0" algn="l">
              <a:spcBef>
                <a:spcPts val="0"/>
              </a:spcBef>
              <a:buNone/>
              <a:defRPr sz="1800">
                <a:solidFill>
                  <a:schemeClr val="dk1"/>
                </a:solidFill>
                <a:latin typeface="Garamond"/>
                <a:ea typeface="Garamond"/>
                <a:cs typeface="Garamond"/>
                <a:sym typeface="Garamond"/>
              </a:defRPr>
            </a:lvl8pPr>
            <a:lvl9pPr indent="0" lvl="8" marL="0" marR="0" rtl="0" algn="l">
              <a:spcBef>
                <a:spcPts val="0"/>
              </a:spcBef>
              <a:buNone/>
              <a:defRPr sz="1800">
                <a:solidFill>
                  <a:schemeClr val="dk1"/>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30" name="Shape 30"/>
        <p:cNvGrpSpPr/>
        <p:nvPr/>
      </p:nvGrpSpPr>
      <p:grpSpPr>
        <a:xfrm>
          <a:off x="0" y="0"/>
          <a:ext cx="0" cy="0"/>
          <a:chOff x="0" y="0"/>
          <a:chExt cx="0" cy="0"/>
        </a:xfrm>
      </p:grpSpPr>
      <p:sp>
        <p:nvSpPr>
          <p:cNvPr id="31" name="Google Shape;31;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5DA2"/>
              </a:buClr>
              <a:buSzPts val="4400"/>
              <a:buFont typeface="Garamond"/>
              <a:buNone/>
              <a:defRPr b="1">
                <a:solidFill>
                  <a:srgbClr val="125DA2"/>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3"/>
          <p:cNvSpPr txBox="1"/>
          <p:nvPr>
            <p:ph idx="12" type="sldNum"/>
          </p:nvPr>
        </p:nvSpPr>
        <p:spPr>
          <a:xfrm>
            <a:off x="4508500" y="6356349"/>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Garamond"/>
                <a:ea typeface="Garamond"/>
                <a:cs typeface="Garamond"/>
                <a:sym typeface="Garamond"/>
              </a:defRPr>
            </a:lvl1pPr>
            <a:lvl2pPr indent="0" lvl="1" marL="0" marR="0" rtl="0" algn="l">
              <a:spcBef>
                <a:spcPts val="0"/>
              </a:spcBef>
              <a:buNone/>
              <a:defRPr sz="1800">
                <a:solidFill>
                  <a:schemeClr val="dk1"/>
                </a:solidFill>
                <a:latin typeface="Garamond"/>
                <a:ea typeface="Garamond"/>
                <a:cs typeface="Garamond"/>
                <a:sym typeface="Garamond"/>
              </a:defRPr>
            </a:lvl2pPr>
            <a:lvl3pPr indent="0" lvl="2" marL="0" marR="0" rtl="0" algn="l">
              <a:spcBef>
                <a:spcPts val="0"/>
              </a:spcBef>
              <a:buNone/>
              <a:defRPr sz="1800">
                <a:solidFill>
                  <a:schemeClr val="dk1"/>
                </a:solidFill>
                <a:latin typeface="Garamond"/>
                <a:ea typeface="Garamond"/>
                <a:cs typeface="Garamond"/>
                <a:sym typeface="Garamond"/>
              </a:defRPr>
            </a:lvl3pPr>
            <a:lvl4pPr indent="0" lvl="3" marL="0" marR="0" rtl="0" algn="l">
              <a:spcBef>
                <a:spcPts val="0"/>
              </a:spcBef>
              <a:buNone/>
              <a:defRPr sz="1800">
                <a:solidFill>
                  <a:schemeClr val="dk1"/>
                </a:solidFill>
                <a:latin typeface="Garamond"/>
                <a:ea typeface="Garamond"/>
                <a:cs typeface="Garamond"/>
                <a:sym typeface="Garamond"/>
              </a:defRPr>
            </a:lvl4pPr>
            <a:lvl5pPr indent="0" lvl="4" marL="0" marR="0" rtl="0" algn="l">
              <a:spcBef>
                <a:spcPts val="0"/>
              </a:spcBef>
              <a:buNone/>
              <a:defRPr sz="1800">
                <a:solidFill>
                  <a:schemeClr val="dk1"/>
                </a:solidFill>
                <a:latin typeface="Garamond"/>
                <a:ea typeface="Garamond"/>
                <a:cs typeface="Garamond"/>
                <a:sym typeface="Garamond"/>
              </a:defRPr>
            </a:lvl5pPr>
            <a:lvl6pPr indent="0" lvl="5" marL="0" marR="0" rtl="0" algn="l">
              <a:spcBef>
                <a:spcPts val="0"/>
              </a:spcBef>
              <a:buNone/>
              <a:defRPr sz="1800">
                <a:solidFill>
                  <a:schemeClr val="dk1"/>
                </a:solidFill>
                <a:latin typeface="Garamond"/>
                <a:ea typeface="Garamond"/>
                <a:cs typeface="Garamond"/>
                <a:sym typeface="Garamond"/>
              </a:defRPr>
            </a:lvl6pPr>
            <a:lvl7pPr indent="0" lvl="6" marL="0" marR="0" rtl="0" algn="l">
              <a:spcBef>
                <a:spcPts val="0"/>
              </a:spcBef>
              <a:buNone/>
              <a:defRPr sz="1800">
                <a:solidFill>
                  <a:schemeClr val="dk1"/>
                </a:solidFill>
                <a:latin typeface="Garamond"/>
                <a:ea typeface="Garamond"/>
                <a:cs typeface="Garamond"/>
                <a:sym typeface="Garamond"/>
              </a:defRPr>
            </a:lvl7pPr>
            <a:lvl8pPr indent="0" lvl="7" marL="0" marR="0" rtl="0" algn="l">
              <a:spcBef>
                <a:spcPts val="0"/>
              </a:spcBef>
              <a:buNone/>
              <a:defRPr sz="1800">
                <a:solidFill>
                  <a:schemeClr val="dk1"/>
                </a:solidFill>
                <a:latin typeface="Garamond"/>
                <a:ea typeface="Garamond"/>
                <a:cs typeface="Garamond"/>
                <a:sym typeface="Garamond"/>
              </a:defRPr>
            </a:lvl8pPr>
            <a:lvl9pPr indent="0" lvl="8" marL="0" marR="0" rtl="0" algn="l">
              <a:spcBef>
                <a:spcPts val="0"/>
              </a:spcBef>
              <a:buNone/>
              <a:defRPr sz="1800">
                <a:solidFill>
                  <a:schemeClr val="dk1"/>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25DA2"/>
              </a:buClr>
              <a:buSzPts val="4400"/>
              <a:buFont typeface="Garamond"/>
              <a:buNone/>
              <a:defRPr b="1" i="0" sz="4400" u="none" cap="none" strike="noStrik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125DA2"/>
              </a:buClr>
              <a:buSzPts val="2800"/>
              <a:buFont typeface="Noto Sans Symbols"/>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rgbClr val="125DA2"/>
              </a:buClr>
              <a:buSzPts val="2400"/>
              <a:buFont typeface="Noto Sans Symbols"/>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rgbClr val="125DA2"/>
              </a:buClr>
              <a:buSzPts val="2000"/>
              <a:buFont typeface="Noto Sans Symbols"/>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rgbClr val="125DA2"/>
              </a:buClr>
              <a:buSzPts val="1800"/>
              <a:buFont typeface="Noto Sans Symbols"/>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rgbClr val="125DA2"/>
              </a:buClr>
              <a:buSzPts val="1800"/>
              <a:buFont typeface="Noto Sans Symbols"/>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descr="Une image contenant texte, clipart&#10;&#10;Description générée automatiquement" id="14" name="Google Shape;14;p79"/>
          <p:cNvPicPr preferRelativeResize="0"/>
          <p:nvPr/>
        </p:nvPicPr>
        <p:blipFill rotWithShape="1">
          <a:blip r:embed="rId1">
            <a:alphaModFix/>
          </a:blip>
          <a:srcRect b="0" l="0" r="0" t="0"/>
          <a:stretch/>
        </p:blipFill>
        <p:spPr>
          <a:xfrm>
            <a:off x="9735047" y="6356350"/>
            <a:ext cx="1618753" cy="3609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aisciences.io/"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nvSpPr>
        <p:spPr>
          <a:xfrm>
            <a:off x="227670" y="1798672"/>
            <a:ext cx="7761900" cy="16303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406FBA"/>
              </a:buClr>
              <a:buSzPts val="5400"/>
              <a:buFont typeface="Garamond"/>
              <a:buNone/>
            </a:pPr>
            <a:r>
              <a:rPr b="1" lang="en-US" sz="5400">
                <a:solidFill>
                  <a:srgbClr val="406FBA"/>
                </a:solidFill>
                <a:latin typeface="Garamond"/>
                <a:ea typeface="Garamond"/>
                <a:cs typeface="Garamond"/>
                <a:sym typeface="Garamond"/>
              </a:rPr>
              <a:t>Scala For Beginner to Pro</a:t>
            </a:r>
            <a:endParaRPr b="1" sz="5400">
              <a:solidFill>
                <a:srgbClr val="406FBA"/>
              </a:solidFill>
              <a:latin typeface="Garamond"/>
              <a:ea typeface="Garamond"/>
              <a:cs typeface="Garamond"/>
              <a:sym typeface="Garamond"/>
            </a:endParaRPr>
          </a:p>
        </p:txBody>
      </p:sp>
      <p:sp>
        <p:nvSpPr>
          <p:cNvPr id="40" name="Google Shape;40;p1"/>
          <p:cNvSpPr txBox="1"/>
          <p:nvPr/>
        </p:nvSpPr>
        <p:spPr>
          <a:xfrm>
            <a:off x="227670" y="3619677"/>
            <a:ext cx="7579020" cy="130665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125DA2"/>
              </a:buClr>
              <a:buSzPts val="4000"/>
              <a:buFont typeface="Garamond"/>
              <a:buNone/>
            </a:pPr>
            <a:r>
              <a:t/>
            </a:r>
            <a:endParaRPr b="0" sz="4000">
              <a:solidFill>
                <a:srgbClr val="125DA2"/>
              </a:solidFill>
              <a:latin typeface="Garamond"/>
              <a:ea typeface="Garamond"/>
              <a:cs typeface="Garamond"/>
              <a:sym typeface="Garamond"/>
            </a:endParaRPr>
          </a:p>
        </p:txBody>
      </p:sp>
      <p:sp>
        <p:nvSpPr>
          <p:cNvPr id="41" name="Google Shape;41;p1"/>
          <p:cNvSpPr txBox="1"/>
          <p:nvPr/>
        </p:nvSpPr>
        <p:spPr>
          <a:xfrm>
            <a:off x="227670" y="5453528"/>
            <a:ext cx="4056381" cy="299512"/>
          </a:xfrm>
          <a:prstGeom prst="rect">
            <a:avLst/>
          </a:prstGeom>
          <a:solidFill>
            <a:srgbClr val="9DC3E6"/>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25DA2"/>
              </a:buClr>
              <a:buSzPts val="2000"/>
              <a:buFont typeface="Garamond"/>
              <a:buNone/>
            </a:pPr>
            <a:r>
              <a:rPr b="1" lang="en-US" sz="2000">
                <a:solidFill>
                  <a:srgbClr val="125DA2"/>
                </a:solidFill>
                <a:latin typeface="Garamond"/>
                <a:ea typeface="Garamond"/>
                <a:cs typeface="Garamond"/>
                <a:sym typeface="Garamond"/>
              </a:rPr>
              <a:t>Muhammad Ahmad</a:t>
            </a:r>
            <a:endParaRPr b="1" sz="2000">
              <a:solidFill>
                <a:srgbClr val="125DA2"/>
              </a:solidFill>
              <a:latin typeface="Garamond"/>
              <a:ea typeface="Garamond"/>
              <a:cs typeface="Garamond"/>
              <a:sym typeface="Garamond"/>
            </a:endParaRPr>
          </a:p>
        </p:txBody>
      </p:sp>
      <p:sp>
        <p:nvSpPr>
          <p:cNvPr id="42" name="Google Shape;42;p1"/>
          <p:cNvSpPr txBox="1"/>
          <p:nvPr/>
        </p:nvSpPr>
        <p:spPr>
          <a:xfrm>
            <a:off x="227670" y="3619677"/>
            <a:ext cx="7578900" cy="1306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125DA2"/>
              </a:buClr>
              <a:buSzPts val="4000"/>
              <a:buFont typeface="Garamond"/>
              <a:buNone/>
            </a:pPr>
            <a:r>
              <a:rPr b="0" lang="en-US" sz="4000">
                <a:solidFill>
                  <a:srgbClr val="125DA2"/>
                </a:solidFill>
                <a:latin typeface="Garamond"/>
                <a:ea typeface="Garamond"/>
                <a:cs typeface="Garamond"/>
                <a:sym typeface="Garamond"/>
              </a:rPr>
              <a:t>Hands on </a:t>
            </a:r>
            <a:r>
              <a:rPr lang="en-US" sz="4000">
                <a:solidFill>
                  <a:srgbClr val="125DA2"/>
                </a:solidFill>
                <a:latin typeface="Garamond"/>
                <a:ea typeface="Garamond"/>
                <a:cs typeface="Garamond"/>
                <a:sym typeface="Garamond"/>
              </a:rPr>
              <a:t>Scala </a:t>
            </a:r>
            <a:r>
              <a:rPr b="0" lang="en-US" sz="4000">
                <a:solidFill>
                  <a:srgbClr val="125DA2"/>
                </a:solidFill>
                <a:latin typeface="Garamond"/>
                <a:ea typeface="Garamond"/>
                <a:cs typeface="Garamond"/>
                <a:sym typeface="Garamond"/>
              </a:rPr>
              <a:t>course including in demand industry skills</a:t>
            </a:r>
            <a:endParaRPr b="0" sz="4000">
              <a:solidFill>
                <a:srgbClr val="125DA2"/>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cead377722_1_23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Prerequisites</a:t>
            </a:r>
            <a:endParaRPr sz="5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c78e41f758_0_12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c78e41f758_0_1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623" name="Google Shape;623;gc78e41f758_0_13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406FBA"/>
              </a:buClr>
              <a:buSzPts val="2400"/>
              <a:buFont typeface="Noto Sans Symbols"/>
              <a:buChar char="▪"/>
            </a:pPr>
            <a:r>
              <a:rPr lang="en-US"/>
              <a:t>You are writing a discount program for an e-commerce store. For that you have to implement the following functions.</a:t>
            </a:r>
            <a:endParaRPr/>
          </a:p>
          <a:p>
            <a:pPr indent="-228600" lvl="1" marL="685800" rtl="0" algn="l">
              <a:lnSpc>
                <a:spcPct val="90000"/>
              </a:lnSpc>
              <a:spcBef>
                <a:spcPts val="0"/>
              </a:spcBef>
              <a:spcAft>
                <a:spcPts val="0"/>
              </a:spcAft>
              <a:buSzPts val="2400"/>
              <a:buChar char="▪"/>
            </a:pPr>
            <a:r>
              <a:rPr lang="en-US"/>
              <a:t>Write a function</a:t>
            </a:r>
            <a:r>
              <a:rPr b="1" lang="en-US"/>
              <a:t> get_bill_amount()</a:t>
            </a:r>
            <a:r>
              <a:rPr lang="en-US"/>
              <a:t> to ask the user to enter the total bill of the customer</a:t>
            </a:r>
            <a:endParaRPr/>
          </a:p>
          <a:p>
            <a:pPr indent="-228600" lvl="1" marL="685800" rtl="0" algn="l">
              <a:lnSpc>
                <a:spcPct val="90000"/>
              </a:lnSpc>
              <a:spcBef>
                <a:spcPts val="0"/>
              </a:spcBef>
              <a:spcAft>
                <a:spcPts val="0"/>
              </a:spcAft>
              <a:buSzPts val="2400"/>
              <a:buChar char="▪"/>
            </a:pPr>
            <a:r>
              <a:rPr lang="en-US"/>
              <a:t>Write a function</a:t>
            </a:r>
            <a:r>
              <a:rPr b="1" lang="en-US"/>
              <a:t> get_discount_amount()</a:t>
            </a:r>
            <a:r>
              <a:rPr lang="en-US"/>
              <a:t> to ask the user to enter the discount amount</a:t>
            </a:r>
            <a:endParaRPr/>
          </a:p>
          <a:p>
            <a:pPr indent="-228600" lvl="1" marL="685800" rtl="0" algn="l">
              <a:spcBef>
                <a:spcPts val="0"/>
              </a:spcBef>
              <a:spcAft>
                <a:spcPts val="0"/>
              </a:spcAft>
              <a:buSzPts val="2400"/>
              <a:buChar char="▪"/>
            </a:pPr>
            <a:r>
              <a:rPr lang="en-US"/>
              <a:t>If the user enters the discount amount equals to 0. Give a default discount of $10</a:t>
            </a:r>
            <a:endParaRPr/>
          </a:p>
          <a:p>
            <a:pPr indent="-228600" lvl="1" marL="685800" rtl="0" algn="l">
              <a:lnSpc>
                <a:spcPct val="90000"/>
              </a:lnSpc>
              <a:spcBef>
                <a:spcPts val="0"/>
              </a:spcBef>
              <a:spcAft>
                <a:spcPts val="0"/>
              </a:spcAft>
              <a:buSzPts val="2400"/>
              <a:buChar char="▪"/>
            </a:pPr>
            <a:r>
              <a:rPr lang="en-US"/>
              <a:t>Write a function </a:t>
            </a:r>
            <a:r>
              <a:rPr b="1" lang="en-US"/>
              <a:t>apply_discount()</a:t>
            </a:r>
            <a:r>
              <a:rPr lang="en-US"/>
              <a:t> to take as parameters the total bill and total discount return the discounted bill</a:t>
            </a:r>
            <a:endParaRPr/>
          </a:p>
          <a:p>
            <a:pPr indent="-228600" lvl="1" marL="685800" rtl="0" algn="l">
              <a:lnSpc>
                <a:spcPct val="90000"/>
              </a:lnSpc>
              <a:spcBef>
                <a:spcPts val="0"/>
              </a:spcBef>
              <a:spcAft>
                <a:spcPts val="0"/>
              </a:spcAft>
              <a:buSzPts val="2400"/>
              <a:buChar char="▪"/>
            </a:pPr>
            <a:r>
              <a:rPr lang="en-US"/>
              <a:t>Write a function </a:t>
            </a:r>
            <a:r>
              <a:rPr b="1" lang="en-US"/>
              <a:t>print_bill()</a:t>
            </a:r>
            <a:r>
              <a:rPr lang="en-US"/>
              <a:t> to take as parameter the discounted bill and actual bill and print both to the user.</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c78e41f758_0_13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c78e41f758_0_6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Anonymous Functions</a:t>
            </a:r>
            <a:endParaRPr sz="54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c78e41f758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Anonymous Functions</a:t>
            </a:r>
            <a:br>
              <a:rPr lang="en-US"/>
            </a:br>
            <a:br>
              <a:rPr lang="en-US" sz="2800">
                <a:solidFill>
                  <a:schemeClr val="accent1"/>
                </a:solidFill>
              </a:rPr>
            </a:br>
            <a:endParaRPr sz="2800">
              <a:solidFill>
                <a:schemeClr val="accent1"/>
              </a:solidFill>
            </a:endParaRPr>
          </a:p>
        </p:txBody>
      </p:sp>
      <p:sp>
        <p:nvSpPr>
          <p:cNvPr id="640" name="Google Shape;640;gc78e41f758_0_6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Anonymous functions are simple one liner functions for reducing the </a:t>
            </a:r>
            <a:r>
              <a:rPr lang="en-US"/>
              <a:t>complexity</a:t>
            </a:r>
            <a:r>
              <a:rPr lang="en-US"/>
              <a:t> of code.</a:t>
            </a:r>
            <a:endParaRPr/>
          </a:p>
          <a:p>
            <a:pPr indent="-254000" lvl="0" marL="228600" rtl="0" algn="l">
              <a:lnSpc>
                <a:spcPct val="90000"/>
              </a:lnSpc>
              <a:spcBef>
                <a:spcPts val="0"/>
              </a:spcBef>
              <a:spcAft>
                <a:spcPts val="0"/>
              </a:spcAft>
              <a:buSzPts val="2800"/>
              <a:buChar char="▪"/>
            </a:pPr>
            <a:r>
              <a:rPr lang="en-US"/>
              <a:t>It allows you define simple logics and making code flow simple.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Syntax:</a:t>
            </a:r>
            <a:endParaRPr/>
          </a:p>
          <a:p>
            <a:pPr indent="0" lvl="0" marL="0" rtl="0" algn="l">
              <a:lnSpc>
                <a:spcPct val="90000"/>
              </a:lnSpc>
              <a:spcBef>
                <a:spcPts val="0"/>
              </a:spcBef>
              <a:spcAft>
                <a:spcPts val="0"/>
              </a:spcAft>
              <a:buNone/>
            </a:pPr>
            <a:r>
              <a:rPr lang="en-US"/>
              <a:t>	var inc = (x:Int) =&gt; x+1</a:t>
            </a:r>
            <a:endParaRPr/>
          </a:p>
          <a:p>
            <a:pPr indent="0" lvl="0" marL="0" rtl="0" algn="l">
              <a:lnSpc>
                <a:spcPct val="90000"/>
              </a:lnSpc>
              <a:spcBef>
                <a:spcPts val="0"/>
              </a:spcBef>
              <a:spcAft>
                <a:spcPts val="0"/>
              </a:spcAft>
              <a:buNone/>
            </a:pPr>
            <a:r>
              <a:rPr lang="en-US"/>
              <a:t>	var mul = (x: Int, y: Int) =&gt; x*y</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c78e41f758_0_14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c78e41f758_0_1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652" name="Google Shape;652;gc78e41f758_0_14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Write a</a:t>
            </a:r>
            <a:r>
              <a:rPr lang="en-US"/>
              <a:t>nonymous functions for making a calculator.</a:t>
            </a:r>
            <a:endParaRPr/>
          </a:p>
          <a:p>
            <a:pPr indent="-228600" lvl="1" marL="685800" rtl="0" algn="l">
              <a:lnSpc>
                <a:spcPct val="90000"/>
              </a:lnSpc>
              <a:spcBef>
                <a:spcPts val="0"/>
              </a:spcBef>
              <a:spcAft>
                <a:spcPts val="0"/>
              </a:spcAft>
              <a:buSzPts val="2400"/>
              <a:buChar char="▪"/>
            </a:pPr>
            <a:r>
              <a:rPr lang="en-US"/>
              <a:t>Write an anonymous functions </a:t>
            </a:r>
            <a:r>
              <a:rPr b="1" lang="en-US"/>
              <a:t>add </a:t>
            </a:r>
            <a:r>
              <a:rPr lang="en-US"/>
              <a:t>for calculating the sum</a:t>
            </a:r>
            <a:endParaRPr/>
          </a:p>
          <a:p>
            <a:pPr indent="-228600" lvl="1" marL="685800" rtl="0" algn="l">
              <a:spcBef>
                <a:spcPts val="0"/>
              </a:spcBef>
              <a:spcAft>
                <a:spcPts val="0"/>
              </a:spcAft>
              <a:buSzPts val="2400"/>
              <a:buChar char="▪"/>
            </a:pPr>
            <a:r>
              <a:rPr lang="en-US"/>
              <a:t>Write an anonymous functions </a:t>
            </a:r>
            <a:r>
              <a:rPr b="1" lang="en-US"/>
              <a:t>sub </a:t>
            </a:r>
            <a:r>
              <a:rPr lang="en-US"/>
              <a:t>for calculating the subtract</a:t>
            </a:r>
            <a:endParaRPr/>
          </a:p>
          <a:p>
            <a:pPr indent="-228600" lvl="1" marL="685800" rtl="0" algn="l">
              <a:spcBef>
                <a:spcPts val="0"/>
              </a:spcBef>
              <a:spcAft>
                <a:spcPts val="0"/>
              </a:spcAft>
              <a:buSzPts val="2400"/>
              <a:buChar char="▪"/>
            </a:pPr>
            <a:r>
              <a:rPr lang="en-US"/>
              <a:t>Write an anonymous functions </a:t>
            </a:r>
            <a:r>
              <a:rPr b="1" lang="en-US"/>
              <a:t>mul </a:t>
            </a:r>
            <a:r>
              <a:rPr lang="en-US"/>
              <a:t>for calculating the multiplication</a:t>
            </a:r>
            <a:endParaRPr/>
          </a:p>
          <a:p>
            <a:pPr indent="-228600" lvl="1" marL="685800" rtl="0" algn="l">
              <a:spcBef>
                <a:spcPts val="0"/>
              </a:spcBef>
              <a:spcAft>
                <a:spcPts val="0"/>
              </a:spcAft>
              <a:buSzPts val="2400"/>
              <a:buChar char="▪"/>
            </a:pPr>
            <a:r>
              <a:rPr lang="en-US"/>
              <a:t>Write an anonymous functions </a:t>
            </a:r>
            <a:r>
              <a:rPr b="1" lang="en-US"/>
              <a:t>div </a:t>
            </a:r>
            <a:r>
              <a:rPr lang="en-US"/>
              <a:t>for calculating the division</a:t>
            </a:r>
            <a:endParaRPr/>
          </a:p>
          <a:p>
            <a:pPr indent="-228600" lvl="0" marL="228600" rtl="0" algn="l">
              <a:spcBef>
                <a:spcPts val="0"/>
              </a:spcBef>
              <a:spcAft>
                <a:spcPts val="0"/>
              </a:spcAft>
              <a:buSzPts val="2800"/>
              <a:buChar char="▪"/>
            </a:pPr>
            <a:r>
              <a:rPr lang="en-US"/>
              <a:t>Implement the following equation</a:t>
            </a:r>
            <a:endParaRPr/>
          </a:p>
          <a:p>
            <a:pPr indent="0" lvl="0" marL="1143000" rtl="0" algn="l">
              <a:spcBef>
                <a:spcPts val="0"/>
              </a:spcBef>
              <a:spcAft>
                <a:spcPts val="0"/>
              </a:spcAft>
              <a:buNone/>
            </a:pPr>
            <a:r>
              <a:rPr b="1" lang="en-US"/>
              <a:t>( ( ( a + b ) / c ) * a )</a:t>
            </a:r>
            <a:endParaRPr b="1"/>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c78e41f758_0_15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caecedb0a9_0_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Scopes</a:t>
            </a:r>
            <a:endParaRPr sz="54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7a0844f8bd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cead377722_1_20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Prerequisites</a:t>
            </a:r>
            <a:br>
              <a:rPr lang="en-US" sz="2800">
                <a:solidFill>
                  <a:schemeClr val="accent1"/>
                </a:solidFill>
              </a:rPr>
            </a:br>
            <a:endParaRPr sz="2800">
              <a:solidFill>
                <a:schemeClr val="accent1"/>
              </a:solidFill>
            </a:endParaRPr>
          </a:p>
        </p:txBody>
      </p:sp>
      <p:sp>
        <p:nvSpPr>
          <p:cNvPr id="103" name="Google Shape;103;gcead377722_1_20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This course is designed for absolute </a:t>
            </a:r>
            <a:r>
              <a:rPr lang="en-US"/>
              <a:t>beginners with scala</a:t>
            </a:r>
            <a:endParaRPr/>
          </a:p>
          <a:p>
            <a:pPr indent="-228600" lvl="0" marL="228600" rtl="0" algn="l">
              <a:lnSpc>
                <a:spcPct val="90000"/>
              </a:lnSpc>
              <a:spcBef>
                <a:spcPts val="0"/>
              </a:spcBef>
              <a:spcAft>
                <a:spcPts val="0"/>
              </a:spcAft>
              <a:buSzPts val="2800"/>
              <a:buChar char="▪"/>
            </a:pPr>
            <a:r>
              <a:rPr lang="en-US"/>
              <a:t>A prior exposure to programming will be huge plus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7a0844f8bd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674" name="Google Shape;674;g7a0844f8bd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program for an ATM machine.</a:t>
            </a:r>
            <a:endParaRPr/>
          </a:p>
          <a:p>
            <a:pPr indent="-228600" lvl="0" marL="228600" rtl="0" algn="l">
              <a:lnSpc>
                <a:spcPct val="90000"/>
              </a:lnSpc>
              <a:spcBef>
                <a:spcPts val="0"/>
              </a:spcBef>
              <a:spcAft>
                <a:spcPts val="0"/>
              </a:spcAft>
              <a:buSzPts val="2800"/>
              <a:buChar char="▪"/>
            </a:pPr>
            <a:r>
              <a:rPr lang="en-US"/>
              <a:t>Ask the user to enter the 5 digit card number</a:t>
            </a:r>
            <a:endParaRPr/>
          </a:p>
          <a:p>
            <a:pPr indent="-228600" lvl="0" marL="228600" rtl="0" algn="l">
              <a:lnSpc>
                <a:spcPct val="90000"/>
              </a:lnSpc>
              <a:spcBef>
                <a:spcPts val="0"/>
              </a:spcBef>
              <a:spcAft>
                <a:spcPts val="0"/>
              </a:spcAft>
              <a:buSzPts val="2800"/>
              <a:buChar char="▪"/>
            </a:pPr>
            <a:r>
              <a:rPr lang="en-US"/>
              <a:t>Ask the user to enter the 4 digit pin</a:t>
            </a:r>
            <a:endParaRPr/>
          </a:p>
          <a:p>
            <a:pPr indent="-228600" lvl="0" marL="228600" rtl="0" algn="l">
              <a:lnSpc>
                <a:spcPct val="90000"/>
              </a:lnSpc>
              <a:spcBef>
                <a:spcPts val="0"/>
              </a:spcBef>
              <a:spcAft>
                <a:spcPts val="0"/>
              </a:spcAft>
              <a:buSzPts val="2800"/>
              <a:buChar char="▪"/>
            </a:pPr>
            <a:r>
              <a:rPr lang="en-US"/>
              <a:t>If the user provides the credentials correctly prompt him the following options:</a:t>
            </a:r>
            <a:endParaRPr/>
          </a:p>
          <a:p>
            <a:pPr indent="-228600" lvl="1" marL="685800" rtl="0" algn="l">
              <a:lnSpc>
                <a:spcPct val="90000"/>
              </a:lnSpc>
              <a:spcBef>
                <a:spcPts val="0"/>
              </a:spcBef>
              <a:spcAft>
                <a:spcPts val="0"/>
              </a:spcAft>
              <a:buSzPts val="2400"/>
              <a:buChar char="▪"/>
            </a:pPr>
            <a:r>
              <a:rPr lang="en-US"/>
              <a:t>Check balance.</a:t>
            </a:r>
            <a:endParaRPr/>
          </a:p>
          <a:p>
            <a:pPr indent="-228600" lvl="1" marL="685800" rtl="0" algn="l">
              <a:lnSpc>
                <a:spcPct val="90000"/>
              </a:lnSpc>
              <a:spcBef>
                <a:spcPts val="0"/>
              </a:spcBef>
              <a:spcAft>
                <a:spcPts val="0"/>
              </a:spcAft>
              <a:buSzPts val="2400"/>
              <a:buChar char="▪"/>
            </a:pPr>
            <a:r>
              <a:rPr lang="en-US"/>
              <a:t>Withdraw the amount.</a:t>
            </a:r>
            <a:endParaRPr/>
          </a:p>
          <a:p>
            <a:pPr indent="-228600" lvl="1" marL="685800" rtl="0" algn="l">
              <a:lnSpc>
                <a:spcPct val="90000"/>
              </a:lnSpc>
              <a:spcBef>
                <a:spcPts val="0"/>
              </a:spcBef>
              <a:spcAft>
                <a:spcPts val="0"/>
              </a:spcAft>
              <a:buSzPts val="2400"/>
              <a:buChar char="▪"/>
            </a:pPr>
            <a:r>
              <a:rPr lang="en-US"/>
              <a:t>Deposit the amount.</a:t>
            </a:r>
            <a:endParaRPr/>
          </a:p>
          <a:p>
            <a:pPr indent="-228600" lvl="1" marL="685800" rtl="0" algn="l">
              <a:lnSpc>
                <a:spcPct val="90000"/>
              </a:lnSpc>
              <a:spcBef>
                <a:spcPts val="0"/>
              </a:spcBef>
              <a:spcAft>
                <a:spcPts val="0"/>
              </a:spcAft>
              <a:buSzPts val="2400"/>
              <a:buChar char="▪"/>
            </a:pPr>
            <a:r>
              <a:rPr lang="en-US"/>
              <a:t>Quit the program.</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caecedb0a9_0_1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Classes</a:t>
            </a:r>
            <a:endParaRPr sz="54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caecedb0a9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Classes</a:t>
            </a:r>
            <a:endParaRPr sz="2800">
              <a:solidFill>
                <a:schemeClr val="accent1"/>
              </a:solidFill>
            </a:endParaRPr>
          </a:p>
        </p:txBody>
      </p:sp>
      <p:sp>
        <p:nvSpPr>
          <p:cNvPr id="686" name="Google Shape;686;gcaecedb0a9_0_1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Classes in Scala are blueprints for creating objects</a:t>
            </a:r>
            <a:endParaRPr/>
          </a:p>
          <a:p>
            <a:pPr indent="-228600" lvl="0" marL="228600" rtl="0" algn="l">
              <a:lnSpc>
                <a:spcPct val="90000"/>
              </a:lnSpc>
              <a:spcBef>
                <a:spcPts val="0"/>
              </a:spcBef>
              <a:spcAft>
                <a:spcPts val="0"/>
              </a:spcAft>
              <a:buSzPts val="2800"/>
              <a:buChar char="▪"/>
            </a:pPr>
            <a:r>
              <a:rPr lang="en-US"/>
              <a:t>They can contain methods, values, variables etc</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7a1a4bceea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Classes</a:t>
            </a:r>
            <a:endParaRPr sz="54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7a1a4bceea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Classes</a:t>
            </a:r>
            <a:endParaRPr sz="2800">
              <a:solidFill>
                <a:schemeClr val="accent1"/>
              </a:solidFill>
            </a:endParaRPr>
          </a:p>
        </p:txBody>
      </p:sp>
      <p:sp>
        <p:nvSpPr>
          <p:cNvPr id="698" name="Google Shape;698;g7a1a4bceea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class className{</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a:t>
            </a:r>
            <a:endParaRPr/>
          </a:p>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7a1a4bceea_0_3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Constructors</a:t>
            </a:r>
            <a:endParaRPr sz="54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7a1a4bceea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Constructors</a:t>
            </a:r>
            <a:endParaRPr/>
          </a:p>
        </p:txBody>
      </p:sp>
      <p:sp>
        <p:nvSpPr>
          <p:cNvPr id="710" name="Google Shape;710;g7a1a4bceea_0_3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Constructors are used to initialize variables of the class at the time of creating objects.</a:t>
            </a:r>
            <a:endParaRPr/>
          </a:p>
          <a:p>
            <a:pPr indent="-406400" lvl="0" marL="457200" rtl="0" algn="l">
              <a:lnSpc>
                <a:spcPct val="90000"/>
              </a:lnSpc>
              <a:spcBef>
                <a:spcPts val="0"/>
              </a:spcBef>
              <a:spcAft>
                <a:spcPts val="0"/>
              </a:spcAft>
              <a:buSzPts val="2800"/>
              <a:buChar char="▪"/>
            </a:pPr>
            <a:r>
              <a:rPr lang="en-US"/>
              <a:t>It avoids you from the </a:t>
            </a:r>
            <a:r>
              <a:rPr lang="en-US"/>
              <a:t>hustle</a:t>
            </a:r>
            <a:r>
              <a:rPr lang="en-US"/>
              <a:t> of declaring and initializing </a:t>
            </a:r>
            <a:r>
              <a:rPr lang="en-US"/>
              <a:t>separately</a:t>
            </a:r>
            <a:r>
              <a:rPr lang="en-US"/>
              <a:t>.</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rPr lang="en-US"/>
              <a:t>Syntax:</a:t>
            </a:r>
            <a:endParaRPr/>
          </a:p>
          <a:p>
            <a:pPr indent="0" lvl="0" marL="457200" rtl="0" algn="l">
              <a:lnSpc>
                <a:spcPct val="90000"/>
              </a:lnSpc>
              <a:spcBef>
                <a:spcPts val="0"/>
              </a:spcBef>
              <a:spcAft>
                <a:spcPts val="0"/>
              </a:spcAft>
              <a:buNone/>
            </a:pPr>
            <a:r>
              <a:rPr lang="en-US"/>
              <a:t>	class className(param1, param2,...)</a:t>
            </a:r>
            <a:endParaRPr/>
          </a:p>
          <a:p>
            <a:pPr indent="0" lvl="0" marL="457200" rtl="0" algn="l">
              <a:lnSpc>
                <a:spcPct val="90000"/>
              </a:lnSpc>
              <a:spcBef>
                <a:spcPts val="0"/>
              </a:spcBef>
              <a:spcAft>
                <a:spcPts val="0"/>
              </a:spcAft>
              <a:buNone/>
            </a:pPr>
            <a:r>
              <a:rPr lang="en-US"/>
              <a:t>	{</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rPr lang="en-US"/>
              <a:t>	}</a:t>
            </a:r>
            <a:endParaRPr/>
          </a:p>
          <a:p>
            <a:pPr indent="0" lvl="0" marL="457200" rtl="0" algn="l">
              <a:lnSpc>
                <a:spcPct val="90000"/>
              </a:lnSpc>
              <a:spcBef>
                <a:spcPts val="0"/>
              </a:spcBef>
              <a:spcAft>
                <a:spcPts val="0"/>
              </a:spcAft>
              <a:buNone/>
            </a:pPr>
            <a:r>
              <a:rPr lang="en-US"/>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7a1a4bceea_0_1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Functions and Variables in </a:t>
            </a:r>
            <a:r>
              <a:rPr lang="en-US" sz="5400"/>
              <a:t>Classes</a:t>
            </a:r>
            <a:endParaRPr sz="54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7a1a4bceea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Functions and Variables in Classes</a:t>
            </a:r>
            <a:endParaRPr/>
          </a:p>
        </p:txBody>
      </p:sp>
      <p:sp>
        <p:nvSpPr>
          <p:cNvPr id="722" name="Google Shape;722;g7a1a4bceea_0_1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Classes can contain number of functions and variables </a:t>
            </a:r>
            <a:endParaRPr/>
          </a:p>
          <a:p>
            <a:pPr indent="-406400" lvl="0" marL="457200" rtl="0" algn="l">
              <a:lnSpc>
                <a:spcPct val="90000"/>
              </a:lnSpc>
              <a:spcBef>
                <a:spcPts val="0"/>
              </a:spcBef>
              <a:spcAft>
                <a:spcPts val="0"/>
              </a:spcAft>
              <a:buSzPts val="2800"/>
              <a:buChar char="▪"/>
            </a:pPr>
            <a:r>
              <a:rPr lang="en-US"/>
              <a:t>Functions can access all the available variables and can manipulate their values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g7a1a4bceea_0_2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cead377722_1_195"/>
          <p:cNvSpPr txBox="1"/>
          <p:nvPr/>
        </p:nvSpPr>
        <p:spPr>
          <a:xfrm>
            <a:off x="2640279" y="2174509"/>
            <a:ext cx="4062300" cy="326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125DA2"/>
              </a:buClr>
              <a:buSzPts val="4000"/>
              <a:buFont typeface="Noto Sans Symbols"/>
              <a:buNone/>
            </a:pPr>
            <a:r>
              <a:rPr lang="en-US" sz="4000">
                <a:solidFill>
                  <a:schemeClr val="dk1"/>
                </a:solidFill>
                <a:latin typeface="Garamond"/>
                <a:ea typeface="Garamond"/>
                <a:cs typeface="Garamond"/>
                <a:sym typeface="Garamond"/>
              </a:rPr>
              <a:t>Website: </a:t>
            </a:r>
            <a:r>
              <a:rPr lang="en-US" sz="4000" u="sng">
                <a:solidFill>
                  <a:schemeClr val="dk1"/>
                </a:solidFill>
                <a:latin typeface="Garamond"/>
                <a:ea typeface="Garamond"/>
                <a:cs typeface="Garamond"/>
                <a:sym typeface="Garamond"/>
                <a:hlinkClick r:id="rId3">
                  <a:extLst>
                    <a:ext uri="{A12FA001-AC4F-418D-AE19-62706E023703}">
                      <ahyp:hlinkClr val="tx"/>
                    </a:ext>
                  </a:extLst>
                </a:hlinkClick>
              </a:rPr>
              <a:t>www.aisciences.io</a:t>
            </a:r>
            <a:endParaRPr sz="4000">
              <a:solidFill>
                <a:schemeClr val="dk1"/>
              </a:solidFill>
              <a:latin typeface="Garamond"/>
              <a:ea typeface="Garamond"/>
              <a:cs typeface="Garamond"/>
              <a:sym typeface="Garamon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7a1a4bceea_0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734" name="Google Shape;734;g7a1a4bceea_0_2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program for basic operations</a:t>
            </a:r>
            <a:endParaRPr/>
          </a:p>
          <a:p>
            <a:pPr indent="-228600" lvl="0" marL="228600" rtl="0" algn="l">
              <a:lnSpc>
                <a:spcPct val="90000"/>
              </a:lnSpc>
              <a:spcBef>
                <a:spcPts val="0"/>
              </a:spcBef>
              <a:spcAft>
                <a:spcPts val="0"/>
              </a:spcAft>
              <a:buSzPts val="2800"/>
              <a:buChar char="▪"/>
            </a:pPr>
            <a:r>
              <a:rPr lang="en-US"/>
              <a:t>Write a class </a:t>
            </a:r>
            <a:r>
              <a:rPr lang="en-US"/>
              <a:t>Number</a:t>
            </a:r>
            <a:r>
              <a:rPr lang="en-US"/>
              <a:t> that will store a value in it</a:t>
            </a:r>
            <a:endParaRPr/>
          </a:p>
          <a:p>
            <a:pPr indent="-228600" lvl="0" marL="228600" rtl="0" algn="l">
              <a:lnSpc>
                <a:spcPct val="90000"/>
              </a:lnSpc>
              <a:spcBef>
                <a:spcPts val="0"/>
              </a:spcBef>
              <a:spcAft>
                <a:spcPts val="0"/>
              </a:spcAft>
              <a:buSzPts val="2800"/>
              <a:buChar char="▪"/>
            </a:pPr>
            <a:r>
              <a:rPr lang="en-US"/>
              <a:t>Write a function in the class </a:t>
            </a:r>
            <a:r>
              <a:rPr lang="en-US"/>
              <a:t>Number </a:t>
            </a:r>
            <a:r>
              <a:rPr lang="en-US"/>
              <a:t>that will take class </a:t>
            </a:r>
            <a:r>
              <a:rPr lang="en-US"/>
              <a:t>Number as the parameter and return the sum of the two classes values</a:t>
            </a:r>
            <a:endParaRPr/>
          </a:p>
          <a:p>
            <a:pPr indent="-228600" lvl="0" marL="228600" rtl="0" algn="l">
              <a:spcBef>
                <a:spcPts val="0"/>
              </a:spcBef>
              <a:spcAft>
                <a:spcPts val="0"/>
              </a:spcAft>
              <a:buSzPts val="2800"/>
              <a:buChar char="▪"/>
            </a:pPr>
            <a:r>
              <a:rPr lang="en-US"/>
              <a:t>Write a function in the class Number that will take class Number as the parameter and return true if parameter, Number class, value is greater than the calling class value else return false.</a:t>
            </a:r>
            <a:endParaRPr/>
          </a:p>
          <a:p>
            <a:pPr indent="0" lvl="0" marL="0" rtl="0" algn="l">
              <a:spcBef>
                <a:spcPts val="0"/>
              </a:spcBef>
              <a:spcAft>
                <a:spcPts val="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cbb50d457d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Data Structures</a:t>
            </a:r>
            <a:endParaRPr sz="54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cbb50d457d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Data Structures</a:t>
            </a:r>
            <a:endParaRPr sz="2800">
              <a:solidFill>
                <a:schemeClr val="accent1"/>
              </a:solidFill>
            </a:endParaRPr>
          </a:p>
        </p:txBody>
      </p:sp>
      <p:sp>
        <p:nvSpPr>
          <p:cNvPr id="746" name="Google Shape;746;gcbb50d457d_0_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Data structure is a data organization, management, and storage format that enables efficient access and modification.</a:t>
            </a:r>
            <a:endParaRPr/>
          </a:p>
          <a:p>
            <a:pPr indent="-228600" lvl="0" marL="228600" rtl="0" algn="l">
              <a:lnSpc>
                <a:spcPct val="90000"/>
              </a:lnSpc>
              <a:spcBef>
                <a:spcPts val="0"/>
              </a:spcBef>
              <a:spcAft>
                <a:spcPts val="0"/>
              </a:spcAft>
              <a:buSzPts val="2800"/>
              <a:buChar char="▪"/>
            </a:pPr>
            <a:r>
              <a:rPr lang="en-US"/>
              <a:t>D</a:t>
            </a:r>
            <a:r>
              <a:rPr lang="en-US"/>
              <a:t>ata structure is a collection of data values, the relationships among them, and the functions or operations that can be applied to the data.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cbb50d457d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Types of </a:t>
            </a:r>
            <a:r>
              <a:rPr lang="en-US"/>
              <a:t>Data Structures</a:t>
            </a:r>
            <a:endParaRPr sz="2800">
              <a:solidFill>
                <a:schemeClr val="accent1"/>
              </a:solidFill>
            </a:endParaRPr>
          </a:p>
        </p:txBody>
      </p:sp>
      <p:sp>
        <p:nvSpPr>
          <p:cNvPr id="753" name="Google Shape;753;gcbb50d457d_0_1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There are number of data structures and every one has its </a:t>
            </a:r>
            <a:r>
              <a:rPr lang="en-US"/>
              <a:t>own use case but some of the most important and commonly used are:</a:t>
            </a:r>
            <a:endParaRPr/>
          </a:p>
          <a:p>
            <a:pPr indent="-228600" lvl="1" marL="685800" rtl="0" algn="l">
              <a:lnSpc>
                <a:spcPct val="90000"/>
              </a:lnSpc>
              <a:spcBef>
                <a:spcPts val="0"/>
              </a:spcBef>
              <a:spcAft>
                <a:spcPts val="0"/>
              </a:spcAft>
              <a:buSzPts val="2400"/>
              <a:buChar char="▪"/>
            </a:pPr>
            <a:r>
              <a:rPr lang="en-US"/>
              <a:t>Lists‌</a:t>
            </a:r>
            <a:endParaRPr/>
          </a:p>
          <a:p>
            <a:pPr indent="-228600" lvl="1" marL="685800" rtl="0" algn="l">
              <a:lnSpc>
                <a:spcPct val="90000"/>
              </a:lnSpc>
              <a:spcBef>
                <a:spcPts val="0"/>
              </a:spcBef>
              <a:spcAft>
                <a:spcPts val="0"/>
              </a:spcAft>
              <a:buSzPts val="2400"/>
              <a:buChar char="▪"/>
            </a:pPr>
            <a:r>
              <a:rPr lang="en-US"/>
              <a:t>Lists Buffer </a:t>
            </a:r>
            <a:endParaRPr/>
          </a:p>
          <a:p>
            <a:pPr indent="-228600" lvl="1" marL="685800" rtl="0" algn="l">
              <a:lnSpc>
                <a:spcPct val="90000"/>
              </a:lnSpc>
              <a:spcBef>
                <a:spcPts val="0"/>
              </a:spcBef>
              <a:spcAft>
                <a:spcPts val="0"/>
              </a:spcAft>
              <a:buSzPts val="2400"/>
              <a:buChar char="▪"/>
            </a:pPr>
            <a:r>
              <a:rPr lang="en-US"/>
              <a:t>Maps‌</a:t>
            </a:r>
            <a:endParaRPr/>
          </a:p>
          <a:p>
            <a:pPr indent="-228600" lvl="1" marL="685800" rtl="0" algn="l">
              <a:lnSpc>
                <a:spcPct val="90000"/>
              </a:lnSpc>
              <a:spcBef>
                <a:spcPts val="0"/>
              </a:spcBef>
              <a:spcAft>
                <a:spcPts val="0"/>
              </a:spcAft>
              <a:buSzPts val="2400"/>
              <a:buChar char="▪"/>
            </a:pPr>
            <a:r>
              <a:rPr lang="en-US"/>
              <a:t>Sets‌</a:t>
            </a:r>
            <a:endParaRPr/>
          </a:p>
          <a:p>
            <a:pPr indent="-228600" lvl="1" marL="685800" rtl="0" algn="l">
              <a:lnSpc>
                <a:spcPct val="90000"/>
              </a:lnSpc>
              <a:spcBef>
                <a:spcPts val="0"/>
              </a:spcBef>
              <a:spcAft>
                <a:spcPts val="0"/>
              </a:spcAft>
              <a:buSzPts val="2400"/>
              <a:buChar char="▪"/>
            </a:pPr>
            <a:r>
              <a:rPr lang="en-US"/>
              <a:t>Stack‌ </a:t>
            </a:r>
            <a:endParaRPr/>
          </a:p>
          <a:p>
            <a:pPr indent="-228600" lvl="1" marL="685800" rtl="0" algn="l">
              <a:lnSpc>
                <a:spcPct val="90000"/>
              </a:lnSpc>
              <a:spcBef>
                <a:spcPts val="0"/>
              </a:spcBef>
              <a:spcAft>
                <a:spcPts val="0"/>
              </a:spcAft>
              <a:buSzPts val="2400"/>
              <a:buChar char="▪"/>
            </a:pPr>
            <a:r>
              <a:rPr lang="en-US"/>
              <a:t>HashMap‌</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cc947835a3_0_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Lists</a:t>
            </a:r>
            <a:endParaRPr sz="54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cc947835a3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Lists</a:t>
            </a:r>
            <a:endParaRPr sz="2800">
              <a:solidFill>
                <a:schemeClr val="accent1"/>
              </a:solidFill>
            </a:endParaRPr>
          </a:p>
        </p:txBody>
      </p:sp>
      <p:sp>
        <p:nvSpPr>
          <p:cNvPr id="765" name="Google Shape;765;gcc947835a3_0_1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list is a collection which contains immutable data.</a:t>
            </a:r>
            <a:endParaRPr/>
          </a:p>
          <a:p>
            <a:pPr indent="-228600" lvl="0" marL="228600" rtl="0" algn="l">
              <a:lnSpc>
                <a:spcPct val="90000"/>
              </a:lnSpc>
              <a:spcBef>
                <a:spcPts val="0"/>
              </a:spcBef>
              <a:spcAft>
                <a:spcPts val="0"/>
              </a:spcAft>
              <a:buSzPts val="2800"/>
              <a:buChar char="▪"/>
            </a:pPr>
            <a:r>
              <a:rPr lang="en-US"/>
              <a:t>List represents linked list in Scala.</a:t>
            </a:r>
            <a:endParaRPr/>
          </a:p>
          <a:p>
            <a:pPr indent="-228600" lvl="0" marL="228600" rtl="0" algn="l">
              <a:lnSpc>
                <a:spcPct val="90000"/>
              </a:lnSpc>
              <a:spcBef>
                <a:spcPts val="0"/>
              </a:spcBef>
              <a:spcAft>
                <a:spcPts val="0"/>
              </a:spcAft>
              <a:buSzPts val="2800"/>
              <a:buChar char="▪"/>
            </a:pPr>
            <a:r>
              <a:rPr lang="en-US"/>
              <a:t>Lists are best to use when we don’t want to modify data.</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import scala.collection.immutable._</a:t>
            </a:r>
            <a:endParaRPr/>
          </a:p>
          <a:p>
            <a:pPr indent="0" lvl="0" marL="228600" rtl="0" algn="l">
              <a:lnSpc>
                <a:spcPct val="90000"/>
              </a:lnSpc>
              <a:spcBef>
                <a:spcPts val="0"/>
              </a:spcBef>
              <a:spcAft>
                <a:spcPts val="0"/>
              </a:spcAft>
              <a:buNone/>
            </a:pPr>
            <a:r>
              <a:rPr lang="en-US"/>
              <a:t>	val variable_name: List[type] = List(item1, item2, item3)</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gcc947835a3_0_2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Iterating‌ ‌on‌ ‌Lists‌</a:t>
            </a:r>
            <a:endParaRPr sz="54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gcc947835a3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Iterating‌ ‌on‌ ‌Lists‌</a:t>
            </a:r>
            <a:endParaRPr sz="2800">
              <a:solidFill>
                <a:schemeClr val="accent1"/>
              </a:solidFill>
            </a:endParaRPr>
          </a:p>
        </p:txBody>
      </p:sp>
      <p:sp>
        <p:nvSpPr>
          <p:cNvPr id="777" name="Google Shape;777;gcc947835a3_0_2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For loop can be used for iterating on the Lists</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for(w&lt;- List)</a:t>
            </a:r>
            <a:endParaRPr/>
          </a:p>
          <a:p>
            <a:pPr indent="0" lvl="0" marL="228600" rtl="0" algn="l">
              <a:lnSpc>
                <a:spcPct val="90000"/>
              </a:lnSpc>
              <a:spcBef>
                <a:spcPts val="0"/>
              </a:spcBef>
              <a:spcAft>
                <a:spcPts val="0"/>
              </a:spcAft>
              <a:buNone/>
            </a:pPr>
            <a:r>
              <a:rPr lang="en-US"/>
              <a:t>	{</a:t>
            </a:r>
            <a:endParaRPr/>
          </a:p>
          <a:p>
            <a:pPr indent="0" lvl="0" marL="228600" rtl="0" algn="l">
              <a:lnSpc>
                <a:spcPct val="90000"/>
              </a:lnSpc>
              <a:spcBef>
                <a:spcPts val="0"/>
              </a:spcBef>
              <a:spcAft>
                <a:spcPts val="0"/>
              </a:spcAft>
              <a:buNone/>
            </a:pPr>
            <a:r>
              <a:rPr lang="en-US"/>
              <a:t>		w</a:t>
            </a:r>
            <a:endParaRPr/>
          </a:p>
          <a:p>
            <a:pPr indent="457200" lvl="0" marL="0" rtl="0" algn="l">
              <a:lnSpc>
                <a:spcPct val="90000"/>
              </a:lnSpc>
              <a:spcBef>
                <a:spcPts val="0"/>
              </a:spcBef>
              <a:spcAft>
                <a:spcPts val="0"/>
              </a:spcAft>
              <a:buNone/>
            </a:pPr>
            <a:r>
              <a:rPr lang="en-US"/>
              <a: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cc947835a3_0_4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Appending data in </a:t>
            </a:r>
            <a:r>
              <a:rPr lang="en-US" sz="5400"/>
              <a:t>‌Lists‌</a:t>
            </a:r>
            <a:endParaRPr sz="540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cc947835a3_0_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Appending data in ‌Lists‌</a:t>
            </a:r>
            <a:endParaRPr/>
          </a:p>
        </p:txBody>
      </p:sp>
      <p:sp>
        <p:nvSpPr>
          <p:cNvPr id="789" name="Google Shape;789;gcc947835a3_0_4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can append any data type in the list.</a:t>
            </a:r>
            <a:endParaRPr/>
          </a:p>
          <a:p>
            <a:pPr indent="-228600" lvl="0" marL="228600" rtl="0" algn="l">
              <a:lnSpc>
                <a:spcPct val="90000"/>
              </a:lnSpc>
              <a:spcBef>
                <a:spcPts val="0"/>
              </a:spcBef>
              <a:spcAft>
                <a:spcPts val="0"/>
              </a:spcAft>
              <a:buSzPts val="2800"/>
              <a:buChar char="▪"/>
            </a:pPr>
            <a:r>
              <a:rPr lang="en-US"/>
              <a:t>Lists in Scala are </a:t>
            </a:r>
            <a:r>
              <a:rPr lang="en-US"/>
              <a:t>immutable</a:t>
            </a:r>
            <a:r>
              <a:rPr lang="en-US"/>
              <a:t>, so you can not make changes to the existing list</a:t>
            </a:r>
            <a:endParaRPr/>
          </a:p>
          <a:p>
            <a:pPr indent="457200" lvl="0" marL="0" rtl="0" algn="l">
              <a:lnSpc>
                <a:spcPct val="90000"/>
              </a:lnSpc>
              <a:spcBef>
                <a:spcPts val="0"/>
              </a:spcBef>
              <a:spcAft>
                <a:spcPts val="0"/>
              </a:spcAft>
              <a:buNone/>
            </a:pPr>
            <a:r>
              <a:rPr lang="en-US"/>
              <a:t>Syntax:</a:t>
            </a:r>
            <a:endParaRPr/>
          </a:p>
          <a:p>
            <a:pPr indent="457200" lvl="0" marL="0" rtl="0" algn="l">
              <a:lnSpc>
                <a:spcPct val="90000"/>
              </a:lnSpc>
              <a:spcBef>
                <a:spcPts val="0"/>
              </a:spcBef>
              <a:spcAft>
                <a:spcPts val="0"/>
              </a:spcAft>
              <a:buNone/>
            </a:pPr>
            <a:r>
              <a:rPr lang="en-US"/>
              <a:t>	newItem +: List (adds in the start)</a:t>
            </a:r>
            <a:endParaRPr/>
          </a:p>
          <a:p>
            <a:pPr indent="457200" lvl="0" marL="457200" rtl="0" algn="l">
              <a:lnSpc>
                <a:spcPct val="90000"/>
              </a:lnSpc>
              <a:spcBef>
                <a:spcPts val="0"/>
              </a:spcBef>
              <a:spcAft>
                <a:spcPts val="0"/>
              </a:spcAft>
              <a:buNone/>
            </a:pPr>
            <a:r>
              <a:rPr lang="en-US"/>
              <a:t>List :+ </a:t>
            </a:r>
            <a:r>
              <a:rPr lang="en-US"/>
              <a:t>newItem (adds in the end)</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cead377722_1_23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Projects Overview</a:t>
            </a:r>
            <a:endParaRPr sz="5400"/>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cc947835a3_0_6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Removing </a:t>
            </a:r>
            <a:r>
              <a:rPr lang="en-US" sz="5400"/>
              <a:t>data from ‌Lists‌</a:t>
            </a:r>
            <a:endParaRPr sz="540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gcc947835a3_0_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Removing data from ‌Lists‌</a:t>
            </a:r>
            <a:endParaRPr/>
          </a:p>
        </p:txBody>
      </p:sp>
      <p:sp>
        <p:nvSpPr>
          <p:cNvPr id="801" name="Google Shape;801;gcc947835a3_0_7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List is immutable, so you can’t delete elements from it.</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cc947835a3_0_8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Take from Lists</a:t>
            </a:r>
            <a:endParaRPr sz="540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cc947835a3_0_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Take from Lists</a:t>
            </a:r>
            <a:endParaRPr/>
          </a:p>
        </p:txBody>
      </p:sp>
      <p:sp>
        <p:nvSpPr>
          <p:cNvPr id="813" name="Google Shape;813;gcc947835a3_0_8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The take() method belongs to the value member of the class List. It is utilized to take the first n elements from the list.</a:t>
            </a:r>
            <a:endParaRPr/>
          </a:p>
          <a:p>
            <a:pPr indent="0" lvl="0" marL="228600" rtl="0" algn="l">
              <a:lnSpc>
                <a:spcPct val="90000"/>
              </a:lnSpc>
              <a:spcBef>
                <a:spcPts val="0"/>
              </a:spcBef>
              <a:spcAft>
                <a:spcPts val="0"/>
              </a:spcAft>
              <a:buNone/>
            </a:pPr>
            <a:r>
              <a:rPr lang="en-US"/>
              <a:t>	Syntax:</a:t>
            </a:r>
            <a:endParaRPr/>
          </a:p>
          <a:p>
            <a:pPr indent="0" lvl="0" marL="228600" rtl="0" algn="l">
              <a:lnSpc>
                <a:spcPct val="90000"/>
              </a:lnSpc>
              <a:spcBef>
                <a:spcPts val="0"/>
              </a:spcBef>
              <a:spcAft>
                <a:spcPts val="0"/>
              </a:spcAft>
              <a:buNone/>
            </a:pPr>
            <a:r>
              <a:rPr lang="en-US"/>
              <a:t>		var list = List(1, 2, 3, 4, 5, 6, 7)</a:t>
            </a:r>
            <a:endParaRPr/>
          </a:p>
          <a:p>
            <a:pPr indent="0" lvl="0" marL="228600" rtl="0" algn="l">
              <a:lnSpc>
                <a:spcPct val="90000"/>
              </a:lnSpc>
              <a:spcBef>
                <a:spcPts val="0"/>
              </a:spcBef>
              <a:spcAft>
                <a:spcPts val="0"/>
              </a:spcAft>
              <a:buNone/>
            </a:pPr>
            <a:r>
              <a:rPr lang="en-US"/>
              <a:t>		list.take(4)</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cc947835a3_0_9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ListBuffer</a:t>
            </a:r>
            <a:endParaRPr sz="540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cc947835a3_0_9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ListBuffer</a:t>
            </a:r>
            <a:endParaRPr sz="2800">
              <a:solidFill>
                <a:schemeClr val="accent1"/>
              </a:solidFill>
            </a:endParaRPr>
          </a:p>
        </p:txBody>
      </p:sp>
      <p:sp>
        <p:nvSpPr>
          <p:cNvPr id="830" name="Google Shape;830;gcc947835a3_0_9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listbuffer is a collection which contains mutable data.</a:t>
            </a:r>
            <a:endParaRPr/>
          </a:p>
          <a:p>
            <a:pPr indent="-228600" lvl="0" marL="228600" rtl="0" algn="l">
              <a:lnSpc>
                <a:spcPct val="90000"/>
              </a:lnSpc>
              <a:spcBef>
                <a:spcPts val="0"/>
              </a:spcBef>
              <a:spcAft>
                <a:spcPts val="0"/>
              </a:spcAft>
              <a:buSzPts val="2800"/>
              <a:buChar char="▪"/>
            </a:pPr>
            <a:r>
              <a:rPr lang="en-US"/>
              <a:t>Listbuffer are best to use when we want to update the data</a:t>
            </a:r>
            <a:endParaRPr/>
          </a:p>
          <a:p>
            <a:pPr indent="-228600" lvl="0" marL="228600" rtl="0" algn="l">
              <a:lnSpc>
                <a:spcPct val="90000"/>
              </a:lnSpc>
              <a:spcBef>
                <a:spcPts val="0"/>
              </a:spcBef>
              <a:spcAft>
                <a:spcPts val="0"/>
              </a:spcAft>
              <a:buSzPts val="2800"/>
              <a:buChar char="▪"/>
            </a:pPr>
            <a:r>
              <a:rPr lang="en-US"/>
              <a:t>It supports efficient prepend and append operations</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import </a:t>
            </a:r>
            <a:r>
              <a:rPr lang="en-US"/>
              <a:t>scala.collection.mutable.ListBuffer</a:t>
            </a:r>
            <a:endParaRPr/>
          </a:p>
          <a:p>
            <a:pPr indent="0" lvl="0" marL="228600" rtl="0" algn="l">
              <a:lnSpc>
                <a:spcPct val="90000"/>
              </a:lnSpc>
              <a:spcBef>
                <a:spcPts val="0"/>
              </a:spcBef>
              <a:spcAft>
                <a:spcPts val="0"/>
              </a:spcAft>
              <a:buNone/>
            </a:pPr>
            <a:r>
              <a:rPr lang="en-US"/>
              <a:t>	</a:t>
            </a:r>
            <a:r>
              <a:rPr lang="en-US"/>
              <a:t>var name = ListBuffer()</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gcc947835a3_0_10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Iterating‌ ‌on‌ ‌ListBuffer</a:t>
            </a:r>
            <a:endParaRPr sz="540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gcc947835a3_0_1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Iterating‌ ‌on‌ ‌</a:t>
            </a:r>
            <a:r>
              <a:rPr lang="en-US"/>
              <a:t> ListBuffer</a:t>
            </a:r>
            <a:endParaRPr sz="2800">
              <a:solidFill>
                <a:schemeClr val="accent1"/>
              </a:solidFill>
            </a:endParaRPr>
          </a:p>
        </p:txBody>
      </p:sp>
      <p:sp>
        <p:nvSpPr>
          <p:cNvPr id="842" name="Google Shape;842;gcc947835a3_0_10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For loop can be used for iterating on the</a:t>
            </a:r>
            <a:r>
              <a:rPr lang="en-US"/>
              <a:t> ‌ListBuffer</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for(w&lt;- </a:t>
            </a:r>
            <a:r>
              <a:rPr lang="en-US"/>
              <a:t>ListBuffer</a:t>
            </a:r>
            <a:r>
              <a:rPr lang="en-US"/>
              <a:t>)</a:t>
            </a:r>
            <a:endParaRPr/>
          </a:p>
          <a:p>
            <a:pPr indent="0" lvl="0" marL="228600" rtl="0" algn="l">
              <a:lnSpc>
                <a:spcPct val="90000"/>
              </a:lnSpc>
              <a:spcBef>
                <a:spcPts val="0"/>
              </a:spcBef>
              <a:spcAft>
                <a:spcPts val="0"/>
              </a:spcAft>
              <a:buNone/>
            </a:pPr>
            <a:r>
              <a:rPr lang="en-US"/>
              <a:t>	{</a:t>
            </a:r>
            <a:endParaRPr/>
          </a:p>
          <a:p>
            <a:pPr indent="0" lvl="0" marL="228600" rtl="0" algn="l">
              <a:lnSpc>
                <a:spcPct val="90000"/>
              </a:lnSpc>
              <a:spcBef>
                <a:spcPts val="0"/>
              </a:spcBef>
              <a:spcAft>
                <a:spcPts val="0"/>
              </a:spcAft>
              <a:buNone/>
            </a:pPr>
            <a:r>
              <a:rPr lang="en-US"/>
              <a:t>		w</a:t>
            </a:r>
            <a:endParaRPr/>
          </a:p>
          <a:p>
            <a:pPr indent="457200" lvl="0" marL="0" rtl="0" algn="l">
              <a:lnSpc>
                <a:spcPct val="90000"/>
              </a:lnSpc>
              <a:spcBef>
                <a:spcPts val="0"/>
              </a:spcBef>
              <a:spcAft>
                <a:spcPts val="0"/>
              </a:spcAft>
              <a:buNone/>
            </a:pPr>
            <a:r>
              <a:rPr lang="en-US"/>
              <a: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gcc947835a3_0_11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Appending data in </a:t>
            </a:r>
            <a:r>
              <a:rPr lang="en-US" sz="5400"/>
              <a:t>ListBuffer</a:t>
            </a:r>
            <a:endParaRPr sz="5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cead377722_1_2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Projects Overview</a:t>
            </a:r>
            <a:endParaRPr/>
          </a:p>
        </p:txBody>
      </p:sp>
      <p:sp>
        <p:nvSpPr>
          <p:cNvPr id="120" name="Google Shape;120;gcead377722_1_24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Mini Projects</a:t>
            </a:r>
            <a:endParaRPr/>
          </a:p>
          <a:p>
            <a:pPr indent="-228600" lvl="1" marL="685800" rtl="0" algn="l">
              <a:lnSpc>
                <a:spcPct val="90000"/>
              </a:lnSpc>
              <a:spcBef>
                <a:spcPts val="0"/>
              </a:spcBef>
              <a:spcAft>
                <a:spcPts val="0"/>
              </a:spcAft>
              <a:buSzPts val="2400"/>
              <a:buChar char="▪"/>
            </a:pPr>
            <a:r>
              <a:rPr lang="en-US"/>
              <a:t>Number Guessing Game</a:t>
            </a:r>
            <a:endParaRPr/>
          </a:p>
          <a:p>
            <a:pPr indent="-228600" lvl="1" marL="685800" rtl="0" algn="l">
              <a:lnSpc>
                <a:spcPct val="90000"/>
              </a:lnSpc>
              <a:spcBef>
                <a:spcPts val="0"/>
              </a:spcBef>
              <a:spcAft>
                <a:spcPts val="0"/>
              </a:spcAft>
              <a:buSzPts val="2400"/>
              <a:buChar char="▪"/>
            </a:pPr>
            <a:r>
              <a:rPr lang="en-US"/>
              <a:t>ATM Machine</a:t>
            </a:r>
            <a:endParaRPr/>
          </a:p>
          <a:p>
            <a:pPr indent="-228600" lvl="1" marL="685800" rtl="0" algn="l">
              <a:lnSpc>
                <a:spcPct val="90000"/>
              </a:lnSpc>
              <a:spcBef>
                <a:spcPts val="0"/>
              </a:spcBef>
              <a:spcAft>
                <a:spcPts val="0"/>
              </a:spcAft>
              <a:buSzPts val="2400"/>
              <a:buChar char="▪"/>
            </a:pPr>
            <a:r>
              <a:rPr lang="en-US"/>
              <a:t>Classes </a:t>
            </a:r>
            <a:r>
              <a:rPr lang="en-US"/>
              <a:t>References</a:t>
            </a:r>
            <a:endParaRPr/>
          </a:p>
          <a:p>
            <a:pPr indent="-228600" lvl="1" marL="685800" rtl="0" algn="l">
              <a:lnSpc>
                <a:spcPct val="90000"/>
              </a:lnSpc>
              <a:spcBef>
                <a:spcPts val="0"/>
              </a:spcBef>
              <a:spcAft>
                <a:spcPts val="0"/>
              </a:spcAft>
              <a:buSzPts val="2400"/>
              <a:buChar char="▪"/>
            </a:pPr>
            <a:r>
              <a:rPr lang="en-US"/>
              <a:t>Grocery Store System</a:t>
            </a:r>
            <a:endParaRPr/>
          </a:p>
          <a:p>
            <a:pPr indent="-228600" lvl="1" marL="685800" rtl="0" algn="l">
              <a:lnSpc>
                <a:spcPct val="90000"/>
              </a:lnSpc>
              <a:spcBef>
                <a:spcPts val="0"/>
              </a:spcBef>
              <a:spcAft>
                <a:spcPts val="0"/>
              </a:spcAft>
              <a:buSzPts val="2400"/>
              <a:buChar char="▪"/>
            </a:pPr>
            <a:r>
              <a:rPr lang="en-US"/>
              <a:t>Word Count</a:t>
            </a:r>
            <a:endParaRPr/>
          </a:p>
          <a:p>
            <a:pPr indent="-228600" lvl="1" marL="685800" rtl="0" algn="l">
              <a:lnSpc>
                <a:spcPct val="90000"/>
              </a:lnSpc>
              <a:spcBef>
                <a:spcPts val="0"/>
              </a:spcBef>
              <a:spcAft>
                <a:spcPts val="0"/>
              </a:spcAft>
              <a:buSzPts val="2400"/>
              <a:buChar char="▪"/>
            </a:pPr>
            <a:r>
              <a:rPr lang="en-US"/>
              <a:t>Equation Validator</a:t>
            </a:r>
            <a:endParaRPr/>
          </a:p>
          <a:p>
            <a:pPr indent="-228600" lvl="0" marL="228600" rtl="0" algn="l">
              <a:lnSpc>
                <a:spcPct val="90000"/>
              </a:lnSpc>
              <a:spcBef>
                <a:spcPts val="0"/>
              </a:spcBef>
              <a:spcAft>
                <a:spcPts val="0"/>
              </a:spcAft>
              <a:buSzPts val="2800"/>
              <a:buChar char="▪"/>
            </a:pPr>
            <a:r>
              <a:rPr lang="en-US"/>
              <a:t>Scala Spark</a:t>
            </a:r>
            <a:endParaRPr/>
          </a:p>
          <a:p>
            <a:pPr indent="-228600" lvl="0" marL="228600" rtl="0" algn="l">
              <a:lnSpc>
                <a:spcPct val="90000"/>
              </a:lnSpc>
              <a:spcBef>
                <a:spcPts val="0"/>
              </a:spcBef>
              <a:spcAft>
                <a:spcPts val="0"/>
              </a:spcAft>
              <a:buSzPts val="2800"/>
              <a:buChar char="▪"/>
            </a:pPr>
            <a:r>
              <a:rPr lang="en-US"/>
              <a:t>ETL pipeline from AWS S3 to RDS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gcc947835a3_0_1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Appending data in </a:t>
            </a:r>
            <a:r>
              <a:rPr lang="en-US"/>
              <a:t>ListBuffer</a:t>
            </a:r>
            <a:endParaRPr/>
          </a:p>
        </p:txBody>
      </p:sp>
      <p:sp>
        <p:nvSpPr>
          <p:cNvPr id="854" name="Google Shape;854;gcc947835a3_0_11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can append any data in the </a:t>
            </a:r>
            <a:r>
              <a:rPr lang="en-US"/>
              <a:t>ListBuffer of same data type</a:t>
            </a:r>
            <a:r>
              <a:rPr lang="en-US"/>
              <a:t>.</a:t>
            </a:r>
            <a:endParaRPr/>
          </a:p>
          <a:p>
            <a:pPr indent="457200" lvl="0" marL="0" rtl="0" algn="l">
              <a:lnSpc>
                <a:spcPct val="90000"/>
              </a:lnSpc>
              <a:spcBef>
                <a:spcPts val="0"/>
              </a:spcBef>
              <a:spcAft>
                <a:spcPts val="0"/>
              </a:spcAft>
              <a:buNone/>
            </a:pPr>
            <a:r>
              <a:t/>
            </a:r>
            <a:endParaRPr/>
          </a:p>
          <a:p>
            <a:pPr indent="457200" lvl="0" marL="0" rtl="0" algn="l">
              <a:lnSpc>
                <a:spcPct val="90000"/>
              </a:lnSpc>
              <a:spcBef>
                <a:spcPts val="0"/>
              </a:spcBef>
              <a:spcAft>
                <a:spcPts val="0"/>
              </a:spcAft>
              <a:buNone/>
            </a:pPr>
            <a:r>
              <a:rPr lang="en-US"/>
              <a:t>Syntax:</a:t>
            </a:r>
            <a:endParaRPr/>
          </a:p>
          <a:p>
            <a:pPr indent="457200" lvl="0" marL="0" rtl="0" algn="l">
              <a:lnSpc>
                <a:spcPct val="90000"/>
              </a:lnSpc>
              <a:spcBef>
                <a:spcPts val="0"/>
              </a:spcBef>
              <a:spcAft>
                <a:spcPts val="0"/>
              </a:spcAft>
              <a:buNone/>
            </a:pPr>
            <a:r>
              <a:rPr lang="en-US"/>
              <a:t>	</a:t>
            </a:r>
            <a:r>
              <a:rPr lang="en-US"/>
              <a:t>ListBuffer </a:t>
            </a:r>
            <a:r>
              <a:rPr lang="en-US"/>
              <a:t>+= newItem (adds in the end)</a:t>
            </a:r>
            <a:endParaRPr/>
          </a:p>
          <a:p>
            <a:pPr indent="457200" lvl="0" marL="457200" rtl="0" algn="l">
              <a:lnSpc>
                <a:spcPct val="90000"/>
              </a:lnSpc>
              <a:spcBef>
                <a:spcPts val="0"/>
              </a:spcBef>
              <a:spcAft>
                <a:spcPts val="0"/>
              </a:spcAft>
              <a:buNone/>
            </a:pPr>
            <a:r>
              <a:rPr lang="en-US"/>
              <a:t>newItem</a:t>
            </a:r>
            <a:r>
              <a:rPr lang="en-US"/>
              <a:t> +=:</a:t>
            </a:r>
            <a:r>
              <a:rPr lang="en-US"/>
              <a:t> </a:t>
            </a:r>
            <a:r>
              <a:rPr lang="en-US"/>
              <a:t>ListBuffer </a:t>
            </a:r>
            <a:r>
              <a:rPr lang="en-US"/>
              <a:t>(adds in the start)</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gcc947835a3_0_12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Removing data from ‌ListBuffer</a:t>
            </a:r>
            <a:endParaRPr sz="5400"/>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gcc947835a3_0_1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Removing data from </a:t>
            </a:r>
            <a:r>
              <a:rPr lang="en-US"/>
              <a:t>ListBuffer</a:t>
            </a:r>
            <a:endParaRPr/>
          </a:p>
        </p:txBody>
      </p:sp>
      <p:sp>
        <p:nvSpPr>
          <p:cNvPr id="866" name="Google Shape;866;gcc947835a3_0_12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can remove any element from the listbuffer by using </a:t>
            </a:r>
            <a:r>
              <a:rPr b="1" lang="en-US"/>
              <a:t>-=</a:t>
            </a:r>
            <a:r>
              <a:rPr lang="en-US"/>
              <a:t>.</a:t>
            </a:r>
            <a:endParaRPr/>
          </a:p>
          <a:p>
            <a:pPr indent="0" lvl="0" marL="228600" rtl="0" algn="l">
              <a:lnSpc>
                <a:spcPct val="90000"/>
              </a:lnSpc>
              <a:spcBef>
                <a:spcPts val="0"/>
              </a:spcBef>
              <a:spcAft>
                <a:spcPts val="0"/>
              </a:spcAft>
              <a:buNone/>
            </a:pPr>
            <a:r>
              <a:rPr lang="en-US"/>
              <a:t>	Syntax:</a:t>
            </a:r>
            <a:endParaRPr/>
          </a:p>
          <a:p>
            <a:pPr indent="0" lvl="0" marL="228600" rtl="0" algn="l">
              <a:lnSpc>
                <a:spcPct val="90000"/>
              </a:lnSpc>
              <a:spcBef>
                <a:spcPts val="0"/>
              </a:spcBef>
              <a:spcAft>
                <a:spcPts val="0"/>
              </a:spcAft>
              <a:buNone/>
            </a:pPr>
            <a:r>
              <a:rPr lang="en-US"/>
              <a:t>		ListBuffer -= (element)</a:t>
            </a:r>
            <a:endParaRPr/>
          </a:p>
          <a:p>
            <a:pPr indent="0" lvl="0" marL="45720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You can also remove element from a provided index</a:t>
            </a:r>
            <a:endParaRPr/>
          </a:p>
          <a:p>
            <a:pPr indent="0" lvl="0" marL="914400" rtl="0" algn="l">
              <a:lnSpc>
                <a:spcPct val="90000"/>
              </a:lnSpc>
              <a:spcBef>
                <a:spcPts val="0"/>
              </a:spcBef>
              <a:spcAft>
                <a:spcPts val="0"/>
              </a:spcAft>
              <a:buNone/>
            </a:pPr>
            <a:r>
              <a:rPr lang="en-US"/>
              <a:t>Syntax:</a:t>
            </a:r>
            <a:endParaRPr/>
          </a:p>
          <a:p>
            <a:pPr indent="0" lvl="0" marL="914400" rtl="0" algn="l">
              <a:lnSpc>
                <a:spcPct val="90000"/>
              </a:lnSpc>
              <a:spcBef>
                <a:spcPts val="0"/>
              </a:spcBef>
              <a:spcAft>
                <a:spcPts val="0"/>
              </a:spcAft>
              <a:buNone/>
            </a:pPr>
            <a:r>
              <a:rPr lang="en-US"/>
              <a:t>	</a:t>
            </a:r>
            <a:r>
              <a:rPr lang="en-US"/>
              <a:t>ListBuffer.remove(0)</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gcc947835a3_0_13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Take from ListBuffer</a:t>
            </a:r>
            <a:endParaRPr sz="5400"/>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cc947835a3_0_1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Take from </a:t>
            </a:r>
            <a:r>
              <a:rPr lang="en-US"/>
              <a:t>ListBuffer</a:t>
            </a:r>
            <a:endParaRPr/>
          </a:p>
        </p:txBody>
      </p:sp>
      <p:sp>
        <p:nvSpPr>
          <p:cNvPr id="878" name="Google Shape;878;gcc947835a3_0_13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The take() method belongs to the value member of the class ListBuffer. It is utilized to take the first n elements from the ListBuffer.</a:t>
            </a:r>
            <a:endParaRPr/>
          </a:p>
          <a:p>
            <a:pPr indent="0" lvl="0" marL="228600" rtl="0" algn="l">
              <a:lnSpc>
                <a:spcPct val="90000"/>
              </a:lnSpc>
              <a:spcBef>
                <a:spcPts val="0"/>
              </a:spcBef>
              <a:spcAft>
                <a:spcPts val="0"/>
              </a:spcAft>
              <a:buNone/>
            </a:pPr>
            <a:r>
              <a:rPr lang="en-US"/>
              <a:t>	Syntax:</a:t>
            </a:r>
            <a:endParaRPr/>
          </a:p>
          <a:p>
            <a:pPr indent="0" lvl="0" marL="228600" rtl="0" algn="l">
              <a:lnSpc>
                <a:spcPct val="90000"/>
              </a:lnSpc>
              <a:spcBef>
                <a:spcPts val="0"/>
              </a:spcBef>
              <a:spcAft>
                <a:spcPts val="0"/>
              </a:spcAft>
              <a:buNone/>
            </a:pPr>
            <a:r>
              <a:rPr lang="en-US"/>
              <a:t>		</a:t>
            </a:r>
            <a:r>
              <a:rPr lang="en-US"/>
              <a:t>listBuffer</a:t>
            </a:r>
            <a:r>
              <a:rPr lang="en-US"/>
              <a:t>.take(4)</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gcccd85f830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cccd85f830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890" name="Google Shape;890;gcccd85f830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program for grocery store.</a:t>
            </a:r>
            <a:endParaRPr/>
          </a:p>
          <a:p>
            <a:pPr indent="-228600" lvl="0" marL="228600" rtl="0" algn="l">
              <a:lnSpc>
                <a:spcPct val="90000"/>
              </a:lnSpc>
              <a:spcBef>
                <a:spcPts val="0"/>
              </a:spcBef>
              <a:spcAft>
                <a:spcPts val="0"/>
              </a:spcAft>
              <a:buSzPts val="2800"/>
              <a:buChar char="▪"/>
            </a:pPr>
            <a:r>
              <a:rPr lang="en-US"/>
              <a:t>You have to ask the user to provide with:</a:t>
            </a:r>
            <a:endParaRPr/>
          </a:p>
          <a:p>
            <a:pPr indent="-228600" lvl="1" marL="685800" rtl="0" algn="l">
              <a:lnSpc>
                <a:spcPct val="90000"/>
              </a:lnSpc>
              <a:spcBef>
                <a:spcPts val="0"/>
              </a:spcBef>
              <a:spcAft>
                <a:spcPts val="0"/>
              </a:spcAft>
              <a:buSzPts val="2400"/>
              <a:buChar char="▪"/>
            </a:pPr>
            <a:r>
              <a:rPr lang="en-US"/>
              <a:t>1. W</a:t>
            </a:r>
            <a:r>
              <a:rPr lang="en-US"/>
              <a:t>hether to enter the product information</a:t>
            </a:r>
            <a:endParaRPr/>
          </a:p>
          <a:p>
            <a:pPr indent="-228600" lvl="1" marL="685800" rtl="0" algn="l">
              <a:lnSpc>
                <a:spcPct val="90000"/>
              </a:lnSpc>
              <a:spcBef>
                <a:spcPts val="0"/>
              </a:spcBef>
              <a:spcAft>
                <a:spcPts val="0"/>
              </a:spcAft>
              <a:buSzPts val="2400"/>
              <a:buChar char="▪"/>
            </a:pPr>
            <a:r>
              <a:rPr lang="en-US"/>
              <a:t>2. Or to quit the program</a:t>
            </a:r>
            <a:endParaRPr/>
          </a:p>
          <a:p>
            <a:pPr indent="-228600" lvl="0" marL="228600" rtl="0" algn="l">
              <a:lnSpc>
                <a:spcPct val="90000"/>
              </a:lnSpc>
              <a:spcBef>
                <a:spcPts val="0"/>
              </a:spcBef>
              <a:spcAft>
                <a:spcPts val="0"/>
              </a:spcAft>
              <a:buSzPts val="2800"/>
              <a:buChar char="▪"/>
            </a:pPr>
            <a:r>
              <a:rPr lang="en-US"/>
              <a:t> If the user goes for option 1 then ask the name of the item, its price and its count.</a:t>
            </a:r>
            <a:endParaRPr/>
          </a:p>
          <a:p>
            <a:pPr indent="-228600" lvl="0" marL="228600" rtl="0" algn="l">
              <a:lnSpc>
                <a:spcPct val="90000"/>
              </a:lnSpc>
              <a:spcBef>
                <a:spcPts val="0"/>
              </a:spcBef>
              <a:spcAft>
                <a:spcPts val="0"/>
              </a:spcAft>
              <a:buSzPts val="2800"/>
              <a:buChar char="▪"/>
            </a:pPr>
            <a:r>
              <a:rPr lang="en-US"/>
              <a:t>Start saving all the information in the appropriate data structures </a:t>
            </a:r>
            <a:r>
              <a:rPr lang="en-US"/>
              <a:t>until</a:t>
            </a:r>
            <a:r>
              <a:rPr lang="en-US"/>
              <a:t> user goes for option 2.</a:t>
            </a:r>
            <a:endParaRPr/>
          </a:p>
          <a:p>
            <a:pPr indent="-228600" lvl="0" marL="228600" rtl="0" algn="l">
              <a:lnSpc>
                <a:spcPct val="90000"/>
              </a:lnSpc>
              <a:spcBef>
                <a:spcPts val="0"/>
              </a:spcBef>
              <a:spcAft>
                <a:spcPts val="0"/>
              </a:spcAft>
              <a:buSzPts val="2800"/>
              <a:buChar char="▪"/>
            </a:pPr>
            <a:r>
              <a:rPr lang="en-US"/>
              <a:t>Print the user entered products information and print the total bill</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7a15468e4c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Maps</a:t>
            </a:r>
            <a:endParaRPr sz="5400"/>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7a15468e4c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Maps</a:t>
            </a:r>
            <a:endParaRPr sz="2800">
              <a:solidFill>
                <a:schemeClr val="accent1"/>
              </a:solidFill>
            </a:endParaRPr>
          </a:p>
        </p:txBody>
      </p:sp>
      <p:sp>
        <p:nvSpPr>
          <p:cNvPr id="907" name="Google Shape;907;g7a15468e4c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Char char="▪"/>
            </a:pPr>
            <a:r>
              <a:rPr lang="en-US"/>
              <a:t>Map is a collection of key-value pairs.</a:t>
            </a:r>
            <a:endParaRPr/>
          </a:p>
          <a:p>
            <a:pPr indent="0" lvl="0" marL="685800" rtl="0" algn="l">
              <a:lnSpc>
                <a:spcPct val="90000"/>
              </a:lnSpc>
              <a:spcBef>
                <a:spcPts val="0"/>
              </a:spcBef>
              <a:spcAft>
                <a:spcPts val="0"/>
              </a:spcAft>
              <a:buNone/>
            </a:pPr>
            <a:r>
              <a:rPr lang="en-US"/>
              <a:t>Map = {</a:t>
            </a:r>
            <a:endParaRPr/>
          </a:p>
          <a:p>
            <a:pPr indent="0" lvl="0" marL="1143000" rtl="0" algn="l">
              <a:lnSpc>
                <a:spcPct val="90000"/>
              </a:lnSpc>
              <a:spcBef>
                <a:spcPts val="0"/>
              </a:spcBef>
              <a:spcAft>
                <a:spcPts val="0"/>
              </a:spcAft>
              <a:buNone/>
            </a:pPr>
            <a:r>
              <a:rPr lang="en-US"/>
              <a:t>key = Value,</a:t>
            </a:r>
            <a:endParaRPr/>
          </a:p>
          <a:p>
            <a:pPr indent="0" lvl="0" marL="1143000" rtl="0" algn="l">
              <a:spcBef>
                <a:spcPts val="0"/>
              </a:spcBef>
              <a:spcAft>
                <a:spcPts val="0"/>
              </a:spcAft>
              <a:buClr>
                <a:schemeClr val="dk1"/>
              </a:buClr>
              <a:buSzPts val="1100"/>
              <a:buFont typeface="Arial"/>
              <a:buNone/>
            </a:pPr>
            <a:r>
              <a:rPr lang="en-US"/>
              <a:t>key2 = Value2,</a:t>
            </a:r>
            <a:endParaRPr/>
          </a:p>
          <a:p>
            <a:pPr indent="0" lvl="0" marL="685800" rtl="0" algn="l">
              <a:lnSpc>
                <a:spcPct val="90000"/>
              </a:lnSpc>
              <a:spcBef>
                <a:spcPts val="0"/>
              </a:spcBef>
              <a:spcAft>
                <a:spcPts val="0"/>
              </a:spcAft>
              <a:buNone/>
            </a:pPr>
            <a:r>
              <a:rPr lang="en-US"/>
              <a:t>}</a:t>
            </a:r>
            <a:endParaRPr/>
          </a:p>
          <a:p>
            <a:pPr indent="0" lvl="0" marL="6858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800"/>
              <a:buChar char="▪"/>
            </a:pPr>
            <a:r>
              <a:rPr lang="en-US"/>
              <a:t>Its like dictionaries.</a:t>
            </a:r>
            <a:endParaRPr/>
          </a:p>
          <a:p>
            <a:pPr indent="-228600" lvl="0" marL="228600" rtl="0" algn="l">
              <a:lnSpc>
                <a:spcPct val="90000"/>
              </a:lnSpc>
              <a:spcBef>
                <a:spcPts val="0"/>
              </a:spcBef>
              <a:spcAft>
                <a:spcPts val="0"/>
              </a:spcAft>
              <a:buSzPts val="2800"/>
              <a:buChar char="▪"/>
            </a:pPr>
            <a:r>
              <a:rPr lang="en-US"/>
              <a:t>Keys must be </a:t>
            </a:r>
            <a:r>
              <a:rPr lang="en-US"/>
              <a:t>unique</a:t>
            </a:r>
            <a:r>
              <a:rPr lang="en-US"/>
              <a:t> and values could repeat it self</a:t>
            </a:r>
            <a:endParaRPr/>
          </a:p>
          <a:p>
            <a:pPr indent="-228600" lvl="0" marL="228600" rtl="0" algn="l">
              <a:lnSpc>
                <a:spcPct val="90000"/>
              </a:lnSpc>
              <a:spcBef>
                <a:spcPts val="0"/>
              </a:spcBef>
              <a:spcAft>
                <a:spcPts val="0"/>
              </a:spcAft>
              <a:buSzPts val="2800"/>
              <a:buChar char="▪"/>
            </a:pPr>
            <a:r>
              <a:rPr lang="en-US"/>
              <a:t>Maps are of two types</a:t>
            </a:r>
            <a:endParaRPr/>
          </a:p>
          <a:p>
            <a:pPr indent="-228600" lvl="1" marL="685800" rtl="0" algn="l">
              <a:lnSpc>
                <a:spcPct val="90000"/>
              </a:lnSpc>
              <a:spcBef>
                <a:spcPts val="0"/>
              </a:spcBef>
              <a:spcAft>
                <a:spcPts val="0"/>
              </a:spcAft>
              <a:buSzPts val="2400"/>
              <a:buChar char="▪"/>
            </a:pPr>
            <a:r>
              <a:rPr lang="en-US"/>
              <a:t> Mutable</a:t>
            </a:r>
            <a:endParaRPr/>
          </a:p>
          <a:p>
            <a:pPr indent="-228600" lvl="1" marL="685800" rtl="0" algn="l">
              <a:lnSpc>
                <a:spcPct val="90000"/>
              </a:lnSpc>
              <a:spcBef>
                <a:spcPts val="0"/>
              </a:spcBef>
              <a:spcAft>
                <a:spcPts val="0"/>
              </a:spcAft>
              <a:buSzPts val="2400"/>
              <a:buChar char="▪"/>
            </a:pPr>
            <a:r>
              <a:rPr lang="en-US"/>
              <a:t>Immutable</a:t>
            </a:r>
            <a:endParaRPr/>
          </a:p>
          <a:p>
            <a:pPr indent="-228600" lvl="0" marL="228600" rtl="0" algn="l">
              <a:lnSpc>
                <a:spcPct val="90000"/>
              </a:lnSpc>
              <a:spcBef>
                <a:spcPts val="0"/>
              </a:spcBef>
              <a:spcAft>
                <a:spcPts val="0"/>
              </a:spcAft>
              <a:buSzPts val="2800"/>
              <a:buChar char="▪"/>
            </a:pPr>
            <a:r>
              <a:rPr lang="en-US"/>
              <a:t>By default Scala provides immutable Map.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cead377722_1_9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What is Scala?</a:t>
            </a:r>
            <a:endParaRPr sz="5400"/>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gc7e1009b80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Maps</a:t>
            </a:r>
            <a:endParaRPr sz="540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g7a15468e4c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Maps</a:t>
            </a:r>
            <a:endParaRPr sz="2800">
              <a:solidFill>
                <a:schemeClr val="accent1"/>
              </a:solidFill>
            </a:endParaRPr>
          </a:p>
        </p:txBody>
      </p:sp>
      <p:sp>
        <p:nvSpPr>
          <p:cNvPr id="919" name="Google Shape;919;g7a15468e4c_0_1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import</a:t>
            </a:r>
            <a:r>
              <a:rPr lang="en-US"/>
              <a:t> </a:t>
            </a:r>
            <a:r>
              <a:rPr lang="en-US"/>
              <a:t>scala.collection.mutable</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Clr>
                <a:schemeClr val="dk1"/>
              </a:buClr>
              <a:buSzPts val="1100"/>
              <a:buFont typeface="Arial"/>
              <a:buNone/>
            </a:pPr>
            <a:r>
              <a:rPr lang="en-US"/>
              <a:t>var x = </a:t>
            </a:r>
            <a:r>
              <a:rPr lang="en-US"/>
              <a:t>Map[key_type, value_type]()</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g7a15468e4c_0_15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Checking key</a:t>
            </a:r>
            <a:endParaRPr sz="5400"/>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g7a15468e4c_0_1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Checking key</a:t>
            </a:r>
            <a:endParaRPr/>
          </a:p>
        </p:txBody>
      </p:sp>
      <p:sp>
        <p:nvSpPr>
          <p:cNvPr id="931" name="Google Shape;931;g7a15468e4c_0_15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if (x.contains(key))</a:t>
            </a:r>
            <a:endParaRPr/>
          </a:p>
          <a:p>
            <a:pPr indent="0" lvl="0" marL="228600" rtl="0" algn="l">
              <a:lnSpc>
                <a:spcPct val="90000"/>
              </a:lnSpc>
              <a:spcBef>
                <a:spcPts val="0"/>
              </a:spcBef>
              <a:spcAft>
                <a:spcPts val="0"/>
              </a:spcAft>
              <a:buNone/>
            </a:pPr>
            <a:r>
              <a:rPr lang="en-US"/>
              <a:t>{</a:t>
            </a:r>
            <a:endParaRPr/>
          </a:p>
          <a:p>
            <a:pPr indent="0" lvl="0" marL="228600" rtl="0" algn="l">
              <a:lnSpc>
                <a:spcPct val="90000"/>
              </a:lnSpc>
              <a:spcBef>
                <a:spcPts val="0"/>
              </a:spcBef>
              <a:spcAft>
                <a:spcPts val="0"/>
              </a:spcAft>
              <a:buNone/>
            </a:pPr>
            <a:r>
              <a:rPr lang="en-US"/>
              <a:t>		// key is present in the map</a:t>
            </a:r>
            <a:endParaRPr/>
          </a:p>
          <a:p>
            <a:pPr indent="0" lvl="0" marL="228600" rtl="0" algn="l">
              <a:lnSpc>
                <a:spcPct val="90000"/>
              </a:lnSpc>
              <a:spcBef>
                <a:spcPts val="0"/>
              </a:spcBef>
              <a:spcAft>
                <a:spcPts val="0"/>
              </a:spcAft>
              <a:buNone/>
            </a:pPr>
            <a:r>
              <a:rPr lang="en-US"/>
              <a:t>}</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g7a15468e4c_0_2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Updating the key-value pair</a:t>
            </a:r>
            <a:endParaRPr sz="540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g7a15468e4c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Updating the key-value pair</a:t>
            </a:r>
            <a:endParaRPr/>
          </a:p>
        </p:txBody>
      </p:sp>
      <p:sp>
        <p:nvSpPr>
          <p:cNvPr id="943" name="Google Shape;943;g7a15468e4c_0_2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x(key1) = value_2</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c7e1009b80_0_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Adding </a:t>
            </a:r>
            <a:r>
              <a:rPr lang="en-US" sz="5400"/>
              <a:t>the key-value pair</a:t>
            </a:r>
            <a:endParaRPr sz="540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gc7e1009b80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Adding </a:t>
            </a:r>
            <a:r>
              <a:rPr lang="en-US"/>
              <a:t>the key-value pair</a:t>
            </a:r>
            <a:endParaRPr/>
          </a:p>
        </p:txBody>
      </p:sp>
      <p:sp>
        <p:nvSpPr>
          <p:cNvPr id="955" name="Google Shape;955;gc7e1009b80_0_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spcBef>
                <a:spcPts val="0"/>
              </a:spcBef>
              <a:spcAft>
                <a:spcPts val="0"/>
              </a:spcAft>
              <a:buClr>
                <a:schemeClr val="dk1"/>
              </a:buClr>
              <a:buSzPts val="1100"/>
              <a:buFont typeface="Arial"/>
              <a:buNone/>
            </a:pPr>
            <a:r>
              <a:rPr lang="en-US"/>
              <a:t>x += (key_4 -&gt; value_4,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g7a15468e4c_0_5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Deleting </a:t>
            </a:r>
            <a:r>
              <a:rPr lang="en-US" sz="5400"/>
              <a:t>the </a:t>
            </a:r>
            <a:r>
              <a:rPr lang="en-US" sz="5400"/>
              <a:t>key-value pair</a:t>
            </a:r>
            <a:endParaRPr sz="540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g7a15468e4c_0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Deleting </a:t>
            </a:r>
            <a:r>
              <a:rPr lang="en-US"/>
              <a:t>the </a:t>
            </a:r>
            <a:r>
              <a:rPr lang="en-US"/>
              <a:t>key-value pair</a:t>
            </a:r>
            <a:endParaRPr/>
          </a:p>
        </p:txBody>
      </p:sp>
      <p:sp>
        <p:nvSpPr>
          <p:cNvPr id="967" name="Google Shape;967;g7a15468e4c_0_5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x -= (key_1, key_2,....)</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c866b40c4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What</a:t>
            </a:r>
            <a:r>
              <a:rPr lang="en-US"/>
              <a:t> is Scala</a:t>
            </a:r>
            <a:br>
              <a:rPr lang="en-US" sz="2800">
                <a:solidFill>
                  <a:schemeClr val="accent1"/>
                </a:solidFill>
              </a:rPr>
            </a:br>
            <a:endParaRPr sz="2800">
              <a:solidFill>
                <a:schemeClr val="accent1"/>
              </a:solidFill>
            </a:endParaRPr>
          </a:p>
        </p:txBody>
      </p:sp>
      <p:sp>
        <p:nvSpPr>
          <p:cNvPr id="132" name="Google Shape;132;gc866b40c41_0_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Scala combines object-oriented and functional programming in one concise, high-level language.</a:t>
            </a:r>
            <a:endParaRPr/>
          </a:p>
          <a:p>
            <a:pPr indent="-228600" lvl="0" marL="228600" rtl="0" algn="l">
              <a:lnSpc>
                <a:spcPct val="90000"/>
              </a:lnSpc>
              <a:spcBef>
                <a:spcPts val="0"/>
              </a:spcBef>
              <a:spcAft>
                <a:spcPts val="0"/>
              </a:spcAft>
              <a:buSzPts val="2800"/>
              <a:buChar char="▪"/>
            </a:pPr>
            <a:r>
              <a:rPr lang="en-US"/>
              <a:t>Leverage the advantages of JVM</a:t>
            </a:r>
            <a:endParaRPr/>
          </a:p>
          <a:p>
            <a:pPr indent="-228600" lvl="0" marL="228600" rtl="0" algn="l">
              <a:lnSpc>
                <a:spcPct val="90000"/>
              </a:lnSpc>
              <a:spcBef>
                <a:spcPts val="0"/>
              </a:spcBef>
              <a:spcAft>
                <a:spcPts val="0"/>
              </a:spcAft>
              <a:buSzPts val="2800"/>
              <a:buChar char="▪"/>
            </a:pPr>
            <a:r>
              <a:rPr lang="en-US"/>
              <a:t>Keep Java libraries</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7a15468e4c_0_9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Iteration in a Map</a:t>
            </a:r>
            <a:endParaRPr sz="5400"/>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g7a15468e4c_0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Iteration in a Map</a:t>
            </a:r>
            <a:endParaRPr/>
          </a:p>
        </p:txBody>
      </p:sp>
      <p:sp>
        <p:nvSpPr>
          <p:cNvPr id="979" name="Google Shape;979;g7a15468e4c_0_10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for((k, v) &lt;- x) </a:t>
            </a:r>
            <a:endParaRPr/>
          </a:p>
          <a:p>
            <a:pPr indent="0" lvl="0" marL="228600" rtl="0" algn="l">
              <a:lnSpc>
                <a:spcPct val="90000"/>
              </a:lnSpc>
              <a:spcBef>
                <a:spcPts val="0"/>
              </a:spcBef>
              <a:spcAft>
                <a:spcPts val="0"/>
              </a:spcAft>
              <a:buNone/>
            </a:pPr>
            <a:r>
              <a:rPr lang="en-US"/>
              <a:t>        {    </a:t>
            </a:r>
            <a:endParaRPr/>
          </a:p>
          <a:p>
            <a:pPr indent="0" lvl="0" marL="228600" rtl="0" algn="l">
              <a:lnSpc>
                <a:spcPct val="90000"/>
              </a:lnSpc>
              <a:spcBef>
                <a:spcPts val="0"/>
              </a:spcBef>
              <a:spcAft>
                <a:spcPts val="0"/>
              </a:spcAft>
              <a:buNone/>
            </a:pPr>
            <a:r>
              <a:rPr lang="en-US"/>
              <a:t>           	k</a:t>
            </a:r>
            <a:endParaRPr/>
          </a:p>
          <a:p>
            <a:pPr indent="0" lvl="0" marL="228600" rtl="0" algn="l">
              <a:lnSpc>
                <a:spcPct val="90000"/>
              </a:lnSpc>
              <a:spcBef>
                <a:spcPts val="0"/>
              </a:spcBef>
              <a:spcAft>
                <a:spcPts val="0"/>
              </a:spcAft>
              <a:buNone/>
            </a:pPr>
            <a:r>
              <a:rPr lang="en-US"/>
              <a:t>			v</a:t>
            </a:r>
            <a:endParaRPr/>
          </a:p>
          <a:p>
            <a:pPr indent="0" lvl="0" marL="228600" rtl="0" algn="l">
              <a:lnSpc>
                <a:spcPct val="90000"/>
              </a:lnSpc>
              <a:spcBef>
                <a:spcPts val="0"/>
              </a:spcBef>
              <a:spcAft>
                <a:spcPts val="0"/>
              </a:spcAft>
              <a:buNone/>
            </a:pPr>
            <a:r>
              <a:rPr lang="en-US"/>
              <a:t>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g7a15468e4c_0_14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g7a15468e4c_0_1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991" name="Google Shape;991;g7a15468e4c_0_14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word count program</a:t>
            </a:r>
            <a:endParaRPr/>
          </a:p>
          <a:p>
            <a:pPr indent="-228600" lvl="0" marL="228600" rtl="0" algn="l">
              <a:lnSpc>
                <a:spcPct val="90000"/>
              </a:lnSpc>
              <a:spcBef>
                <a:spcPts val="0"/>
              </a:spcBef>
              <a:spcAft>
                <a:spcPts val="0"/>
              </a:spcAft>
              <a:buSzPts val="2800"/>
              <a:buChar char="▪"/>
            </a:pPr>
            <a:r>
              <a:rPr lang="en-US"/>
              <a:t>Ask the user how many words he wants to enter.</a:t>
            </a:r>
            <a:endParaRPr/>
          </a:p>
          <a:p>
            <a:pPr indent="-228600" lvl="0" marL="228600" rtl="0" algn="l">
              <a:lnSpc>
                <a:spcPct val="90000"/>
              </a:lnSpc>
              <a:spcBef>
                <a:spcPts val="0"/>
              </a:spcBef>
              <a:spcAft>
                <a:spcPts val="0"/>
              </a:spcAft>
              <a:buSzPts val="2800"/>
              <a:buChar char="▪"/>
            </a:pPr>
            <a:r>
              <a:rPr lang="en-US"/>
              <a:t>Take the words from the user.</a:t>
            </a:r>
            <a:endParaRPr/>
          </a:p>
          <a:p>
            <a:pPr indent="-228600" lvl="0" marL="228600" rtl="0" algn="l">
              <a:lnSpc>
                <a:spcPct val="90000"/>
              </a:lnSpc>
              <a:spcBef>
                <a:spcPts val="0"/>
              </a:spcBef>
              <a:spcAft>
                <a:spcPts val="0"/>
              </a:spcAft>
              <a:buSzPts val="2800"/>
              <a:buChar char="▪"/>
            </a:pPr>
            <a:r>
              <a:rPr lang="en-US"/>
              <a:t>Device a mechanism for maintaining the count of every word, if he enters same word twice then its count would be 2.</a:t>
            </a:r>
            <a:endParaRPr/>
          </a:p>
          <a:p>
            <a:pPr indent="-228600" lvl="0" marL="228600" rtl="0" algn="l">
              <a:lnSpc>
                <a:spcPct val="90000"/>
              </a:lnSpc>
              <a:spcBef>
                <a:spcPts val="0"/>
              </a:spcBef>
              <a:spcAft>
                <a:spcPts val="0"/>
              </a:spcAft>
              <a:buSzPts val="2800"/>
              <a:buChar char="▪"/>
            </a:pPr>
            <a:r>
              <a:rPr lang="en-US"/>
              <a:t>After </a:t>
            </a:r>
            <a:r>
              <a:rPr lang="en-US"/>
              <a:t>maintaining</a:t>
            </a:r>
            <a:r>
              <a:rPr lang="en-US"/>
              <a:t> all the counts, ask user to enter a word and print its count if available.</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g7a15468e4c_0_22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Sets</a:t>
            </a:r>
            <a:endParaRPr sz="540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g7a15468e4c_0_2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Sets</a:t>
            </a:r>
            <a:endParaRPr sz="2800">
              <a:solidFill>
                <a:schemeClr val="accent1"/>
              </a:solidFill>
            </a:endParaRPr>
          </a:p>
        </p:txBody>
      </p:sp>
      <p:sp>
        <p:nvSpPr>
          <p:cNvPr id="1008" name="Google Shape;1008;g7a15468e4c_0_22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set is a collection which only contains unique items</a:t>
            </a:r>
            <a:endParaRPr/>
          </a:p>
          <a:p>
            <a:pPr indent="-228600" lvl="0" marL="228600" rtl="0" algn="l">
              <a:lnSpc>
                <a:spcPct val="90000"/>
              </a:lnSpc>
              <a:spcBef>
                <a:spcPts val="0"/>
              </a:spcBef>
              <a:spcAft>
                <a:spcPts val="0"/>
              </a:spcAft>
              <a:buSzPts val="2800"/>
              <a:buChar char="▪"/>
            </a:pPr>
            <a:r>
              <a:rPr lang="en-US"/>
              <a:t>Scala has both mutable and immutable versions of a set</a:t>
            </a:r>
            <a:endParaRPr/>
          </a:p>
          <a:p>
            <a:pPr indent="-228600" lvl="0" marL="228600" rtl="0" algn="l">
              <a:lnSpc>
                <a:spcPct val="90000"/>
              </a:lnSpc>
              <a:spcBef>
                <a:spcPts val="0"/>
              </a:spcBef>
              <a:spcAft>
                <a:spcPts val="0"/>
              </a:spcAft>
              <a:buSzPts val="2800"/>
              <a:buChar char="▪"/>
            </a:pPr>
            <a:r>
              <a:rPr lang="en-US"/>
              <a:t>import scala.collection.mutable</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Set(val_1, val_2, val_3, ...)</a:t>
            </a:r>
            <a:endParaRPr/>
          </a:p>
          <a:p>
            <a:pPr indent="0" lvl="0" marL="685800" rtl="0" algn="l">
              <a:lnSpc>
                <a:spcPct val="90000"/>
              </a:lnSpc>
              <a:spcBef>
                <a:spcPts val="0"/>
              </a:spcBef>
              <a:spcAft>
                <a:spcPts val="0"/>
              </a:spcAft>
              <a:buNone/>
            </a:pPr>
            <a:r>
              <a:rPr lang="en-US"/>
              <a:t>var x = Set[type]()</a:t>
            </a:r>
            <a:endParaRPr/>
          </a:p>
          <a:p>
            <a:pPr indent="0" lvl="0" marL="685800" rtl="0" algn="l">
              <a:lnSpc>
                <a:spcPct val="90000"/>
              </a:lnSpc>
              <a:spcBef>
                <a:spcPts val="0"/>
              </a:spcBef>
              <a:spcAft>
                <a:spcPts val="0"/>
              </a:spcAft>
              <a:buNone/>
            </a:pPr>
            <a:r>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g7a15468e4c_0_23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Adding items in </a:t>
            </a:r>
            <a:r>
              <a:rPr lang="en-US" sz="5400"/>
              <a:t>Sets</a:t>
            </a:r>
            <a:endParaRPr sz="5400"/>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g7a15468e4c_0_2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Adding items in </a:t>
            </a:r>
            <a:r>
              <a:rPr lang="en-US"/>
              <a:t>Sets</a:t>
            </a:r>
            <a:endParaRPr sz="2800">
              <a:solidFill>
                <a:schemeClr val="accent1"/>
              </a:solidFill>
            </a:endParaRPr>
          </a:p>
        </p:txBody>
      </p:sp>
      <p:sp>
        <p:nvSpPr>
          <p:cNvPr id="1020" name="Google Shape;1020;g7a15468e4c_0_24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You can add data in Sets by using </a:t>
            </a:r>
            <a:endParaRPr/>
          </a:p>
          <a:p>
            <a:pPr indent="-381000" lvl="1" marL="914400" rtl="0" algn="l">
              <a:lnSpc>
                <a:spcPct val="90000"/>
              </a:lnSpc>
              <a:spcBef>
                <a:spcPts val="0"/>
              </a:spcBef>
              <a:spcAft>
                <a:spcPts val="0"/>
              </a:spcAft>
              <a:buSzPts val="2400"/>
              <a:buChar char="▪"/>
            </a:pPr>
            <a:r>
              <a:rPr b="1" lang="en-US"/>
              <a:t>+=</a:t>
            </a:r>
            <a:endParaRPr b="1"/>
          </a:p>
          <a:p>
            <a:pPr indent="0" lvl="0" marL="22860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Set(val_1, val_2, val_3, ...)</a:t>
            </a:r>
            <a:endParaRPr/>
          </a:p>
          <a:p>
            <a:pPr indent="0" lvl="0" marL="685800" rtl="0" algn="l">
              <a:lnSpc>
                <a:spcPct val="90000"/>
              </a:lnSpc>
              <a:spcBef>
                <a:spcPts val="0"/>
              </a:spcBef>
              <a:spcAft>
                <a:spcPts val="0"/>
              </a:spcAft>
              <a:buNone/>
            </a:pPr>
            <a:r>
              <a:rPr lang="en-US"/>
              <a:t>x </a:t>
            </a:r>
            <a:r>
              <a:rPr lang="en-US"/>
              <a:t>+= val_4</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g7a15468e4c_0_26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Removing</a:t>
            </a:r>
            <a:r>
              <a:rPr lang="en-US" sz="5400"/>
              <a:t> items from Sets</a:t>
            </a:r>
            <a:endParaRPr sz="5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c84f043035_0_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Scala Setup</a:t>
            </a:r>
            <a:endParaRPr sz="5400"/>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g7a15468e4c_0_2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Removing items from Sets</a:t>
            </a:r>
            <a:endParaRPr/>
          </a:p>
        </p:txBody>
      </p:sp>
      <p:sp>
        <p:nvSpPr>
          <p:cNvPr id="1032" name="Google Shape;1032;g7a15468e4c_0_26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You can remove data from Sets by using </a:t>
            </a:r>
            <a:endParaRPr/>
          </a:p>
          <a:p>
            <a:pPr indent="-381000" lvl="1" marL="914400" rtl="0" algn="l">
              <a:lnSpc>
                <a:spcPct val="90000"/>
              </a:lnSpc>
              <a:spcBef>
                <a:spcPts val="0"/>
              </a:spcBef>
              <a:spcAft>
                <a:spcPts val="0"/>
              </a:spcAft>
              <a:buSzPts val="2400"/>
              <a:buChar char="▪"/>
            </a:pPr>
            <a:r>
              <a:rPr b="1" lang="en-US"/>
              <a:t>-</a:t>
            </a:r>
            <a:r>
              <a:rPr b="1" lang="en-US"/>
              <a:t>=</a:t>
            </a:r>
            <a:endParaRPr b="1"/>
          </a:p>
          <a:p>
            <a:pPr indent="457200" lvl="0" marL="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Set(val_1, val_2, val_3, ...)</a:t>
            </a:r>
            <a:endParaRPr/>
          </a:p>
          <a:p>
            <a:pPr indent="0" lvl="0" marL="685800" rtl="0" algn="l">
              <a:lnSpc>
                <a:spcPct val="90000"/>
              </a:lnSpc>
              <a:spcBef>
                <a:spcPts val="0"/>
              </a:spcBef>
              <a:spcAft>
                <a:spcPts val="0"/>
              </a:spcAft>
              <a:buNone/>
            </a:pPr>
            <a:r>
              <a:rPr lang="en-US"/>
              <a:t>x -= val_1</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g7a15468e4c_0_27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Set Operations</a:t>
            </a:r>
            <a:endParaRPr sz="5400"/>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g7a15468e4c_0_2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Set Operations</a:t>
            </a:r>
            <a:endParaRPr/>
          </a:p>
        </p:txBody>
      </p:sp>
      <p:sp>
        <p:nvSpPr>
          <p:cNvPr id="1044" name="Google Shape;1044;g7a15468e4c_0_28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b="1" lang="en-US"/>
              <a:t>Union()</a:t>
            </a:r>
            <a:r>
              <a:rPr lang="en-US"/>
              <a:t> is used to take union and add one set with other</a:t>
            </a:r>
            <a:endParaRPr/>
          </a:p>
          <a:p>
            <a:pPr indent="-406400" lvl="0" marL="457200" rtl="0" algn="l">
              <a:lnSpc>
                <a:spcPct val="90000"/>
              </a:lnSpc>
              <a:spcBef>
                <a:spcPts val="0"/>
              </a:spcBef>
              <a:spcAft>
                <a:spcPts val="0"/>
              </a:spcAft>
              <a:buSzPts val="2800"/>
              <a:buChar char="▪"/>
            </a:pPr>
            <a:r>
              <a:rPr b="1" lang="en-US"/>
              <a:t>Intersection()</a:t>
            </a:r>
            <a:r>
              <a:rPr lang="en-US"/>
              <a:t> is used to get the common values from both sets</a:t>
            </a:r>
            <a:endParaRPr/>
          </a:p>
          <a:p>
            <a:pPr indent="-406400" lvl="0" marL="457200" rtl="0" algn="l">
              <a:lnSpc>
                <a:spcPct val="90000"/>
              </a:lnSpc>
              <a:spcBef>
                <a:spcPts val="0"/>
              </a:spcBef>
              <a:spcAft>
                <a:spcPts val="0"/>
              </a:spcAft>
              <a:buSzPts val="2800"/>
              <a:buChar char="▪"/>
            </a:pPr>
            <a:r>
              <a:rPr b="1" lang="en-US"/>
              <a:t>Difference() </a:t>
            </a:r>
            <a:r>
              <a:rPr lang="en-US"/>
              <a:t>is used to get the difference of two Sets</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g7a15468e4c_0_17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Stacks</a:t>
            </a:r>
            <a:endParaRPr sz="5400"/>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g7a15468e4c_0_1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Stacks</a:t>
            </a:r>
            <a:endParaRPr sz="2800">
              <a:solidFill>
                <a:schemeClr val="accent1"/>
              </a:solidFill>
            </a:endParaRPr>
          </a:p>
        </p:txBody>
      </p:sp>
      <p:sp>
        <p:nvSpPr>
          <p:cNvPr id="1061" name="Google Shape;1061;g7a15468e4c_0_17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a:t>
            </a:r>
            <a:r>
              <a:rPr lang="en-US"/>
              <a:t>tack is data structure that provides with the last-in, first-out(LIFO) principle</a:t>
            </a:r>
            <a:endParaRPr/>
          </a:p>
          <a:p>
            <a:pPr indent="-228600" lvl="0" marL="228600" rtl="0" algn="l">
              <a:lnSpc>
                <a:spcPct val="90000"/>
              </a:lnSpc>
              <a:spcBef>
                <a:spcPts val="0"/>
              </a:spcBef>
              <a:spcAft>
                <a:spcPts val="0"/>
              </a:spcAft>
              <a:buSzPts val="2800"/>
              <a:buChar char="▪"/>
            </a:pPr>
            <a:r>
              <a:rPr lang="en-US"/>
              <a:t>We can add or remove element only from top.</a:t>
            </a:r>
            <a:endParaRPr/>
          </a:p>
          <a:p>
            <a:pPr indent="-228600" lvl="0" marL="228600" rtl="0" algn="l">
              <a:lnSpc>
                <a:spcPct val="90000"/>
              </a:lnSpc>
              <a:spcBef>
                <a:spcPts val="0"/>
              </a:spcBef>
              <a:spcAft>
                <a:spcPts val="0"/>
              </a:spcAft>
              <a:buSzPts val="2800"/>
              <a:buChar char="▪"/>
            </a:pPr>
            <a:r>
              <a:rPr lang="en-US"/>
              <a:t>Scala has both mutable and immutable versions of a stack</a:t>
            </a:r>
            <a:endParaRPr/>
          </a:p>
          <a:p>
            <a:pPr indent="-228600" lvl="0" marL="228600" rtl="0" algn="l">
              <a:lnSpc>
                <a:spcPct val="90000"/>
              </a:lnSpc>
              <a:spcBef>
                <a:spcPts val="0"/>
              </a:spcBef>
              <a:spcAft>
                <a:spcPts val="0"/>
              </a:spcAft>
              <a:buSzPts val="2800"/>
              <a:buChar char="▪"/>
            </a:pPr>
            <a:r>
              <a:rPr lang="en-US"/>
              <a:t>import scala.collection.mutable.Stack</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Stack(val_1, val_2, val_3, ...)</a:t>
            </a:r>
            <a:endParaRPr/>
          </a:p>
          <a:p>
            <a:pPr indent="0" lvl="0" marL="685800" rtl="0" algn="l">
              <a:lnSpc>
                <a:spcPct val="90000"/>
              </a:lnSpc>
              <a:spcBef>
                <a:spcPts val="0"/>
              </a:spcBef>
              <a:spcAft>
                <a:spcPts val="0"/>
              </a:spcAft>
              <a:buNone/>
            </a:pPr>
            <a:r>
              <a:rPr lang="en-US"/>
              <a:t>var x = Stack[type]()</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g7a15468e4c_0_18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Push and Pop</a:t>
            </a:r>
            <a:endParaRPr sz="540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g7a15468e4c_0_1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Push and Pop</a:t>
            </a:r>
            <a:endParaRPr sz="2800">
              <a:solidFill>
                <a:schemeClr val="accent1"/>
              </a:solidFill>
            </a:endParaRPr>
          </a:p>
        </p:txBody>
      </p:sp>
      <p:sp>
        <p:nvSpPr>
          <p:cNvPr id="1073" name="Google Shape;1073;g7a15468e4c_0_19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t>p</a:t>
            </a:r>
            <a:r>
              <a:rPr b="1" lang="en-US"/>
              <a:t>ush()</a:t>
            </a:r>
            <a:r>
              <a:rPr lang="en-US"/>
              <a:t> is used to add data to the top of stack</a:t>
            </a:r>
            <a:endParaRPr/>
          </a:p>
          <a:p>
            <a:pPr indent="-228600" lvl="0" marL="228600" rtl="0" algn="l">
              <a:spcBef>
                <a:spcPts val="0"/>
              </a:spcBef>
              <a:spcAft>
                <a:spcPts val="0"/>
              </a:spcAft>
              <a:buSzPts val="2800"/>
              <a:buChar char="▪"/>
            </a:pPr>
            <a:r>
              <a:rPr b="1" lang="en-US"/>
              <a:t>pop()</a:t>
            </a:r>
            <a:r>
              <a:rPr lang="en-US"/>
              <a:t> is used to get data from the top of stack</a:t>
            </a:r>
            <a:endParaRPr/>
          </a:p>
          <a:p>
            <a:pPr indent="0" lvl="0" marL="228600" rtl="0" algn="l">
              <a:lnSpc>
                <a:spcPct val="90000"/>
              </a:lnSpc>
              <a:spcBef>
                <a:spcPts val="0"/>
              </a:spcBef>
              <a:spcAft>
                <a:spcPts val="0"/>
              </a:spcAft>
              <a:buNone/>
            </a:pPr>
            <a:r>
              <a:rPr lang="en-US"/>
              <a:t>Syntax:</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var x = Stack[type]()</a:t>
            </a:r>
            <a:endParaRPr/>
          </a:p>
          <a:p>
            <a:pPr indent="0" lvl="0" marL="228600" rtl="0" algn="l">
              <a:lnSpc>
                <a:spcPct val="90000"/>
              </a:lnSpc>
              <a:spcBef>
                <a:spcPts val="0"/>
              </a:spcBef>
              <a:spcAft>
                <a:spcPts val="0"/>
              </a:spcAft>
              <a:buNone/>
            </a:pPr>
            <a:r>
              <a:rPr lang="en-US"/>
              <a:t>x.push(1)</a:t>
            </a:r>
            <a:endParaRPr/>
          </a:p>
          <a:p>
            <a:pPr indent="0" lvl="0" marL="228600" rtl="0" algn="l">
              <a:spcBef>
                <a:spcPts val="0"/>
              </a:spcBef>
              <a:spcAft>
                <a:spcPts val="0"/>
              </a:spcAft>
              <a:buClr>
                <a:schemeClr val="dk1"/>
              </a:buClr>
              <a:buSzPts val="1100"/>
              <a:buFont typeface="Arial"/>
              <a:buNone/>
            </a:pPr>
            <a:r>
              <a:rPr lang="en-US"/>
              <a:t>x.pop()</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g7a15468e4c_0_1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Stack Attributes</a:t>
            </a:r>
            <a:endParaRPr sz="5400"/>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g7a15468e4c_0_2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Stack Attributes</a:t>
            </a:r>
            <a:endParaRPr sz="2800">
              <a:solidFill>
                <a:schemeClr val="accent1"/>
              </a:solidFill>
            </a:endParaRPr>
          </a:p>
        </p:txBody>
      </p:sp>
      <p:sp>
        <p:nvSpPr>
          <p:cNvPr id="1085" name="Google Shape;1085;g7a15468e4c_0_20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t>top</a:t>
            </a:r>
            <a:r>
              <a:rPr b="1" lang="en-US"/>
              <a:t> </a:t>
            </a:r>
            <a:r>
              <a:rPr lang="en-US"/>
              <a:t>is used to see what’s on the top of the stack, without popping it</a:t>
            </a:r>
            <a:endParaRPr/>
          </a:p>
          <a:p>
            <a:pPr indent="-228600" lvl="0" marL="228600" rtl="0" algn="l">
              <a:lnSpc>
                <a:spcPct val="90000"/>
              </a:lnSpc>
              <a:spcBef>
                <a:spcPts val="0"/>
              </a:spcBef>
              <a:spcAft>
                <a:spcPts val="0"/>
              </a:spcAft>
              <a:buSzPts val="2800"/>
              <a:buChar char="▪"/>
            </a:pPr>
            <a:r>
              <a:rPr b="1" lang="en-US"/>
              <a:t>size </a:t>
            </a:r>
            <a:r>
              <a:rPr lang="en-US"/>
              <a:t>will return the number of elements present in the stack</a:t>
            </a:r>
            <a:endParaRPr/>
          </a:p>
          <a:p>
            <a:pPr indent="-228600" lvl="0" marL="228600" rtl="0" algn="l">
              <a:lnSpc>
                <a:spcPct val="90000"/>
              </a:lnSpc>
              <a:spcBef>
                <a:spcPts val="0"/>
              </a:spcBef>
              <a:spcAft>
                <a:spcPts val="0"/>
              </a:spcAft>
              <a:buSzPts val="2800"/>
              <a:buChar char="▪"/>
            </a:pPr>
            <a:r>
              <a:rPr b="1" lang="en-US"/>
              <a:t>isEmpty </a:t>
            </a:r>
            <a:r>
              <a:rPr lang="en-US"/>
              <a:t>will return if the stack is empty of not.</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c7f24334db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Hello World</a:t>
            </a:r>
            <a:endParaRPr sz="5400"/>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g7a15468e4c_0_21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g7a15468e4c_0_2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1097" name="Google Shape;1097;g7a15468e4c_0_21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equation bracket validator </a:t>
            </a:r>
            <a:r>
              <a:rPr b="1" lang="en-US"/>
              <a:t>( </a:t>
            </a:r>
            <a:r>
              <a:rPr lang="en-US"/>
              <a:t>( , )</a:t>
            </a:r>
            <a:r>
              <a:rPr b="1" lang="en-US"/>
              <a:t> )</a:t>
            </a:r>
            <a:endParaRPr b="1"/>
          </a:p>
          <a:p>
            <a:pPr indent="-228600" lvl="0" marL="228600" rtl="0" algn="l">
              <a:lnSpc>
                <a:spcPct val="90000"/>
              </a:lnSpc>
              <a:spcBef>
                <a:spcPts val="0"/>
              </a:spcBef>
              <a:spcAft>
                <a:spcPts val="0"/>
              </a:spcAft>
              <a:buSzPts val="2800"/>
              <a:buChar char="▪"/>
            </a:pPr>
            <a:r>
              <a:rPr lang="en-US"/>
              <a:t>You have to ask user to enter an expression:</a:t>
            </a:r>
            <a:endParaRPr/>
          </a:p>
          <a:p>
            <a:pPr indent="-228600" lvl="1" marL="685800" rtl="0" algn="l">
              <a:lnSpc>
                <a:spcPct val="90000"/>
              </a:lnSpc>
              <a:spcBef>
                <a:spcPts val="0"/>
              </a:spcBef>
              <a:spcAft>
                <a:spcPts val="0"/>
              </a:spcAft>
              <a:buSzPts val="2400"/>
              <a:buAutoNum type="alphaLcPeriod"/>
            </a:pPr>
            <a:r>
              <a:rPr lang="en-US"/>
              <a:t>(5 + (2*3000) / (22+3) ) * 100</a:t>
            </a:r>
            <a:endParaRPr/>
          </a:p>
          <a:p>
            <a:pPr indent="-228600" lvl="1" marL="685800" rtl="0" algn="l">
              <a:spcBef>
                <a:spcPts val="0"/>
              </a:spcBef>
              <a:spcAft>
                <a:spcPts val="0"/>
              </a:spcAft>
              <a:buSzPts val="2400"/>
              <a:buAutoNum type="alphaLcPeriod"/>
            </a:pPr>
            <a:r>
              <a:rPr lang="en-US"/>
              <a:t>(5 + (2*3000) / (22+3)   * 100</a:t>
            </a:r>
            <a:endParaRPr/>
          </a:p>
          <a:p>
            <a:pPr indent="-228600" lvl="0" marL="228600" rtl="0" algn="l">
              <a:spcBef>
                <a:spcPts val="0"/>
              </a:spcBef>
              <a:spcAft>
                <a:spcPts val="0"/>
              </a:spcAft>
              <a:buSzPts val="2800"/>
              <a:buChar char="▪"/>
            </a:pPr>
            <a:r>
              <a:rPr lang="en-US"/>
              <a:t>And then output the user whether the entered in expression is valid or not</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g7a1a4bceea_0_4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Scala Spark</a:t>
            </a:r>
            <a:endParaRPr sz="5400"/>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gce73078a07_0_2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a:t>
            </a:r>
            <a:endParaRPr sz="5400"/>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gce73078a07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Why Spark?</a:t>
            </a:r>
            <a:endParaRPr sz="2800">
              <a:solidFill>
                <a:schemeClr val="accent1"/>
              </a:solidFill>
            </a:endParaRPr>
          </a:p>
        </p:txBody>
      </p:sp>
      <p:sp>
        <p:nvSpPr>
          <p:cNvPr id="1114" name="Google Shape;1114;gce73078a07_0_3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Speed</a:t>
            </a:r>
            <a:endParaRPr/>
          </a:p>
          <a:p>
            <a:pPr indent="-228600" lvl="0" marL="228600" rtl="0" algn="l">
              <a:spcBef>
                <a:spcPts val="0"/>
              </a:spcBef>
              <a:spcAft>
                <a:spcPts val="0"/>
              </a:spcAft>
              <a:buSzPts val="2800"/>
              <a:buChar char="▪"/>
            </a:pPr>
            <a:r>
              <a:rPr lang="en-US"/>
              <a:t>Distributed</a:t>
            </a:r>
            <a:endParaRPr/>
          </a:p>
          <a:p>
            <a:pPr indent="-228600" lvl="0" marL="228600" rtl="0" algn="l">
              <a:spcBef>
                <a:spcPts val="0"/>
              </a:spcBef>
              <a:spcAft>
                <a:spcPts val="0"/>
              </a:spcAft>
              <a:buSzPts val="2800"/>
              <a:buChar char="▪"/>
            </a:pPr>
            <a:r>
              <a:rPr lang="en-US"/>
              <a:t>Advanced Analytics</a:t>
            </a:r>
            <a:endParaRPr/>
          </a:p>
          <a:p>
            <a:pPr indent="-228600" lvl="0" marL="228600" rtl="0" algn="l">
              <a:spcBef>
                <a:spcPts val="0"/>
              </a:spcBef>
              <a:spcAft>
                <a:spcPts val="0"/>
              </a:spcAft>
              <a:buSzPts val="2800"/>
              <a:buChar char="▪"/>
            </a:pPr>
            <a:r>
              <a:rPr lang="en-US"/>
              <a:t>Real Time</a:t>
            </a:r>
            <a:endParaRPr/>
          </a:p>
          <a:p>
            <a:pPr indent="-228600" lvl="0" marL="228600" rtl="0" algn="l">
              <a:spcBef>
                <a:spcPts val="0"/>
              </a:spcBef>
              <a:spcAft>
                <a:spcPts val="0"/>
              </a:spcAft>
              <a:buSzPts val="2800"/>
              <a:buChar char="▪"/>
            </a:pPr>
            <a:r>
              <a:rPr lang="en-US"/>
              <a:t>Powerful Caching</a:t>
            </a:r>
            <a:endParaRPr/>
          </a:p>
          <a:p>
            <a:pPr indent="-228600" lvl="0" marL="228600" rtl="0" algn="l">
              <a:spcBef>
                <a:spcPts val="0"/>
              </a:spcBef>
              <a:spcAft>
                <a:spcPts val="0"/>
              </a:spcAft>
              <a:buSzPts val="2800"/>
              <a:buChar char="▪"/>
            </a:pPr>
            <a:r>
              <a:rPr lang="en-US"/>
              <a:t>Fault Tolerant</a:t>
            </a:r>
            <a:endParaRPr/>
          </a:p>
          <a:p>
            <a:pPr indent="-228600" lvl="0" marL="228600" rtl="0" algn="l">
              <a:spcBef>
                <a:spcPts val="0"/>
              </a:spcBef>
              <a:spcAft>
                <a:spcPts val="0"/>
              </a:spcAft>
              <a:buSzPts val="2800"/>
              <a:buChar char="▪"/>
            </a:pPr>
            <a:r>
              <a:rPr lang="en-US"/>
              <a:t>Deployment</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gce73078a07_0_1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HADOOP</a:t>
            </a:r>
            <a:endParaRPr sz="5400"/>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gce73078a07_0_4"/>
          <p:cNvSpPr/>
          <p:nvPr/>
        </p:nvSpPr>
        <p:spPr>
          <a:xfrm>
            <a:off x="1710725" y="4526575"/>
            <a:ext cx="8462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HDFS</a:t>
            </a:r>
            <a:endParaRPr b="1" sz="3100"/>
          </a:p>
        </p:txBody>
      </p:sp>
      <p:sp>
        <p:nvSpPr>
          <p:cNvPr id="1126" name="Google Shape;1126;gce73078a07_0_4"/>
          <p:cNvSpPr/>
          <p:nvPr/>
        </p:nvSpPr>
        <p:spPr>
          <a:xfrm>
            <a:off x="1710725" y="3271050"/>
            <a:ext cx="8462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YARN</a:t>
            </a:r>
            <a:endParaRPr b="1" sz="3100"/>
          </a:p>
        </p:txBody>
      </p:sp>
      <p:sp>
        <p:nvSpPr>
          <p:cNvPr id="1127" name="Google Shape;1127;gce73078a07_0_4"/>
          <p:cNvSpPr/>
          <p:nvPr/>
        </p:nvSpPr>
        <p:spPr>
          <a:xfrm>
            <a:off x="1710725" y="2015525"/>
            <a:ext cx="3890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Map Reduce</a:t>
            </a:r>
            <a:endParaRPr b="1" sz="3100"/>
          </a:p>
        </p:txBody>
      </p:sp>
      <p:sp>
        <p:nvSpPr>
          <p:cNvPr id="1128" name="Google Shape;1128;gce73078a07_0_4"/>
          <p:cNvSpPr/>
          <p:nvPr/>
        </p:nvSpPr>
        <p:spPr>
          <a:xfrm>
            <a:off x="6282725" y="2015525"/>
            <a:ext cx="3890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SPARK</a:t>
            </a:r>
            <a:endParaRPr b="1" sz="3100"/>
          </a:p>
        </p:txBody>
      </p:sp>
      <p:sp>
        <p:nvSpPr>
          <p:cNvPr id="1129" name="Google Shape;1129;gce73078a07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HADOOP</a:t>
            </a:r>
            <a:br>
              <a:rPr lang="en-US"/>
            </a:br>
            <a:br>
              <a:rPr lang="en-US" sz="2800">
                <a:solidFill>
                  <a:schemeClr val="accent1"/>
                </a:solidFill>
              </a:rPr>
            </a:br>
            <a:endParaRPr sz="2800">
              <a:solidFill>
                <a:schemeClr val="accent1"/>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gce73078a07_0_5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Architecture</a:t>
            </a:r>
            <a:endParaRPr sz="5400"/>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gce73078a07_0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Spark Architecture</a:t>
            </a:r>
            <a:endParaRPr/>
          </a:p>
        </p:txBody>
      </p:sp>
      <p:sp>
        <p:nvSpPr>
          <p:cNvPr id="1141" name="Google Shape;1141;gce73078a07_0_58"/>
          <p:cNvSpPr/>
          <p:nvPr/>
        </p:nvSpPr>
        <p:spPr>
          <a:xfrm>
            <a:off x="1029450" y="24374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Spark Context</a:t>
            </a:r>
            <a:endParaRPr b="1"/>
          </a:p>
        </p:txBody>
      </p:sp>
      <p:sp>
        <p:nvSpPr>
          <p:cNvPr id="1142" name="Google Shape;1142;gce73078a07_0_58"/>
          <p:cNvSpPr txBox="1"/>
          <p:nvPr/>
        </p:nvSpPr>
        <p:spPr>
          <a:xfrm>
            <a:off x="1491150" y="1821800"/>
            <a:ext cx="1529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Garamond"/>
                <a:ea typeface="Garamond"/>
                <a:cs typeface="Garamond"/>
                <a:sym typeface="Garamond"/>
              </a:rPr>
              <a:t>Driver Node</a:t>
            </a:r>
            <a:endParaRPr sz="1900">
              <a:latin typeface="Garamond"/>
              <a:ea typeface="Garamond"/>
              <a:cs typeface="Garamond"/>
              <a:sym typeface="Garamond"/>
            </a:endParaRPr>
          </a:p>
          <a:p>
            <a:pPr indent="0" lvl="0" marL="0" rtl="0" algn="l">
              <a:spcBef>
                <a:spcPts val="0"/>
              </a:spcBef>
              <a:spcAft>
                <a:spcPts val="0"/>
              </a:spcAft>
              <a:buNone/>
            </a:pPr>
            <a:r>
              <a:t/>
            </a:r>
            <a:endParaRPr sz="1900">
              <a:latin typeface="Garamond"/>
              <a:ea typeface="Garamond"/>
              <a:cs typeface="Garamond"/>
              <a:sym typeface="Garamond"/>
            </a:endParaRPr>
          </a:p>
        </p:txBody>
      </p:sp>
      <p:sp>
        <p:nvSpPr>
          <p:cNvPr id="1143" name="Google Shape;1143;gce73078a07_0_58"/>
          <p:cNvSpPr/>
          <p:nvPr/>
        </p:nvSpPr>
        <p:spPr>
          <a:xfrm>
            <a:off x="4451875" y="24303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Cluster Manager</a:t>
            </a:r>
            <a:endParaRPr b="1"/>
          </a:p>
        </p:txBody>
      </p:sp>
      <p:sp>
        <p:nvSpPr>
          <p:cNvPr id="1144" name="Google Shape;1144;gce73078a07_0_58"/>
          <p:cNvSpPr/>
          <p:nvPr/>
        </p:nvSpPr>
        <p:spPr>
          <a:xfrm>
            <a:off x="8449600" y="13554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Workers</a:t>
            </a:r>
            <a:endParaRPr b="1"/>
          </a:p>
        </p:txBody>
      </p:sp>
      <p:sp>
        <p:nvSpPr>
          <p:cNvPr id="1145" name="Google Shape;1145;gce73078a07_0_58"/>
          <p:cNvSpPr/>
          <p:nvPr/>
        </p:nvSpPr>
        <p:spPr>
          <a:xfrm>
            <a:off x="8449600" y="35052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rPr>
              <a:t>Workers</a:t>
            </a:r>
            <a:endParaRPr b="1"/>
          </a:p>
        </p:txBody>
      </p:sp>
      <p:cxnSp>
        <p:nvCxnSpPr>
          <p:cNvPr id="1146" name="Google Shape;1146;gce73078a07_0_58"/>
          <p:cNvCxnSpPr>
            <a:stCxn id="1141" idx="3"/>
            <a:endCxn id="1143" idx="1"/>
          </p:cNvCxnSpPr>
          <p:nvPr/>
        </p:nvCxnSpPr>
        <p:spPr>
          <a:xfrm flipH="1" rot="10800000">
            <a:off x="3481950" y="2967650"/>
            <a:ext cx="969900" cy="72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gce73078a07_0_58"/>
          <p:cNvCxnSpPr>
            <a:endCxn id="1144" idx="1"/>
          </p:cNvCxnSpPr>
          <p:nvPr/>
        </p:nvCxnSpPr>
        <p:spPr>
          <a:xfrm flipH="1" rot="10800000">
            <a:off x="6904300" y="1892850"/>
            <a:ext cx="1545300" cy="10749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gce73078a07_0_58"/>
          <p:cNvCxnSpPr>
            <a:stCxn id="1143" idx="3"/>
            <a:endCxn id="1145" idx="1"/>
          </p:cNvCxnSpPr>
          <p:nvPr/>
        </p:nvCxnSpPr>
        <p:spPr>
          <a:xfrm>
            <a:off x="6904375" y="2967750"/>
            <a:ext cx="1545300" cy="1074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gce73078a07_0_7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Ecosystem</a:t>
            </a:r>
            <a:endParaRPr sz="5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c84f043035_0_1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Variables in Scala</a:t>
            </a:r>
            <a:endParaRPr sz="5400"/>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gce73078a07_0_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Spark Ecosystem</a:t>
            </a:r>
            <a:endParaRPr/>
          </a:p>
        </p:txBody>
      </p:sp>
      <p:sp>
        <p:nvSpPr>
          <p:cNvPr id="1160" name="Google Shape;1160;gce73078a07_0_78"/>
          <p:cNvSpPr/>
          <p:nvPr/>
        </p:nvSpPr>
        <p:spPr>
          <a:xfrm>
            <a:off x="1044600" y="3587950"/>
            <a:ext cx="10515600" cy="248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gce73078a07_0_78"/>
          <p:cNvSpPr txBox="1"/>
          <p:nvPr/>
        </p:nvSpPr>
        <p:spPr>
          <a:xfrm>
            <a:off x="5096850" y="3645975"/>
            <a:ext cx="199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Garamond"/>
                <a:ea typeface="Garamond"/>
                <a:cs typeface="Garamond"/>
                <a:sym typeface="Garamond"/>
              </a:rPr>
              <a:t>SPARK CORE API</a:t>
            </a:r>
            <a:endParaRPr b="1" sz="1600">
              <a:latin typeface="Garamond"/>
              <a:ea typeface="Garamond"/>
              <a:cs typeface="Garamond"/>
              <a:sym typeface="Garamond"/>
            </a:endParaRPr>
          </a:p>
        </p:txBody>
      </p:sp>
      <p:sp>
        <p:nvSpPr>
          <p:cNvPr id="1162" name="Google Shape;1162;gce73078a07_0_78"/>
          <p:cNvSpPr txBox="1"/>
          <p:nvPr/>
        </p:nvSpPr>
        <p:spPr>
          <a:xfrm>
            <a:off x="1256550" y="4980750"/>
            <a:ext cx="16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Garamond"/>
                <a:ea typeface="Garamond"/>
                <a:cs typeface="Garamond"/>
                <a:sym typeface="Garamond"/>
              </a:rPr>
              <a:t>JAVA</a:t>
            </a:r>
            <a:endParaRPr b="1" sz="2500">
              <a:latin typeface="Garamond"/>
              <a:ea typeface="Garamond"/>
              <a:cs typeface="Garamond"/>
              <a:sym typeface="Garamond"/>
            </a:endParaRPr>
          </a:p>
        </p:txBody>
      </p:sp>
      <p:sp>
        <p:nvSpPr>
          <p:cNvPr id="1163" name="Google Shape;1163;gce73078a07_0_78"/>
          <p:cNvSpPr txBox="1"/>
          <p:nvPr/>
        </p:nvSpPr>
        <p:spPr>
          <a:xfrm>
            <a:off x="9749100" y="4980750"/>
            <a:ext cx="16047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2500">
                <a:latin typeface="Garamond"/>
                <a:ea typeface="Garamond"/>
                <a:cs typeface="Garamond"/>
                <a:sym typeface="Garamond"/>
              </a:rPr>
              <a:t>R</a:t>
            </a:r>
            <a:endParaRPr b="1" sz="2500">
              <a:latin typeface="Garamond"/>
              <a:ea typeface="Garamond"/>
              <a:cs typeface="Garamond"/>
              <a:sym typeface="Garamond"/>
            </a:endParaRPr>
          </a:p>
        </p:txBody>
      </p:sp>
      <p:sp>
        <p:nvSpPr>
          <p:cNvPr id="1164" name="Google Shape;1164;gce73078a07_0_78"/>
          <p:cNvSpPr txBox="1"/>
          <p:nvPr/>
        </p:nvSpPr>
        <p:spPr>
          <a:xfrm>
            <a:off x="3967475" y="4980750"/>
            <a:ext cx="16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Garamond"/>
                <a:ea typeface="Garamond"/>
                <a:cs typeface="Garamond"/>
                <a:sym typeface="Garamond"/>
              </a:rPr>
              <a:t>SCALA</a:t>
            </a:r>
            <a:endParaRPr b="1" sz="2500">
              <a:latin typeface="Garamond"/>
              <a:ea typeface="Garamond"/>
              <a:cs typeface="Garamond"/>
              <a:sym typeface="Garamond"/>
            </a:endParaRPr>
          </a:p>
        </p:txBody>
      </p:sp>
      <p:sp>
        <p:nvSpPr>
          <p:cNvPr id="1165" name="Google Shape;1165;gce73078a07_0_78"/>
          <p:cNvSpPr txBox="1"/>
          <p:nvPr/>
        </p:nvSpPr>
        <p:spPr>
          <a:xfrm>
            <a:off x="7095150" y="4980750"/>
            <a:ext cx="16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Garamond"/>
                <a:ea typeface="Garamond"/>
                <a:cs typeface="Garamond"/>
                <a:sym typeface="Garamond"/>
              </a:rPr>
              <a:t>PYTHON</a:t>
            </a:r>
            <a:endParaRPr b="1" sz="2500">
              <a:latin typeface="Garamond"/>
              <a:ea typeface="Garamond"/>
              <a:cs typeface="Garamond"/>
              <a:sym typeface="Garamond"/>
            </a:endParaRPr>
          </a:p>
        </p:txBody>
      </p:sp>
      <p:sp>
        <p:nvSpPr>
          <p:cNvPr id="1166" name="Google Shape;1166;gce73078a07_0_78"/>
          <p:cNvSpPr/>
          <p:nvPr/>
        </p:nvSpPr>
        <p:spPr>
          <a:xfrm>
            <a:off x="1135425"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SQL</a:t>
            </a:r>
            <a:endParaRPr b="1" sz="1800"/>
          </a:p>
        </p:txBody>
      </p:sp>
      <p:sp>
        <p:nvSpPr>
          <p:cNvPr id="1167" name="Google Shape;1167;gce73078a07_0_78"/>
          <p:cNvSpPr/>
          <p:nvPr/>
        </p:nvSpPr>
        <p:spPr>
          <a:xfrm>
            <a:off x="9672900"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GRAPHX</a:t>
            </a:r>
            <a:endParaRPr b="1" sz="1800"/>
          </a:p>
        </p:txBody>
      </p:sp>
      <p:sp>
        <p:nvSpPr>
          <p:cNvPr id="1168" name="Google Shape;1168;gce73078a07_0_78"/>
          <p:cNvSpPr/>
          <p:nvPr/>
        </p:nvSpPr>
        <p:spPr>
          <a:xfrm>
            <a:off x="6942750"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MLlib</a:t>
            </a:r>
            <a:endParaRPr b="1" sz="1800"/>
          </a:p>
        </p:txBody>
      </p:sp>
      <p:sp>
        <p:nvSpPr>
          <p:cNvPr id="1169" name="Google Shape;1169;gce73078a07_0_78"/>
          <p:cNvSpPr/>
          <p:nvPr/>
        </p:nvSpPr>
        <p:spPr>
          <a:xfrm>
            <a:off x="4115288"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STREAMING</a:t>
            </a:r>
            <a:endParaRPr b="1" sz="1800"/>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gce73078a07_0_10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DataBricks</a:t>
            </a:r>
            <a:endParaRPr sz="5400"/>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gc7f2d9192a_0_1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Local Setup</a:t>
            </a:r>
            <a:endParaRPr sz="5400"/>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gce73078a07_0_10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a:t>
            </a:r>
            <a:r>
              <a:rPr lang="en-US" sz="5400"/>
              <a:t>R</a:t>
            </a:r>
            <a:r>
              <a:rPr lang="en-US" sz="5400"/>
              <a:t>D</a:t>
            </a:r>
            <a:r>
              <a:rPr lang="en-US" sz="5400"/>
              <a:t>D</a:t>
            </a:r>
            <a:r>
              <a:rPr lang="en-US" sz="5400"/>
              <a:t>s</a:t>
            </a:r>
            <a:endParaRPr sz="5400"/>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gce73078a07_0_1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Spark </a:t>
            </a:r>
            <a:r>
              <a:rPr lang="en-US"/>
              <a:t>R</a:t>
            </a:r>
            <a:r>
              <a:rPr lang="en-US"/>
              <a:t>D</a:t>
            </a:r>
            <a:r>
              <a:rPr lang="en-US"/>
              <a:t>D</a:t>
            </a:r>
            <a:r>
              <a:rPr lang="en-US"/>
              <a:t>s</a:t>
            </a:r>
            <a:endParaRPr sz="2800">
              <a:solidFill>
                <a:schemeClr val="accent1"/>
              </a:solidFill>
            </a:endParaRPr>
          </a:p>
        </p:txBody>
      </p:sp>
      <p:sp>
        <p:nvSpPr>
          <p:cNvPr id="1191" name="Google Shape;1191;gce73078a07_0_11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RDDs is a collection of elements partitioned across the cluster that can be operated on in parallel.</a:t>
            </a:r>
            <a:endParaRPr/>
          </a:p>
          <a:p>
            <a:pPr indent="-228600" lvl="0" marL="228600" rtl="0" algn="l">
              <a:spcBef>
                <a:spcPts val="0"/>
              </a:spcBef>
              <a:spcAft>
                <a:spcPts val="0"/>
              </a:spcAft>
              <a:buSzPts val="2800"/>
              <a:buChar char="▪"/>
            </a:pPr>
            <a:r>
              <a:rPr lang="en-US"/>
              <a:t>They provide spark with its fault tolerant feature.</a:t>
            </a:r>
            <a:endParaRPr/>
          </a:p>
          <a:p>
            <a:pPr indent="-228600" lvl="0" marL="228600" rtl="0" algn="l">
              <a:spcBef>
                <a:spcPts val="0"/>
              </a:spcBef>
              <a:spcAft>
                <a:spcPts val="0"/>
              </a:spcAft>
              <a:buSzPts val="2800"/>
              <a:buChar char="▪"/>
            </a:pPr>
            <a:r>
              <a:rPr lang="en-US"/>
              <a:t>There are different functions in RDDs that provides you with the power to play with data.</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gce73078a07_0_11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a:t>
            </a:r>
            <a:r>
              <a:rPr lang="en-US" sz="5400"/>
              <a:t>RD</a:t>
            </a:r>
            <a:r>
              <a:rPr lang="en-US" sz="5400"/>
              <a:t>Ds Functions</a:t>
            </a:r>
            <a:endParaRPr sz="5400"/>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gce73078a07_0_1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Spark RDDs Functions</a:t>
            </a:r>
            <a:endParaRPr sz="2800">
              <a:solidFill>
                <a:schemeClr val="accent1"/>
              </a:solidFill>
            </a:endParaRPr>
          </a:p>
        </p:txBody>
      </p:sp>
      <p:sp>
        <p:nvSpPr>
          <p:cNvPr id="1203" name="Google Shape;1203;gce73078a07_0_12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textFile</a:t>
            </a:r>
            <a:endParaRPr/>
          </a:p>
          <a:p>
            <a:pPr indent="-228600" lvl="0" marL="228600" rtl="0" algn="l">
              <a:spcBef>
                <a:spcPts val="0"/>
              </a:spcBef>
              <a:spcAft>
                <a:spcPts val="0"/>
              </a:spcAft>
              <a:buSzPts val="2800"/>
              <a:buChar char="▪"/>
            </a:pPr>
            <a:r>
              <a:rPr lang="en-US"/>
              <a:t>collect</a:t>
            </a:r>
            <a:endParaRPr/>
          </a:p>
          <a:p>
            <a:pPr indent="-228600" lvl="0" marL="228600" rtl="0" algn="l">
              <a:spcBef>
                <a:spcPts val="0"/>
              </a:spcBef>
              <a:spcAft>
                <a:spcPts val="0"/>
              </a:spcAft>
              <a:buSzPts val="2800"/>
              <a:buChar char="▪"/>
            </a:pPr>
            <a:r>
              <a:rPr lang="en-US"/>
              <a:t>map</a:t>
            </a:r>
            <a:endParaRPr/>
          </a:p>
          <a:p>
            <a:pPr indent="-228600" lvl="0" marL="228600" rtl="0" algn="l">
              <a:spcBef>
                <a:spcPts val="0"/>
              </a:spcBef>
              <a:spcAft>
                <a:spcPts val="0"/>
              </a:spcAft>
              <a:buSzPts val="2800"/>
              <a:buChar char="▪"/>
            </a:pPr>
            <a:r>
              <a:rPr lang="en-US"/>
              <a:t>flatMap</a:t>
            </a:r>
            <a:endParaRPr/>
          </a:p>
          <a:p>
            <a:pPr indent="-228600" lvl="0" marL="228600" rtl="0" algn="l">
              <a:spcBef>
                <a:spcPts val="0"/>
              </a:spcBef>
              <a:spcAft>
                <a:spcPts val="0"/>
              </a:spcAft>
              <a:buSzPts val="2800"/>
              <a:buChar char="▪"/>
            </a:pPr>
            <a:r>
              <a:rPr lang="en-US"/>
              <a:t>reduceByKey</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gce73078a07_0_16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Word Count Example</a:t>
            </a:r>
            <a:endParaRPr sz="5400"/>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gce73078a07_0_17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DFs</a:t>
            </a:r>
            <a:endParaRPr sz="5400"/>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gce73078a07_0_1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Spark DFs</a:t>
            </a:r>
            <a:endParaRPr sz="2800">
              <a:solidFill>
                <a:schemeClr val="accent1"/>
              </a:solidFill>
            </a:endParaRPr>
          </a:p>
        </p:txBody>
      </p:sp>
      <p:sp>
        <p:nvSpPr>
          <p:cNvPr id="1220" name="Google Shape;1220;gce73078a07_0_18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DFs are wrappers over the RDDs</a:t>
            </a:r>
            <a:endParaRPr/>
          </a:p>
          <a:p>
            <a:pPr indent="-228600" lvl="0" marL="228600" rtl="0" algn="l">
              <a:spcBef>
                <a:spcPts val="0"/>
              </a:spcBef>
              <a:spcAft>
                <a:spcPts val="0"/>
              </a:spcAft>
              <a:buSzPts val="2800"/>
              <a:buChar char="▪"/>
            </a:pPr>
            <a:r>
              <a:rPr lang="en-US"/>
              <a:t>They provide with all the underlying features of RDDs plus more features to the Spark</a:t>
            </a:r>
            <a:endParaRPr/>
          </a:p>
          <a:p>
            <a:pPr indent="-228600" lvl="0" marL="228600" rtl="0" algn="l">
              <a:spcBef>
                <a:spcPts val="0"/>
              </a:spcBef>
              <a:spcAft>
                <a:spcPts val="0"/>
              </a:spcAft>
              <a:buSzPts val="2800"/>
              <a:buChar char="▪"/>
            </a:pPr>
            <a:r>
              <a:rPr lang="en-US"/>
              <a:t>Usually we prefer working in DFs because of its comprehensive actions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cead377722_0_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Why </a:t>
            </a:r>
            <a:r>
              <a:rPr lang="en-US" sz="5400"/>
              <a:t>Scala?</a:t>
            </a:r>
            <a:endParaRPr sz="5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c84f043035_0_2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Data Types</a:t>
            </a:r>
            <a:endParaRPr sz="5400"/>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gce73078a07_0_18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DFs Functions</a:t>
            </a:r>
            <a:endParaRPr sz="5400"/>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gce73078a07_0_19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Spark DFs Functions</a:t>
            </a:r>
            <a:endParaRPr/>
          </a:p>
        </p:txBody>
      </p:sp>
      <p:sp>
        <p:nvSpPr>
          <p:cNvPr id="1232" name="Google Shape;1232;gce73078a07_0_19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read</a:t>
            </a:r>
            <a:endParaRPr/>
          </a:p>
          <a:p>
            <a:pPr indent="-228600" lvl="0" marL="228600" rtl="0" algn="l">
              <a:spcBef>
                <a:spcPts val="0"/>
              </a:spcBef>
              <a:spcAft>
                <a:spcPts val="0"/>
              </a:spcAft>
              <a:buSzPts val="2800"/>
              <a:buChar char="▪"/>
            </a:pPr>
            <a:r>
              <a:rPr lang="en-US"/>
              <a:t>show</a:t>
            </a:r>
            <a:endParaRPr/>
          </a:p>
          <a:p>
            <a:pPr indent="-228600" lvl="0" marL="228600" rtl="0" algn="l">
              <a:spcBef>
                <a:spcPts val="0"/>
              </a:spcBef>
              <a:spcAft>
                <a:spcPts val="0"/>
              </a:spcAft>
              <a:buSzPts val="2800"/>
              <a:buChar char="▪"/>
            </a:pPr>
            <a:r>
              <a:rPr lang="en-US"/>
              <a:t>printSchema</a:t>
            </a:r>
            <a:endParaRPr/>
          </a:p>
          <a:p>
            <a:pPr indent="-228600" lvl="0" marL="228600" rtl="0" algn="l">
              <a:spcBef>
                <a:spcPts val="0"/>
              </a:spcBef>
              <a:spcAft>
                <a:spcPts val="0"/>
              </a:spcAft>
              <a:buSzPts val="2800"/>
              <a:buChar char="▪"/>
            </a:pPr>
            <a:r>
              <a:rPr lang="en-US"/>
              <a:t>select</a:t>
            </a:r>
            <a:endParaRPr/>
          </a:p>
          <a:p>
            <a:pPr indent="-228600" lvl="0" marL="228600" rtl="0" algn="l">
              <a:spcBef>
                <a:spcPts val="0"/>
              </a:spcBef>
              <a:spcAft>
                <a:spcPts val="0"/>
              </a:spcAft>
              <a:buSzPts val="2800"/>
              <a:buChar char="▪"/>
            </a:pPr>
            <a:r>
              <a:rPr lang="en-US"/>
              <a:t>groupBy</a:t>
            </a:r>
            <a:endParaRPr/>
          </a:p>
          <a:p>
            <a:pPr indent="-228600" lvl="0" marL="228600" rtl="0" algn="l">
              <a:spcBef>
                <a:spcPts val="0"/>
              </a:spcBef>
              <a:spcAft>
                <a:spcPts val="0"/>
              </a:spcAft>
              <a:buSzPts val="2800"/>
              <a:buChar char="▪"/>
            </a:pPr>
            <a:r>
              <a:rPr lang="en-US"/>
              <a:t>write</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gceebb0d946_0_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ETL Pipeline (S3 to RDS)</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c84f043035_0_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Data types</a:t>
            </a:r>
            <a:br>
              <a:rPr lang="en-US" sz="2800">
                <a:solidFill>
                  <a:schemeClr val="accent1"/>
                </a:solidFill>
              </a:rPr>
            </a:br>
            <a:endParaRPr sz="2800">
              <a:solidFill>
                <a:schemeClr val="accent1"/>
              </a:solidFill>
            </a:endParaRPr>
          </a:p>
        </p:txBody>
      </p:sp>
      <p:sp>
        <p:nvSpPr>
          <p:cNvPr id="159" name="Google Shape;159;gc84f043035_0_5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Font typeface="Noto Sans Symbols"/>
              <a:buChar char="▪"/>
            </a:pPr>
            <a:r>
              <a:rPr lang="en-US"/>
              <a:t>Int</a:t>
            </a:r>
            <a:endParaRPr/>
          </a:p>
          <a:p>
            <a:pPr indent="-228600" lvl="0" marL="228600" rtl="0" algn="l">
              <a:lnSpc>
                <a:spcPct val="90000"/>
              </a:lnSpc>
              <a:spcBef>
                <a:spcPts val="0"/>
              </a:spcBef>
              <a:spcAft>
                <a:spcPts val="0"/>
              </a:spcAft>
              <a:buSzPts val="2800"/>
              <a:buChar char="▪"/>
            </a:pPr>
            <a:r>
              <a:rPr lang="en-US"/>
              <a:t>Float</a:t>
            </a:r>
            <a:endParaRPr/>
          </a:p>
          <a:p>
            <a:pPr indent="-228600" lvl="0" marL="228600" rtl="0" algn="l">
              <a:lnSpc>
                <a:spcPct val="90000"/>
              </a:lnSpc>
              <a:spcBef>
                <a:spcPts val="0"/>
              </a:spcBef>
              <a:spcAft>
                <a:spcPts val="0"/>
              </a:spcAft>
              <a:buSzPts val="2800"/>
              <a:buChar char="▪"/>
            </a:pPr>
            <a:r>
              <a:rPr lang="en-US"/>
              <a:t>Char</a:t>
            </a:r>
            <a:endParaRPr/>
          </a:p>
          <a:p>
            <a:pPr indent="-228600" lvl="0" marL="228600" rtl="0" algn="l">
              <a:lnSpc>
                <a:spcPct val="90000"/>
              </a:lnSpc>
              <a:spcBef>
                <a:spcPts val="0"/>
              </a:spcBef>
              <a:spcAft>
                <a:spcPts val="0"/>
              </a:spcAft>
              <a:buSzPts val="2800"/>
              <a:buChar char="▪"/>
            </a:pPr>
            <a:r>
              <a:rPr lang="en-US"/>
              <a:t>Byte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c84f043035_0_2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Val and Var</a:t>
            </a:r>
            <a:endParaRPr sz="5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c84f043035_0_3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Mutable Variables</a:t>
            </a:r>
            <a:endParaRPr sz="5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c84f043035_0_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Mutable Variables</a:t>
            </a:r>
            <a:br>
              <a:rPr lang="en-US" sz="2800">
                <a:solidFill>
                  <a:schemeClr val="accent1"/>
                </a:solidFill>
              </a:rPr>
            </a:br>
            <a:endParaRPr sz="2800">
              <a:solidFill>
                <a:schemeClr val="accent1"/>
              </a:solidFill>
            </a:endParaRPr>
          </a:p>
        </p:txBody>
      </p:sp>
      <p:sp>
        <p:nvSpPr>
          <p:cNvPr id="176" name="Google Shape;176;gc84f043035_0_6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Font typeface="Noto Sans Symbols"/>
              <a:buChar char="▪"/>
            </a:pPr>
            <a:r>
              <a:rPr lang="en-US"/>
              <a:t>Mutable variables allow changing the values of variables</a:t>
            </a:r>
            <a:endParaRPr/>
          </a:p>
          <a:p>
            <a:pPr indent="-228600" lvl="0" marL="228600" rtl="0" algn="l">
              <a:lnSpc>
                <a:spcPct val="90000"/>
              </a:lnSpc>
              <a:spcBef>
                <a:spcPts val="0"/>
              </a:spcBef>
              <a:spcAft>
                <a:spcPts val="0"/>
              </a:spcAft>
              <a:buSzPts val="2800"/>
              <a:buChar char="▪"/>
            </a:pPr>
            <a:r>
              <a:rPr lang="en-US"/>
              <a:t>You can change values even after the declaration of variables.</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84f043035_0_4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Immutable Variables</a:t>
            </a:r>
            <a:endParaRPr sz="5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c84f043035_0_7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Imm</a:t>
            </a:r>
            <a:r>
              <a:rPr lang="en-US"/>
              <a:t>utable Variables</a:t>
            </a:r>
            <a:br>
              <a:rPr lang="en-US" sz="2800">
                <a:solidFill>
                  <a:schemeClr val="accent1"/>
                </a:solidFill>
              </a:rPr>
            </a:br>
            <a:endParaRPr sz="2800">
              <a:solidFill>
                <a:schemeClr val="accent1"/>
              </a:solidFill>
            </a:endParaRPr>
          </a:p>
        </p:txBody>
      </p:sp>
      <p:sp>
        <p:nvSpPr>
          <p:cNvPr id="188" name="Google Shape;188;gc84f043035_0_7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Font typeface="Noto Sans Symbols"/>
              <a:buChar char="▪"/>
            </a:pPr>
            <a:r>
              <a:rPr lang="en-US"/>
              <a:t>Imm</a:t>
            </a:r>
            <a:r>
              <a:rPr lang="en-US"/>
              <a:t>utable variables don’t allow changing the values of variables</a:t>
            </a:r>
            <a:endParaRPr/>
          </a:p>
          <a:p>
            <a:pPr indent="-228600" lvl="0" marL="228600" rtl="0" algn="l">
              <a:lnSpc>
                <a:spcPct val="90000"/>
              </a:lnSpc>
              <a:spcBef>
                <a:spcPts val="0"/>
              </a:spcBef>
              <a:spcAft>
                <a:spcPts val="0"/>
              </a:spcAft>
              <a:buSzPts val="2800"/>
              <a:buChar char="▪"/>
            </a:pPr>
            <a:r>
              <a:rPr lang="en-US"/>
              <a:t>You can not change values after the declaration of variables.</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c84f043035_0_4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Basic o</a:t>
            </a:r>
            <a:r>
              <a:rPr lang="en-US" sz="5400"/>
              <a:t>perations on variables</a:t>
            </a:r>
            <a:endParaRPr sz="5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947760" y="1516556"/>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05" name="Google Shape;205;p25"/>
          <p:cNvSpPr txBox="1"/>
          <p:nvPr>
            <p:ph idx="1" type="body"/>
          </p:nvPr>
        </p:nvSpPr>
        <p:spPr>
          <a:xfrm>
            <a:off x="927593" y="1690688"/>
            <a:ext cx="10515600" cy="40917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Declare</a:t>
            </a:r>
            <a:r>
              <a:rPr lang="en-US" sz="2400"/>
              <a:t> three variables a,b and c. Implement the following equation</a:t>
            </a:r>
            <a:endParaRPr sz="2400"/>
          </a:p>
          <a:p>
            <a:pPr indent="0" lvl="0" marL="685800" rtl="0" algn="l">
              <a:lnSpc>
                <a:spcPct val="90000"/>
              </a:lnSpc>
              <a:spcBef>
                <a:spcPts val="0"/>
              </a:spcBef>
              <a:spcAft>
                <a:spcPts val="0"/>
              </a:spcAft>
              <a:buNone/>
            </a:pPr>
            <a:r>
              <a:rPr b="1" lang="en-US"/>
              <a:t>( ( ( a + b ) / c ) * a )</a:t>
            </a:r>
            <a:endParaRPr b="1"/>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cead377722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Why</a:t>
            </a:r>
            <a:r>
              <a:rPr lang="en-US"/>
              <a:t> Scala</a:t>
            </a:r>
            <a:br>
              <a:rPr lang="en-US" sz="2800">
                <a:solidFill>
                  <a:schemeClr val="accent1"/>
                </a:solidFill>
              </a:rPr>
            </a:br>
            <a:endParaRPr sz="2800">
              <a:solidFill>
                <a:schemeClr val="accent1"/>
              </a:solidFill>
            </a:endParaRPr>
          </a:p>
        </p:txBody>
      </p:sp>
      <p:sp>
        <p:nvSpPr>
          <p:cNvPr id="54" name="Google Shape;54;gcead377722_1_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Easy to Learn</a:t>
            </a:r>
            <a:endParaRPr/>
          </a:p>
          <a:p>
            <a:pPr indent="-228600" lvl="0" marL="228600" rtl="0" algn="l">
              <a:lnSpc>
                <a:spcPct val="90000"/>
              </a:lnSpc>
              <a:spcBef>
                <a:spcPts val="0"/>
              </a:spcBef>
              <a:spcAft>
                <a:spcPts val="0"/>
              </a:spcAft>
              <a:buSzPts val="2800"/>
              <a:buChar char="▪"/>
            </a:pPr>
            <a:r>
              <a:rPr lang="en-US"/>
              <a:t>C</a:t>
            </a:r>
            <a:r>
              <a:rPr lang="en-US"/>
              <a:t>ombines object-oriented and functional programming</a:t>
            </a:r>
            <a:endParaRPr/>
          </a:p>
          <a:p>
            <a:pPr indent="-228600" lvl="0" marL="228600" rtl="0" algn="l">
              <a:lnSpc>
                <a:spcPct val="90000"/>
              </a:lnSpc>
              <a:spcBef>
                <a:spcPts val="0"/>
              </a:spcBef>
              <a:spcAft>
                <a:spcPts val="0"/>
              </a:spcAft>
              <a:buSzPts val="2800"/>
              <a:buChar char="▪"/>
            </a:pPr>
            <a:r>
              <a:rPr lang="en-US"/>
              <a:t>Compiled Language that feels Dynamic </a:t>
            </a:r>
            <a:endParaRPr/>
          </a:p>
          <a:p>
            <a:pPr indent="-228600" lvl="0" marL="228600" rtl="0" algn="l">
              <a:lnSpc>
                <a:spcPct val="90000"/>
              </a:lnSpc>
              <a:spcBef>
                <a:spcPts val="0"/>
              </a:spcBef>
              <a:spcAft>
                <a:spcPts val="0"/>
              </a:spcAft>
              <a:buSzPts val="2800"/>
              <a:buChar char="▪"/>
            </a:pPr>
            <a:r>
              <a:rPr lang="en-US"/>
              <a:t>Scope in the Industry and Freelancing</a:t>
            </a:r>
            <a:endParaRPr/>
          </a:p>
          <a:p>
            <a:pPr indent="-228600" lvl="0" marL="228600" rtl="0" algn="l">
              <a:lnSpc>
                <a:spcPct val="90000"/>
              </a:lnSpc>
              <a:spcBef>
                <a:spcPts val="0"/>
              </a:spcBef>
              <a:spcAft>
                <a:spcPts val="0"/>
              </a:spcAft>
              <a:buSzPts val="2800"/>
              <a:buChar char="▪"/>
            </a:pPr>
            <a:r>
              <a:rPr lang="en-US"/>
              <a:t>Handsome salaries and Freelance charges</a:t>
            </a:r>
            <a:endParaRPr/>
          </a:p>
          <a:p>
            <a:pPr indent="-228600" lvl="0" marL="228600" rtl="0" algn="l">
              <a:lnSpc>
                <a:spcPct val="90000"/>
              </a:lnSpc>
              <a:spcBef>
                <a:spcPts val="0"/>
              </a:spcBef>
              <a:spcAft>
                <a:spcPts val="0"/>
              </a:spcAft>
              <a:buSzPts val="2800"/>
              <a:buChar char="▪"/>
            </a:pPr>
            <a:r>
              <a:rPr lang="en-US"/>
              <a:t>In Demand</a:t>
            </a:r>
            <a:r>
              <a:rPr lang="en-US"/>
              <a:t> skill for Big Data and Spark</a:t>
            </a:r>
            <a:endParaRPr/>
          </a:p>
          <a:p>
            <a:pPr indent="-228600" lvl="0" marL="228600" rtl="0" algn="l">
              <a:lnSpc>
                <a:spcPct val="90000"/>
              </a:lnSpc>
              <a:spcBef>
                <a:spcPts val="0"/>
              </a:spcBef>
              <a:spcAft>
                <a:spcPts val="0"/>
              </a:spcAft>
              <a:buSzPts val="2800"/>
              <a:buChar char="▪"/>
            </a:pPr>
            <a:r>
              <a:rPr lang="en-US"/>
              <a:t>Growing Frameworks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c866b40c41_0_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c866b40c41_0_1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c866b40c41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22" name="Google Shape;222;gc866b40c41_0_1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Declare two strings and display the total </a:t>
            </a:r>
            <a:r>
              <a:rPr lang="en-US" sz="2400"/>
              <a:t>length</a:t>
            </a:r>
            <a:r>
              <a:rPr lang="en-US" sz="2400"/>
              <a:t> of both strings.</a:t>
            </a:r>
            <a:endParaRPr sz="2400"/>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c866b40c41_0_2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c377e075d6_1_1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Type casting</a:t>
            </a:r>
            <a:endParaRPr sz="5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c377e075d6_1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Type casting in Scala</a:t>
            </a:r>
            <a:endParaRPr sz="2800">
              <a:solidFill>
                <a:schemeClr val="accent1"/>
              </a:solidFill>
            </a:endParaRPr>
          </a:p>
        </p:txBody>
      </p:sp>
      <p:sp>
        <p:nvSpPr>
          <p:cNvPr id="239" name="Google Shape;239;gc377e075d6_1_2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20000"/>
          </a:bodyPr>
          <a:lstStyle/>
          <a:p>
            <a:pPr indent="-406400" lvl="0" marL="457200" rtl="0" algn="l">
              <a:lnSpc>
                <a:spcPct val="90000"/>
              </a:lnSpc>
              <a:spcBef>
                <a:spcPts val="1000"/>
              </a:spcBef>
              <a:spcAft>
                <a:spcPts val="0"/>
              </a:spcAft>
              <a:buSzPts val="2800"/>
              <a:buChar char="▪"/>
            </a:pPr>
            <a:r>
              <a:rPr lang="en-US"/>
              <a:t>Type casting is basically a conversion from one type to another</a:t>
            </a:r>
            <a:endParaRPr/>
          </a:p>
          <a:p>
            <a:pPr indent="-406400" lvl="0" marL="457200" rtl="0" algn="l">
              <a:lnSpc>
                <a:spcPct val="90000"/>
              </a:lnSpc>
              <a:spcBef>
                <a:spcPts val="0"/>
              </a:spcBef>
              <a:spcAft>
                <a:spcPts val="0"/>
              </a:spcAft>
              <a:buSzPts val="2800"/>
              <a:buChar char="▪"/>
            </a:pPr>
            <a:r>
              <a:rPr lang="en-US"/>
              <a:t>You can get the data type of variable by </a:t>
            </a:r>
            <a:r>
              <a:rPr b="1" lang="en-US"/>
              <a:t>getClass.getName</a:t>
            </a:r>
            <a:endParaRPr/>
          </a:p>
          <a:p>
            <a:pPr indent="-406400" lvl="0" marL="457200" rtl="0" algn="l">
              <a:spcBef>
                <a:spcPts val="0"/>
              </a:spcBef>
              <a:spcAft>
                <a:spcPts val="0"/>
              </a:spcAft>
              <a:buSzPts val="2800"/>
              <a:buChar char="▪"/>
            </a:pPr>
            <a:r>
              <a:rPr lang="en-US"/>
              <a:t>You can change types of variables to the required types by using </a:t>
            </a:r>
            <a:endParaRPr/>
          </a:p>
          <a:p>
            <a:pPr indent="0" lvl="0" marL="457200" rtl="0" algn="l">
              <a:spcBef>
                <a:spcPts val="1000"/>
              </a:spcBef>
              <a:spcAft>
                <a:spcPts val="0"/>
              </a:spcAft>
              <a:buNone/>
            </a:pPr>
            <a:r>
              <a:rPr b="1" lang="en-US"/>
              <a:t>asInstanceOf[new_data_type]</a:t>
            </a:r>
            <a:endParaRPr b="1"/>
          </a:p>
          <a:p>
            <a:pPr indent="-406400" lvl="0" marL="457200" rtl="0" algn="l">
              <a:spcBef>
                <a:spcPts val="1000"/>
              </a:spcBef>
              <a:spcAft>
                <a:spcPts val="0"/>
              </a:spcAft>
              <a:buSzPts val="2800"/>
              <a:buChar char="▪"/>
            </a:pPr>
            <a:r>
              <a:rPr b="1" lang="en-US"/>
              <a:t>toInt </a:t>
            </a:r>
            <a:r>
              <a:rPr lang="en-US"/>
              <a:t>is used to convert string to integer</a:t>
            </a:r>
            <a:endParaRPr/>
          </a:p>
          <a:p>
            <a:pPr indent="0" lvl="0" marL="457200" rtl="0" algn="l">
              <a:lnSpc>
                <a:spcPct val="90000"/>
              </a:lnSpc>
              <a:spcBef>
                <a:spcPts val="1000"/>
              </a:spcBef>
              <a:spcAft>
                <a:spcPts val="0"/>
              </a:spcAft>
              <a:buNone/>
            </a:pPr>
            <a:r>
              <a:t/>
            </a:r>
            <a:endParaRPr b="1"/>
          </a:p>
          <a:p>
            <a:pPr indent="0" lvl="0" marL="0" rtl="0" algn="l">
              <a:lnSpc>
                <a:spcPct val="90000"/>
              </a:lnSpc>
              <a:spcBef>
                <a:spcPts val="1000"/>
              </a:spcBef>
              <a:spcAft>
                <a:spcPts val="0"/>
              </a:spcAft>
              <a:buClr>
                <a:srgbClr val="406FBA"/>
              </a:buClr>
              <a:buSzPts val="1400"/>
              <a:buFont typeface="Noto Sans Symbols"/>
              <a:buNone/>
            </a:pPr>
            <a:r>
              <a:t/>
            </a:r>
            <a:endParaRPr/>
          </a:p>
          <a:p>
            <a:pPr indent="0" lvl="0" marL="0" rtl="0" algn="l">
              <a:lnSpc>
                <a:spcPct val="90000"/>
              </a:lnSpc>
              <a:spcBef>
                <a:spcPts val="1000"/>
              </a:spcBef>
              <a:spcAft>
                <a:spcPts val="0"/>
              </a:spcAft>
              <a:buClr>
                <a:srgbClr val="406FBA"/>
              </a:buClr>
              <a:buSzPts val="1400"/>
              <a:buFont typeface="Noto Sans Symbols"/>
              <a:buNone/>
            </a:pPr>
            <a:r>
              <a:t/>
            </a:r>
            <a:endParaRPr/>
          </a:p>
          <a:p>
            <a:pPr indent="0" lvl="0" marL="0" rtl="0" algn="l">
              <a:lnSpc>
                <a:spcPct val="90000"/>
              </a:lnSpc>
              <a:spcBef>
                <a:spcPts val="1000"/>
              </a:spcBef>
              <a:spcAft>
                <a:spcPts val="0"/>
              </a:spcAft>
              <a:buClr>
                <a:srgbClr val="406FBA"/>
              </a:buClr>
              <a:buSzPts val="1400"/>
              <a:buFont typeface="Noto Sans Symbols"/>
              <a:buNone/>
            </a:pPr>
            <a:r>
              <a:t/>
            </a:r>
            <a:endParaRPr/>
          </a:p>
          <a:p>
            <a:pPr indent="0" lvl="0" marL="0" rtl="0" algn="l">
              <a:lnSpc>
                <a:spcPct val="90000"/>
              </a:lnSpc>
              <a:spcBef>
                <a:spcPts val="1000"/>
              </a:spcBef>
              <a:spcAft>
                <a:spcPts val="0"/>
              </a:spcAft>
              <a:buClr>
                <a:srgbClr val="406FBA"/>
              </a:buClr>
              <a:buSzPts val="1400"/>
              <a:buFont typeface="Noto Sans Symbols"/>
              <a:buNone/>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377e075d6_1_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Taking input from user</a:t>
            </a:r>
            <a:endParaRPr sz="5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c377e075d6_1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Taking input from user</a:t>
            </a:r>
            <a:endParaRPr sz="2800">
              <a:solidFill>
                <a:schemeClr val="accent1"/>
              </a:solidFill>
            </a:endParaRPr>
          </a:p>
        </p:txBody>
      </p:sp>
      <p:sp>
        <p:nvSpPr>
          <p:cNvPr id="251" name="Google Shape;251;gc377e075d6_1_1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Taking input from user is one most of the fundamental concepts of any programming language.</a:t>
            </a:r>
            <a:endParaRPr/>
          </a:p>
          <a:p>
            <a:pPr indent="-406400" lvl="0" marL="457200" rtl="0" algn="l">
              <a:lnSpc>
                <a:spcPct val="90000"/>
              </a:lnSpc>
              <a:spcBef>
                <a:spcPts val="0"/>
              </a:spcBef>
              <a:spcAft>
                <a:spcPts val="0"/>
              </a:spcAft>
              <a:buSzPts val="2800"/>
              <a:buChar char="▪"/>
            </a:pPr>
            <a:r>
              <a:rPr lang="en-US"/>
              <a:t>In Scala you take input from user by </a:t>
            </a:r>
            <a:r>
              <a:rPr b="1" lang="en-US"/>
              <a:t>readLine()</a:t>
            </a:r>
            <a:endParaRPr b="1"/>
          </a:p>
          <a:p>
            <a:pPr indent="-406400" lvl="0" marL="457200" rtl="0" algn="l">
              <a:lnSpc>
                <a:spcPct val="90000"/>
              </a:lnSpc>
              <a:spcBef>
                <a:spcPts val="0"/>
              </a:spcBef>
              <a:spcAft>
                <a:spcPts val="0"/>
              </a:spcAft>
              <a:buSzPts val="2800"/>
              <a:buChar char="▪"/>
            </a:pPr>
            <a:r>
              <a:rPr lang="en-US"/>
              <a:t>It will provide you input as string</a:t>
            </a:r>
            <a:endParaRPr/>
          </a:p>
          <a:p>
            <a:pPr indent="0" lvl="0" marL="0" rtl="0" algn="l">
              <a:lnSpc>
                <a:spcPct val="90000"/>
              </a:lnSpc>
              <a:spcBef>
                <a:spcPts val="1000"/>
              </a:spcBef>
              <a:spcAft>
                <a:spcPts val="0"/>
              </a:spcAft>
              <a:buClr>
                <a:srgbClr val="406FBA"/>
              </a:buClr>
              <a:buSzPts val="1400"/>
              <a:buFont typeface="Noto Sans Symbols"/>
              <a:buNone/>
            </a:pPr>
            <a:r>
              <a:rPr lang="en-US"/>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9b52071a0_0_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c9b52071a0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63" name="Google Shape;263;gc9b52071a0_0_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Ask the user to enter two numbers and print their sum and product on the screen</a:t>
            </a:r>
            <a:endParaRPr sz="2400"/>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txBox="1"/>
          <p:nvPr>
            <p:ph type="title"/>
          </p:nvPr>
        </p:nvSpPr>
        <p:spPr>
          <a:xfrm>
            <a:off x="947760" y="1516556"/>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Applications of Scala</a:t>
            </a:r>
            <a:endParaRPr sz="5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c9b52071a0_0_1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947760" y="1516556"/>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Flow Statements</a:t>
            </a:r>
            <a:endParaRPr sz="5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Flow statements</a:t>
            </a:r>
            <a:endParaRPr sz="2800">
              <a:solidFill>
                <a:schemeClr val="accent1"/>
              </a:solidFill>
            </a:endParaRPr>
          </a:p>
        </p:txBody>
      </p:sp>
      <p:sp>
        <p:nvSpPr>
          <p:cNvPr id="280" name="Google Shape;280;p27"/>
          <p:cNvSpPr txBox="1"/>
          <p:nvPr>
            <p:ph idx="1" type="body"/>
          </p:nvPr>
        </p:nvSpPr>
        <p:spPr>
          <a:xfrm>
            <a:off x="927593" y="1690688"/>
            <a:ext cx="10515600" cy="40917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Char char="▪"/>
            </a:pPr>
            <a:r>
              <a:rPr lang="en-US"/>
              <a:t>If Else statements</a:t>
            </a:r>
            <a:endParaRPr/>
          </a:p>
          <a:p>
            <a:pPr indent="-228600" lvl="0" marL="228600" rtl="0" algn="l">
              <a:lnSpc>
                <a:spcPct val="90000"/>
              </a:lnSpc>
              <a:spcBef>
                <a:spcPts val="0"/>
              </a:spcBef>
              <a:spcAft>
                <a:spcPts val="0"/>
              </a:spcAft>
              <a:buSzPts val="2800"/>
              <a:buChar char="▪"/>
            </a:pPr>
            <a:r>
              <a:rPr lang="en-US"/>
              <a:t>Loops</a:t>
            </a:r>
            <a:endParaRPr/>
          </a:p>
          <a:p>
            <a:pPr indent="-228600" lvl="1" marL="685800" rtl="0" algn="l">
              <a:lnSpc>
                <a:spcPct val="90000"/>
              </a:lnSpc>
              <a:spcBef>
                <a:spcPts val="0"/>
              </a:spcBef>
              <a:spcAft>
                <a:spcPts val="0"/>
              </a:spcAft>
              <a:buSzPts val="2400"/>
              <a:buChar char="▪"/>
            </a:pPr>
            <a:r>
              <a:rPr lang="en-US"/>
              <a:t>While loop</a:t>
            </a:r>
            <a:endParaRPr/>
          </a:p>
          <a:p>
            <a:pPr indent="-228600" lvl="1" marL="685800" rtl="0" algn="l">
              <a:lnSpc>
                <a:spcPct val="90000"/>
              </a:lnSpc>
              <a:spcBef>
                <a:spcPts val="0"/>
              </a:spcBef>
              <a:spcAft>
                <a:spcPts val="0"/>
              </a:spcAft>
              <a:buSzPts val="2400"/>
              <a:buChar char="▪"/>
            </a:pPr>
            <a:r>
              <a:rPr lang="en-US"/>
              <a:t>Do-while loop</a:t>
            </a:r>
            <a:endParaRPr/>
          </a:p>
          <a:p>
            <a:pPr indent="-228600" lvl="1" marL="685800" rtl="0" algn="l">
              <a:lnSpc>
                <a:spcPct val="90000"/>
              </a:lnSpc>
              <a:spcBef>
                <a:spcPts val="0"/>
              </a:spcBef>
              <a:spcAft>
                <a:spcPts val="0"/>
              </a:spcAft>
              <a:buSzPts val="2400"/>
              <a:buChar char="▪"/>
            </a:pPr>
            <a:r>
              <a:rPr lang="en-US"/>
              <a:t>for loop</a:t>
            </a:r>
            <a:endParaRPr/>
          </a:p>
          <a:p>
            <a:pPr indent="-228600" lvl="0" marL="228600" rtl="0" algn="l">
              <a:lnSpc>
                <a:spcPct val="90000"/>
              </a:lnSpc>
              <a:spcBef>
                <a:spcPts val="0"/>
              </a:spcBef>
              <a:spcAft>
                <a:spcPts val="0"/>
              </a:spcAft>
              <a:buSzPts val="2800"/>
              <a:buChar char="▪"/>
            </a:pPr>
            <a:r>
              <a:rPr lang="en-US"/>
              <a:t>Breaks and Continue</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c78e41f758_0_16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If Else statements</a:t>
            </a:r>
            <a:endParaRPr sz="5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c377e075d6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If Else statements</a:t>
            </a:r>
            <a:endParaRPr sz="2800">
              <a:solidFill>
                <a:schemeClr val="accent1"/>
              </a:solidFill>
            </a:endParaRPr>
          </a:p>
        </p:txBody>
      </p:sp>
      <p:sp>
        <p:nvSpPr>
          <p:cNvPr id="292" name="Google Shape;292;gc377e075d6_0_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rgbClr val="406FBA"/>
              </a:buClr>
              <a:buSzPct val="50000"/>
              <a:buFont typeface="Noto Sans Symbols"/>
              <a:buNone/>
            </a:pPr>
            <a:r>
              <a:rPr lang="en-US"/>
              <a:t>Syntax:</a:t>
            </a:r>
            <a:endParaRPr/>
          </a:p>
          <a:p>
            <a:pPr indent="0" lvl="0" marL="0" rtl="0" algn="l">
              <a:lnSpc>
                <a:spcPct val="90000"/>
              </a:lnSpc>
              <a:spcBef>
                <a:spcPts val="1000"/>
              </a:spcBef>
              <a:spcAft>
                <a:spcPts val="0"/>
              </a:spcAft>
              <a:buClr>
                <a:srgbClr val="406FBA"/>
              </a:buClr>
              <a:buSzPct val="50000"/>
              <a:buFont typeface="Noto Sans Symbols"/>
              <a:buNone/>
            </a:pPr>
            <a:r>
              <a:rPr lang="en-US"/>
              <a:t>	if (condition)</a:t>
            </a:r>
            <a:endParaRPr/>
          </a:p>
          <a:p>
            <a:pPr indent="0" lvl="0" marL="0" rtl="0" algn="l">
              <a:lnSpc>
                <a:spcPct val="90000"/>
              </a:lnSpc>
              <a:spcBef>
                <a:spcPts val="1000"/>
              </a:spcBef>
              <a:spcAft>
                <a:spcPts val="0"/>
              </a:spcAft>
              <a:buClr>
                <a:srgbClr val="406FBA"/>
              </a:buClr>
              <a:buSzPct val="50000"/>
              <a:buFont typeface="Noto Sans Symbols"/>
              <a:buNone/>
            </a:pPr>
            <a:r>
              <a:rPr lang="en-US"/>
              <a:t>	{</a:t>
            </a:r>
            <a:endParaRPr/>
          </a:p>
          <a:p>
            <a:pPr indent="457200" lvl="0" marL="0" rtl="0" algn="l">
              <a:lnSpc>
                <a:spcPct val="90000"/>
              </a:lnSpc>
              <a:spcBef>
                <a:spcPts val="1000"/>
              </a:spcBef>
              <a:spcAft>
                <a:spcPts val="0"/>
              </a:spcAft>
              <a:buClr>
                <a:srgbClr val="406FBA"/>
              </a:buClr>
              <a:buSzPct val="50000"/>
              <a:buFont typeface="Noto Sans Symbols"/>
              <a:buNone/>
            </a:pPr>
            <a:r>
              <a:rPr lang="en-US"/>
              <a:t>	// Statements to cover when condition is true</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0" lvl="0" marL="457200" rtl="0" algn="l">
              <a:lnSpc>
                <a:spcPct val="90000"/>
              </a:lnSpc>
              <a:spcBef>
                <a:spcPts val="1000"/>
              </a:spcBef>
              <a:spcAft>
                <a:spcPts val="0"/>
              </a:spcAft>
              <a:buClr>
                <a:srgbClr val="406FBA"/>
              </a:buClr>
              <a:buSzPct val="50000"/>
              <a:buFont typeface="Noto Sans Symbols"/>
              <a:buNone/>
            </a:pPr>
            <a:r>
              <a:rPr lang="en-US"/>
              <a:t>else</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457200" lvl="0" marL="457200" rtl="0" algn="l">
              <a:spcBef>
                <a:spcPts val="1000"/>
              </a:spcBef>
              <a:spcAft>
                <a:spcPts val="0"/>
              </a:spcAft>
              <a:buClr>
                <a:srgbClr val="406FBA"/>
              </a:buClr>
              <a:buSzPct val="50000"/>
              <a:buFont typeface="Noto Sans Symbols"/>
              <a:buNone/>
            </a:pPr>
            <a:r>
              <a:rPr lang="en-US"/>
              <a:t>// Statements to cover when condition is false</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0" lvl="0" marL="0" rtl="0" algn="l">
              <a:lnSpc>
                <a:spcPct val="90000"/>
              </a:lnSpc>
              <a:spcBef>
                <a:spcPts val="1000"/>
              </a:spcBef>
              <a:spcAft>
                <a:spcPts val="0"/>
              </a:spcAft>
              <a:buClr>
                <a:srgbClr val="406FBA"/>
              </a:buClr>
              <a:buSzPct val="50000"/>
              <a:buFont typeface="Noto Sans Symbols"/>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c377e075d6_1_3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c377e075d6_1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04" name="Google Shape;304;gc377e075d6_1_3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PlayLand </a:t>
            </a:r>
            <a:r>
              <a:rPr lang="en-US" sz="2400"/>
              <a:t>entrance</a:t>
            </a:r>
            <a:r>
              <a:rPr lang="en-US" sz="2400"/>
              <a:t> gate.</a:t>
            </a:r>
            <a:endParaRPr sz="2400"/>
          </a:p>
          <a:p>
            <a:pPr indent="-228600" lvl="0" marL="228600" rtl="0" algn="l">
              <a:lnSpc>
                <a:spcPct val="90000"/>
              </a:lnSpc>
              <a:spcBef>
                <a:spcPts val="0"/>
              </a:spcBef>
              <a:spcAft>
                <a:spcPts val="0"/>
              </a:spcAft>
              <a:buSzPts val="2400"/>
              <a:buChar char="▪"/>
            </a:pPr>
            <a:r>
              <a:rPr lang="en-US" sz="2400"/>
              <a:t>Only person’s with age greater than 13 are allowed in the PlayLand</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his age and output </a:t>
            </a:r>
            <a:r>
              <a:rPr lang="en-US" sz="2400"/>
              <a:t>whether he is permissible for entering the PlayLand or not.</a:t>
            </a:r>
            <a:r>
              <a:rPr lang="en-US" sz="2400"/>
              <a:t> </a:t>
            </a:r>
            <a:endParaRPr sz="2400"/>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c377e075d6_1_4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c78e41f758_0_16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Nested if-else statements</a:t>
            </a:r>
            <a:endParaRPr sz="5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c377e075d6_0_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Nested if-else</a:t>
            </a:r>
            <a:r>
              <a:rPr lang="en-US"/>
              <a:t> statements</a:t>
            </a:r>
            <a:endParaRPr sz="2800">
              <a:solidFill>
                <a:schemeClr val="accent1"/>
              </a:solidFill>
            </a:endParaRPr>
          </a:p>
        </p:txBody>
      </p:sp>
      <p:sp>
        <p:nvSpPr>
          <p:cNvPr id="321" name="Google Shape;321;gc377e075d6_0_2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rgbClr val="406FBA"/>
              </a:buClr>
              <a:buSzPct val="50000"/>
              <a:buFont typeface="Noto Sans Symbols"/>
              <a:buNone/>
            </a:pPr>
            <a:r>
              <a:rPr lang="en-US"/>
              <a:t>Syntax:</a:t>
            </a:r>
            <a:endParaRPr/>
          </a:p>
          <a:p>
            <a:pPr indent="0" lvl="0" marL="0" rtl="0" algn="l">
              <a:lnSpc>
                <a:spcPct val="90000"/>
              </a:lnSpc>
              <a:spcBef>
                <a:spcPts val="1000"/>
              </a:spcBef>
              <a:spcAft>
                <a:spcPts val="0"/>
              </a:spcAft>
              <a:buClr>
                <a:srgbClr val="406FBA"/>
              </a:buClr>
              <a:buSzPct val="50000"/>
              <a:buFont typeface="Noto Sans Symbols"/>
              <a:buNone/>
            </a:pPr>
            <a:r>
              <a:rPr lang="en-US"/>
              <a:t>	if (condition1)</a:t>
            </a:r>
            <a:endParaRPr/>
          </a:p>
          <a:p>
            <a:pPr indent="0" lvl="0" marL="0" rtl="0" algn="l">
              <a:lnSpc>
                <a:spcPct val="90000"/>
              </a:lnSpc>
              <a:spcBef>
                <a:spcPts val="1000"/>
              </a:spcBef>
              <a:spcAft>
                <a:spcPts val="0"/>
              </a:spcAft>
              <a:buClr>
                <a:srgbClr val="406FBA"/>
              </a:buClr>
              <a:buSzPct val="50000"/>
              <a:buFont typeface="Noto Sans Symbols"/>
              <a:buNone/>
            </a:pPr>
            <a:r>
              <a:rPr lang="en-US"/>
              <a:t>	{</a:t>
            </a:r>
            <a:endParaRPr/>
          </a:p>
          <a:p>
            <a:pPr indent="457200" lvl="0" marL="457200" rtl="0" algn="l">
              <a:lnSpc>
                <a:spcPct val="90000"/>
              </a:lnSpc>
              <a:spcBef>
                <a:spcPts val="1000"/>
              </a:spcBef>
              <a:spcAft>
                <a:spcPts val="0"/>
              </a:spcAft>
              <a:buClr>
                <a:srgbClr val="406FBA"/>
              </a:buClr>
              <a:buSzPct val="50000"/>
              <a:buFont typeface="Noto Sans Symbols"/>
              <a:buNone/>
            </a:pPr>
            <a:r>
              <a:rPr lang="en-US"/>
              <a:t>	</a:t>
            </a:r>
            <a:r>
              <a:rPr lang="en-US"/>
              <a:t>if (condition2)</a:t>
            </a:r>
            <a:endParaRPr/>
          </a:p>
          <a:p>
            <a:pPr indent="457200" lvl="0" marL="914400" rtl="0" algn="l">
              <a:lnSpc>
                <a:spcPct val="90000"/>
              </a:lnSpc>
              <a:spcBef>
                <a:spcPts val="1000"/>
              </a:spcBef>
              <a:spcAft>
                <a:spcPts val="0"/>
              </a:spcAft>
              <a:buClr>
                <a:schemeClr val="dk1"/>
              </a:buClr>
              <a:buSzPct val="39285"/>
              <a:buFont typeface="Arial"/>
              <a:buNone/>
            </a:pPr>
            <a:r>
              <a:rPr lang="en-US"/>
              <a:t>{</a:t>
            </a:r>
            <a:endParaRPr/>
          </a:p>
          <a:p>
            <a:pPr indent="457200" lvl="0" marL="1371600" rtl="0" algn="l">
              <a:lnSpc>
                <a:spcPct val="90000"/>
              </a:lnSpc>
              <a:spcBef>
                <a:spcPts val="1000"/>
              </a:spcBef>
              <a:spcAft>
                <a:spcPts val="0"/>
              </a:spcAft>
              <a:buClr>
                <a:schemeClr val="dk1"/>
              </a:buClr>
              <a:buSzPct val="39285"/>
              <a:buFont typeface="Arial"/>
              <a:buNone/>
            </a:pPr>
            <a:r>
              <a:rPr lang="en-US"/>
              <a:t>// Statements to cover when condition1 </a:t>
            </a:r>
            <a:endParaRPr/>
          </a:p>
          <a:p>
            <a:pPr indent="0" lvl="0" marL="1371600" rtl="0" algn="l">
              <a:lnSpc>
                <a:spcPct val="90000"/>
              </a:lnSpc>
              <a:spcBef>
                <a:spcPts val="1000"/>
              </a:spcBef>
              <a:spcAft>
                <a:spcPts val="0"/>
              </a:spcAft>
              <a:buClr>
                <a:schemeClr val="dk1"/>
              </a:buClr>
              <a:buSzPct val="39285"/>
              <a:buFont typeface="Arial"/>
              <a:buNone/>
            </a:pPr>
            <a:r>
              <a:rPr lang="en-US"/>
              <a:t> 	// and condition2 are true </a:t>
            </a:r>
            <a:endParaRPr/>
          </a:p>
          <a:p>
            <a:pPr indent="457200" lvl="0" marL="914400" rtl="0" algn="l">
              <a:lnSpc>
                <a:spcPct val="90000"/>
              </a:lnSpc>
              <a:spcBef>
                <a:spcPts val="1000"/>
              </a:spcBef>
              <a:spcAft>
                <a:spcPts val="0"/>
              </a:spcAft>
              <a:buClr>
                <a:schemeClr val="dk1"/>
              </a:buClr>
              <a:buSzPct val="39285"/>
              <a:buFont typeface="Arial"/>
              <a:buNone/>
            </a:pPr>
            <a:r>
              <a:rPr lang="en-US"/>
              <a:t>}</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0" lvl="0" marL="0" rtl="0" algn="l">
              <a:lnSpc>
                <a:spcPct val="90000"/>
              </a:lnSpc>
              <a:spcBef>
                <a:spcPts val="1000"/>
              </a:spcBef>
              <a:spcAft>
                <a:spcPts val="0"/>
              </a:spcAft>
              <a:buClr>
                <a:srgbClr val="406FBA"/>
              </a:buClr>
              <a:buSzPct val="50000"/>
              <a:buFont typeface="Noto Sans Symbols"/>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cead377722_1_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Applications of Scala</a:t>
            </a:r>
            <a:endParaRPr/>
          </a:p>
        </p:txBody>
      </p:sp>
      <p:sp>
        <p:nvSpPr>
          <p:cNvPr id="66" name="Google Shape;66;gcead377722_1_9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High potential for data science</a:t>
            </a:r>
            <a:endParaRPr/>
          </a:p>
          <a:p>
            <a:pPr indent="-228600" lvl="0" marL="228600" rtl="0" algn="l">
              <a:lnSpc>
                <a:spcPct val="90000"/>
              </a:lnSpc>
              <a:spcBef>
                <a:spcPts val="0"/>
              </a:spcBef>
              <a:spcAft>
                <a:spcPts val="0"/>
              </a:spcAft>
              <a:buSzPts val="2800"/>
              <a:buChar char="▪"/>
            </a:pPr>
            <a:r>
              <a:rPr lang="en-US"/>
              <a:t>Data pipelines</a:t>
            </a:r>
            <a:endParaRPr/>
          </a:p>
          <a:p>
            <a:pPr indent="-228600" lvl="0" marL="228600" rtl="0" algn="l">
              <a:lnSpc>
                <a:spcPct val="90000"/>
              </a:lnSpc>
              <a:spcBef>
                <a:spcPts val="0"/>
              </a:spcBef>
              <a:spcAft>
                <a:spcPts val="0"/>
              </a:spcAft>
              <a:buSzPts val="2800"/>
              <a:buChar char="▪"/>
            </a:pPr>
            <a:r>
              <a:rPr lang="en-US"/>
              <a:t>Microservices</a:t>
            </a:r>
            <a:endParaRPr/>
          </a:p>
          <a:p>
            <a:pPr indent="-228600" lvl="0" marL="228600" rtl="0" algn="l">
              <a:lnSpc>
                <a:spcPct val="90000"/>
              </a:lnSpc>
              <a:spcBef>
                <a:spcPts val="0"/>
              </a:spcBef>
              <a:spcAft>
                <a:spcPts val="0"/>
              </a:spcAft>
              <a:buSzPts val="2800"/>
              <a:buChar char="▪"/>
            </a:pPr>
            <a:r>
              <a:rPr lang="en-US"/>
              <a:t>Video transcoding systems</a:t>
            </a:r>
            <a:endParaRPr/>
          </a:p>
          <a:p>
            <a:pPr indent="-228600" lvl="0" marL="228600" rtl="0" algn="l">
              <a:lnSpc>
                <a:spcPct val="90000"/>
              </a:lnSpc>
              <a:spcBef>
                <a:spcPts val="0"/>
              </a:spcBef>
              <a:spcAft>
                <a:spcPts val="0"/>
              </a:spcAft>
              <a:buSzPts val="2800"/>
              <a:buChar char="▪"/>
            </a:pPr>
            <a:r>
              <a:rPr lang="en-US"/>
              <a:t>Data processing</a:t>
            </a:r>
            <a:endParaRPr/>
          </a:p>
          <a:p>
            <a:pPr indent="-228600" lvl="0" marL="228600" rtl="0" algn="l">
              <a:lnSpc>
                <a:spcPct val="90000"/>
              </a:lnSpc>
              <a:spcBef>
                <a:spcPts val="0"/>
              </a:spcBef>
              <a:spcAft>
                <a:spcPts val="0"/>
              </a:spcAft>
              <a:buSzPts val="2800"/>
              <a:buChar char="▪"/>
            </a:pPr>
            <a:r>
              <a:rPr lang="en-US"/>
              <a:t>Real-time information processing</a:t>
            </a:r>
            <a:endParaRPr/>
          </a:p>
          <a:p>
            <a:pPr indent="-228600" lvl="0" marL="228600" rtl="0" algn="l">
              <a:lnSpc>
                <a:spcPct val="90000"/>
              </a:lnSpc>
              <a:spcBef>
                <a:spcPts val="0"/>
              </a:spcBef>
              <a:spcAft>
                <a:spcPts val="0"/>
              </a:spcAft>
              <a:buSzPts val="2800"/>
              <a:buChar char="▪"/>
            </a:pPr>
            <a:r>
              <a:rPr lang="en-US"/>
              <a:t>Big data projects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c377e075d6_1_4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c377e075d6_1_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33" name="Google Shape;333;gc377e075d6_1_5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PlayLand entrance gate.</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person age</a:t>
            </a:r>
            <a:endParaRPr sz="2400"/>
          </a:p>
          <a:p>
            <a:pPr indent="-228600" lvl="0" marL="228600" rtl="0" algn="l">
              <a:lnSpc>
                <a:spcPct val="90000"/>
              </a:lnSpc>
              <a:spcBef>
                <a:spcPts val="0"/>
              </a:spcBef>
              <a:spcAft>
                <a:spcPts val="0"/>
              </a:spcAft>
              <a:buSzPts val="2400"/>
              <a:buChar char="▪"/>
            </a:pPr>
            <a:r>
              <a:rPr lang="en-US" sz="2400"/>
              <a:t>If age is greater than 13 then ask him if he’s interested in taking a special card</a:t>
            </a:r>
            <a:endParaRPr sz="2400"/>
          </a:p>
          <a:p>
            <a:pPr indent="-228600" lvl="0" marL="228600" rtl="0" algn="l">
              <a:lnSpc>
                <a:spcPct val="90000"/>
              </a:lnSpc>
              <a:spcBef>
                <a:spcPts val="0"/>
              </a:spcBef>
              <a:spcAft>
                <a:spcPts val="0"/>
              </a:spcAft>
              <a:buSzPts val="2400"/>
              <a:buChar char="▪"/>
            </a:pPr>
            <a:r>
              <a:rPr lang="en-US" sz="2400"/>
              <a:t>If user enters “Yes” than print welcome message along with the message that special card granted.</a:t>
            </a:r>
            <a:endParaRPr sz="2400"/>
          </a:p>
          <a:p>
            <a:pPr indent="-228600" lvl="0" marL="228600" rtl="0" algn="l">
              <a:lnSpc>
                <a:spcPct val="90000"/>
              </a:lnSpc>
              <a:spcBef>
                <a:spcPts val="0"/>
              </a:spcBef>
              <a:spcAft>
                <a:spcPts val="0"/>
              </a:spcAft>
              <a:buSzPts val="2400"/>
              <a:buChar char="▪"/>
            </a:pPr>
            <a:r>
              <a:rPr lang="en-US" sz="2400"/>
              <a:t>If user enters “No” than simply print the welcome message.</a:t>
            </a:r>
            <a:endParaRPr sz="2400"/>
          </a:p>
          <a:p>
            <a:pPr indent="-228600" lvl="0" marL="228600" rtl="0" algn="l">
              <a:lnSpc>
                <a:spcPct val="90000"/>
              </a:lnSpc>
              <a:spcBef>
                <a:spcPts val="0"/>
              </a:spcBef>
              <a:spcAft>
                <a:spcPts val="0"/>
              </a:spcAft>
              <a:buSzPts val="2400"/>
              <a:buChar char="▪"/>
            </a:pPr>
            <a:r>
              <a:rPr lang="en-US" sz="2400"/>
              <a:t>If the user age is less than or equal to 13 he’s not allowed in the PlayLand and print a message accordingly</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c377e075d6_1_5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c78e41f758_0_17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&amp;&amp;, ||, ! </a:t>
            </a:r>
            <a:endParaRPr sz="5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c78e41f758_0_1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And, Or and Negation operator</a:t>
            </a:r>
            <a:br>
              <a:rPr lang="en-US"/>
            </a:br>
            <a:br>
              <a:rPr lang="en-US" sz="2800">
                <a:solidFill>
                  <a:schemeClr val="accent1"/>
                </a:solidFill>
              </a:rPr>
            </a:br>
            <a:endParaRPr sz="2800">
              <a:solidFill>
                <a:schemeClr val="accent1"/>
              </a:solidFill>
            </a:endParaRPr>
          </a:p>
        </p:txBody>
      </p:sp>
      <p:sp>
        <p:nvSpPr>
          <p:cNvPr id="350" name="Google Shape;350;gc78e41f758_0_19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&amp;&amp; (AND) operator </a:t>
            </a:r>
            <a:r>
              <a:rPr lang="en-US" sz="2400"/>
              <a:t>returns TRUE if both the operands are true</a:t>
            </a:r>
            <a:endParaRPr sz="2400"/>
          </a:p>
          <a:p>
            <a:pPr indent="-203200" lvl="0" marL="228600" rtl="0" algn="l">
              <a:spcBef>
                <a:spcPts val="0"/>
              </a:spcBef>
              <a:spcAft>
                <a:spcPts val="0"/>
              </a:spcAft>
              <a:buSzPts val="2400"/>
              <a:buChar char="▪"/>
            </a:pPr>
            <a:r>
              <a:rPr lang="en-US" sz="2400"/>
              <a:t>|| (OR) operator returns TRUE if any of the operand is true</a:t>
            </a:r>
            <a:endParaRPr sz="2400"/>
          </a:p>
          <a:p>
            <a:pPr indent="-203200" lvl="0" marL="228600" rtl="0" algn="l">
              <a:spcBef>
                <a:spcPts val="0"/>
              </a:spcBef>
              <a:spcAft>
                <a:spcPts val="0"/>
              </a:spcAft>
              <a:buSzPts val="2400"/>
              <a:buChar char="▪"/>
            </a:pPr>
            <a:r>
              <a:rPr lang="en-US" sz="2400"/>
              <a:t>! (NEGATION) will change True to False and False to True</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c78e41f758_0_1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c78e41f758_0_2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62" name="Google Shape;362;gc78e41f758_0_20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PlayLand entrance gate.</a:t>
            </a:r>
            <a:endParaRPr sz="2400"/>
          </a:p>
          <a:p>
            <a:pPr indent="-228600" lvl="0" marL="228600" rtl="0" algn="l">
              <a:lnSpc>
                <a:spcPct val="90000"/>
              </a:lnSpc>
              <a:spcBef>
                <a:spcPts val="0"/>
              </a:spcBef>
              <a:spcAft>
                <a:spcPts val="0"/>
              </a:spcAft>
              <a:buSzPts val="2400"/>
              <a:buChar char="▪"/>
            </a:pPr>
            <a:r>
              <a:rPr lang="en-US" sz="2400"/>
              <a:t>Write a program that will ask user to enter person age and his height.</a:t>
            </a:r>
            <a:endParaRPr sz="2400"/>
          </a:p>
          <a:p>
            <a:pPr indent="-228600" lvl="0" marL="228600" rtl="0" algn="l">
              <a:lnSpc>
                <a:spcPct val="90000"/>
              </a:lnSpc>
              <a:spcBef>
                <a:spcPts val="0"/>
              </a:spcBef>
              <a:spcAft>
                <a:spcPts val="0"/>
              </a:spcAft>
              <a:buSzPts val="2400"/>
              <a:buChar char="▪"/>
            </a:pPr>
            <a:r>
              <a:rPr lang="en-US" sz="2400"/>
              <a:t>IF person’s age is greater than 13 and his height is also greater than or equals to 5 ft he’s allowed.</a:t>
            </a:r>
            <a:endParaRPr sz="2400"/>
          </a:p>
          <a:p>
            <a:pPr indent="-228600" lvl="0" marL="228600" rtl="0" algn="l">
              <a:lnSpc>
                <a:spcPct val="90000"/>
              </a:lnSpc>
              <a:spcBef>
                <a:spcPts val="0"/>
              </a:spcBef>
              <a:spcAft>
                <a:spcPts val="0"/>
              </a:spcAft>
              <a:buSzPts val="2400"/>
              <a:buChar char="▪"/>
            </a:pPr>
            <a:r>
              <a:rPr lang="en-US" sz="2400"/>
              <a:t>By all the other ways he’s not allowed to enter the PlayLand.</a:t>
            </a:r>
            <a:endParaRPr b="1"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c78e41f758_0_20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c78e41f758_0_18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If-else-if-else statements</a:t>
            </a:r>
            <a:endParaRPr sz="5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c377e075d6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If-else-if-else</a:t>
            </a:r>
            <a:r>
              <a:rPr lang="en-US"/>
              <a:t> statements</a:t>
            </a:r>
            <a:endParaRPr sz="2800">
              <a:solidFill>
                <a:schemeClr val="accent1"/>
              </a:solidFill>
            </a:endParaRPr>
          </a:p>
        </p:txBody>
      </p:sp>
      <p:sp>
        <p:nvSpPr>
          <p:cNvPr id="379" name="Google Shape;379;gc377e075d6_0_1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rgbClr val="406FBA"/>
              </a:buClr>
              <a:buSzPts val="875"/>
              <a:buFont typeface="Noto Sans Symbols"/>
              <a:buNone/>
            </a:pPr>
            <a:r>
              <a:rPr lang="en-US" sz="2550"/>
              <a:t>Syntax:</a:t>
            </a:r>
            <a:endParaRPr sz="2550"/>
          </a:p>
          <a:p>
            <a:pPr indent="0" lvl="0" marL="0" rtl="0" algn="l">
              <a:lnSpc>
                <a:spcPct val="70000"/>
              </a:lnSpc>
              <a:spcBef>
                <a:spcPts val="1000"/>
              </a:spcBef>
              <a:spcAft>
                <a:spcPts val="0"/>
              </a:spcAft>
              <a:buClr>
                <a:srgbClr val="406FBA"/>
              </a:buClr>
              <a:buSzPts val="875"/>
              <a:buFont typeface="Noto Sans Symbols"/>
              <a:buNone/>
            </a:pPr>
            <a:r>
              <a:rPr lang="en-US" sz="2550"/>
              <a:t>	if (condition1)</a:t>
            </a:r>
            <a:endParaRPr sz="2550"/>
          </a:p>
          <a:p>
            <a:pPr indent="0" lvl="0" marL="0" rtl="0" algn="l">
              <a:lnSpc>
                <a:spcPct val="70000"/>
              </a:lnSpc>
              <a:spcBef>
                <a:spcPts val="1000"/>
              </a:spcBef>
              <a:spcAft>
                <a:spcPts val="0"/>
              </a:spcAft>
              <a:buClr>
                <a:srgbClr val="406FBA"/>
              </a:buClr>
              <a:buSzPts val="875"/>
              <a:buFont typeface="Noto Sans Symbols"/>
              <a:buNone/>
            </a:pPr>
            <a:r>
              <a:rPr lang="en-US" sz="2550"/>
              <a:t>	{</a:t>
            </a:r>
            <a:endParaRPr sz="2550"/>
          </a:p>
          <a:p>
            <a:pPr indent="457200" lvl="0" marL="0" rtl="0" algn="l">
              <a:lnSpc>
                <a:spcPct val="70000"/>
              </a:lnSpc>
              <a:spcBef>
                <a:spcPts val="1000"/>
              </a:spcBef>
              <a:spcAft>
                <a:spcPts val="0"/>
              </a:spcAft>
              <a:buClr>
                <a:srgbClr val="406FBA"/>
              </a:buClr>
              <a:buSzPts val="875"/>
              <a:buFont typeface="Noto Sans Symbols"/>
              <a:buNone/>
            </a:pPr>
            <a:r>
              <a:rPr lang="en-US" sz="2550"/>
              <a:t>	// Statements to cover when condition is true</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else if (condition2)</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a:t>
            </a:r>
            <a:endParaRPr sz="2550"/>
          </a:p>
          <a:p>
            <a:pPr indent="457200" lvl="0" marL="457200" rtl="0" algn="l">
              <a:lnSpc>
                <a:spcPct val="70000"/>
              </a:lnSpc>
              <a:spcBef>
                <a:spcPts val="1000"/>
              </a:spcBef>
              <a:spcAft>
                <a:spcPts val="0"/>
              </a:spcAft>
              <a:buClr>
                <a:srgbClr val="406FBA"/>
              </a:buClr>
              <a:buSzPts val="875"/>
              <a:buFont typeface="Noto Sans Symbols"/>
              <a:buNone/>
            </a:pPr>
            <a:r>
              <a:rPr lang="en-US" sz="2550"/>
              <a:t>// Statements to cover when condition1 is false and condition2 is true</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else if …...</a:t>
            </a:r>
            <a:endParaRPr sz="2550"/>
          </a:p>
          <a:p>
            <a:pPr indent="0" lvl="0" marL="457200" rtl="0" algn="l">
              <a:lnSpc>
                <a:spcPct val="70000"/>
              </a:lnSpc>
              <a:spcBef>
                <a:spcPts val="1000"/>
              </a:spcBef>
              <a:spcAft>
                <a:spcPts val="0"/>
              </a:spcAft>
              <a:buClr>
                <a:srgbClr val="406FBA"/>
              </a:buClr>
              <a:buSzPts val="875"/>
              <a:buFont typeface="Noto Sans Symbols"/>
              <a:buNone/>
            </a:pPr>
            <a:r>
              <a:t/>
            </a:r>
            <a:endParaRPr sz="2550"/>
          </a:p>
          <a:p>
            <a:pPr indent="0" lvl="0" marL="457200" rtl="0" algn="l">
              <a:lnSpc>
                <a:spcPct val="70000"/>
              </a:lnSpc>
              <a:spcBef>
                <a:spcPts val="1000"/>
              </a:spcBef>
              <a:spcAft>
                <a:spcPts val="0"/>
              </a:spcAft>
              <a:buClr>
                <a:srgbClr val="406FBA"/>
              </a:buClr>
              <a:buSzPts val="875"/>
              <a:buFont typeface="Noto Sans Symbols"/>
              <a:buNone/>
            </a:pPr>
            <a:r>
              <a:t/>
            </a:r>
            <a:endParaRPr sz="2550"/>
          </a:p>
          <a:p>
            <a:pPr indent="0" lvl="0" marL="0" rtl="0" algn="l">
              <a:lnSpc>
                <a:spcPct val="70000"/>
              </a:lnSpc>
              <a:spcBef>
                <a:spcPts val="1000"/>
              </a:spcBef>
              <a:spcAft>
                <a:spcPts val="0"/>
              </a:spcAft>
              <a:buClr>
                <a:srgbClr val="406FBA"/>
              </a:buClr>
              <a:buSzPts val="875"/>
              <a:buFont typeface="Noto Sans Symbols"/>
              <a:buNone/>
            </a:pPr>
            <a:r>
              <a:t/>
            </a:r>
            <a:endParaRPr sz="25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cead377722_1_188"/>
          <p:cNvSpPr txBox="1"/>
          <p:nvPr>
            <p:ph type="title"/>
          </p:nvPr>
        </p:nvSpPr>
        <p:spPr>
          <a:xfrm>
            <a:off x="3225800" y="419100"/>
            <a:ext cx="9723600" cy="78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00000"/>
              <a:buFont typeface="Garamond"/>
              <a:buNone/>
            </a:pPr>
            <a:r>
              <a:rPr lang="en-US" sz="5400"/>
              <a:t>Your Instructor</a:t>
            </a:r>
            <a:endParaRPr sz="5400"/>
          </a:p>
        </p:txBody>
      </p:sp>
      <p:pic>
        <p:nvPicPr>
          <p:cNvPr id="72" name="Google Shape;72;gcead377722_1_188"/>
          <p:cNvPicPr preferRelativeResize="0"/>
          <p:nvPr/>
        </p:nvPicPr>
        <p:blipFill rotWithShape="1">
          <a:blip r:embed="rId3">
            <a:alphaModFix/>
          </a:blip>
          <a:srcRect b="21895" l="20573" r="7540" t="3248"/>
          <a:stretch/>
        </p:blipFill>
        <p:spPr>
          <a:xfrm>
            <a:off x="635000" y="1644048"/>
            <a:ext cx="2870100" cy="2988600"/>
          </a:xfrm>
          <a:prstGeom prst="ellipse">
            <a:avLst/>
          </a:prstGeom>
          <a:noFill/>
          <a:ln>
            <a:noFill/>
          </a:ln>
        </p:spPr>
      </p:pic>
      <p:sp>
        <p:nvSpPr>
          <p:cNvPr id="73" name="Google Shape;73;gcead377722_1_188"/>
          <p:cNvSpPr txBox="1"/>
          <p:nvPr/>
        </p:nvSpPr>
        <p:spPr>
          <a:xfrm>
            <a:off x="4927600" y="419100"/>
            <a:ext cx="4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gcead377722_1_188"/>
          <p:cNvSpPr txBox="1"/>
          <p:nvPr/>
        </p:nvSpPr>
        <p:spPr>
          <a:xfrm>
            <a:off x="3873500" y="2616200"/>
            <a:ext cx="9723600" cy="780300"/>
          </a:xfrm>
          <a:prstGeom prst="rect">
            <a:avLst/>
          </a:prstGeom>
          <a:noFill/>
          <a:ln>
            <a:noFill/>
          </a:ln>
        </p:spPr>
        <p:txBody>
          <a:bodyPr anchorCtr="0" anchor="b" bIns="45700" lIns="91425" spcFirstLastPara="1" rIns="91425" wrap="square" tIns="45700">
            <a:normAutofit lnSpcReduction="20000"/>
          </a:bodyPr>
          <a:lstStyle/>
          <a:p>
            <a:pPr indent="0" lvl="0" marL="0" marR="0" rtl="0" algn="l">
              <a:lnSpc>
                <a:spcPct val="90000"/>
              </a:lnSpc>
              <a:spcBef>
                <a:spcPts val="0"/>
              </a:spcBef>
              <a:spcAft>
                <a:spcPts val="0"/>
              </a:spcAft>
              <a:buClr>
                <a:schemeClr val="dk1"/>
              </a:buClr>
              <a:buSzPts val="2900"/>
              <a:buFont typeface="Garamond"/>
              <a:buNone/>
            </a:pPr>
            <a:r>
              <a:rPr b="1" lang="en-US" sz="2900">
                <a:solidFill>
                  <a:schemeClr val="dk1"/>
                </a:solidFill>
                <a:latin typeface="Garamond"/>
                <a:ea typeface="Garamond"/>
                <a:cs typeface="Garamond"/>
                <a:sym typeface="Garamond"/>
              </a:rPr>
              <a:t>MUHAMMAD AHMAD</a:t>
            </a:r>
            <a:endParaRPr/>
          </a:p>
          <a:p>
            <a:pPr indent="0" lvl="0" marL="0" marR="0" rtl="0" algn="l">
              <a:lnSpc>
                <a:spcPct val="90000"/>
              </a:lnSpc>
              <a:spcBef>
                <a:spcPts val="0"/>
              </a:spcBef>
              <a:spcAft>
                <a:spcPts val="0"/>
              </a:spcAft>
              <a:buClr>
                <a:schemeClr val="dk1"/>
              </a:buClr>
              <a:buSzPts val="1800"/>
              <a:buFont typeface="Garamond"/>
              <a:buNone/>
            </a:pPr>
            <a:r>
              <a:rPr b="1" lang="en-US" sz="1800">
                <a:solidFill>
                  <a:schemeClr val="dk1"/>
                </a:solidFill>
                <a:latin typeface="Garamond"/>
                <a:ea typeface="Garamond"/>
                <a:cs typeface="Garamond"/>
                <a:sym typeface="Garamond"/>
              </a:rPr>
              <a:t>(Cloud and Big Data Engineer)</a:t>
            </a:r>
            <a:endParaRPr b="1" sz="4800">
              <a:solidFill>
                <a:schemeClr val="dk1"/>
              </a:solidFill>
              <a:latin typeface="Garamond"/>
              <a:ea typeface="Garamond"/>
              <a:cs typeface="Garamond"/>
              <a:sym typeface="Garamon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c377e075d6_1_6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c377e075d6_1_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91" name="Google Shape;391;gc377e075d6_1_6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Grading System</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the marks and then </a:t>
            </a:r>
            <a:r>
              <a:rPr lang="en-US" sz="2400"/>
              <a:t>output</a:t>
            </a:r>
            <a:r>
              <a:rPr lang="en-US" sz="2400"/>
              <a:t> the user his grade based on the following criteria:</a:t>
            </a:r>
            <a:endParaRPr sz="2400"/>
          </a:p>
          <a:p>
            <a:pPr indent="-228600" lvl="1" marL="685800" rtl="0" algn="l">
              <a:lnSpc>
                <a:spcPct val="90000"/>
              </a:lnSpc>
              <a:spcBef>
                <a:spcPts val="0"/>
              </a:spcBef>
              <a:spcAft>
                <a:spcPts val="0"/>
              </a:spcAft>
              <a:buSzPts val="2400"/>
              <a:buChar char="▪"/>
            </a:pPr>
            <a:r>
              <a:rPr lang="en-US"/>
              <a:t>A grade if marks are greater than 90</a:t>
            </a:r>
            <a:endParaRPr/>
          </a:p>
          <a:p>
            <a:pPr indent="-228600" lvl="1" marL="685800" rtl="0" algn="l">
              <a:spcBef>
                <a:spcPts val="0"/>
              </a:spcBef>
              <a:spcAft>
                <a:spcPts val="0"/>
              </a:spcAft>
              <a:buSzPts val="2400"/>
              <a:buChar char="▪"/>
            </a:pPr>
            <a:r>
              <a:rPr lang="en-US"/>
              <a:t>B grade if marks are greater than 70</a:t>
            </a:r>
            <a:endParaRPr/>
          </a:p>
          <a:p>
            <a:pPr indent="-228600" lvl="1" marL="685800" rtl="0" algn="l">
              <a:spcBef>
                <a:spcPts val="0"/>
              </a:spcBef>
              <a:spcAft>
                <a:spcPts val="0"/>
              </a:spcAft>
              <a:buSzPts val="2400"/>
              <a:buChar char="▪"/>
            </a:pPr>
            <a:r>
              <a:rPr lang="en-US"/>
              <a:t>C grade if marks are greater than 60</a:t>
            </a:r>
            <a:endParaRPr/>
          </a:p>
          <a:p>
            <a:pPr indent="-228600" lvl="1" marL="685800" rtl="0" algn="l">
              <a:spcBef>
                <a:spcPts val="0"/>
              </a:spcBef>
              <a:spcAft>
                <a:spcPts val="0"/>
              </a:spcAft>
              <a:buSzPts val="2400"/>
              <a:buChar char="▪"/>
            </a:pPr>
            <a:r>
              <a:rPr lang="en-US"/>
              <a:t>D grade if marks are greater than 50</a:t>
            </a:r>
            <a:endParaRPr/>
          </a:p>
          <a:p>
            <a:pPr indent="-228600" lvl="1" marL="685800" rtl="0" algn="l">
              <a:spcBef>
                <a:spcPts val="0"/>
              </a:spcBef>
              <a:spcAft>
                <a:spcPts val="0"/>
              </a:spcAft>
              <a:buSzPts val="2400"/>
              <a:buChar char="▪"/>
            </a:pPr>
            <a:r>
              <a:rPr lang="en-US"/>
              <a:t>F grade for all the other marks</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c377e075d6_1_7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c377e075d6_0_4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406FBA"/>
              </a:buClr>
              <a:buSzPts val="4400"/>
              <a:buFont typeface="Garamond"/>
              <a:buNone/>
            </a:pPr>
            <a:r>
              <a:rPr lang="en-US" sz="4400"/>
              <a:t>L</a:t>
            </a:r>
            <a:r>
              <a:rPr lang="en-US" sz="4400"/>
              <a:t>oops</a:t>
            </a:r>
            <a:endParaRPr sz="3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c377e075d6_0_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Loops</a:t>
            </a:r>
            <a:endParaRPr sz="2800">
              <a:solidFill>
                <a:schemeClr val="accent1"/>
              </a:solidFill>
            </a:endParaRPr>
          </a:p>
        </p:txBody>
      </p:sp>
      <p:sp>
        <p:nvSpPr>
          <p:cNvPr id="408" name="Google Shape;408;gc377e075d6_0_5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Loops are used to repeat a chunk of code,</a:t>
            </a:r>
            <a:endParaRPr/>
          </a:p>
          <a:p>
            <a:pPr indent="-406400" lvl="0" marL="457200" rtl="0" algn="l">
              <a:spcBef>
                <a:spcPts val="0"/>
              </a:spcBef>
              <a:spcAft>
                <a:spcPts val="0"/>
              </a:spcAft>
              <a:buSzPts val="2800"/>
              <a:buChar char="▪"/>
            </a:pPr>
            <a:r>
              <a:rPr lang="en-US"/>
              <a:t>Types of l</a:t>
            </a:r>
            <a:r>
              <a:rPr lang="en-US"/>
              <a:t>oops</a:t>
            </a:r>
            <a:endParaRPr/>
          </a:p>
          <a:p>
            <a:pPr indent="-381000" lvl="1" marL="914400" rtl="0" algn="l">
              <a:spcBef>
                <a:spcPts val="0"/>
              </a:spcBef>
              <a:spcAft>
                <a:spcPts val="0"/>
              </a:spcAft>
              <a:buSzPts val="2400"/>
              <a:buChar char="▪"/>
            </a:pPr>
            <a:r>
              <a:rPr lang="en-US"/>
              <a:t>While loop</a:t>
            </a:r>
            <a:endParaRPr/>
          </a:p>
          <a:p>
            <a:pPr indent="-381000" lvl="1" marL="914400" rtl="0" algn="l">
              <a:spcBef>
                <a:spcPts val="0"/>
              </a:spcBef>
              <a:spcAft>
                <a:spcPts val="0"/>
              </a:spcAft>
              <a:buSzPts val="2400"/>
              <a:buChar char="▪"/>
            </a:pPr>
            <a:r>
              <a:rPr lang="en-US"/>
              <a:t>Do-while loop</a:t>
            </a:r>
            <a:endParaRPr/>
          </a:p>
          <a:p>
            <a:pPr indent="-381000" lvl="1" marL="914400" rtl="0" algn="l">
              <a:spcBef>
                <a:spcPts val="0"/>
              </a:spcBef>
              <a:spcAft>
                <a:spcPts val="0"/>
              </a:spcAft>
              <a:buSzPts val="2400"/>
              <a:buChar char="▪"/>
            </a:pPr>
            <a:r>
              <a:rPr lang="en-US"/>
              <a:t>for loop</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c790dc11ed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406FBA"/>
              </a:buClr>
              <a:buSzPts val="4400"/>
              <a:buFont typeface="Garamond"/>
              <a:buNone/>
            </a:pPr>
            <a:r>
              <a:rPr lang="en-US" sz="4400"/>
              <a:t>While loop</a:t>
            </a:r>
            <a:endParaRPr sz="3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c790dc11ed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While loop</a:t>
            </a:r>
            <a:endParaRPr sz="2800">
              <a:solidFill>
                <a:schemeClr val="accent1"/>
              </a:solidFill>
            </a:endParaRPr>
          </a:p>
        </p:txBody>
      </p:sp>
      <p:sp>
        <p:nvSpPr>
          <p:cNvPr id="420" name="Google Shape;420;gc790dc11ed_0_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406FBA"/>
              </a:buClr>
              <a:buSzPts val="1400"/>
              <a:buFont typeface="Noto Sans Symbols"/>
              <a:buNone/>
            </a:pPr>
            <a:r>
              <a:rPr lang="en-US"/>
              <a:t>Syntax:</a:t>
            </a:r>
            <a:endParaRPr/>
          </a:p>
          <a:p>
            <a:pPr indent="0" lvl="0" marL="0" rtl="0" algn="l">
              <a:lnSpc>
                <a:spcPct val="90000"/>
              </a:lnSpc>
              <a:spcBef>
                <a:spcPts val="1000"/>
              </a:spcBef>
              <a:spcAft>
                <a:spcPts val="0"/>
              </a:spcAft>
              <a:buClr>
                <a:srgbClr val="406FBA"/>
              </a:buClr>
              <a:buSzPts val="1400"/>
              <a:buFont typeface="Noto Sans Symbols"/>
              <a:buNone/>
            </a:pPr>
            <a:r>
              <a:rPr lang="en-US"/>
              <a:t>	while(condition)</a:t>
            </a:r>
            <a:endParaRPr/>
          </a:p>
          <a:p>
            <a:pPr indent="457200" lvl="0" marL="0" rtl="0" algn="l">
              <a:lnSpc>
                <a:spcPct val="90000"/>
              </a:lnSpc>
              <a:spcBef>
                <a:spcPts val="1000"/>
              </a:spcBef>
              <a:spcAft>
                <a:spcPts val="0"/>
              </a:spcAft>
              <a:buClr>
                <a:srgbClr val="406FBA"/>
              </a:buClr>
              <a:buSzPts val="1400"/>
              <a:buFont typeface="Noto Sans Symbols"/>
              <a:buNone/>
            </a:pPr>
            <a:r>
              <a:rPr lang="en-US"/>
              <a:t>{</a:t>
            </a:r>
            <a:endParaRPr/>
          </a:p>
          <a:p>
            <a:pPr indent="457200" lvl="0" marL="457200" rtl="0" algn="l">
              <a:lnSpc>
                <a:spcPct val="90000"/>
              </a:lnSpc>
              <a:spcBef>
                <a:spcPts val="1000"/>
              </a:spcBef>
              <a:spcAft>
                <a:spcPts val="0"/>
              </a:spcAft>
              <a:buClr>
                <a:srgbClr val="406FBA"/>
              </a:buClr>
              <a:buSzPts val="1400"/>
              <a:buFont typeface="Noto Sans Symbols"/>
              <a:buNone/>
            </a:pPr>
            <a:r>
              <a:rPr lang="en-US"/>
              <a:t>// Statements to cover while condition is True</a:t>
            </a:r>
            <a:endParaRPr/>
          </a:p>
          <a:p>
            <a:pPr indent="0" lvl="0" marL="457200" rtl="0" algn="l">
              <a:lnSpc>
                <a:spcPct val="90000"/>
              </a:lnSpc>
              <a:spcBef>
                <a:spcPts val="1000"/>
              </a:spcBef>
              <a:spcAft>
                <a:spcPts val="0"/>
              </a:spcAft>
              <a:buClr>
                <a:schemeClr val="dk1"/>
              </a:buClr>
              <a:buSzPts val="1100"/>
              <a:buFont typeface="Arial"/>
              <a:buNone/>
            </a:pPr>
            <a:r>
              <a:rPr lang="en-US"/>
              <a:t>}</a:t>
            </a:r>
            <a:endParaRPr/>
          </a:p>
          <a:p>
            <a:pPr indent="0" lvl="0" marL="0" rtl="0" algn="l">
              <a:lnSpc>
                <a:spcPct val="90000"/>
              </a:lnSpc>
              <a:spcBef>
                <a:spcPts val="1000"/>
              </a:spcBef>
              <a:spcAft>
                <a:spcPts val="0"/>
              </a:spcAft>
              <a:buClr>
                <a:srgbClr val="406FBA"/>
              </a:buClr>
              <a:buSzPts val="1400"/>
              <a:buFont typeface="Noto Sans Symbols"/>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c377e075d6_1_7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c377e075d6_1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32" name="Google Shape;432;gc377e075d6_1_8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Grading System</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the marks out of 100 and then output the user his grade based on the following criteria:</a:t>
            </a:r>
            <a:endParaRPr sz="2400"/>
          </a:p>
          <a:p>
            <a:pPr indent="-228600" lvl="1" marL="685800" rtl="0" algn="l">
              <a:lnSpc>
                <a:spcPct val="90000"/>
              </a:lnSpc>
              <a:spcBef>
                <a:spcPts val="0"/>
              </a:spcBef>
              <a:spcAft>
                <a:spcPts val="0"/>
              </a:spcAft>
              <a:buSzPts val="2400"/>
              <a:buChar char="▪"/>
            </a:pPr>
            <a:r>
              <a:rPr lang="en-US"/>
              <a:t>Check if user entered number between 0-100</a:t>
            </a:r>
            <a:endParaRPr/>
          </a:p>
          <a:p>
            <a:pPr indent="-228600" lvl="1" marL="685800" rtl="0" algn="l">
              <a:lnSpc>
                <a:spcPct val="90000"/>
              </a:lnSpc>
              <a:spcBef>
                <a:spcPts val="0"/>
              </a:spcBef>
              <a:spcAft>
                <a:spcPts val="0"/>
              </a:spcAft>
              <a:buSzPts val="2400"/>
              <a:buChar char="▪"/>
            </a:pPr>
            <a:r>
              <a:rPr lang="en-US"/>
              <a:t>If not then ask him to enter the marks again</a:t>
            </a:r>
            <a:endParaRPr/>
          </a:p>
          <a:p>
            <a:pPr indent="-228600" lvl="1" marL="685800" rtl="0" algn="l">
              <a:lnSpc>
                <a:spcPct val="90000"/>
              </a:lnSpc>
              <a:spcBef>
                <a:spcPts val="0"/>
              </a:spcBef>
              <a:spcAft>
                <a:spcPts val="0"/>
              </a:spcAft>
              <a:buSzPts val="2400"/>
              <a:buChar char="▪"/>
            </a:pPr>
            <a:r>
              <a:rPr lang="en-US"/>
              <a:t>A grade if marks are greater than 90</a:t>
            </a:r>
            <a:endParaRPr/>
          </a:p>
          <a:p>
            <a:pPr indent="-228600" lvl="1" marL="685800" rtl="0" algn="l">
              <a:spcBef>
                <a:spcPts val="0"/>
              </a:spcBef>
              <a:spcAft>
                <a:spcPts val="0"/>
              </a:spcAft>
              <a:buSzPts val="2400"/>
              <a:buChar char="▪"/>
            </a:pPr>
            <a:r>
              <a:rPr lang="en-US"/>
              <a:t>B grade if marks are greater than 70</a:t>
            </a:r>
            <a:endParaRPr/>
          </a:p>
          <a:p>
            <a:pPr indent="-228600" lvl="1" marL="685800" rtl="0" algn="l">
              <a:spcBef>
                <a:spcPts val="0"/>
              </a:spcBef>
              <a:spcAft>
                <a:spcPts val="0"/>
              </a:spcAft>
              <a:buSzPts val="2400"/>
              <a:buChar char="▪"/>
            </a:pPr>
            <a:r>
              <a:rPr lang="en-US"/>
              <a:t>C grade if marks are greater than 60</a:t>
            </a:r>
            <a:endParaRPr/>
          </a:p>
          <a:p>
            <a:pPr indent="-228600" lvl="1" marL="685800" rtl="0" algn="l">
              <a:spcBef>
                <a:spcPts val="0"/>
              </a:spcBef>
              <a:spcAft>
                <a:spcPts val="0"/>
              </a:spcAft>
              <a:buSzPts val="2400"/>
              <a:buChar char="▪"/>
            </a:pPr>
            <a:r>
              <a:rPr lang="en-US"/>
              <a:t>D grade if marks are greater than 50</a:t>
            </a:r>
            <a:endParaRPr/>
          </a:p>
          <a:p>
            <a:pPr indent="-228600" lvl="1" marL="685800" rtl="0" algn="l">
              <a:spcBef>
                <a:spcPts val="0"/>
              </a:spcBef>
              <a:spcAft>
                <a:spcPts val="0"/>
              </a:spcAft>
              <a:buSzPts val="2400"/>
              <a:buChar char="▪"/>
            </a:pPr>
            <a:r>
              <a:rPr lang="en-US"/>
              <a:t>F grade for all the other marks</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c377e075d6_1_8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cead377722_1_21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What’s inside?</a:t>
            </a:r>
            <a:endParaRPr sz="5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c78e41f758_0_17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Do-while loop</a:t>
            </a:r>
            <a:endParaRPr sz="5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c377e075d6_0_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Do-w</a:t>
            </a:r>
            <a:r>
              <a:rPr lang="en-US"/>
              <a:t>hile loop</a:t>
            </a:r>
            <a:endParaRPr sz="2800">
              <a:solidFill>
                <a:schemeClr val="accent1"/>
              </a:solidFill>
            </a:endParaRPr>
          </a:p>
        </p:txBody>
      </p:sp>
      <p:sp>
        <p:nvSpPr>
          <p:cNvPr id="449" name="Google Shape;449;gc377e075d6_0_6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406FBA"/>
              </a:buClr>
              <a:buSzPts val="1400"/>
              <a:buFont typeface="Noto Sans Symbols"/>
              <a:buNone/>
            </a:pPr>
            <a:r>
              <a:rPr lang="en-US"/>
              <a:t>Syntax:</a:t>
            </a:r>
            <a:endParaRPr/>
          </a:p>
          <a:p>
            <a:pPr indent="0" lvl="0" marL="0" rtl="0" algn="l">
              <a:lnSpc>
                <a:spcPct val="90000"/>
              </a:lnSpc>
              <a:spcBef>
                <a:spcPts val="1000"/>
              </a:spcBef>
              <a:spcAft>
                <a:spcPts val="0"/>
              </a:spcAft>
              <a:buClr>
                <a:srgbClr val="406FBA"/>
              </a:buClr>
              <a:buSzPts val="1400"/>
              <a:buFont typeface="Noto Sans Symbols"/>
              <a:buNone/>
            </a:pPr>
            <a:r>
              <a:rPr lang="en-US"/>
              <a:t>	</a:t>
            </a:r>
            <a:r>
              <a:rPr lang="en-US"/>
              <a:t>do {</a:t>
            </a:r>
            <a:endParaRPr/>
          </a:p>
          <a:p>
            <a:pPr indent="0" lvl="0" marL="914400" rtl="0" algn="l">
              <a:lnSpc>
                <a:spcPct val="90000"/>
              </a:lnSpc>
              <a:spcBef>
                <a:spcPts val="1000"/>
              </a:spcBef>
              <a:spcAft>
                <a:spcPts val="0"/>
              </a:spcAft>
              <a:buClr>
                <a:schemeClr val="dk1"/>
              </a:buClr>
              <a:buSzPts val="1100"/>
              <a:buFont typeface="Arial"/>
              <a:buNone/>
            </a:pPr>
            <a:r>
              <a:rPr lang="en-US"/>
              <a:t>   // Statements to cover while condition is True</a:t>
            </a:r>
            <a:endParaRPr/>
          </a:p>
          <a:p>
            <a:pPr indent="0" lvl="0" marL="914400" rtl="0" algn="l">
              <a:lnSpc>
                <a:spcPct val="90000"/>
              </a:lnSpc>
              <a:spcBef>
                <a:spcPts val="1000"/>
              </a:spcBef>
              <a:spcAft>
                <a:spcPts val="0"/>
              </a:spcAft>
              <a:buClr>
                <a:schemeClr val="dk1"/>
              </a:buClr>
              <a:buSzPts val="1100"/>
              <a:buFont typeface="Arial"/>
              <a:buNone/>
            </a:pPr>
            <a:r>
              <a:rPr lang="en-US"/>
              <a:t>} </a:t>
            </a:r>
            <a:endParaRPr/>
          </a:p>
          <a:p>
            <a:pPr indent="457200" lvl="0" marL="0" rtl="0" algn="l">
              <a:lnSpc>
                <a:spcPct val="90000"/>
              </a:lnSpc>
              <a:spcBef>
                <a:spcPts val="1000"/>
              </a:spcBef>
              <a:spcAft>
                <a:spcPts val="0"/>
              </a:spcAft>
              <a:buClr>
                <a:schemeClr val="dk1"/>
              </a:buClr>
              <a:buSzPts val="1100"/>
              <a:buFont typeface="Arial"/>
              <a:buNone/>
            </a:pPr>
            <a:r>
              <a:rPr lang="en-US"/>
              <a:t>while( condition );</a:t>
            </a:r>
            <a:endParaRPr/>
          </a:p>
          <a:p>
            <a:pPr indent="0" lvl="0" marL="0" rtl="0" algn="l">
              <a:lnSpc>
                <a:spcPct val="90000"/>
              </a:lnSpc>
              <a:spcBef>
                <a:spcPts val="1000"/>
              </a:spcBef>
              <a:spcAft>
                <a:spcPts val="0"/>
              </a:spcAft>
              <a:buClr>
                <a:srgbClr val="406FBA"/>
              </a:buClr>
              <a:buSzPts val="1400"/>
              <a:buFont typeface="Noto Sans Symbols"/>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c78e41f758_0_18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For loop</a:t>
            </a:r>
            <a:endParaRPr sz="5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c377e075d6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For </a:t>
            </a:r>
            <a:r>
              <a:rPr lang="en-US"/>
              <a:t>loop</a:t>
            </a:r>
            <a:endParaRPr sz="2800">
              <a:solidFill>
                <a:schemeClr val="accent1"/>
              </a:solidFill>
            </a:endParaRPr>
          </a:p>
        </p:txBody>
      </p:sp>
      <p:sp>
        <p:nvSpPr>
          <p:cNvPr id="461" name="Google Shape;461;gc377e075d6_1_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406FBA"/>
              </a:buClr>
              <a:buSzPts val="1400"/>
              <a:buFont typeface="Noto Sans Symbols"/>
              <a:buNone/>
            </a:pPr>
            <a:r>
              <a:rPr lang="en-US"/>
              <a:t>Syntax:</a:t>
            </a:r>
            <a:endParaRPr/>
          </a:p>
          <a:p>
            <a:pPr indent="0" lvl="0" marL="0" rtl="0" algn="l">
              <a:lnSpc>
                <a:spcPct val="90000"/>
              </a:lnSpc>
              <a:spcBef>
                <a:spcPts val="1000"/>
              </a:spcBef>
              <a:spcAft>
                <a:spcPts val="0"/>
              </a:spcAft>
              <a:buClr>
                <a:srgbClr val="406FBA"/>
              </a:buClr>
              <a:buSzPts val="1400"/>
              <a:buFont typeface="Noto Sans Symbols"/>
              <a:buNone/>
            </a:pPr>
            <a:r>
              <a:rPr lang="en-US"/>
              <a:t>	</a:t>
            </a:r>
            <a:r>
              <a:rPr lang="en-US"/>
              <a:t>for(w &lt;- range)</a:t>
            </a:r>
            <a:endParaRPr/>
          </a:p>
          <a:p>
            <a:pPr indent="457200" lvl="0" marL="0" rtl="0" algn="l">
              <a:lnSpc>
                <a:spcPct val="90000"/>
              </a:lnSpc>
              <a:spcBef>
                <a:spcPts val="1000"/>
              </a:spcBef>
              <a:spcAft>
                <a:spcPts val="0"/>
              </a:spcAft>
              <a:buClr>
                <a:srgbClr val="406FBA"/>
              </a:buClr>
              <a:buSzPts val="1400"/>
              <a:buFont typeface="Noto Sans Symbols"/>
              <a:buNone/>
            </a:pPr>
            <a:r>
              <a:rPr lang="en-US"/>
              <a:t>{</a:t>
            </a:r>
            <a:endParaRPr/>
          </a:p>
          <a:p>
            <a:pPr indent="457200" lvl="0" marL="457200" rtl="0" algn="l">
              <a:lnSpc>
                <a:spcPct val="90000"/>
              </a:lnSpc>
              <a:spcBef>
                <a:spcPts val="1000"/>
              </a:spcBef>
              <a:spcAft>
                <a:spcPts val="0"/>
              </a:spcAft>
              <a:buClr>
                <a:schemeClr val="dk1"/>
              </a:buClr>
              <a:buSzPts val="1100"/>
              <a:buFont typeface="Arial"/>
              <a:buNone/>
            </a:pPr>
            <a:r>
              <a:rPr lang="en-US"/>
              <a:t>// Code..</a:t>
            </a:r>
            <a:endParaRPr/>
          </a:p>
          <a:p>
            <a:pPr indent="0" lvl="0" marL="457200" rtl="0" algn="l">
              <a:lnSpc>
                <a:spcPct val="90000"/>
              </a:lnSpc>
              <a:spcBef>
                <a:spcPts val="1000"/>
              </a:spcBef>
              <a:spcAft>
                <a:spcPts val="0"/>
              </a:spcAft>
              <a:buClr>
                <a:schemeClr val="dk1"/>
              </a:buClr>
              <a:buSzPts val="1100"/>
              <a:buFont typeface="Arial"/>
              <a:buNone/>
            </a:pPr>
            <a:r>
              <a:rPr lang="en-US"/>
              <a:t>}</a:t>
            </a:r>
            <a:endParaRPr/>
          </a:p>
          <a:p>
            <a:pPr indent="0" lvl="0" marL="0" rtl="0" algn="l">
              <a:lnSpc>
                <a:spcPct val="90000"/>
              </a:lnSpc>
              <a:spcBef>
                <a:spcPts val="1000"/>
              </a:spcBef>
              <a:spcAft>
                <a:spcPts val="0"/>
              </a:spcAft>
              <a:buClr>
                <a:srgbClr val="406FBA"/>
              </a:buClr>
              <a:buSzPts val="1400"/>
              <a:buFont typeface="Noto Sans Symbols"/>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c790dc11ed_0_1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c790dc11ed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73" name="Google Shape;473;gc790dc11ed_0_2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Write a code to calculate the factorial of provided number.</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Factorial examples:</a:t>
            </a:r>
            <a:endParaRPr/>
          </a:p>
          <a:p>
            <a:pPr indent="0" lvl="0" marL="228600" rtl="0" algn="l">
              <a:lnSpc>
                <a:spcPct val="90000"/>
              </a:lnSpc>
              <a:spcBef>
                <a:spcPts val="0"/>
              </a:spcBef>
              <a:spcAft>
                <a:spcPts val="0"/>
              </a:spcAft>
              <a:buNone/>
            </a:pPr>
            <a:r>
              <a:rPr lang="en-US"/>
              <a:t>5! = 1 x 2 x 3 x 4 x 5 				= 120</a:t>
            </a:r>
            <a:endParaRPr/>
          </a:p>
          <a:p>
            <a:pPr indent="0" lvl="0" marL="228600" rtl="0" algn="l">
              <a:spcBef>
                <a:spcPts val="0"/>
              </a:spcBef>
              <a:spcAft>
                <a:spcPts val="0"/>
              </a:spcAft>
              <a:buNone/>
            </a:pPr>
            <a:r>
              <a:rPr lang="en-US"/>
              <a:t>3! = 1 x 2 x 3 						= 6</a:t>
            </a:r>
            <a:endParaRPr/>
          </a:p>
          <a:p>
            <a:pPr indent="0" lvl="0" marL="228600" rtl="0" algn="l">
              <a:spcBef>
                <a:spcPts val="0"/>
              </a:spcBef>
              <a:spcAft>
                <a:spcPts val="0"/>
              </a:spcAft>
              <a:buClr>
                <a:schemeClr val="dk1"/>
              </a:buClr>
              <a:buSzPts val="1100"/>
              <a:buFont typeface="Arial"/>
              <a:buNone/>
            </a:pPr>
            <a:r>
              <a:rPr lang="en-US"/>
              <a:t>7! = 1 x 2 x 3 x 4 x 5 x 6 x 7 	= 5040 </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c790dc11ed_0_2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c377e075d6_1_10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c377e075d6_1_1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90" name="Google Shape;490;gc377e075d6_1_10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406FBA"/>
              </a:buClr>
              <a:buSzPts val="2400"/>
              <a:buFont typeface="Noto Sans Symbols"/>
              <a:buChar char="▪"/>
            </a:pPr>
            <a:r>
              <a:rPr lang="en-US"/>
              <a:t>You are writing a program for a Grading System</a:t>
            </a:r>
            <a:endParaRPr/>
          </a:p>
          <a:p>
            <a:pPr indent="-228600" lvl="1" marL="685800" rtl="0" algn="l">
              <a:lnSpc>
                <a:spcPct val="90000"/>
              </a:lnSpc>
              <a:spcBef>
                <a:spcPts val="0"/>
              </a:spcBef>
              <a:spcAft>
                <a:spcPts val="0"/>
              </a:spcAft>
              <a:buSzPts val="2400"/>
              <a:buChar char="▪"/>
            </a:pPr>
            <a:r>
              <a:rPr lang="en-US"/>
              <a:t>Ask user to enter number of courses</a:t>
            </a:r>
            <a:endParaRPr/>
          </a:p>
          <a:p>
            <a:pPr indent="-228600" lvl="1" marL="685800" rtl="0" algn="l">
              <a:lnSpc>
                <a:spcPct val="90000"/>
              </a:lnSpc>
              <a:spcBef>
                <a:spcPts val="0"/>
              </a:spcBef>
              <a:spcAft>
                <a:spcPts val="0"/>
              </a:spcAft>
              <a:buSzPts val="2400"/>
              <a:buChar char="▪"/>
            </a:pPr>
            <a:r>
              <a:rPr lang="en-US"/>
              <a:t>Ask the user to enter marks of all subjects</a:t>
            </a:r>
            <a:endParaRPr/>
          </a:p>
          <a:p>
            <a:pPr indent="-228600" lvl="1" marL="685800" rtl="0" algn="l">
              <a:lnSpc>
                <a:spcPct val="90000"/>
              </a:lnSpc>
              <a:spcBef>
                <a:spcPts val="0"/>
              </a:spcBef>
              <a:spcAft>
                <a:spcPts val="0"/>
              </a:spcAft>
              <a:buSzPts val="2400"/>
              <a:buChar char="▪"/>
            </a:pPr>
            <a:r>
              <a:rPr lang="en-US"/>
              <a:t>Maintain the </a:t>
            </a:r>
            <a:r>
              <a:rPr lang="en-US"/>
              <a:t>cumulative</a:t>
            </a:r>
            <a:r>
              <a:rPr lang="en-US"/>
              <a:t> sum of the subjects</a:t>
            </a:r>
            <a:endParaRPr/>
          </a:p>
          <a:p>
            <a:pPr indent="-228600" lvl="1" marL="685800" rtl="0" algn="l">
              <a:lnSpc>
                <a:spcPct val="90000"/>
              </a:lnSpc>
              <a:spcBef>
                <a:spcPts val="0"/>
              </a:spcBef>
              <a:spcAft>
                <a:spcPts val="0"/>
              </a:spcAft>
              <a:buSzPts val="2400"/>
              <a:buChar char="▪"/>
            </a:pPr>
            <a:r>
              <a:rPr lang="en-US"/>
              <a:t>After getting marks for all the subjects:</a:t>
            </a:r>
            <a:endParaRPr/>
          </a:p>
          <a:p>
            <a:pPr indent="-228600" lvl="2" marL="1143000" rtl="0" algn="l">
              <a:lnSpc>
                <a:spcPct val="90000"/>
              </a:lnSpc>
              <a:spcBef>
                <a:spcPts val="0"/>
              </a:spcBef>
              <a:spcAft>
                <a:spcPts val="0"/>
              </a:spcAft>
              <a:buSzPts val="2000"/>
              <a:buChar char="▪"/>
            </a:pPr>
            <a:r>
              <a:rPr lang="en-US"/>
              <a:t>Calculate the average marks of the student</a:t>
            </a:r>
            <a:endParaRPr/>
          </a:p>
          <a:p>
            <a:pPr indent="-228600" lvl="2" marL="1143000" rtl="0" algn="l">
              <a:lnSpc>
                <a:spcPct val="90000"/>
              </a:lnSpc>
              <a:spcBef>
                <a:spcPts val="0"/>
              </a:spcBef>
              <a:spcAft>
                <a:spcPts val="0"/>
              </a:spcAft>
              <a:buSzPts val="2000"/>
              <a:buChar char="▪"/>
            </a:pPr>
            <a:r>
              <a:rPr lang="en-US"/>
              <a:t>Calculate and output the grade of the student depending on the average marks</a:t>
            </a:r>
            <a:endParaRPr/>
          </a:p>
          <a:p>
            <a:pPr indent="-228600" lvl="2" marL="1143000" rtl="0" algn="l">
              <a:lnSpc>
                <a:spcPct val="90000"/>
              </a:lnSpc>
              <a:spcBef>
                <a:spcPts val="0"/>
              </a:spcBef>
              <a:spcAft>
                <a:spcPts val="0"/>
              </a:spcAft>
              <a:buSzPts val="2000"/>
              <a:buChar char="▪"/>
            </a:pPr>
            <a:r>
              <a:rPr lang="en-US"/>
              <a:t>Used the below mentioned criteria for marking</a:t>
            </a:r>
            <a:endParaRPr/>
          </a:p>
          <a:p>
            <a:pPr indent="-228600" lvl="2" marL="1143000" rtl="0" algn="l">
              <a:lnSpc>
                <a:spcPct val="90000"/>
              </a:lnSpc>
              <a:spcBef>
                <a:spcPts val="0"/>
              </a:spcBef>
              <a:spcAft>
                <a:spcPts val="0"/>
              </a:spcAft>
              <a:buSzPts val="2000"/>
              <a:buChar char="▪"/>
            </a:pPr>
            <a:r>
              <a:rPr lang="en-US"/>
              <a:t>A grade if marks are greater than 90</a:t>
            </a:r>
            <a:endParaRPr/>
          </a:p>
          <a:p>
            <a:pPr indent="-228600" lvl="2" marL="1143000" rtl="0" algn="l">
              <a:lnSpc>
                <a:spcPct val="90000"/>
              </a:lnSpc>
              <a:spcBef>
                <a:spcPts val="0"/>
              </a:spcBef>
              <a:spcAft>
                <a:spcPts val="0"/>
              </a:spcAft>
              <a:buSzPts val="2000"/>
              <a:buChar char="▪"/>
            </a:pPr>
            <a:r>
              <a:rPr lang="en-US"/>
              <a:t>B grade if marks are greater than 70</a:t>
            </a:r>
            <a:endParaRPr/>
          </a:p>
          <a:p>
            <a:pPr indent="-228600" lvl="2" marL="1143000" rtl="0" algn="l">
              <a:lnSpc>
                <a:spcPct val="90000"/>
              </a:lnSpc>
              <a:spcBef>
                <a:spcPts val="0"/>
              </a:spcBef>
              <a:spcAft>
                <a:spcPts val="0"/>
              </a:spcAft>
              <a:buSzPts val="2000"/>
              <a:buChar char="▪"/>
            </a:pPr>
            <a:r>
              <a:rPr lang="en-US"/>
              <a:t>C grade if marks are greater than 60</a:t>
            </a:r>
            <a:endParaRPr/>
          </a:p>
          <a:p>
            <a:pPr indent="-228600" lvl="2" marL="1143000" rtl="0" algn="l">
              <a:lnSpc>
                <a:spcPct val="90000"/>
              </a:lnSpc>
              <a:spcBef>
                <a:spcPts val="0"/>
              </a:spcBef>
              <a:spcAft>
                <a:spcPts val="0"/>
              </a:spcAft>
              <a:buSzPts val="2000"/>
              <a:buChar char="▪"/>
            </a:pPr>
            <a:r>
              <a:rPr lang="en-US"/>
              <a:t>D grade if marks are greater than 50</a:t>
            </a:r>
            <a:endParaRPr/>
          </a:p>
          <a:p>
            <a:pPr indent="-228600" lvl="2" marL="1143000" rtl="0" algn="l">
              <a:lnSpc>
                <a:spcPct val="90000"/>
              </a:lnSpc>
              <a:spcBef>
                <a:spcPts val="0"/>
              </a:spcBef>
              <a:spcAft>
                <a:spcPts val="0"/>
              </a:spcAft>
              <a:buSzPts val="2000"/>
              <a:buChar char="▪"/>
            </a:pPr>
            <a:r>
              <a:rPr lang="en-US"/>
              <a:t>F grade for all the other marks</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c377e075d6_1_11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cead377722_1_2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What’s inside?</a:t>
            </a:r>
            <a:br>
              <a:rPr lang="en-US" sz="2800">
                <a:solidFill>
                  <a:schemeClr val="accent1"/>
                </a:solidFill>
              </a:rPr>
            </a:br>
            <a:endParaRPr sz="2800">
              <a:solidFill>
                <a:schemeClr val="accent1"/>
              </a:solidFill>
            </a:endParaRPr>
          </a:p>
        </p:txBody>
      </p:sp>
      <p:sp>
        <p:nvSpPr>
          <p:cNvPr id="86" name="Google Shape;86;gcead377722_1_21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Overview of Scala</a:t>
            </a:r>
            <a:endParaRPr/>
          </a:p>
          <a:p>
            <a:pPr indent="-228600" lvl="0" marL="228600" rtl="0" algn="l">
              <a:lnSpc>
                <a:spcPct val="90000"/>
              </a:lnSpc>
              <a:spcBef>
                <a:spcPts val="0"/>
              </a:spcBef>
              <a:spcAft>
                <a:spcPts val="0"/>
              </a:spcAft>
              <a:buSzPts val="2800"/>
              <a:buChar char="▪"/>
            </a:pPr>
            <a:r>
              <a:rPr lang="en-US"/>
              <a:t>Understanding Variables</a:t>
            </a:r>
            <a:endParaRPr/>
          </a:p>
          <a:p>
            <a:pPr indent="-228600" lvl="0" marL="228600" rtl="0" algn="l">
              <a:lnSpc>
                <a:spcPct val="90000"/>
              </a:lnSpc>
              <a:spcBef>
                <a:spcPts val="0"/>
              </a:spcBef>
              <a:spcAft>
                <a:spcPts val="0"/>
              </a:spcAft>
              <a:buSzPts val="2800"/>
              <a:buChar char="▪"/>
            </a:pPr>
            <a:r>
              <a:rPr lang="en-US"/>
              <a:t>Flow </a:t>
            </a:r>
            <a:r>
              <a:rPr lang="en-US"/>
              <a:t>Control Statements</a:t>
            </a:r>
            <a:endParaRPr/>
          </a:p>
          <a:p>
            <a:pPr indent="-228600" lvl="0" marL="228600" rtl="0" algn="l">
              <a:lnSpc>
                <a:spcPct val="90000"/>
              </a:lnSpc>
              <a:spcBef>
                <a:spcPts val="0"/>
              </a:spcBef>
              <a:spcAft>
                <a:spcPts val="0"/>
              </a:spcAft>
              <a:buSzPts val="2800"/>
              <a:buChar char="▪"/>
            </a:pPr>
            <a:r>
              <a:rPr lang="en-US"/>
              <a:t>Functions</a:t>
            </a:r>
            <a:endParaRPr/>
          </a:p>
          <a:p>
            <a:pPr indent="-228600" lvl="0" marL="228600" rtl="0" algn="l">
              <a:lnSpc>
                <a:spcPct val="90000"/>
              </a:lnSpc>
              <a:spcBef>
                <a:spcPts val="0"/>
              </a:spcBef>
              <a:spcAft>
                <a:spcPts val="0"/>
              </a:spcAft>
              <a:buSzPts val="2800"/>
              <a:buChar char="▪"/>
            </a:pPr>
            <a:r>
              <a:rPr lang="en-US"/>
              <a:t>Classes</a:t>
            </a:r>
            <a:endParaRPr/>
          </a:p>
          <a:p>
            <a:pPr indent="-228600" lvl="0" marL="228600" rtl="0" algn="l">
              <a:lnSpc>
                <a:spcPct val="90000"/>
              </a:lnSpc>
              <a:spcBef>
                <a:spcPts val="0"/>
              </a:spcBef>
              <a:spcAft>
                <a:spcPts val="0"/>
              </a:spcAft>
              <a:buSzPts val="2800"/>
              <a:buChar char="▪"/>
            </a:pPr>
            <a:r>
              <a:rPr lang="en-US"/>
              <a:t>Data </a:t>
            </a:r>
            <a:r>
              <a:rPr lang="en-US"/>
              <a:t>Structures</a:t>
            </a:r>
            <a:endParaRPr/>
          </a:p>
          <a:p>
            <a:pPr indent="-228600" lvl="0" marL="228600" rtl="0" algn="l">
              <a:lnSpc>
                <a:spcPct val="90000"/>
              </a:lnSpc>
              <a:spcBef>
                <a:spcPts val="0"/>
              </a:spcBef>
              <a:spcAft>
                <a:spcPts val="0"/>
              </a:spcAft>
              <a:buSzPts val="2800"/>
              <a:buChar char="▪"/>
            </a:pPr>
            <a:r>
              <a:rPr lang="en-US"/>
              <a:t>Scala Spark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c377e075d6_1_12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en-US" sz="3400"/>
              <a:t>Break</a:t>
            </a:r>
            <a:endParaRPr sz="3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c377e075d6_1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Break</a:t>
            </a:r>
            <a:r>
              <a:rPr lang="en-US"/>
              <a:t> and Continue</a:t>
            </a:r>
            <a:endParaRPr sz="2800">
              <a:solidFill>
                <a:schemeClr val="accent1"/>
              </a:solidFill>
            </a:endParaRPr>
          </a:p>
        </p:txBody>
      </p:sp>
      <p:sp>
        <p:nvSpPr>
          <p:cNvPr id="507" name="Google Shape;507;gc377e075d6_1_12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Autofit/>
          </a:bodyPr>
          <a:lstStyle/>
          <a:p>
            <a:pPr indent="-385445" lvl="0" marL="457200" rtl="0" algn="l">
              <a:lnSpc>
                <a:spcPct val="70000"/>
              </a:lnSpc>
              <a:spcBef>
                <a:spcPts val="1000"/>
              </a:spcBef>
              <a:spcAft>
                <a:spcPts val="0"/>
              </a:spcAft>
              <a:buSzPts val="2470"/>
              <a:buChar char="▪"/>
            </a:pPr>
            <a:r>
              <a:rPr lang="en-US" sz="2470"/>
              <a:t>Break is used to skip the </a:t>
            </a:r>
            <a:r>
              <a:rPr lang="en-US" sz="2470"/>
              <a:t>code </a:t>
            </a:r>
            <a:r>
              <a:rPr lang="en-US" sz="2470"/>
              <a:t>below and stop the loop</a:t>
            </a:r>
            <a:endParaRPr sz="2470"/>
          </a:p>
          <a:p>
            <a:pPr indent="-385445" lvl="0" marL="457200" rtl="0" algn="l">
              <a:lnSpc>
                <a:spcPct val="70000"/>
              </a:lnSpc>
              <a:spcBef>
                <a:spcPts val="0"/>
              </a:spcBef>
              <a:spcAft>
                <a:spcPts val="0"/>
              </a:spcAft>
              <a:buSzPts val="2470"/>
              <a:buChar char="▪"/>
            </a:pPr>
            <a:r>
              <a:rPr lang="en-US" sz="2470"/>
              <a:t>Include </a:t>
            </a:r>
            <a:r>
              <a:rPr b="1" lang="en-US" sz="2470"/>
              <a:t>import scala.util.control.Breaks._ </a:t>
            </a:r>
            <a:r>
              <a:rPr lang="en-US" sz="2470"/>
              <a:t>for using the break</a:t>
            </a:r>
            <a:endParaRPr sz="2470"/>
          </a:p>
          <a:p>
            <a:pPr indent="0" lvl="0" marL="457200" rtl="0" algn="l">
              <a:lnSpc>
                <a:spcPct val="70000"/>
              </a:lnSpc>
              <a:spcBef>
                <a:spcPts val="1000"/>
              </a:spcBef>
              <a:spcAft>
                <a:spcPts val="0"/>
              </a:spcAft>
              <a:buSzPts val="852"/>
              <a:buNone/>
            </a:pPr>
            <a:r>
              <a:rPr lang="en-US" sz="2470"/>
              <a:t>Syntax:</a:t>
            </a:r>
            <a:endParaRPr sz="2470"/>
          </a:p>
          <a:p>
            <a:pPr indent="0" lvl="0" marL="914400" rtl="0" algn="l">
              <a:lnSpc>
                <a:spcPct val="70000"/>
              </a:lnSpc>
              <a:spcBef>
                <a:spcPts val="1000"/>
              </a:spcBef>
              <a:spcAft>
                <a:spcPts val="0"/>
              </a:spcAft>
              <a:buClr>
                <a:schemeClr val="dk1"/>
              </a:buClr>
              <a:buSzPts val="852"/>
              <a:buFont typeface="Arial"/>
              <a:buNone/>
            </a:pPr>
            <a:r>
              <a:rPr lang="en-US" sz="2470"/>
              <a:t>for(w &lt;- range)</a:t>
            </a:r>
            <a:endParaRPr sz="2470"/>
          </a:p>
          <a:p>
            <a:pPr indent="0" lvl="0" marL="914400" rtl="0" algn="l">
              <a:lnSpc>
                <a:spcPct val="70000"/>
              </a:lnSpc>
              <a:spcBef>
                <a:spcPts val="1000"/>
              </a:spcBef>
              <a:spcAft>
                <a:spcPts val="0"/>
              </a:spcAft>
              <a:buClr>
                <a:schemeClr val="dk1"/>
              </a:buClr>
              <a:buSzPts val="852"/>
              <a:buFont typeface="Arial"/>
              <a:buNone/>
            </a:pPr>
            <a:r>
              <a:rPr lang="en-US" sz="2470"/>
              <a:t>{</a:t>
            </a:r>
            <a:endParaRPr sz="2470"/>
          </a:p>
          <a:p>
            <a:pPr indent="0" lvl="0" marL="1371600" rtl="0" algn="l">
              <a:lnSpc>
                <a:spcPct val="70000"/>
              </a:lnSpc>
              <a:spcBef>
                <a:spcPts val="1000"/>
              </a:spcBef>
              <a:spcAft>
                <a:spcPts val="0"/>
              </a:spcAft>
              <a:buSzPts val="852"/>
              <a:buNone/>
            </a:pPr>
            <a:r>
              <a:rPr lang="en-US" sz="2470"/>
              <a:t>// Code..</a:t>
            </a:r>
            <a:endParaRPr sz="2470"/>
          </a:p>
          <a:p>
            <a:pPr indent="0" lvl="0" marL="1371600" rtl="0" algn="l">
              <a:lnSpc>
                <a:spcPct val="70000"/>
              </a:lnSpc>
              <a:spcBef>
                <a:spcPts val="1000"/>
              </a:spcBef>
              <a:spcAft>
                <a:spcPts val="0"/>
              </a:spcAft>
              <a:buSzPts val="852"/>
              <a:buNone/>
            </a:pPr>
            <a:r>
              <a:rPr lang="en-US" sz="2470"/>
              <a:t>break;</a:t>
            </a:r>
            <a:endParaRPr sz="2470"/>
          </a:p>
          <a:p>
            <a:pPr indent="0" lvl="0" marL="1371600" rtl="0" algn="l">
              <a:lnSpc>
                <a:spcPct val="70000"/>
              </a:lnSpc>
              <a:spcBef>
                <a:spcPts val="1000"/>
              </a:spcBef>
              <a:spcAft>
                <a:spcPts val="0"/>
              </a:spcAft>
              <a:buSzPts val="852"/>
              <a:buNone/>
            </a:pPr>
            <a:r>
              <a:rPr lang="en-US" sz="2470"/>
              <a:t>// Code..</a:t>
            </a:r>
            <a:endParaRPr sz="2470"/>
          </a:p>
          <a:p>
            <a:pPr indent="0" lvl="0" marL="1371600" rtl="0" algn="l">
              <a:lnSpc>
                <a:spcPct val="70000"/>
              </a:lnSpc>
              <a:spcBef>
                <a:spcPts val="1000"/>
              </a:spcBef>
              <a:spcAft>
                <a:spcPts val="0"/>
              </a:spcAft>
              <a:buClr>
                <a:schemeClr val="dk1"/>
              </a:buClr>
              <a:buSzPts val="852"/>
              <a:buFont typeface="Arial"/>
              <a:buNone/>
            </a:pPr>
            <a:r>
              <a:rPr lang="en-US" sz="2470"/>
              <a:t>// Code..</a:t>
            </a:r>
            <a:endParaRPr sz="2470"/>
          </a:p>
          <a:p>
            <a:pPr indent="0" lvl="0" marL="914400" rtl="0" algn="l">
              <a:lnSpc>
                <a:spcPct val="70000"/>
              </a:lnSpc>
              <a:spcBef>
                <a:spcPts val="1000"/>
              </a:spcBef>
              <a:spcAft>
                <a:spcPts val="0"/>
              </a:spcAft>
              <a:buClr>
                <a:schemeClr val="dk1"/>
              </a:buClr>
              <a:buSzPts val="852"/>
              <a:buFont typeface="Arial"/>
              <a:buNone/>
            </a:pPr>
            <a:r>
              <a:rPr lang="en-US" sz="2470"/>
              <a:t>}</a:t>
            </a:r>
            <a:endParaRPr sz="2470"/>
          </a:p>
          <a:p>
            <a:pPr indent="0" lvl="0" marL="457200" rtl="0" algn="l">
              <a:lnSpc>
                <a:spcPct val="70000"/>
              </a:lnSpc>
              <a:spcBef>
                <a:spcPts val="1000"/>
              </a:spcBef>
              <a:spcAft>
                <a:spcPts val="0"/>
              </a:spcAft>
              <a:buClr>
                <a:schemeClr val="dk1"/>
              </a:buClr>
              <a:buSzPts val="852"/>
              <a:buFont typeface="Arial"/>
              <a:buNone/>
            </a:pPr>
            <a:r>
              <a:t/>
            </a:r>
            <a:endParaRPr sz="2470"/>
          </a:p>
          <a:p>
            <a:pPr indent="0" lvl="0" marL="457200" rtl="0" algn="l">
              <a:lnSpc>
                <a:spcPct val="70000"/>
              </a:lnSpc>
              <a:spcBef>
                <a:spcPts val="1000"/>
              </a:spcBef>
              <a:spcAft>
                <a:spcPts val="0"/>
              </a:spcAft>
              <a:buSzPts val="852"/>
              <a:buNone/>
            </a:pPr>
            <a:r>
              <a:t/>
            </a:r>
            <a:endParaRPr sz="247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c377e075d6_1_13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c377e075d6_1_1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519" name="Google Shape;519;gc377e075d6_1_14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You are creating a game named “Fortune”</a:t>
            </a:r>
            <a:endParaRPr/>
          </a:p>
          <a:p>
            <a:pPr indent="-228600" lvl="1" marL="685800" rtl="0" algn="l">
              <a:lnSpc>
                <a:spcPct val="90000"/>
              </a:lnSpc>
              <a:spcBef>
                <a:spcPts val="0"/>
              </a:spcBef>
              <a:spcAft>
                <a:spcPts val="0"/>
              </a:spcAft>
              <a:buSzPts val="2400"/>
              <a:buChar char="▪"/>
            </a:pPr>
            <a:r>
              <a:rPr lang="en-US"/>
              <a:t>The player will be given 5 turns to guess a number let say X.</a:t>
            </a:r>
            <a:endParaRPr/>
          </a:p>
          <a:p>
            <a:pPr indent="-228600" lvl="1" marL="685800" rtl="0" algn="l">
              <a:lnSpc>
                <a:spcPct val="90000"/>
              </a:lnSpc>
              <a:spcBef>
                <a:spcPts val="0"/>
              </a:spcBef>
              <a:spcAft>
                <a:spcPts val="0"/>
              </a:spcAft>
              <a:buSzPts val="2400"/>
              <a:buChar char="▪"/>
            </a:pPr>
            <a:r>
              <a:rPr lang="en-US"/>
              <a:t>After each attempt your program will do the following.</a:t>
            </a:r>
            <a:endParaRPr/>
          </a:p>
          <a:p>
            <a:pPr indent="-228600" lvl="2" marL="1143000" rtl="0" algn="l">
              <a:lnSpc>
                <a:spcPct val="90000"/>
              </a:lnSpc>
              <a:spcBef>
                <a:spcPts val="0"/>
              </a:spcBef>
              <a:spcAft>
                <a:spcPts val="0"/>
              </a:spcAft>
              <a:buSzPts val="2000"/>
              <a:buChar char="▪"/>
            </a:pPr>
            <a:r>
              <a:rPr lang="en-US"/>
              <a:t>If player’s entered number is less than X then </a:t>
            </a:r>
            <a:r>
              <a:rPr lang="en-US"/>
              <a:t>output</a:t>
            </a:r>
            <a:r>
              <a:rPr lang="en-US"/>
              <a:t> the player that his guess is less than the actual number X and show him the remaining turns out of 5</a:t>
            </a:r>
            <a:endParaRPr/>
          </a:p>
          <a:p>
            <a:pPr indent="-228600" lvl="2" marL="1143000" rtl="0" algn="l">
              <a:spcBef>
                <a:spcPts val="0"/>
              </a:spcBef>
              <a:spcAft>
                <a:spcPts val="0"/>
              </a:spcAft>
              <a:buSzPts val="2000"/>
              <a:buChar char="▪"/>
            </a:pPr>
            <a:r>
              <a:rPr lang="en-US"/>
              <a:t>If player’s entered number is greater than X then output the player that his guess is greater than the actual number X and show him the remaining turns out of 5</a:t>
            </a:r>
            <a:endParaRPr/>
          </a:p>
          <a:p>
            <a:pPr indent="-228600" lvl="2" marL="1143000" rtl="0" algn="l">
              <a:spcBef>
                <a:spcPts val="0"/>
              </a:spcBef>
              <a:spcAft>
                <a:spcPts val="0"/>
              </a:spcAft>
              <a:buSzPts val="2000"/>
              <a:buChar char="▪"/>
            </a:pPr>
            <a:r>
              <a:rPr lang="en-US"/>
              <a:t>If he has no tries left than output the player the message that player loses the game and show him the number X</a:t>
            </a:r>
            <a:endParaRPr/>
          </a:p>
          <a:p>
            <a:pPr indent="-228600" lvl="2" marL="1143000" rtl="0" algn="l">
              <a:spcBef>
                <a:spcPts val="0"/>
              </a:spcBef>
              <a:spcAft>
                <a:spcPts val="0"/>
              </a:spcAft>
              <a:buSzPts val="2000"/>
              <a:buChar char="▪"/>
            </a:pPr>
            <a:r>
              <a:rPr lang="en-US"/>
              <a:t>If player’s entered number is equal to X then output the player that he wins and show him the tries that he has taken to guess the number.</a:t>
            </a:r>
            <a:endParaRPr/>
          </a:p>
          <a:p>
            <a:pPr indent="-228600" lvl="1" marL="685800" rtl="0" algn="l">
              <a:lnSpc>
                <a:spcPct val="90000"/>
              </a:lnSpc>
              <a:spcBef>
                <a:spcPts val="0"/>
              </a:spcBef>
              <a:spcAft>
                <a:spcPts val="0"/>
              </a:spcAft>
              <a:buSzPts val="2400"/>
              <a:buChar char="▪"/>
            </a:pPr>
            <a:r>
              <a:rPr lang="en-US"/>
              <a:t>The number X will be between 0-100</a:t>
            </a:r>
            <a:endParaRPr/>
          </a:p>
          <a:p>
            <a:pPr indent="-228600" lvl="1" marL="685800" rtl="0" algn="l">
              <a:lnSpc>
                <a:spcPct val="90000"/>
              </a:lnSpc>
              <a:spcBef>
                <a:spcPts val="0"/>
              </a:spcBef>
              <a:spcAft>
                <a:spcPts val="0"/>
              </a:spcAft>
              <a:buSzPts val="2400"/>
              <a:buChar char="▪"/>
            </a:pPr>
            <a:r>
              <a:rPr lang="en-US"/>
              <a:t>Bonus: Generate the number X randomly.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c78e41f758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Functions</a:t>
            </a:r>
            <a:endParaRPr sz="5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c78e41f758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Functions</a:t>
            </a:r>
            <a:br>
              <a:rPr lang="en-US"/>
            </a:br>
            <a:br>
              <a:rPr lang="en-US" sz="2800">
                <a:solidFill>
                  <a:schemeClr val="accent1"/>
                </a:solidFill>
              </a:rPr>
            </a:br>
            <a:endParaRPr sz="2800">
              <a:solidFill>
                <a:schemeClr val="accent1"/>
              </a:solidFill>
            </a:endParaRPr>
          </a:p>
        </p:txBody>
      </p:sp>
      <p:sp>
        <p:nvSpPr>
          <p:cNvPr id="531" name="Google Shape;531;gc78e41f758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 A function is a group of statements that perform a task.</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def functionName ([list of parameters]) : [return type] = </a:t>
            </a:r>
            <a:endParaRPr/>
          </a:p>
          <a:p>
            <a:pPr indent="0" lvl="0" marL="685800" rtl="0" algn="l">
              <a:lnSpc>
                <a:spcPct val="90000"/>
              </a:lnSpc>
              <a:spcBef>
                <a:spcPts val="0"/>
              </a:spcBef>
              <a:spcAft>
                <a:spcPts val="0"/>
              </a:spcAft>
              <a:buNone/>
            </a:pPr>
            <a:r>
              <a:rPr lang="en-US"/>
              <a:t>{</a:t>
            </a:r>
            <a:endParaRPr/>
          </a:p>
          <a:p>
            <a:pPr indent="228600" lvl="0" marL="1600200" rtl="0" algn="l">
              <a:lnSpc>
                <a:spcPct val="90000"/>
              </a:lnSpc>
              <a:spcBef>
                <a:spcPts val="0"/>
              </a:spcBef>
              <a:spcAft>
                <a:spcPts val="0"/>
              </a:spcAft>
              <a:buClr>
                <a:schemeClr val="dk1"/>
              </a:buClr>
              <a:buSzPts val="1100"/>
              <a:buFont typeface="Arial"/>
              <a:buNone/>
            </a:pPr>
            <a:r>
              <a:rPr lang="en-US"/>
              <a:t>   function body</a:t>
            </a:r>
            <a:endParaRPr/>
          </a:p>
          <a:p>
            <a:pPr indent="228600" lvl="0" marL="1600200" rtl="0" algn="l">
              <a:lnSpc>
                <a:spcPct val="90000"/>
              </a:lnSpc>
              <a:spcBef>
                <a:spcPts val="0"/>
              </a:spcBef>
              <a:spcAft>
                <a:spcPts val="0"/>
              </a:spcAft>
              <a:buClr>
                <a:schemeClr val="dk1"/>
              </a:buClr>
              <a:buSzPts val="1100"/>
              <a:buFont typeface="Arial"/>
              <a:buNone/>
            </a:pPr>
            <a:r>
              <a:rPr lang="en-US"/>
              <a:t>   return [expr]</a:t>
            </a:r>
            <a:endParaRPr/>
          </a:p>
          <a:p>
            <a:pPr indent="0" lvl="0" marL="685800" rtl="0" algn="l">
              <a:lnSpc>
                <a:spcPct val="90000"/>
              </a:lnSpc>
              <a:spcBef>
                <a:spcPts val="0"/>
              </a:spcBef>
              <a:spcAft>
                <a:spcPts val="0"/>
              </a:spcAft>
              <a:buClr>
                <a:schemeClr val="dk1"/>
              </a:buClr>
              <a:buSzPts val="1100"/>
              <a:buFont typeface="Arial"/>
              <a:buNone/>
            </a:pPr>
            <a:r>
              <a:rPr lang="en-US"/>
              <a:t>}</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c78e41f758_0_1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Writing First Function</a:t>
            </a:r>
            <a:endParaRPr sz="5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c78e41f758_0_8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c78e41f758_0_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48" name="Google Shape;548;gc78e41f758_0_8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Write a function that will take two numbers as an input and return the greater one</a:t>
            </a:r>
            <a:endParaRPr b="1" sz="14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c78e41f758_0_9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cead377722_1_1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Methodology</a:t>
            </a:r>
            <a:endParaRPr sz="5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c78e41f758_0_1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Functions with Named Arguments</a:t>
            </a:r>
            <a:endParaRPr sz="54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c78e41f758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Functions with Named Arguments</a:t>
            </a:r>
            <a:br>
              <a:rPr lang="en-US"/>
            </a:br>
            <a:br>
              <a:rPr lang="en-US" sz="2800">
                <a:solidFill>
                  <a:schemeClr val="accent1"/>
                </a:solidFill>
              </a:rPr>
            </a:br>
            <a:endParaRPr sz="2800">
              <a:solidFill>
                <a:schemeClr val="accent1"/>
              </a:solidFill>
            </a:endParaRPr>
          </a:p>
        </p:txBody>
      </p:sp>
      <p:sp>
        <p:nvSpPr>
          <p:cNvPr id="565" name="Google Shape;565;gc78e41f758_0_2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 </a:t>
            </a:r>
            <a:r>
              <a:rPr lang="en-US"/>
              <a:t>Named arguments allow you to pass arguments to a function in a different order.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c78e41f758_0_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c78e41f758_0_1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77" name="Google Shape;577;gc78e41f758_0_10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Implement the string </a:t>
            </a:r>
            <a:r>
              <a:rPr lang="en-US"/>
              <a:t>concatenation</a:t>
            </a:r>
            <a:r>
              <a:rPr lang="en-US"/>
              <a:t> function.</a:t>
            </a:r>
            <a:endParaRPr/>
          </a:p>
          <a:p>
            <a:pPr indent="-254000" lvl="0" marL="228600" rtl="0" algn="l">
              <a:lnSpc>
                <a:spcPct val="90000"/>
              </a:lnSpc>
              <a:spcBef>
                <a:spcPts val="0"/>
              </a:spcBef>
              <a:spcAft>
                <a:spcPts val="0"/>
              </a:spcAft>
              <a:buSzPts val="2800"/>
              <a:buChar char="▪"/>
            </a:pPr>
            <a:r>
              <a:rPr lang="en-US"/>
              <a:t>The function will take two strings as an input and return the </a:t>
            </a:r>
            <a:r>
              <a:rPr lang="en-US"/>
              <a:t>concatenated</a:t>
            </a:r>
            <a:r>
              <a:rPr lang="en-US"/>
              <a:t> string</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c78e41f758_0_10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c78e41f758_0_11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c78e41f758_0_1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94" name="Google Shape;594;gc78e41f758_0_11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In this quiz you are required to write a bunch of functions as follows:</a:t>
            </a:r>
            <a:endParaRPr/>
          </a:p>
          <a:p>
            <a:pPr indent="-228600" lvl="1" marL="685800" rtl="0" algn="l">
              <a:lnSpc>
                <a:spcPct val="90000"/>
              </a:lnSpc>
              <a:spcBef>
                <a:spcPts val="0"/>
              </a:spcBef>
              <a:spcAft>
                <a:spcPts val="0"/>
              </a:spcAft>
              <a:buSzPts val="2400"/>
              <a:buChar char="▪"/>
            </a:pPr>
            <a:r>
              <a:rPr lang="en-US"/>
              <a:t>Write a function </a:t>
            </a:r>
            <a:r>
              <a:rPr b="1" lang="en-US"/>
              <a:t>take_input()</a:t>
            </a:r>
            <a:r>
              <a:rPr lang="en-US"/>
              <a:t> ask user to enter a number and </a:t>
            </a:r>
            <a:r>
              <a:rPr lang="en-US"/>
              <a:t>return</a:t>
            </a:r>
            <a:r>
              <a:rPr lang="en-US"/>
              <a:t> it back</a:t>
            </a:r>
            <a:endParaRPr b="1"/>
          </a:p>
          <a:p>
            <a:pPr indent="-228600" lvl="1" marL="685800" rtl="0" algn="l">
              <a:lnSpc>
                <a:spcPct val="90000"/>
              </a:lnSpc>
              <a:spcBef>
                <a:spcPts val="0"/>
              </a:spcBef>
              <a:spcAft>
                <a:spcPts val="0"/>
              </a:spcAft>
              <a:buSzPts val="2400"/>
              <a:buChar char="▪"/>
            </a:pPr>
            <a:r>
              <a:rPr lang="en-US"/>
              <a:t>Write a function </a:t>
            </a:r>
            <a:r>
              <a:rPr b="1" lang="en-US"/>
              <a:t>calculate_factorial()</a:t>
            </a:r>
            <a:r>
              <a:rPr lang="en-US"/>
              <a:t> that will take as parameter the number entered by user, calculate and return the factorial </a:t>
            </a:r>
            <a:endParaRPr/>
          </a:p>
          <a:p>
            <a:pPr indent="-228600" lvl="1" marL="685800" rtl="0" algn="l">
              <a:lnSpc>
                <a:spcPct val="90000"/>
              </a:lnSpc>
              <a:spcBef>
                <a:spcPts val="0"/>
              </a:spcBef>
              <a:spcAft>
                <a:spcPts val="0"/>
              </a:spcAft>
              <a:buSzPts val="2400"/>
              <a:buChar char="▪"/>
            </a:pPr>
            <a:r>
              <a:rPr lang="en-US"/>
              <a:t>Write a </a:t>
            </a:r>
            <a:r>
              <a:rPr lang="en-US"/>
              <a:t>function </a:t>
            </a:r>
            <a:r>
              <a:rPr b="1" lang="en-US"/>
              <a:t>show_results()</a:t>
            </a:r>
            <a:r>
              <a:rPr lang="en-US"/>
              <a:t> that will take as parameter the calculated factorial and the actual number, and print the number and its factorial</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c78e41f758_0_12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c78e41f758_0_3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Default Parameter </a:t>
            </a:r>
            <a:endParaRPr sz="5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c78e41f758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Default Parameter </a:t>
            </a:r>
            <a:br>
              <a:rPr lang="en-US"/>
            </a:br>
            <a:br>
              <a:rPr lang="en-US" sz="2800">
                <a:solidFill>
                  <a:schemeClr val="accent1"/>
                </a:solidFill>
              </a:rPr>
            </a:br>
            <a:endParaRPr sz="2800">
              <a:solidFill>
                <a:schemeClr val="accent1"/>
              </a:solidFill>
            </a:endParaRPr>
          </a:p>
        </p:txBody>
      </p:sp>
      <p:sp>
        <p:nvSpPr>
          <p:cNvPr id="611" name="Google Shape;611;gc78e41f758_0_3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Scala lets you specify default values for function parameters.</a:t>
            </a:r>
            <a:endParaRPr/>
          </a:p>
          <a:p>
            <a:pPr indent="-254000" lvl="0" marL="228600" rtl="0" algn="l">
              <a:lnSpc>
                <a:spcPct val="90000"/>
              </a:lnSpc>
              <a:spcBef>
                <a:spcPts val="0"/>
              </a:spcBef>
              <a:spcAft>
                <a:spcPts val="0"/>
              </a:spcAft>
              <a:buSzPts val="2800"/>
              <a:buChar char="▪"/>
            </a:pPr>
            <a:r>
              <a:rPr lang="en-US"/>
              <a:t>You can provide some hard values in case the function doesn’t get any values as parameters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61F430FAB9DD4D98993C35AD2CFB3A" ma:contentTypeVersion="12" ma:contentTypeDescription="Create a new document." ma:contentTypeScope="" ma:versionID="8c3e62d71bb7084fc0ab88e94b3a8125">
  <xsd:schema xmlns:xsd="http://www.w3.org/2001/XMLSchema" xmlns:xs="http://www.w3.org/2001/XMLSchema" xmlns:p="http://schemas.microsoft.com/office/2006/metadata/properties" xmlns:ns2="1590dd7d-2097-4575-862a-b5a566a9ca4c" xmlns:ns3="1d6adfeb-fd21-47fb-bbbe-a920595e6b24" targetNamespace="http://schemas.microsoft.com/office/2006/metadata/properties" ma:root="true" ma:fieldsID="ae6b2346bea1bd1c9ae35d3e16b3e58a" ns2:_="" ns3:_="">
    <xsd:import namespace="1590dd7d-2097-4575-862a-b5a566a9ca4c"/>
    <xsd:import namespace="1d6adfeb-fd21-47fb-bbbe-a920595e6b2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90dd7d-2097-4575-862a-b5a566a9c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6adfeb-fd21-47fb-bbbe-a920595e6b2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6F98E3-13EB-42E9-AE8F-1AED87D5B0A1}"/>
</file>

<file path=customXml/itemProps2.xml><?xml version="1.0" encoding="utf-8"?>
<ds:datastoreItem xmlns:ds="http://schemas.openxmlformats.org/officeDocument/2006/customXml" ds:itemID="{73881353-7E29-4019-A088-BC5A2B54F1F8}"/>
</file>

<file path=customXml/itemProps3.xml><?xml version="1.0" encoding="utf-8"?>
<ds:datastoreItem xmlns:ds="http://schemas.openxmlformats.org/officeDocument/2006/customXml" ds:itemID="{3A915197-F6C8-43D4-9930-4D02EC522FF4}"/>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CHADAD</dc:creator>
  <dcterms:created xsi:type="dcterms:W3CDTF">2019-01-15T19:27:36Z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0x0101008261F430FAB9DD4D98993C35AD2CFB3A</vt:lpwstr>
  </property>
</Properties>
</file>