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92695"/>
            <a:ext cx="7543800" cy="2878746"/>
          </a:xfrm>
        </p:spPr>
        <p:txBody>
          <a:bodyPr/>
          <a:lstStyle/>
          <a:p>
            <a:r>
              <a:rPr lang="en-US" dirty="0"/>
              <a:t>How to create a TestNG Class</a:t>
            </a:r>
          </a:p>
          <a:p>
            <a:r>
              <a:rPr lang="en-US" dirty="0"/>
              <a:t>Create </a:t>
            </a:r>
            <a:r>
              <a:rPr lang="en-US"/>
              <a:t>multiple </a:t>
            </a:r>
            <a:r>
              <a:rPr lang="en-US" smtClean="0"/>
              <a:t>TestNG </a:t>
            </a:r>
            <a:r>
              <a:rPr lang="en-US" dirty="0"/>
              <a:t>methods</a:t>
            </a:r>
          </a:p>
          <a:p>
            <a:r>
              <a:rPr lang="en-US" dirty="0"/>
              <a:t>Method run ordering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Newsprint</vt:lpstr>
      <vt:lpstr>PowerPoint Presentation</vt:lpstr>
    </vt:vector>
  </TitlesOfParts>
  <Company>Nimblestorage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Tomar</dc:creator>
  <cp:lastModifiedBy>Anil Tomar</cp:lastModifiedBy>
  <cp:revision>1</cp:revision>
  <dcterms:created xsi:type="dcterms:W3CDTF">2017-05-07T02:53:38Z</dcterms:created>
  <dcterms:modified xsi:type="dcterms:W3CDTF">2017-05-07T02:55:15Z</dcterms:modified>
</cp:coreProperties>
</file>