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8"/>
  </p:notesMasterIdLst>
  <p:handoutMasterIdLst>
    <p:handoutMasterId r:id="rId9"/>
  </p:handoutMasterIdLst>
  <p:sldIdLst>
    <p:sldId id="264" r:id="rId3"/>
    <p:sldId id="279" r:id="rId4"/>
    <p:sldId id="281" r:id="rId5"/>
    <p:sldId id="276" r:id="rId6"/>
    <p:sldId id="27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6" autoAdjust="0"/>
    <p:restoredTop sz="94643" autoAdjust="0"/>
  </p:normalViewPr>
  <p:slideViewPr>
    <p:cSldViewPr showGuides="1">
      <p:cViewPr varScale="1">
        <p:scale>
          <a:sx n="88" d="100"/>
          <a:sy n="88" d="100"/>
        </p:scale>
        <p:origin x="216" y="5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6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12/19/19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12/19/19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050" y="0"/>
            <a:ext cx="10055781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735" y="3200400"/>
            <a:ext cx="10055781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735" y="4724400"/>
            <a:ext cx="9141619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6050" y="6172200"/>
            <a:ext cx="10055781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56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3" y="685800"/>
            <a:ext cx="9649486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5735" y="685802"/>
            <a:ext cx="2437765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3500" y="685801"/>
            <a:ext cx="7618016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050" y="0"/>
            <a:ext cx="10055781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3276600"/>
            <a:ext cx="10055781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735" y="4953000"/>
            <a:ext cx="9141619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050" y="6172200"/>
            <a:ext cx="10055781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32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609601"/>
            <a:ext cx="487553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609601"/>
            <a:ext cx="487553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672" y="609600"/>
            <a:ext cx="487553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672" y="1329264"/>
            <a:ext cx="487553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923" y="609600"/>
            <a:ext cx="487553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923" y="1329264"/>
            <a:ext cx="487553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672" y="1249362"/>
            <a:ext cx="48755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1923" y="1249362"/>
            <a:ext cx="48755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4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4572000"/>
            <a:ext cx="904410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533" y="457201"/>
            <a:ext cx="6124983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5737" y="457200"/>
            <a:ext cx="3563948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0015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6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73" y="4572000"/>
            <a:ext cx="904410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050" y="457200"/>
            <a:ext cx="10055781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560" y="3505200"/>
            <a:ext cx="9852634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5736" y="4572000"/>
            <a:ext cx="9040045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735" y="685800"/>
            <a:ext cx="10055781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29031" y="62087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DD204D1-F9BD-4643-8480-6EA41EB484F1}" type="datetimeFigureOut">
              <a:rPr lang="en-US" smtClean="0"/>
              <a:pPr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735" y="6208777"/>
            <a:ext cx="649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7354" y="5687569"/>
            <a:ext cx="10157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050" y="0"/>
            <a:ext cx="10055781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036050" y="6172200"/>
            <a:ext cx="10055781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7168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WebDriver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Automation Expert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381000"/>
            <a:ext cx="9040045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Selenium?</a:t>
            </a:r>
            <a:br>
              <a:rPr lang="en-US" dirty="0"/>
            </a:br>
            <a:r>
              <a:rPr lang="en-US" dirty="0"/>
              <a:t>Features…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905000"/>
            <a:ext cx="10055781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 tool to automate web applications across multiple platforms</a:t>
            </a:r>
          </a:p>
          <a:p>
            <a:endParaRPr lang="en-US" dirty="0"/>
          </a:p>
          <a:p>
            <a:r>
              <a:rPr lang="en-US" dirty="0"/>
              <a:t>Platform independent</a:t>
            </a:r>
          </a:p>
          <a:p>
            <a:pPr lvl="1"/>
            <a:r>
              <a:rPr lang="en-US" dirty="0"/>
              <a:t>Windows, Mac, Linux</a:t>
            </a:r>
          </a:p>
          <a:p>
            <a:endParaRPr lang="en-US" dirty="0"/>
          </a:p>
          <a:p>
            <a:r>
              <a:rPr lang="en-US" dirty="0"/>
              <a:t>Supports Multiple Browsers</a:t>
            </a:r>
          </a:p>
          <a:p>
            <a:pPr lvl="1"/>
            <a:r>
              <a:rPr lang="en-US" dirty="0"/>
              <a:t>Firefox, Chrome, Safari, Edge, etc.</a:t>
            </a:r>
          </a:p>
          <a:p>
            <a:endParaRPr lang="en-US" dirty="0"/>
          </a:p>
          <a:p>
            <a:r>
              <a:rPr lang="en-US" dirty="0"/>
              <a:t>Can be used with many languages</a:t>
            </a:r>
          </a:p>
          <a:p>
            <a:pPr lvl="1"/>
            <a:r>
              <a:rPr lang="en-US" dirty="0"/>
              <a:t>Java, Python, C Sharp, JavaScript, PHP, Ruby, etc.</a:t>
            </a:r>
          </a:p>
        </p:txBody>
      </p:sp>
    </p:spTree>
    <p:extLst>
      <p:ext uri="{BB962C8B-B14F-4D97-AF65-F5344CB8AC3E}">
        <p14:creationId xmlns:p14="http://schemas.microsoft.com/office/powerpoint/2010/main" val="39508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457200"/>
            <a:ext cx="10157354" cy="990600"/>
          </a:xfrm>
        </p:spPr>
        <p:txBody>
          <a:bodyPr/>
          <a:lstStyle/>
          <a:p>
            <a:r>
              <a:rPr lang="en-US" dirty="0"/>
              <a:t>Selenium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986" y="1600200"/>
            <a:ext cx="9980851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Selenium IDE</a:t>
            </a:r>
          </a:p>
          <a:p>
            <a:pPr lvl="1"/>
            <a:r>
              <a:rPr lang="en-US" dirty="0"/>
              <a:t>Record and play. Cannot support larger projects</a:t>
            </a:r>
          </a:p>
          <a:p>
            <a:endParaRPr lang="en-US" dirty="0"/>
          </a:p>
          <a:p>
            <a:r>
              <a:rPr lang="en-US" dirty="0"/>
              <a:t>Selenium RC</a:t>
            </a:r>
          </a:p>
          <a:p>
            <a:pPr lvl="1"/>
            <a:r>
              <a:rPr lang="en-US" dirty="0"/>
              <a:t>Deprecated</a:t>
            </a:r>
          </a:p>
          <a:p>
            <a:pPr lvl="1"/>
            <a:endParaRPr lang="en-US" dirty="0"/>
          </a:p>
          <a:p>
            <a:r>
              <a:rPr lang="en-US" dirty="0"/>
              <a:t>Selenium WebDriver</a:t>
            </a:r>
          </a:p>
          <a:p>
            <a:pPr lvl="1"/>
            <a:r>
              <a:rPr lang="en-US" dirty="0"/>
              <a:t>Future of Selenium</a:t>
            </a:r>
          </a:p>
          <a:p>
            <a:pPr lvl="1"/>
            <a:endParaRPr lang="en-US" dirty="0"/>
          </a:p>
          <a:p>
            <a:r>
              <a:rPr lang="en-US" dirty="0"/>
              <a:t>Selenium Grid - Parallel/Sequential Execution</a:t>
            </a:r>
          </a:p>
          <a:p>
            <a:pPr lvl="1"/>
            <a:r>
              <a:rPr lang="en-US" sz="1900" dirty="0"/>
              <a:t>Designed to run test automation on multiple systems in parallel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15736" y="609600"/>
            <a:ext cx="9040045" cy="1143000"/>
          </a:xfrm>
        </p:spPr>
        <p:txBody>
          <a:bodyPr/>
          <a:lstStyle/>
          <a:p>
            <a:r>
              <a:rPr lang="en-US" dirty="0"/>
              <a:t>Targeted Audience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15736" y="2057400"/>
            <a:ext cx="10055781" cy="3352800"/>
          </a:xfrm>
        </p:spPr>
        <p:txBody>
          <a:bodyPr/>
          <a:lstStyle/>
          <a:p>
            <a:r>
              <a:rPr lang="en-US" dirty="0"/>
              <a:t>Manual Testers</a:t>
            </a:r>
          </a:p>
          <a:p>
            <a:endParaRPr lang="en-US" dirty="0"/>
          </a:p>
          <a:p>
            <a:r>
              <a:rPr lang="en-US" dirty="0"/>
              <a:t>Software Test Engineers</a:t>
            </a:r>
          </a:p>
          <a:p>
            <a:endParaRPr lang="en-US" dirty="0"/>
          </a:p>
          <a:p>
            <a:r>
              <a:rPr lang="en-US" dirty="0"/>
              <a:t>Managers</a:t>
            </a:r>
          </a:p>
          <a:p>
            <a:endParaRPr lang="en-US" dirty="0"/>
          </a:p>
          <a:p>
            <a:r>
              <a:rPr lang="en-US" dirty="0"/>
              <a:t>Fresh Graduates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06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186053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634FB74-D743-41FA-AF16-6513D0E94FF7}"/>
</file>

<file path=customXml/itemProps2.xml><?xml version="1.0" encoding="utf-8"?>
<ds:datastoreItem xmlns:ds="http://schemas.openxmlformats.org/officeDocument/2006/customXml" ds:itemID="{50F05388-1098-4220-AEDE-834B3BBF098B}"/>
</file>

<file path=customXml/itemProps3.xml><?xml version="1.0" encoding="utf-8"?>
<ds:datastoreItem xmlns:ds="http://schemas.openxmlformats.org/officeDocument/2006/customXml" ds:itemID="{F369319C-3272-46C9-A25E-C3FD84AF5110}"/>
</file>

<file path=docProps/app.xml><?xml version="1.0" encoding="utf-8"?>
<Properties xmlns="http://schemas.openxmlformats.org/officeDocument/2006/extended-properties" xmlns:vt="http://schemas.openxmlformats.org/officeDocument/2006/docPropsVTypes">
  <Template>1-Course Outcome</Template>
  <TotalTime>0</TotalTime>
  <Words>110</Words>
  <Application>Microsoft Macintosh PowerPoint</Application>
  <PresentationFormat>Custom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Impact</vt:lpstr>
      <vt:lpstr>Times New Roman</vt:lpstr>
      <vt:lpstr>Newsprint</vt:lpstr>
      <vt:lpstr>Selenium WebDriver</vt:lpstr>
      <vt:lpstr>Why Selenium? Features…</vt:lpstr>
      <vt:lpstr>Selenium Components</vt:lpstr>
      <vt:lpstr>Targeted Audience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2014-06-17T03:18:57Z</dcterms:created>
  <dcterms:modified xsi:type="dcterms:W3CDTF">2019-12-19T14:58:47Z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  <property fmtid="{D5CDD505-2E9C-101B-9397-08002B2CF9AE}" pid="3" name="ContentTypeId">
    <vt:lpwstr>0x010100AF5EC4FAED17FD4FA002B715A7CB3129</vt:lpwstr>
  </property>
  <property fmtid="{D5CDD505-2E9C-101B-9397-08002B2CF9AE}" pid="4" name="Order">
    <vt:r8>40039600</vt:r8>
  </property>
  <property fmtid="{D5CDD505-2E9C-101B-9397-08002B2CF9AE}" pid="5" name="_ExtendedDescription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