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9" r:id="rId2"/>
    <p:sldId id="260" r:id="rId3"/>
    <p:sldId id="269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5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1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5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3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7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5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5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2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3CEC41E-48BD-4881-B6FF-D82EEBBCD904}" type="datetimeFigureOut">
              <a:rPr lang="en-US" smtClean="0"/>
              <a:t>12/15/19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2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Selenium WebDriver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 Introduction</a:t>
            </a:r>
          </a:p>
        </p:txBody>
      </p:sp>
    </p:spTree>
    <p:extLst>
      <p:ext uri="{BB962C8B-B14F-4D97-AF65-F5344CB8AC3E}">
        <p14:creationId xmlns:p14="http://schemas.microsoft.com/office/powerpoint/2010/main" val="81520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/>
          <a:lstStyle/>
          <a:p>
            <a:r>
              <a:rPr lang="en-US" dirty="0"/>
              <a:t>About 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425376"/>
            <a:ext cx="5713750" cy="3400480"/>
          </a:xfrm>
        </p:spPr>
        <p:txBody>
          <a:bodyPr>
            <a:normAutofit/>
          </a:bodyPr>
          <a:lstStyle/>
          <a:p>
            <a:r>
              <a:rPr lang="en-US" dirty="0"/>
              <a:t>Anil</a:t>
            </a:r>
          </a:p>
          <a:p>
            <a:r>
              <a:rPr lang="en-US" dirty="0"/>
              <a:t>15+ years of experience</a:t>
            </a:r>
          </a:p>
          <a:p>
            <a:r>
              <a:rPr lang="en-US" dirty="0"/>
              <a:t>Development, Testing/Automation</a:t>
            </a:r>
          </a:p>
        </p:txBody>
      </p:sp>
    </p:spTree>
    <p:extLst>
      <p:ext uri="{BB962C8B-B14F-4D97-AF65-F5344CB8AC3E}">
        <p14:creationId xmlns:p14="http://schemas.microsoft.com/office/powerpoint/2010/main" val="182223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Important Consideration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88198"/>
            <a:ext cx="7613904" cy="435657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4800" dirty="0"/>
              <a:t>Collaboration</a:t>
            </a:r>
          </a:p>
          <a:p>
            <a:r>
              <a:rPr lang="en-US" sz="4800" dirty="0"/>
              <a:t>Practice…</a:t>
            </a:r>
          </a:p>
          <a:p>
            <a:r>
              <a:rPr lang="en-US" sz="4800" dirty="0"/>
              <a:t>Practice…</a:t>
            </a:r>
          </a:p>
          <a:p>
            <a:r>
              <a:rPr lang="en-US" sz="4800" dirty="0"/>
              <a:t>Practice…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C93E3-0D5B-E14A-B150-588F6E00B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4" y="506444"/>
            <a:ext cx="3970412" cy="5613722"/>
          </a:xfrm>
        </p:spPr>
      </p:pic>
    </p:spTree>
    <p:extLst>
      <p:ext uri="{BB962C8B-B14F-4D97-AF65-F5344CB8AC3E}">
        <p14:creationId xmlns:p14="http://schemas.microsoft.com/office/powerpoint/2010/main" val="539099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3" ma:contentTypeDescription="Create a new document." ma:contentTypeScope="" ma:versionID="2ed94a41d966dadefce7d6cb6e267ff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4c3cb9bab2f6492a419f9f8c6078ec35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CB63D37-94F1-440C-B4FB-1D78988A9A79}"/>
</file>

<file path=customXml/itemProps2.xml><?xml version="1.0" encoding="utf-8"?>
<ds:datastoreItem xmlns:ds="http://schemas.openxmlformats.org/officeDocument/2006/customXml" ds:itemID="{666DF102-9FAA-4E32-84AA-30149B48B54F}"/>
</file>

<file path=customXml/itemProps3.xml><?xml version="1.0" encoding="utf-8"?>
<ds:datastoreItem xmlns:ds="http://schemas.openxmlformats.org/officeDocument/2006/customXml" ds:itemID="{8519CCC0-C2C9-4136-BF93-BCB9EEC2810F}"/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29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Impact</vt:lpstr>
      <vt:lpstr>Times New Roman</vt:lpstr>
      <vt:lpstr>Newsprint</vt:lpstr>
      <vt:lpstr>Selenium WebDriver With Java</vt:lpstr>
      <vt:lpstr>About Me…</vt:lpstr>
      <vt:lpstr>Important Consideration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Tomar, Anil</dc:creator>
  <cp:lastModifiedBy>Tomar, Anil</cp:lastModifiedBy>
  <cp:revision>23</cp:revision>
  <dcterms:created xsi:type="dcterms:W3CDTF">2019-12-15T15:41:12Z</dcterms:created>
  <dcterms:modified xsi:type="dcterms:W3CDTF">2019-12-15T18:46:39Z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40039700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