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-19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interSettings" Target="printerSettings/printerSettings1.bin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0D65-C64D-44FB-9152-4CC2DE0C9198}" type="datetime1">
              <a:rPr lang="en-US" smtClean="0"/>
              <a:pPr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5EB0-D091-417E-ACD5-D65E1C7D8524}" type="datetime1">
              <a:rPr lang="en-US" smtClean="0"/>
              <a:pPr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A09F9-C7D6-4C52-A7E8-5101239A0BA2}" type="datetime1">
              <a:rPr lang="en-US" smtClean="0"/>
              <a:pPr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64A4-35FB-42B6-9183-2C0CE0E36649}" type="datetime1">
              <a:rPr lang="en-US" smtClean="0"/>
              <a:pPr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683B9-6ECA-47FA-93CF-B124A0FAC208}" type="datetime1">
              <a:rPr lang="en-US" smtClean="0"/>
              <a:pPr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FF66B-9476-4BB3-85E9-E01854F07F90}" type="datetime1">
              <a:rPr lang="en-US" smtClean="0"/>
              <a:pPr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FBD-8F7D-4F85-8085-67BFDB05CB71}" type="datetime1">
              <a:rPr lang="en-US" smtClean="0"/>
              <a:pPr/>
              <a:t>5/6/17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D789A-1220-4441-8676-44A034051BFD}" type="datetime1">
              <a:rPr lang="en-US" smtClean="0"/>
              <a:pPr/>
              <a:t>5/6/17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8A266-E364-4B5E-98DD-432668182E1E}" type="datetime1">
              <a:rPr lang="en-US" smtClean="0"/>
              <a:pPr/>
              <a:t>5/6/17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F2040-9975-4642-A906-1DF87F8BE202}" type="datetime1">
              <a:rPr lang="en-US" smtClean="0"/>
              <a:pPr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2B4A-BA08-4841-AB08-A0D822ABC34D}" type="datetime1">
              <a:rPr lang="en-US" smtClean="0"/>
              <a:pPr/>
              <a:t>5/6/17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BEB0A-9E3D-4B14-9782-E2AE3DA60D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75D48070-6A81-47D0-9810-1540B9FEFF61}" type="datetime1">
              <a:rPr lang="en-US" smtClean="0"/>
              <a:pPr/>
              <a:t>5/6/17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BFEBEB0A-9E3D-4B14-9782-E2AE3DA60D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692695"/>
            <a:ext cx="7543800" cy="2878746"/>
          </a:xfrm>
        </p:spPr>
        <p:txBody>
          <a:bodyPr/>
          <a:lstStyle/>
          <a:p>
            <a:r>
              <a:rPr lang="en-US" dirty="0"/>
              <a:t>How to create a TestNG Class</a:t>
            </a:r>
          </a:p>
          <a:p>
            <a:r>
              <a:rPr lang="en-US" dirty="0"/>
              <a:t>Create </a:t>
            </a:r>
            <a:r>
              <a:rPr lang="en-US"/>
              <a:t>multiple </a:t>
            </a:r>
            <a:r>
              <a:rPr lang="en-US" smtClean="0"/>
              <a:t>TestNG </a:t>
            </a:r>
            <a:r>
              <a:rPr lang="en-US" dirty="0"/>
              <a:t>methods</a:t>
            </a:r>
          </a:p>
          <a:p>
            <a:r>
              <a:rPr lang="en-US" dirty="0"/>
              <a:t>Method run ordering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19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3" ma:contentTypeDescription="Create a new document." ma:contentTypeScope="" ma:versionID="2ed94a41d966dadefce7d6cb6e267ff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4c3cb9bab2f6492a419f9f8c6078ec35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A7EED629-C992-4D4D-9334-EA732F23DE96}"/>
</file>

<file path=customXml/itemProps2.xml><?xml version="1.0" encoding="utf-8"?>
<ds:datastoreItem xmlns:ds="http://schemas.openxmlformats.org/officeDocument/2006/customXml" ds:itemID="{38A8F3C6-0628-432F-8C1B-6699495B99EA}"/>
</file>

<file path=customXml/itemProps3.xml><?xml version="1.0" encoding="utf-8"?>
<ds:datastoreItem xmlns:ds="http://schemas.openxmlformats.org/officeDocument/2006/customXml" ds:itemID="{3F770456-387E-4854-B2D5-9AA2E5CB2FF3}"/>
</file>

<file path=docProps/app.xml><?xml version="1.0" encoding="utf-8"?>
<Properties xmlns="http://schemas.openxmlformats.org/officeDocument/2006/extended-properties" xmlns:vt="http://schemas.openxmlformats.org/officeDocument/2006/docPropsVTypes">
  <Template>Newsprint.thmx</Template>
  <TotalTime>1</TotalTime>
  <Words>13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Newsprint</vt:lpstr>
      <vt:lpstr>PowerPoint Presentation</vt:lpstr>
    </vt:vector>
  </TitlesOfParts>
  <Company>Nimblestorage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Anil Tomar</dc:creator>
  <cp:lastModifiedBy>Anil Tomar</cp:lastModifiedBy>
  <cp:revision>1</cp:revision>
  <dcterms:created xsi:type="dcterms:W3CDTF">2017-05-07T02:53:38Z</dcterms:created>
  <dcterms:modified xsi:type="dcterms:W3CDTF">2017-05-07T02:55:15Z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40051800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