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9" r:id="rId2"/>
    <p:sldId id="260" r:id="rId3"/>
    <p:sldId id="269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1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5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3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7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5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2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Selenium WebDriver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Outcome</a:t>
            </a:r>
          </a:p>
        </p:txBody>
      </p:sp>
    </p:spTree>
    <p:extLst>
      <p:ext uri="{BB962C8B-B14F-4D97-AF65-F5344CB8AC3E}">
        <p14:creationId xmlns:p14="http://schemas.microsoft.com/office/powerpoint/2010/main" val="8152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425376"/>
            <a:ext cx="3409462" cy="4450080"/>
          </a:xfrm>
        </p:spPr>
        <p:txBody>
          <a:bodyPr>
            <a:normAutofit/>
          </a:bodyPr>
          <a:lstStyle/>
          <a:p>
            <a:r>
              <a:rPr lang="en-US" dirty="0"/>
              <a:t>Selenium WebDriver</a:t>
            </a:r>
          </a:p>
          <a:p>
            <a:r>
              <a:rPr lang="en-US" dirty="0"/>
              <a:t>XPath/CSS Selectors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JUnit Overview</a:t>
            </a:r>
          </a:p>
          <a:p>
            <a:r>
              <a:rPr lang="en-US" dirty="0"/>
              <a:t>TestNG</a:t>
            </a:r>
          </a:p>
          <a:p>
            <a:r>
              <a:rPr lang="en-US" dirty="0"/>
              <a:t>Log4j2</a:t>
            </a:r>
          </a:p>
          <a:p>
            <a:r>
              <a:rPr lang="en-US" dirty="0"/>
              <a:t>Selenium Grid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Jenkins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17C8D5-0889-6A4D-A56C-409A9A4874F6}"/>
              </a:ext>
            </a:extLst>
          </p:cNvPr>
          <p:cNvSpPr txBox="1">
            <a:spLocks/>
          </p:cNvSpPr>
          <p:nvPr/>
        </p:nvSpPr>
        <p:spPr>
          <a:xfrm>
            <a:off x="4350746" y="1624240"/>
            <a:ext cx="3574054" cy="445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Extent Reports</a:t>
            </a:r>
          </a:p>
          <a:p>
            <a:r>
              <a:rPr lang="en-US" dirty="0"/>
              <a:t>Page Object Model</a:t>
            </a:r>
          </a:p>
          <a:p>
            <a:r>
              <a:rPr lang="en-US" dirty="0"/>
              <a:t>Data Driven Framework</a:t>
            </a:r>
          </a:p>
          <a:p>
            <a:r>
              <a:rPr lang="en-US" dirty="0"/>
              <a:t>Cross-Browser Testing</a:t>
            </a:r>
          </a:p>
          <a:p>
            <a:r>
              <a:rPr lang="en-US" dirty="0"/>
              <a:t>Database Testing</a:t>
            </a:r>
          </a:p>
          <a:p>
            <a:r>
              <a:rPr lang="en-US" dirty="0"/>
              <a:t>Performance Testing</a:t>
            </a:r>
          </a:p>
          <a:p>
            <a:r>
              <a:rPr lang="en-US" dirty="0"/>
              <a:t>Cucumber Overview</a:t>
            </a:r>
          </a:p>
          <a:p>
            <a:r>
              <a:rPr lang="en-US" dirty="0"/>
              <a:t>Interview Tips</a:t>
            </a:r>
          </a:p>
          <a:p>
            <a:r>
              <a:rPr lang="en-US" dirty="0"/>
              <a:t>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3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pPr algn="ctr"/>
            <a:r>
              <a:rPr lang="en-US" dirty="0"/>
              <a:t>FAQs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613904" cy="435657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Are all the Selenium Concepts Covered?</a:t>
            </a:r>
          </a:p>
          <a:p>
            <a:r>
              <a:rPr lang="en-US" dirty="0"/>
              <a:t>How much Java is covered?</a:t>
            </a:r>
          </a:p>
          <a:p>
            <a:r>
              <a:rPr lang="en-US" dirty="0"/>
              <a:t>What if I am not from the programming background?</a:t>
            </a:r>
          </a:p>
          <a:p>
            <a:r>
              <a:rPr lang="en-US" dirty="0"/>
              <a:t>What about reference material?</a:t>
            </a:r>
          </a:p>
          <a:p>
            <a:r>
              <a:rPr lang="en-US"/>
              <a:t>What </a:t>
            </a:r>
            <a:r>
              <a:rPr lang="en-US" dirty="0"/>
              <a:t>about online </a:t>
            </a:r>
            <a:r>
              <a:rPr lang="en-US"/>
              <a:t>support?</a:t>
            </a:r>
          </a:p>
          <a:p>
            <a:r>
              <a:rPr lang="en-US"/>
              <a:t>Any </a:t>
            </a:r>
            <a:r>
              <a:rPr lang="en-US" dirty="0"/>
              <a:t>interview and resume preparation help?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C93E3-0D5B-E14A-B150-588F6E00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506444"/>
            <a:ext cx="3970412" cy="5613722"/>
          </a:xfrm>
        </p:spPr>
      </p:pic>
    </p:spTree>
    <p:extLst>
      <p:ext uri="{BB962C8B-B14F-4D97-AF65-F5344CB8AC3E}">
        <p14:creationId xmlns:p14="http://schemas.microsoft.com/office/powerpoint/2010/main" val="539099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83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Impact</vt:lpstr>
      <vt:lpstr>Times New Roman</vt:lpstr>
      <vt:lpstr>Newsprint</vt:lpstr>
      <vt:lpstr>Selenium WebDriver With Java</vt:lpstr>
      <vt:lpstr>Topics Covered</vt:lpstr>
      <vt:lpstr>FAQs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Outcome</dc:title>
  <dc:creator>Tomar, Anil</dc:creator>
  <cp:lastModifiedBy>Tomar, Anil</cp:lastModifiedBy>
  <cp:revision>18</cp:revision>
  <dcterms:created xsi:type="dcterms:W3CDTF">2019-12-15T15:41:12Z</dcterms:created>
  <dcterms:modified xsi:type="dcterms:W3CDTF">2019-12-15T18:32:47Z</dcterms:modified>
</cp:coreProperties>
</file>