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9" r:id="rId2"/>
    <p:sldId id="260" r:id="rId3"/>
    <p:sldId id="269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Selenium WebDriver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 Introduction</a:t>
            </a:r>
          </a:p>
        </p:txBody>
      </p:sp>
    </p:spTree>
    <p:extLst>
      <p:ext uri="{BB962C8B-B14F-4D97-AF65-F5344CB8AC3E}">
        <p14:creationId xmlns:p14="http://schemas.microsoft.com/office/powerpoint/2010/main" val="8152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425376"/>
            <a:ext cx="5713750" cy="3400480"/>
          </a:xfrm>
        </p:spPr>
        <p:txBody>
          <a:bodyPr>
            <a:normAutofit/>
          </a:bodyPr>
          <a:lstStyle/>
          <a:p>
            <a:r>
              <a:rPr lang="en-US" dirty="0"/>
              <a:t>Anil</a:t>
            </a:r>
          </a:p>
          <a:p>
            <a:r>
              <a:rPr lang="en-US" dirty="0"/>
              <a:t>15+ years of experience</a:t>
            </a:r>
          </a:p>
          <a:p>
            <a:r>
              <a:rPr lang="en-US" dirty="0"/>
              <a:t>Development, Testing/Automation</a:t>
            </a:r>
          </a:p>
        </p:txBody>
      </p:sp>
    </p:spTree>
    <p:extLst>
      <p:ext uri="{BB962C8B-B14F-4D97-AF65-F5344CB8AC3E}">
        <p14:creationId xmlns:p14="http://schemas.microsoft.com/office/powerpoint/2010/main" val="18222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Important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613904" cy="435657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800" dirty="0"/>
              <a:t>Collaboration</a:t>
            </a:r>
          </a:p>
          <a:p>
            <a:r>
              <a:rPr lang="en-US" sz="4800" dirty="0"/>
              <a:t>Practice…</a:t>
            </a:r>
          </a:p>
          <a:p>
            <a:r>
              <a:rPr lang="en-US" sz="4800" dirty="0"/>
              <a:t>Practice…</a:t>
            </a:r>
          </a:p>
          <a:p>
            <a:r>
              <a:rPr lang="en-US" sz="4800" dirty="0"/>
              <a:t>Practice…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539099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Impact</vt:lpstr>
      <vt:lpstr>Times New Roman</vt:lpstr>
      <vt:lpstr>Newsprint</vt:lpstr>
      <vt:lpstr>Selenium WebDriver With Java</vt:lpstr>
      <vt:lpstr>About Me…</vt:lpstr>
      <vt:lpstr>Important Consideration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Outcome</dc:title>
  <dc:creator>Tomar, Anil</dc:creator>
  <cp:lastModifiedBy>Tomar, Anil</cp:lastModifiedBy>
  <cp:revision>23</cp:revision>
  <dcterms:created xsi:type="dcterms:W3CDTF">2019-12-15T15:41:12Z</dcterms:created>
  <dcterms:modified xsi:type="dcterms:W3CDTF">2019-12-15T18:46:39Z</dcterms:modified>
</cp:coreProperties>
</file>