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5" autoAdjust="0"/>
    <p:restoredTop sz="94717" autoAdjust="0"/>
  </p:normalViewPr>
  <p:slideViewPr>
    <p:cSldViewPr snapToGrid="0" snapToObjects="1">
      <p:cViewPr varScale="1">
        <p:scale>
          <a:sx n="105" d="100"/>
          <a:sy n="105" d="100"/>
        </p:scale>
        <p:origin x="4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6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101">
                <a:solidFill>
                  <a:schemeClr val="tx2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37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3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40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101">
                <a:solidFill>
                  <a:schemeClr val="tx2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86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101" b="0">
                <a:latin typeface="+mj-lt"/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101" b="0">
                <a:latin typeface="+mj-lt"/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405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2"/>
            <a:ext cx="4594934" cy="4114799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tx2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40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1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1" y="62087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78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7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29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spcBef>
          <a:spcPct val="0"/>
        </a:spcBef>
        <a:buNone/>
        <a:defRPr sz="405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95" indent="-205795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45889" indent="-205795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5168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47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2897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23476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42684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64635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185215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3304032"/>
            <a:ext cx="7699248" cy="194996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WebDriver Architecture</a:t>
            </a:r>
            <a:br>
              <a:rPr lang="en-US" dirty="0"/>
            </a:br>
            <a:r>
              <a:rPr lang="en-US" dirty="0"/>
              <a:t>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2688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64" y="425525"/>
            <a:ext cx="6781800" cy="990600"/>
          </a:xfrm>
        </p:spPr>
        <p:txBody>
          <a:bodyPr/>
          <a:lstStyle/>
          <a:p>
            <a:r>
              <a:rPr lang="en-US" dirty="0"/>
              <a:t>Architecture Simplified…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63C5676F-DFC3-9D4E-93E4-446670F1FF1F}"/>
              </a:ext>
            </a:extLst>
          </p:cNvPr>
          <p:cNvSpPr/>
          <p:nvPr/>
        </p:nvSpPr>
        <p:spPr>
          <a:xfrm>
            <a:off x="6523736" y="3290176"/>
            <a:ext cx="546060" cy="40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E96660-490F-E147-8585-DA3F9BBBB0F6}"/>
              </a:ext>
            </a:extLst>
          </p:cNvPr>
          <p:cNvGrpSpPr/>
          <p:nvPr/>
        </p:nvGrpSpPr>
        <p:grpSpPr>
          <a:xfrm>
            <a:off x="2074204" y="2665313"/>
            <a:ext cx="2425498" cy="1804269"/>
            <a:chOff x="2074204" y="2665313"/>
            <a:chExt cx="2425498" cy="1804269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15D1ABCE-36AE-654F-A954-CDC9E9B1F478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4" y="2665313"/>
              <a:ext cx="2425498" cy="1244660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2980A-A400-314B-93F2-8C5D113232C9}"/>
                </a:ext>
              </a:extLst>
            </p:cNvPr>
            <p:cNvSpPr txBox="1"/>
            <p:nvPr/>
          </p:nvSpPr>
          <p:spPr>
            <a:xfrm>
              <a:off x="2337637" y="3884807"/>
              <a:ext cx="1898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{JSON}</a:t>
              </a:r>
            </a:p>
            <a:p>
              <a:r>
                <a:rPr lang="en-US" sz="1200" dirty="0"/>
                <a:t>Wire Protocol Over HTTP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43FD6-9233-4345-B9C4-37D86BA9CD54}"/>
              </a:ext>
            </a:extLst>
          </p:cNvPr>
          <p:cNvGrpSpPr/>
          <p:nvPr/>
        </p:nvGrpSpPr>
        <p:grpSpPr>
          <a:xfrm>
            <a:off x="128898" y="1739290"/>
            <a:ext cx="2010570" cy="2557588"/>
            <a:chOff x="128898" y="1739290"/>
            <a:chExt cx="2010570" cy="25575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DCFD244-1E1E-BD4A-9361-82A705BFBF41}"/>
                </a:ext>
              </a:extLst>
            </p:cNvPr>
            <p:cNvGrpSpPr/>
            <p:nvPr/>
          </p:nvGrpSpPr>
          <p:grpSpPr>
            <a:xfrm>
              <a:off x="288047" y="2528946"/>
              <a:ext cx="1776255" cy="1767932"/>
              <a:chOff x="3525966" y="3231445"/>
              <a:chExt cx="1631480" cy="1462498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CF044CE3-23F9-4945-9E08-0E0FC72CA859}"/>
                  </a:ext>
                </a:extLst>
              </p:cNvPr>
              <p:cNvSpPr/>
              <p:nvPr/>
            </p:nvSpPr>
            <p:spPr>
              <a:xfrm>
                <a:off x="3584448" y="3255264"/>
                <a:ext cx="621792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4F79855-F965-9B4D-8FC6-5E6828E7FCA6}"/>
                  </a:ext>
                </a:extLst>
              </p:cNvPr>
              <p:cNvSpPr/>
              <p:nvPr/>
            </p:nvSpPr>
            <p:spPr>
              <a:xfrm>
                <a:off x="4433597" y="3243896"/>
                <a:ext cx="621792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20B4066-4F5F-4C4F-89CE-39DEC74BD875}"/>
                  </a:ext>
                </a:extLst>
              </p:cNvPr>
              <p:cNvSpPr/>
              <p:nvPr/>
            </p:nvSpPr>
            <p:spPr>
              <a:xfrm>
                <a:off x="3995755" y="4081309"/>
                <a:ext cx="549787" cy="4807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4CCB742-BD9A-394E-AB94-9DBECD31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966" y="3231445"/>
                <a:ext cx="795541" cy="710048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F6BDB105-A31C-5B48-98F2-1DF1E1B8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2292" y="3231445"/>
                <a:ext cx="735154" cy="722498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C86205-23C6-C841-8B93-53D399209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7038" y="4049541"/>
                <a:ext cx="737059" cy="644402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33BE87-F5AC-624D-94FE-ED691290A5B4}"/>
                </a:ext>
              </a:extLst>
            </p:cNvPr>
            <p:cNvSpPr txBox="1"/>
            <p:nvPr/>
          </p:nvSpPr>
          <p:spPr>
            <a:xfrm>
              <a:off x="128898" y="1739290"/>
              <a:ext cx="2010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Selenium Client / Language Bindings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F2F64-DF32-9A4E-AE25-8034D44E1E04}"/>
              </a:ext>
            </a:extLst>
          </p:cNvPr>
          <p:cNvGrpSpPr/>
          <p:nvPr/>
        </p:nvGrpSpPr>
        <p:grpSpPr>
          <a:xfrm>
            <a:off x="7407977" y="2564856"/>
            <a:ext cx="1497315" cy="1797004"/>
            <a:chOff x="7407977" y="2564856"/>
            <a:chExt cx="1497315" cy="179700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15B46DC-40F5-4A4E-8478-CE94D2C830F1}"/>
                </a:ext>
              </a:extLst>
            </p:cNvPr>
            <p:cNvGrpSpPr/>
            <p:nvPr/>
          </p:nvGrpSpPr>
          <p:grpSpPr>
            <a:xfrm>
              <a:off x="7407977" y="2564856"/>
              <a:ext cx="1384304" cy="1350184"/>
              <a:chOff x="5974190" y="4900344"/>
              <a:chExt cx="1520493" cy="1370504"/>
            </a:xfrm>
          </p:grpSpPr>
          <p:pic>
            <p:nvPicPr>
              <p:cNvPr id="16" name="Picture 15" descr="A picture containing drawing, ball&#10;&#10;Description automatically generated">
                <a:extLst>
                  <a:ext uri="{FF2B5EF4-FFF2-40B4-BE49-F238E27FC236}">
                    <a16:creationId xmlns:a16="http://schemas.microsoft.com/office/drawing/2014/main" id="{FDC66363-7A9A-FC45-B161-D8248FB5F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139" y="4900344"/>
                <a:ext cx="623544" cy="623544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026863E-5912-EC46-8612-93C323AB0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90" y="4900344"/>
                <a:ext cx="623544" cy="623544"/>
              </a:xfrm>
              <a:prstGeom prst="rect">
                <a:avLst/>
              </a:prstGeom>
            </p:spPr>
          </p:pic>
          <p:pic>
            <p:nvPicPr>
              <p:cNvPr id="56" name="Picture 55" descr="A close up of a clock&#10;&#10;Description automatically generated">
                <a:extLst>
                  <a:ext uri="{FF2B5EF4-FFF2-40B4-BE49-F238E27FC236}">
                    <a16:creationId xmlns:a16="http://schemas.microsoft.com/office/drawing/2014/main" id="{00F28F24-5423-974D-90DA-EE3C94950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1012" y="5645689"/>
                <a:ext cx="625159" cy="625159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02BD97A6-F628-624D-AE89-D68303EE5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694" y="5645689"/>
                <a:ext cx="670989" cy="62179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327759-947E-354F-AED5-2B26F73257B9}"/>
                </a:ext>
              </a:extLst>
            </p:cNvPr>
            <p:cNvSpPr txBox="1"/>
            <p:nvPr/>
          </p:nvSpPr>
          <p:spPr>
            <a:xfrm>
              <a:off x="7457492" y="39925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A850A-B85E-FA44-91AA-95949FF55215}"/>
              </a:ext>
            </a:extLst>
          </p:cNvPr>
          <p:cNvGrpSpPr/>
          <p:nvPr/>
        </p:nvGrpSpPr>
        <p:grpSpPr>
          <a:xfrm>
            <a:off x="4502988" y="1967134"/>
            <a:ext cx="1829765" cy="2750579"/>
            <a:chOff x="4502988" y="1967134"/>
            <a:chExt cx="1829765" cy="275057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77E3B4A-CAB8-BD4F-956D-FF5FAC708924}"/>
                </a:ext>
              </a:extLst>
            </p:cNvPr>
            <p:cNvGrpSpPr/>
            <p:nvPr/>
          </p:nvGrpSpPr>
          <p:grpSpPr>
            <a:xfrm>
              <a:off x="4693971" y="2417888"/>
              <a:ext cx="1447800" cy="2299825"/>
              <a:chOff x="3889248" y="2025267"/>
              <a:chExt cx="1447800" cy="2299825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BF99BF32-8BEC-D341-A46C-16EA5829EAAA}"/>
                  </a:ext>
                </a:extLst>
              </p:cNvPr>
              <p:cNvSpPr/>
              <p:nvPr/>
            </p:nvSpPr>
            <p:spPr>
              <a:xfrm>
                <a:off x="3889248" y="2895560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Chrome Driver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53D8E30E-9CD8-7D47-8BDC-AED6A913CA82}"/>
                  </a:ext>
                </a:extLst>
              </p:cNvPr>
              <p:cNvSpPr/>
              <p:nvPr/>
            </p:nvSpPr>
            <p:spPr>
              <a:xfrm>
                <a:off x="3889248" y="3703300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Edge Driver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48ECD39-5815-654C-BD5D-00C5BA15349D}"/>
                  </a:ext>
                </a:extLst>
              </p:cNvPr>
              <p:cNvSpPr/>
              <p:nvPr/>
            </p:nvSpPr>
            <p:spPr>
              <a:xfrm>
                <a:off x="3889248" y="2025267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Firefox Driver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87CC9D-624E-E94A-8DC1-66DA8ABF3057}"/>
                </a:ext>
              </a:extLst>
            </p:cNvPr>
            <p:cNvSpPr txBox="1"/>
            <p:nvPr/>
          </p:nvSpPr>
          <p:spPr>
            <a:xfrm>
              <a:off x="4502988" y="1967134"/>
              <a:ext cx="182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 Drivers</a:t>
              </a:r>
            </a:p>
          </p:txBody>
        </p:sp>
      </p:grp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6BFAEAD4-40BB-544D-BFA8-AD789D675ACA}"/>
              </a:ext>
            </a:extLst>
          </p:cNvPr>
          <p:cNvSpPr/>
          <p:nvPr/>
        </p:nvSpPr>
        <p:spPr>
          <a:xfrm rot="532916">
            <a:off x="5793464" y="1518371"/>
            <a:ext cx="2552663" cy="646331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rved Down Arrow 35">
            <a:extLst>
              <a:ext uri="{FF2B5EF4-FFF2-40B4-BE49-F238E27FC236}">
                <a16:creationId xmlns:a16="http://schemas.microsoft.com/office/drawing/2014/main" id="{79CF4662-B5AF-9D4F-BC95-990992E33E66}"/>
              </a:ext>
            </a:extLst>
          </p:cNvPr>
          <p:cNvSpPr/>
          <p:nvPr/>
        </p:nvSpPr>
        <p:spPr>
          <a:xfrm rot="10455711">
            <a:off x="5681901" y="4747161"/>
            <a:ext cx="2708561" cy="646331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8EBD4-A41B-0744-A7A1-8122AE403134}"/>
              </a:ext>
            </a:extLst>
          </p:cNvPr>
          <p:cNvSpPr txBox="1"/>
          <p:nvPr/>
        </p:nvSpPr>
        <p:spPr>
          <a:xfrm>
            <a:off x="6003463" y="1670259"/>
            <a:ext cx="1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Over HTTP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28D427-3FF8-F64B-9D3F-11B9407889CF}"/>
              </a:ext>
            </a:extLst>
          </p:cNvPr>
          <p:cNvSpPr txBox="1"/>
          <p:nvPr/>
        </p:nvSpPr>
        <p:spPr>
          <a:xfrm>
            <a:off x="6141771" y="4931826"/>
            <a:ext cx="1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Over HTTP Server</a:t>
            </a:r>
          </a:p>
        </p:txBody>
      </p:sp>
    </p:spTree>
    <p:extLst>
      <p:ext uri="{BB962C8B-B14F-4D97-AF65-F5344CB8AC3E}">
        <p14:creationId xmlns:p14="http://schemas.microsoft.com/office/powerpoint/2010/main" val="12488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4" grpId="0" animBg="1"/>
      <p:bldP spid="36" grpId="0" animBg="1"/>
      <p:bldP spid="28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767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3-Selenium Features</Template>
  <TotalTime>1050</TotalTime>
  <Words>40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Impact</vt:lpstr>
      <vt:lpstr>Times New Roman</vt:lpstr>
      <vt:lpstr>Newsprint</vt:lpstr>
      <vt:lpstr> WebDriver Architecture How it works…</vt:lpstr>
      <vt:lpstr>Architecture Simplified…</vt:lpstr>
      <vt:lpstr>PowerPoint Presentation</vt:lpstr>
    </vt:vector>
  </TitlesOfParts>
  <Company>ServiceNow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with JQuery</dc:title>
  <dc:creator>ServiceNow Inc</dc:creator>
  <cp:lastModifiedBy>Tomar, Anil</cp:lastModifiedBy>
  <cp:revision>56</cp:revision>
  <dcterms:created xsi:type="dcterms:W3CDTF">2015-04-03T05:06:52Z</dcterms:created>
  <dcterms:modified xsi:type="dcterms:W3CDTF">2019-12-21T15:00:46Z</dcterms:modified>
</cp:coreProperties>
</file>