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9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4" autoAdjust="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933962"/>
            <a:ext cx="7196328" cy="875023"/>
          </a:xfrm>
        </p:spPr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Grid?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to run multiple </a:t>
            </a:r>
            <a:r>
              <a:rPr lang="en-US" dirty="0"/>
              <a:t>tests across different </a:t>
            </a:r>
            <a:r>
              <a:rPr lang="en-US" dirty="0" smtClean="0"/>
              <a:t>browsers and </a:t>
            </a:r>
            <a:r>
              <a:rPr lang="en-US" dirty="0"/>
              <a:t>operating </a:t>
            </a:r>
            <a:r>
              <a:rPr lang="en-US" dirty="0" smtClean="0"/>
              <a:t>systems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parallel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</a:t>
            </a:r>
            <a:r>
              <a:rPr lang="en-US" dirty="0"/>
              <a:t>2 versions </a:t>
            </a:r>
            <a:r>
              <a:rPr lang="en-US" dirty="0" smtClean="0"/>
              <a:t>– Grid </a:t>
            </a:r>
            <a:r>
              <a:rPr lang="en-US" dirty="0"/>
              <a:t>1 and </a:t>
            </a:r>
            <a:r>
              <a:rPr lang="en-US" dirty="0" smtClean="0"/>
              <a:t>Grid </a:t>
            </a:r>
            <a:r>
              <a:rPr lang="en-US" dirty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Grid </a:t>
            </a:r>
            <a:r>
              <a:rPr lang="en-US" dirty="0"/>
              <a:t>1 is </a:t>
            </a:r>
            <a:r>
              <a:rPr lang="en-US" dirty="0" smtClean="0"/>
              <a:t>being </a:t>
            </a:r>
            <a:r>
              <a:rPr lang="en-US" dirty="0"/>
              <a:t>deprecated by the </a:t>
            </a:r>
            <a:r>
              <a:rPr lang="en-US" dirty="0" smtClean="0"/>
              <a:t>Selenium.</a:t>
            </a:r>
          </a:p>
          <a:p>
            <a:r>
              <a:rPr lang="en-US" dirty="0" smtClean="0"/>
              <a:t>It uses </a:t>
            </a:r>
            <a:r>
              <a:rPr lang="en-US" dirty="0"/>
              <a:t>a hub-</a:t>
            </a:r>
            <a:r>
              <a:rPr lang="en-US" dirty="0" smtClean="0"/>
              <a:t>node (Master Slave) </a:t>
            </a:r>
            <a:r>
              <a:rPr lang="en-US" dirty="0"/>
              <a:t>concept where </a:t>
            </a:r>
            <a:r>
              <a:rPr lang="en-US" dirty="0" smtClean="0"/>
              <a:t>tests are only run </a:t>
            </a:r>
            <a:r>
              <a:rPr lang="en-US" dirty="0"/>
              <a:t>on a single </a:t>
            </a:r>
            <a:r>
              <a:rPr lang="en-US" dirty="0" smtClean="0"/>
              <a:t>machine (hub), but </a:t>
            </a:r>
            <a:r>
              <a:rPr lang="en-US" dirty="0"/>
              <a:t>execution will be done by different machines called </a:t>
            </a:r>
            <a:r>
              <a:rPr lang="en-US" dirty="0" smtClean="0"/>
              <a:t>nodes in parallel.</a:t>
            </a:r>
            <a:r>
              <a:rPr lang="en-US" dirty="0"/>
              <a:t> 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6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run tests against multiple browsers and </a:t>
            </a:r>
            <a:r>
              <a:rPr lang="en-US" dirty="0"/>
              <a:t>operating </a:t>
            </a:r>
            <a:r>
              <a:rPr lang="en-US" dirty="0" smtClean="0"/>
              <a:t>systems </a:t>
            </a:r>
            <a:r>
              <a:rPr lang="en-US" dirty="0"/>
              <a:t>at the same time. </a:t>
            </a:r>
          </a:p>
          <a:p>
            <a:r>
              <a:rPr lang="en-US" dirty="0" smtClean="0"/>
              <a:t>Need to save execution </a:t>
            </a:r>
            <a:r>
              <a:rPr lang="en-US" dirty="0"/>
              <a:t>time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test </a:t>
            </a:r>
            <a:r>
              <a:rPr lang="en-US" dirty="0"/>
              <a:t>suites. </a:t>
            </a:r>
          </a:p>
          <a:p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33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Infrastructure</a:t>
            </a:r>
            <a:endParaRPr lang="en-US" dirty="0"/>
          </a:p>
        </p:txBody>
      </p:sp>
      <p:pic>
        <p:nvPicPr>
          <p:cNvPr id="4" name="Content Placeholder 3" descr="Selenium Grid Architecture - Page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8" b="288"/>
          <a:stretch/>
        </p:blipFill>
        <p:spPr>
          <a:xfrm>
            <a:off x="238894" y="2070846"/>
            <a:ext cx="8688215" cy="4354894"/>
          </a:xfrm>
        </p:spPr>
      </p:pic>
    </p:spTree>
    <p:extLst>
      <p:ext uri="{BB962C8B-B14F-4D97-AF65-F5344CB8AC3E}">
        <p14:creationId xmlns:p14="http://schemas.microsoft.com/office/powerpoint/2010/main" val="416012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150898"/>
            <a:ext cx="7612063" cy="1282633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/>
              <a:t>where you </a:t>
            </a:r>
            <a:r>
              <a:rPr lang="en-US" dirty="0" smtClean="0"/>
              <a:t>load all the tests.</a:t>
            </a:r>
            <a:endParaRPr lang="en-US" dirty="0"/>
          </a:p>
          <a:p>
            <a:r>
              <a:rPr lang="en-US" dirty="0"/>
              <a:t>There should only be one hub in a grid.</a:t>
            </a:r>
          </a:p>
          <a:p>
            <a:r>
              <a:rPr lang="en-US" dirty="0"/>
              <a:t>H</a:t>
            </a:r>
            <a:r>
              <a:rPr lang="en-US" dirty="0" smtClean="0"/>
              <a:t>ub </a:t>
            </a:r>
            <a:r>
              <a:rPr lang="en-US" dirty="0"/>
              <a:t>is where the tests </a:t>
            </a:r>
            <a:r>
              <a:rPr lang="en-US" dirty="0" smtClean="0"/>
              <a:t>will </a:t>
            </a:r>
            <a:r>
              <a:rPr lang="en-US" dirty="0"/>
              <a:t>run, but you will see the </a:t>
            </a:r>
            <a:r>
              <a:rPr lang="en-US" dirty="0" smtClean="0"/>
              <a:t>browser execution </a:t>
            </a:r>
            <a:r>
              <a:rPr lang="en-US" dirty="0"/>
              <a:t>on the </a:t>
            </a:r>
            <a:r>
              <a:rPr lang="en-US" dirty="0" smtClean="0"/>
              <a:t>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6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that </a:t>
            </a:r>
            <a:r>
              <a:rPr lang="en-US" dirty="0"/>
              <a:t>will execute the tests that you loaded on the hub.</a:t>
            </a:r>
          </a:p>
          <a:p>
            <a:r>
              <a:rPr lang="en-US" dirty="0"/>
              <a:t>There can be one or more nodes in a </a:t>
            </a:r>
            <a:r>
              <a:rPr lang="en-US" dirty="0" smtClean="0"/>
              <a:t>grid with different browsers and 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6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166</TotalTime>
  <Words>170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Habitat</vt:lpstr>
      <vt:lpstr>Selenium Grid</vt:lpstr>
      <vt:lpstr>What is Grid?</vt:lpstr>
      <vt:lpstr>When to use?</vt:lpstr>
      <vt:lpstr>Grid Infrastructure</vt:lpstr>
      <vt:lpstr>The Hub</vt:lpstr>
      <vt:lpstr>The Nodes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with JQuery</dc:title>
  <dc:creator>ServiceNow Inc</dc:creator>
  <cp:lastModifiedBy>ServiceNow Inc</cp:lastModifiedBy>
  <cp:revision>29</cp:revision>
  <dcterms:created xsi:type="dcterms:W3CDTF">2015-04-03T05:06:52Z</dcterms:created>
  <dcterms:modified xsi:type="dcterms:W3CDTF">2015-08-28T00:35:23Z</dcterms:modified>
</cp:coreProperties>
</file>