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4"/>
    <p:sldMasterId id="2147484035" r:id="rId5"/>
  </p:sldMasterIdLst>
  <p:notesMasterIdLst>
    <p:notesMasterId r:id="rId23"/>
  </p:notesMasterIdLst>
  <p:handoutMasterIdLst>
    <p:handoutMasterId r:id="rId24"/>
  </p:handoutMasterIdLst>
  <p:sldIdLst>
    <p:sldId id="674" r:id="rId6"/>
    <p:sldId id="698" r:id="rId7"/>
    <p:sldId id="731" r:id="rId8"/>
    <p:sldId id="730" r:id="rId9"/>
    <p:sldId id="739" r:id="rId10"/>
    <p:sldId id="740" r:id="rId11"/>
    <p:sldId id="725" r:id="rId12"/>
    <p:sldId id="721" r:id="rId13"/>
    <p:sldId id="726" r:id="rId14"/>
    <p:sldId id="722" r:id="rId15"/>
    <p:sldId id="733" r:id="rId16"/>
    <p:sldId id="734" r:id="rId17"/>
    <p:sldId id="735" r:id="rId18"/>
    <p:sldId id="736" r:id="rId19"/>
    <p:sldId id="737" r:id="rId20"/>
    <p:sldId id="738" r:id="rId21"/>
    <p:sldId id="694" r:id="rId2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esh Kanjee" initials="RK" lastIdx="1" clrIdx="0">
    <p:extLst>
      <p:ext uri="{19B8F6BF-5375-455C-9EA6-DF929625EA0E}">
        <p15:presenceInfo xmlns:p15="http://schemas.microsoft.com/office/powerpoint/2012/main" userId="Ritesh Kan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26"/>
    <a:srgbClr val="EDEDED"/>
    <a:srgbClr val="F5F5F5"/>
    <a:srgbClr val="EEEEEE"/>
    <a:srgbClr val="E60030"/>
    <a:srgbClr val="1EE905"/>
    <a:srgbClr val="F0F0F0"/>
    <a:srgbClr val="FFFFFF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6416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5484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146641" y="1479640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7501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9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ACFF9-06C7-4C90-ACA5-02FA6D3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0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9175" y="0"/>
            <a:ext cx="3048001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3217090"/>
            <a:ext cx="1561920" cy="15619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9148404" y="0"/>
            <a:ext cx="304359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457200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57120" y="1929033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6133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90160" y="568960"/>
            <a:ext cx="3037840" cy="171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2480" y="1127760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90160" y="34308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412480" y="39896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74160" y="4572000"/>
            <a:ext cx="7101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16000" y="4572000"/>
            <a:ext cx="11176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1200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5023955"/>
            <a:ext cx="4079681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1" y="568960"/>
            <a:ext cx="6106159" cy="4003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58160" y="4572000"/>
            <a:ext cx="5069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2854960"/>
            <a:ext cx="3048000" cy="4003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106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9" grpId="0" animBg="1"/>
      <p:bldP spid="9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3413760"/>
            <a:ext cx="6106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-3048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14720" y="2171395"/>
            <a:ext cx="2194560" cy="3094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4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28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-635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002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5C20C475-CFD8-44C2-886A-7185769DC7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9962" y="1125538"/>
            <a:ext cx="5072863" cy="573246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405701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33840" y="-30480"/>
            <a:ext cx="3058160" cy="6888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24" y="946702"/>
            <a:ext cx="4067175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112000" y="1135075"/>
            <a:ext cx="4053840" cy="4574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0319"/>
            <a:ext cx="2042161" cy="4569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4023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85537" y="2795200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229360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572468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541714" y="2795200"/>
            <a:ext cx="1080000" cy="108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09700" y="2151595"/>
            <a:ext cx="2104615" cy="21046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98115" y="2151595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86530" y="2151595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621285" y="2148390"/>
            <a:ext cx="2104615" cy="2104615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55A12D-11E0-437B-89DE-E19CBD7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A624F98-6334-4710-B5FE-8EC9CCAE03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-30480"/>
            <a:ext cx="608584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B31180B-D27B-49BA-B411-1ED0D6A231C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27300" y="1125538"/>
            <a:ext cx="2303462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E1553D6-1DEC-4C3C-9DE1-9BDD1DD6280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27300" y="3575957"/>
            <a:ext cx="2830450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07B0349-B996-4D43-A51A-890FFA32862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42374" y="3575957"/>
            <a:ext cx="2830450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043AB8B-7EAE-409D-ACA6-7B218F1EF8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909542" y="1125538"/>
            <a:ext cx="4263283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189B9FD-5B0C-4540-9969-CDE20BD730F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007263" y="3575957"/>
            <a:ext cx="3185597" cy="269784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4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3"/>
            <a:ext cx="4067176" cy="13089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9A2D4F83-68C8-465D-BCB1-63895E6871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460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40E674-1A0B-430C-B383-4782F9DF47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8424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A63802-8122-40EB-8337-F62BAEE0B3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4223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/>
      <p:bldP spid="10" grpId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219B21D2-43BF-44BE-8F5F-2A5834A9A25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95999" y="3429000"/>
            <a:ext cx="5076825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9792BF1-2F1C-4104-963B-7CBA016ED8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27238" y="0"/>
            <a:ext cx="4068761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6F0C670-BB95-47F5-BB08-C913FD10E41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35301" y="3429000"/>
            <a:ext cx="30607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20193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6000" y="3429000"/>
            <a:ext cx="20193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25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299" y="3429000"/>
            <a:ext cx="3060699" cy="342899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E9354BC-A38D-49AC-B33C-37DBC74E7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35299" y="1"/>
            <a:ext cx="3060699" cy="342899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3B44CB7-8865-4225-8490-953C9C551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299" y="3429001"/>
            <a:ext cx="3060699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75DCF0-B58E-4E01-B5DD-E877186D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8C037D-10CD-4E7B-AFB3-740A96BB6D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2" y="3429001"/>
            <a:ext cx="3060699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B1B9FC-2CA4-43C9-910F-D007298A60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0537" y="3429001"/>
            <a:ext cx="3041463" cy="28448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10B58E-1BDA-4DC5-812F-F1A7F999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8C9193-BDF6-4DE1-9ED4-38411138F1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6EE583F-29D2-460B-8A76-5C1CF6AAD8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44A2C62-9436-419E-A7D7-0A57C6B9A6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F24C80C-0839-4F9E-AAD4-AB7773C504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A8410C6-F7D0-4A6A-908F-82E31481310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F65C1D3-C5F1-475F-9985-D4E771EE8D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28916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961B85C-7D05-4DFE-9B44-B1E97C16F42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057832" y="4514850"/>
            <a:ext cx="2047422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C8E1A08-2897-4811-807B-2D66F0C66E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05254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AD1AF7EC-2C3A-4A7F-B12A-F862DCEEFEB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34168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EBE85F6-16B4-4B57-B90E-945A284A7C0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63084" y="4514850"/>
            <a:ext cx="2028916" cy="234315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377B1D1F-A8B8-4547-8D86-0E327F1D710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22A6D38C-3F7A-499E-B48F-B4C18D39A5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028916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CF32EEB-89E4-4BF0-AFA7-8A0F21FC04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057832" y="-1"/>
            <a:ext cx="2047422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9FF473FA-A0CF-4074-B871-279422A5CFC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05254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27F7A49-7D92-470B-B141-3A330676AE2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134168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2DEBC4AD-6AC9-43D0-90F7-79D693252BE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163084" y="-1"/>
            <a:ext cx="2028916" cy="218802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1C1BAB6-D060-42B0-BB06-60ED243F3D6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A8F51325-BF73-4DDA-8C00-AE6C8396935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05254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47C14B7-0220-4E03-A172-1C0AEF957C6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4168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585B5A4D-C0C7-494F-B31E-C85310495CC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63084" y="2188028"/>
            <a:ext cx="2028916" cy="232682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ccel="50000" decel="50000" autoRev="1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ccel="50000" decel="50000" autoRev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accel="50000" decel="50000" autoRev="1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accel="50000" decel="5000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autoRev="1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mph" presetSubtype="0" accel="50000" decel="50000" autoRev="1" fill="hold" grpId="1" nodeType="withEffect">
                                  <p:stCondLst>
                                    <p:cond delay="53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ccel="50000" decel="5000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43965D-2EED-4558-9C5F-2742A87CC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2"/>
          <a:stretch/>
        </p:blipFill>
        <p:spPr>
          <a:xfrm>
            <a:off x="0" y="356459"/>
            <a:ext cx="6096000" cy="6030254"/>
          </a:xfrm>
          <a:custGeom>
            <a:avLst/>
            <a:gdLst>
              <a:gd name="connsiteX0" fmla="*/ 0 w 6096000"/>
              <a:gd name="connsiteY0" fmla="*/ 0 h 6030254"/>
              <a:gd name="connsiteX1" fmla="*/ 6096000 w 6096000"/>
              <a:gd name="connsiteY1" fmla="*/ 0 h 6030254"/>
              <a:gd name="connsiteX2" fmla="*/ 6096000 w 6096000"/>
              <a:gd name="connsiteY2" fmla="*/ 6030254 h 6030254"/>
              <a:gd name="connsiteX3" fmla="*/ 0 w 6096000"/>
              <a:gd name="connsiteY3" fmla="*/ 6030254 h 603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30254">
                <a:moveTo>
                  <a:pt x="0" y="0"/>
                </a:moveTo>
                <a:lnTo>
                  <a:pt x="6096000" y="0"/>
                </a:lnTo>
                <a:lnTo>
                  <a:pt x="6096000" y="6030254"/>
                </a:lnTo>
                <a:lnTo>
                  <a:pt x="0" y="6030254"/>
                </a:lnTo>
                <a:close/>
              </a:path>
            </a:pathLst>
          </a:cu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5B4DBEF-EA49-4373-9307-A6D10828EB0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95301"/>
            <a:ext cx="5356490" cy="5331619"/>
          </a:xfrm>
          <a:custGeom>
            <a:avLst/>
            <a:gdLst>
              <a:gd name="connsiteX0" fmla="*/ 0 w 5356490"/>
              <a:gd name="connsiteY0" fmla="*/ 0 h 5331619"/>
              <a:gd name="connsiteX1" fmla="*/ 5094827 w 5356490"/>
              <a:gd name="connsiteY1" fmla="*/ 0 h 5331619"/>
              <a:gd name="connsiteX2" fmla="*/ 5316008 w 5356490"/>
              <a:gd name="connsiteY2" fmla="*/ 230706 h 5331619"/>
              <a:gd name="connsiteX3" fmla="*/ 5356490 w 5356490"/>
              <a:gd name="connsiteY3" fmla="*/ 5298282 h 5331619"/>
              <a:gd name="connsiteX4" fmla="*/ 5356489 w 5356490"/>
              <a:gd name="connsiteY4" fmla="*/ 5331619 h 5331619"/>
              <a:gd name="connsiteX5" fmla="*/ 0 w 5356490"/>
              <a:gd name="connsiteY5" fmla="*/ 5327006 h 533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6490" h="5331619">
                <a:moveTo>
                  <a:pt x="0" y="0"/>
                </a:moveTo>
                <a:lnTo>
                  <a:pt x="5094827" y="0"/>
                </a:lnTo>
                <a:cubicBezTo>
                  <a:pt x="5231448" y="0"/>
                  <a:pt x="5316008" y="94085"/>
                  <a:pt x="5316008" y="230706"/>
                </a:cubicBezTo>
                <a:lnTo>
                  <a:pt x="5356490" y="5298282"/>
                </a:lnTo>
                <a:cubicBezTo>
                  <a:pt x="5356490" y="5309394"/>
                  <a:pt x="5356489" y="5320507"/>
                  <a:pt x="5356489" y="5331619"/>
                </a:cubicBezTo>
                <a:lnTo>
                  <a:pt x="0" y="5327006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BA975-C896-4552-88A8-93ADDB39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2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19175" y="3802615"/>
            <a:ext cx="10153650" cy="247118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019175" y="1125538"/>
            <a:ext cx="10153650" cy="247118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135300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78594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821888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162250" y="421902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135300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478594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21888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162250" y="1606452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  <a:effectLst>
            <a:outerShdw blurRad="508000" dist="190500" dir="5400000" algn="t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mph" presetSubtype="0" accel="50000" decel="50000" autoRev="1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B18CED-5540-4245-861E-E6D78AE0A9D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rot="19307849">
            <a:off x="7597951" y="2463457"/>
            <a:ext cx="1917131" cy="4834932"/>
          </a:xfrm>
          <a:custGeom>
            <a:avLst/>
            <a:gdLst>
              <a:gd name="connsiteX0" fmla="*/ 0 w 2047422"/>
              <a:gd name="connsiteY0" fmla="*/ 0 h 2343150"/>
              <a:gd name="connsiteX1" fmla="*/ 2047422 w 2047422"/>
              <a:gd name="connsiteY1" fmla="*/ 0 h 2343150"/>
              <a:gd name="connsiteX2" fmla="*/ 2047422 w 2047422"/>
              <a:gd name="connsiteY2" fmla="*/ 2343150 h 2343150"/>
              <a:gd name="connsiteX3" fmla="*/ 0 w 2047422"/>
              <a:gd name="connsiteY3" fmla="*/ 2343150 h 2343150"/>
              <a:gd name="connsiteX4" fmla="*/ 0 w 2047422"/>
              <a:gd name="connsiteY4" fmla="*/ 0 h 2343150"/>
              <a:gd name="connsiteX0" fmla="*/ 0 w 2047422"/>
              <a:gd name="connsiteY0" fmla="*/ 522147 h 2865297"/>
              <a:gd name="connsiteX1" fmla="*/ 2036254 w 2047422"/>
              <a:gd name="connsiteY1" fmla="*/ 0 h 2865297"/>
              <a:gd name="connsiteX2" fmla="*/ 2047422 w 2047422"/>
              <a:gd name="connsiteY2" fmla="*/ 2865297 h 2865297"/>
              <a:gd name="connsiteX3" fmla="*/ 0 w 2047422"/>
              <a:gd name="connsiteY3" fmla="*/ 2865297 h 2865297"/>
              <a:gd name="connsiteX4" fmla="*/ 0 w 2047422"/>
              <a:gd name="connsiteY4" fmla="*/ 522147 h 2865297"/>
              <a:gd name="connsiteX0" fmla="*/ 0 w 2047422"/>
              <a:gd name="connsiteY0" fmla="*/ 529524 h 2872674"/>
              <a:gd name="connsiteX1" fmla="*/ 2036254 w 2047422"/>
              <a:gd name="connsiteY1" fmla="*/ 7377 h 2872674"/>
              <a:gd name="connsiteX2" fmla="*/ 2047422 w 2047422"/>
              <a:gd name="connsiteY2" fmla="*/ 2872674 h 2872674"/>
              <a:gd name="connsiteX3" fmla="*/ 0 w 2047422"/>
              <a:gd name="connsiteY3" fmla="*/ 2872674 h 2872674"/>
              <a:gd name="connsiteX4" fmla="*/ 0 w 2047422"/>
              <a:gd name="connsiteY4" fmla="*/ 529524 h 2872674"/>
              <a:gd name="connsiteX0" fmla="*/ 143233 w 2047422"/>
              <a:gd name="connsiteY0" fmla="*/ 243575 h 2884689"/>
              <a:gd name="connsiteX1" fmla="*/ 2036254 w 2047422"/>
              <a:gd name="connsiteY1" fmla="*/ 19392 h 2884689"/>
              <a:gd name="connsiteX2" fmla="*/ 2047422 w 2047422"/>
              <a:gd name="connsiteY2" fmla="*/ 2884689 h 2884689"/>
              <a:gd name="connsiteX3" fmla="*/ 0 w 2047422"/>
              <a:gd name="connsiteY3" fmla="*/ 2884689 h 2884689"/>
              <a:gd name="connsiteX4" fmla="*/ 143233 w 2047422"/>
              <a:gd name="connsiteY4" fmla="*/ 243575 h 2884689"/>
              <a:gd name="connsiteX0" fmla="*/ 143233 w 2047422"/>
              <a:gd name="connsiteY0" fmla="*/ 236413 h 2877527"/>
              <a:gd name="connsiteX1" fmla="*/ 2036254 w 2047422"/>
              <a:gd name="connsiteY1" fmla="*/ 12230 h 2877527"/>
              <a:gd name="connsiteX2" fmla="*/ 2047422 w 2047422"/>
              <a:gd name="connsiteY2" fmla="*/ 2877527 h 2877527"/>
              <a:gd name="connsiteX3" fmla="*/ 0 w 2047422"/>
              <a:gd name="connsiteY3" fmla="*/ 2877527 h 2877527"/>
              <a:gd name="connsiteX4" fmla="*/ 143233 w 2047422"/>
              <a:gd name="connsiteY4" fmla="*/ 236413 h 2877527"/>
              <a:gd name="connsiteX0" fmla="*/ 143233 w 2047422"/>
              <a:gd name="connsiteY0" fmla="*/ 239306 h 2880420"/>
              <a:gd name="connsiteX1" fmla="*/ 2036254 w 2047422"/>
              <a:gd name="connsiteY1" fmla="*/ 15123 h 2880420"/>
              <a:gd name="connsiteX2" fmla="*/ 2047422 w 2047422"/>
              <a:gd name="connsiteY2" fmla="*/ 2880420 h 2880420"/>
              <a:gd name="connsiteX3" fmla="*/ 0 w 2047422"/>
              <a:gd name="connsiteY3" fmla="*/ 2880420 h 2880420"/>
              <a:gd name="connsiteX4" fmla="*/ 143233 w 2047422"/>
              <a:gd name="connsiteY4" fmla="*/ 239306 h 2880420"/>
              <a:gd name="connsiteX0" fmla="*/ 58584 w 1962773"/>
              <a:gd name="connsiteY0" fmla="*/ 239306 h 4715270"/>
              <a:gd name="connsiteX1" fmla="*/ 1951605 w 1962773"/>
              <a:gd name="connsiteY1" fmla="*/ 15123 h 4715270"/>
              <a:gd name="connsiteX2" fmla="*/ 1962773 w 1962773"/>
              <a:gd name="connsiteY2" fmla="*/ 2880420 h 4715270"/>
              <a:gd name="connsiteX3" fmla="*/ 0 w 1962773"/>
              <a:gd name="connsiteY3" fmla="*/ 4715270 h 4715270"/>
              <a:gd name="connsiteX4" fmla="*/ 58584 w 1962773"/>
              <a:gd name="connsiteY4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0 w 1951738"/>
              <a:gd name="connsiteY3" fmla="*/ 4715270 h 4715270"/>
              <a:gd name="connsiteX4" fmla="*/ 58584 w 1951738"/>
              <a:gd name="connsiteY4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73781 w 1951738"/>
              <a:gd name="connsiteY3" fmla="*/ 4521470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73781 w 1951738"/>
              <a:gd name="connsiteY3" fmla="*/ 4521470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8"/>
              <a:gd name="connsiteY0" fmla="*/ 239306 h 4715270"/>
              <a:gd name="connsiteX1" fmla="*/ 1951605 w 1951738"/>
              <a:gd name="connsiteY1" fmla="*/ 15123 h 4715270"/>
              <a:gd name="connsiteX2" fmla="*/ 1883562 w 1951738"/>
              <a:gd name="connsiteY2" fmla="*/ 4358154 h 4715270"/>
              <a:gd name="connsiteX3" fmla="*/ 1721710 w 1951738"/>
              <a:gd name="connsiteY3" fmla="*/ 4520894 h 4715270"/>
              <a:gd name="connsiteX4" fmla="*/ 0 w 1951738"/>
              <a:gd name="connsiteY4" fmla="*/ 4715270 h 4715270"/>
              <a:gd name="connsiteX5" fmla="*/ 58584 w 1951738"/>
              <a:gd name="connsiteY5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0 w 1951737"/>
              <a:gd name="connsiteY4" fmla="*/ 4715270 h 4715270"/>
              <a:gd name="connsiteX5" fmla="*/ 58584 w 1951737"/>
              <a:gd name="connsiteY5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715270"/>
              <a:gd name="connsiteX1" fmla="*/ 1951605 w 1951737"/>
              <a:gd name="connsiteY1" fmla="*/ 15123 h 4715270"/>
              <a:gd name="connsiteX2" fmla="*/ 1882868 w 1951737"/>
              <a:gd name="connsiteY2" fmla="*/ 4333366 h 4715270"/>
              <a:gd name="connsiteX3" fmla="*/ 1721710 w 1951737"/>
              <a:gd name="connsiteY3" fmla="*/ 4520894 h 4715270"/>
              <a:gd name="connsiteX4" fmla="*/ 983508 w 1951737"/>
              <a:gd name="connsiteY4" fmla="*/ 4663150 h 4715270"/>
              <a:gd name="connsiteX5" fmla="*/ 0 w 1951737"/>
              <a:gd name="connsiteY5" fmla="*/ 4715270 h 4715270"/>
              <a:gd name="connsiteX6" fmla="*/ 58584 w 1951737"/>
              <a:gd name="connsiteY6" fmla="*/ 239306 h 4715270"/>
              <a:gd name="connsiteX0" fmla="*/ 58584 w 1951737"/>
              <a:gd name="connsiteY0" fmla="*/ 239306 h 4834932"/>
              <a:gd name="connsiteX1" fmla="*/ 1951605 w 1951737"/>
              <a:gd name="connsiteY1" fmla="*/ 15123 h 4834932"/>
              <a:gd name="connsiteX2" fmla="*/ 1882868 w 1951737"/>
              <a:gd name="connsiteY2" fmla="*/ 4333366 h 4834932"/>
              <a:gd name="connsiteX3" fmla="*/ 1721710 w 1951737"/>
              <a:gd name="connsiteY3" fmla="*/ 4520894 h 4834932"/>
              <a:gd name="connsiteX4" fmla="*/ 983508 w 1951737"/>
              <a:gd name="connsiteY4" fmla="*/ 4663150 h 4834932"/>
              <a:gd name="connsiteX5" fmla="*/ 149342 w 1951737"/>
              <a:gd name="connsiteY5" fmla="*/ 4834932 h 4834932"/>
              <a:gd name="connsiteX6" fmla="*/ 0 w 1951737"/>
              <a:gd name="connsiteY6" fmla="*/ 4715270 h 4834932"/>
              <a:gd name="connsiteX7" fmla="*/ 58584 w 1951737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902 w 1917131"/>
              <a:gd name="connsiteY4" fmla="*/ 4663150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  <a:gd name="connsiteX0" fmla="*/ 23978 w 1917131"/>
              <a:gd name="connsiteY0" fmla="*/ 239306 h 4834932"/>
              <a:gd name="connsiteX1" fmla="*/ 1916999 w 1917131"/>
              <a:gd name="connsiteY1" fmla="*/ 15123 h 4834932"/>
              <a:gd name="connsiteX2" fmla="*/ 1848262 w 1917131"/>
              <a:gd name="connsiteY2" fmla="*/ 4333366 h 4834932"/>
              <a:gd name="connsiteX3" fmla="*/ 1687104 w 1917131"/>
              <a:gd name="connsiteY3" fmla="*/ 4520894 h 4834932"/>
              <a:gd name="connsiteX4" fmla="*/ 948533 w 1917131"/>
              <a:gd name="connsiteY4" fmla="*/ 4679021 h 4834932"/>
              <a:gd name="connsiteX5" fmla="*/ 114736 w 1917131"/>
              <a:gd name="connsiteY5" fmla="*/ 4834932 h 4834932"/>
              <a:gd name="connsiteX6" fmla="*/ 0 w 1917131"/>
              <a:gd name="connsiteY6" fmla="*/ 4702101 h 4834932"/>
              <a:gd name="connsiteX7" fmla="*/ 23978 w 1917131"/>
              <a:gd name="connsiteY7" fmla="*/ 239306 h 483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7131" h="4834932">
                <a:moveTo>
                  <a:pt x="23978" y="239306"/>
                </a:moveTo>
                <a:cubicBezTo>
                  <a:pt x="600978" y="122073"/>
                  <a:pt x="1177515" y="-52560"/>
                  <a:pt x="1916999" y="15123"/>
                </a:cubicBezTo>
                <a:cubicBezTo>
                  <a:pt x="1920722" y="970222"/>
                  <a:pt x="1844539" y="3378267"/>
                  <a:pt x="1848262" y="4333366"/>
                </a:cubicBezTo>
                <a:cubicBezTo>
                  <a:pt x="1836849" y="4415703"/>
                  <a:pt x="1736266" y="4508669"/>
                  <a:pt x="1687104" y="4520894"/>
                </a:cubicBezTo>
                <a:cubicBezTo>
                  <a:pt x="1573622" y="4529900"/>
                  <a:pt x="1291203" y="4620088"/>
                  <a:pt x="948533" y="4679021"/>
                </a:cubicBezTo>
                <a:cubicBezTo>
                  <a:pt x="676191" y="4727310"/>
                  <a:pt x="677785" y="4740686"/>
                  <a:pt x="114736" y="4834932"/>
                </a:cubicBezTo>
                <a:cubicBezTo>
                  <a:pt x="65241" y="4810084"/>
                  <a:pt x="19997" y="4820903"/>
                  <a:pt x="0" y="4702101"/>
                </a:cubicBezTo>
                <a:lnTo>
                  <a:pt x="23978" y="239306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44D6AE-9ADA-448B-98FA-739A76B1F49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 rot="2445785">
            <a:off x="10178826" y="1101403"/>
            <a:ext cx="1366859" cy="5144145"/>
          </a:xfrm>
          <a:custGeom>
            <a:avLst/>
            <a:gdLst>
              <a:gd name="connsiteX0" fmla="*/ 0 w 2028916"/>
              <a:gd name="connsiteY0" fmla="*/ 0 h 2326822"/>
              <a:gd name="connsiteX1" fmla="*/ 2028916 w 2028916"/>
              <a:gd name="connsiteY1" fmla="*/ 0 h 2326822"/>
              <a:gd name="connsiteX2" fmla="*/ 2028916 w 2028916"/>
              <a:gd name="connsiteY2" fmla="*/ 2326822 h 2326822"/>
              <a:gd name="connsiteX3" fmla="*/ 0 w 2028916"/>
              <a:gd name="connsiteY3" fmla="*/ 2326822 h 2326822"/>
              <a:gd name="connsiteX4" fmla="*/ 0 w 2028916"/>
              <a:gd name="connsiteY4" fmla="*/ 0 h 2326822"/>
              <a:gd name="connsiteX0" fmla="*/ 0 w 2108542"/>
              <a:gd name="connsiteY0" fmla="*/ 2168777 h 4495599"/>
              <a:gd name="connsiteX1" fmla="*/ 2108542 w 2108542"/>
              <a:gd name="connsiteY1" fmla="*/ 0 h 4495599"/>
              <a:gd name="connsiteX2" fmla="*/ 2028916 w 2108542"/>
              <a:gd name="connsiteY2" fmla="*/ 4495599 h 4495599"/>
              <a:gd name="connsiteX3" fmla="*/ 0 w 2108542"/>
              <a:gd name="connsiteY3" fmla="*/ 4495599 h 4495599"/>
              <a:gd name="connsiteX4" fmla="*/ 0 w 2108542"/>
              <a:gd name="connsiteY4" fmla="*/ 2168777 h 4495599"/>
              <a:gd name="connsiteX0" fmla="*/ 933397 w 2108542"/>
              <a:gd name="connsiteY0" fmla="*/ 873689 h 4495599"/>
              <a:gd name="connsiteX1" fmla="*/ 2108542 w 2108542"/>
              <a:gd name="connsiteY1" fmla="*/ 0 h 4495599"/>
              <a:gd name="connsiteX2" fmla="*/ 2028916 w 2108542"/>
              <a:gd name="connsiteY2" fmla="*/ 4495599 h 4495599"/>
              <a:gd name="connsiteX3" fmla="*/ 0 w 2108542"/>
              <a:gd name="connsiteY3" fmla="*/ 4495599 h 4495599"/>
              <a:gd name="connsiteX4" fmla="*/ 933397 w 2108542"/>
              <a:gd name="connsiteY4" fmla="*/ 873689 h 4495599"/>
              <a:gd name="connsiteX0" fmla="*/ 195800 w 1370945"/>
              <a:gd name="connsiteY0" fmla="*/ 873689 h 5205346"/>
              <a:gd name="connsiteX1" fmla="*/ 1370945 w 1370945"/>
              <a:gd name="connsiteY1" fmla="*/ 0 h 5205346"/>
              <a:gd name="connsiteX2" fmla="*/ 1291319 w 1370945"/>
              <a:gd name="connsiteY2" fmla="*/ 4495599 h 5205346"/>
              <a:gd name="connsiteX3" fmla="*/ 0 w 1370945"/>
              <a:gd name="connsiteY3" fmla="*/ 5205346 h 5205346"/>
              <a:gd name="connsiteX4" fmla="*/ 195800 w 1370945"/>
              <a:gd name="connsiteY4" fmla="*/ 873689 h 5205346"/>
              <a:gd name="connsiteX0" fmla="*/ 195800 w 1370945"/>
              <a:gd name="connsiteY0" fmla="*/ 873689 h 5205346"/>
              <a:gd name="connsiteX1" fmla="*/ 1370945 w 1370945"/>
              <a:gd name="connsiteY1" fmla="*/ 0 h 5205346"/>
              <a:gd name="connsiteX2" fmla="*/ 1280871 w 1370945"/>
              <a:gd name="connsiteY2" fmla="*/ 4454303 h 5205346"/>
              <a:gd name="connsiteX3" fmla="*/ 0 w 1370945"/>
              <a:gd name="connsiteY3" fmla="*/ 5205346 h 5205346"/>
              <a:gd name="connsiteX4" fmla="*/ 195800 w 1370945"/>
              <a:gd name="connsiteY4" fmla="*/ 873689 h 5205346"/>
              <a:gd name="connsiteX0" fmla="*/ 195800 w 1380602"/>
              <a:gd name="connsiteY0" fmla="*/ 873689 h 5205346"/>
              <a:gd name="connsiteX1" fmla="*/ 1370945 w 1380602"/>
              <a:gd name="connsiteY1" fmla="*/ 0 h 5205346"/>
              <a:gd name="connsiteX2" fmla="*/ 1380602 w 1380602"/>
              <a:gd name="connsiteY2" fmla="*/ 166725 h 5205346"/>
              <a:gd name="connsiteX3" fmla="*/ 1280871 w 1380602"/>
              <a:gd name="connsiteY3" fmla="*/ 4454303 h 5205346"/>
              <a:gd name="connsiteX4" fmla="*/ 0 w 1380602"/>
              <a:gd name="connsiteY4" fmla="*/ 5205346 h 5205346"/>
              <a:gd name="connsiteX5" fmla="*/ 195800 w 1380602"/>
              <a:gd name="connsiteY5" fmla="*/ 873689 h 5205346"/>
              <a:gd name="connsiteX0" fmla="*/ 195800 w 1380602"/>
              <a:gd name="connsiteY0" fmla="*/ 823626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95800 w 1380602"/>
              <a:gd name="connsiteY5" fmla="*/ 823626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296365 w 1380602"/>
              <a:gd name="connsiteY5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200181 w 1380602"/>
              <a:gd name="connsiteY5" fmla="*/ 917318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65228 h 5155283"/>
              <a:gd name="connsiteX1" fmla="*/ 1294634 w 1380602"/>
              <a:gd name="connsiteY1" fmla="*/ 0 h 5155283"/>
              <a:gd name="connsiteX2" fmla="*/ 1380602 w 1380602"/>
              <a:gd name="connsiteY2" fmla="*/ 116662 h 5155283"/>
              <a:gd name="connsiteX3" fmla="*/ 1280871 w 1380602"/>
              <a:gd name="connsiteY3" fmla="*/ 4404240 h 5155283"/>
              <a:gd name="connsiteX4" fmla="*/ 0 w 1380602"/>
              <a:gd name="connsiteY4" fmla="*/ 5155283 h 5155283"/>
              <a:gd name="connsiteX5" fmla="*/ 166907 w 1380602"/>
              <a:gd name="connsiteY5" fmla="*/ 1024600 h 5155283"/>
              <a:gd name="connsiteX6" fmla="*/ 296365 w 1380602"/>
              <a:gd name="connsiteY6" fmla="*/ 765228 h 5155283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80871 w 1380602"/>
              <a:gd name="connsiteY3" fmla="*/ 4397772 h 5148815"/>
              <a:gd name="connsiteX4" fmla="*/ 0 w 1380602"/>
              <a:gd name="connsiteY4" fmla="*/ 5148815 h 5148815"/>
              <a:gd name="connsiteX5" fmla="*/ 166907 w 1380602"/>
              <a:gd name="connsiteY5" fmla="*/ 1018132 h 5148815"/>
              <a:gd name="connsiteX6" fmla="*/ 296365 w 1380602"/>
              <a:gd name="connsiteY6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80871 w 1380602"/>
              <a:gd name="connsiteY3" fmla="*/ 4397772 h 5148815"/>
              <a:gd name="connsiteX4" fmla="*/ 0 w 1380602"/>
              <a:gd name="connsiteY4" fmla="*/ 5148815 h 5148815"/>
              <a:gd name="connsiteX5" fmla="*/ 166907 w 1380602"/>
              <a:gd name="connsiteY5" fmla="*/ 1018132 h 5148815"/>
              <a:gd name="connsiteX6" fmla="*/ 296365 w 1380602"/>
              <a:gd name="connsiteY6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280871 w 1380602"/>
              <a:gd name="connsiteY4" fmla="*/ 4397772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0 w 1380602"/>
              <a:gd name="connsiteY5" fmla="*/ 5148815 h 5148815"/>
              <a:gd name="connsiteX6" fmla="*/ 166907 w 1380602"/>
              <a:gd name="connsiteY6" fmla="*/ 1018132 h 5148815"/>
              <a:gd name="connsiteX7" fmla="*/ 296365 w 1380602"/>
              <a:gd name="connsiteY7" fmla="*/ 758760 h 5148815"/>
              <a:gd name="connsiteX0" fmla="*/ 296365 w 1380602"/>
              <a:gd name="connsiteY0" fmla="*/ 758760 h 5148815"/>
              <a:gd name="connsiteX1" fmla="*/ 1290777 w 1380602"/>
              <a:gd name="connsiteY1" fmla="*/ 0 h 5148815"/>
              <a:gd name="connsiteX2" fmla="*/ 1380602 w 1380602"/>
              <a:gd name="connsiteY2" fmla="*/ 110194 h 5148815"/>
              <a:gd name="connsiteX3" fmla="*/ 1277388 w 1380602"/>
              <a:gd name="connsiteY3" fmla="*/ 4261108 h 5148815"/>
              <a:gd name="connsiteX4" fmla="*/ 1142492 w 1380602"/>
              <a:gd name="connsiteY4" fmla="*/ 4510773 h 5148815"/>
              <a:gd name="connsiteX5" fmla="*/ 158910 w 1380602"/>
              <a:gd name="connsiteY5" fmla="*/ 5137265 h 5148815"/>
              <a:gd name="connsiteX6" fmla="*/ 0 w 1380602"/>
              <a:gd name="connsiteY6" fmla="*/ 5148815 h 5148815"/>
              <a:gd name="connsiteX7" fmla="*/ 166907 w 1380602"/>
              <a:gd name="connsiteY7" fmla="*/ 1018132 h 5148815"/>
              <a:gd name="connsiteX8" fmla="*/ 296365 w 1380602"/>
              <a:gd name="connsiteY8" fmla="*/ 758760 h 5148815"/>
              <a:gd name="connsiteX0" fmla="*/ 296365 w 1380602"/>
              <a:gd name="connsiteY0" fmla="*/ 758760 h 5169184"/>
              <a:gd name="connsiteX1" fmla="*/ 1290777 w 1380602"/>
              <a:gd name="connsiteY1" fmla="*/ 0 h 5169184"/>
              <a:gd name="connsiteX2" fmla="*/ 1380602 w 1380602"/>
              <a:gd name="connsiteY2" fmla="*/ 110194 h 5169184"/>
              <a:gd name="connsiteX3" fmla="*/ 1277388 w 1380602"/>
              <a:gd name="connsiteY3" fmla="*/ 4261108 h 5169184"/>
              <a:gd name="connsiteX4" fmla="*/ 1142492 w 1380602"/>
              <a:gd name="connsiteY4" fmla="*/ 4510773 h 5169184"/>
              <a:gd name="connsiteX5" fmla="*/ 158910 w 1380602"/>
              <a:gd name="connsiteY5" fmla="*/ 5137265 h 5169184"/>
              <a:gd name="connsiteX6" fmla="*/ 0 w 1380602"/>
              <a:gd name="connsiteY6" fmla="*/ 5148815 h 5169184"/>
              <a:gd name="connsiteX7" fmla="*/ 166907 w 1380602"/>
              <a:gd name="connsiteY7" fmla="*/ 1018132 h 5169184"/>
              <a:gd name="connsiteX8" fmla="*/ 296365 w 1380602"/>
              <a:gd name="connsiteY8" fmla="*/ 758760 h 5169184"/>
              <a:gd name="connsiteX0" fmla="*/ 273975 w 1358212"/>
              <a:gd name="connsiteY0" fmla="*/ 758760 h 5149174"/>
              <a:gd name="connsiteX1" fmla="*/ 1268387 w 1358212"/>
              <a:gd name="connsiteY1" fmla="*/ 0 h 5149174"/>
              <a:gd name="connsiteX2" fmla="*/ 1358212 w 1358212"/>
              <a:gd name="connsiteY2" fmla="*/ 110194 h 5149174"/>
              <a:gd name="connsiteX3" fmla="*/ 1254998 w 1358212"/>
              <a:gd name="connsiteY3" fmla="*/ 4261108 h 5149174"/>
              <a:gd name="connsiteX4" fmla="*/ 1120102 w 1358212"/>
              <a:gd name="connsiteY4" fmla="*/ 4510773 h 5149174"/>
              <a:gd name="connsiteX5" fmla="*/ 136520 w 1358212"/>
              <a:gd name="connsiteY5" fmla="*/ 5137265 h 5149174"/>
              <a:gd name="connsiteX6" fmla="*/ 0 w 1358212"/>
              <a:gd name="connsiteY6" fmla="*/ 5120082 h 5149174"/>
              <a:gd name="connsiteX7" fmla="*/ 144517 w 1358212"/>
              <a:gd name="connsiteY7" fmla="*/ 1018132 h 5149174"/>
              <a:gd name="connsiteX8" fmla="*/ 273975 w 1358212"/>
              <a:gd name="connsiteY8" fmla="*/ 758760 h 5149174"/>
              <a:gd name="connsiteX0" fmla="*/ 273975 w 1358212"/>
              <a:gd name="connsiteY0" fmla="*/ 758760 h 5149174"/>
              <a:gd name="connsiteX1" fmla="*/ 1268387 w 1358212"/>
              <a:gd name="connsiteY1" fmla="*/ 0 h 5149174"/>
              <a:gd name="connsiteX2" fmla="*/ 1358212 w 1358212"/>
              <a:gd name="connsiteY2" fmla="*/ 110194 h 5149174"/>
              <a:gd name="connsiteX3" fmla="*/ 1254998 w 1358212"/>
              <a:gd name="connsiteY3" fmla="*/ 4261108 h 5149174"/>
              <a:gd name="connsiteX4" fmla="*/ 1120102 w 1358212"/>
              <a:gd name="connsiteY4" fmla="*/ 4510773 h 5149174"/>
              <a:gd name="connsiteX5" fmla="*/ 136520 w 1358212"/>
              <a:gd name="connsiteY5" fmla="*/ 5137265 h 5149174"/>
              <a:gd name="connsiteX6" fmla="*/ 0 w 1358212"/>
              <a:gd name="connsiteY6" fmla="*/ 5120082 h 5149174"/>
              <a:gd name="connsiteX7" fmla="*/ 144517 w 1358212"/>
              <a:gd name="connsiteY7" fmla="*/ 1018132 h 5149174"/>
              <a:gd name="connsiteX8" fmla="*/ 273975 w 1358212"/>
              <a:gd name="connsiteY8" fmla="*/ 758760 h 5149174"/>
              <a:gd name="connsiteX0" fmla="*/ 271177 w 1355414"/>
              <a:gd name="connsiteY0" fmla="*/ 758760 h 5142061"/>
              <a:gd name="connsiteX1" fmla="*/ 1265589 w 1355414"/>
              <a:gd name="connsiteY1" fmla="*/ 0 h 5142061"/>
              <a:gd name="connsiteX2" fmla="*/ 1355414 w 1355414"/>
              <a:gd name="connsiteY2" fmla="*/ 110194 h 5142061"/>
              <a:gd name="connsiteX3" fmla="*/ 1252200 w 1355414"/>
              <a:gd name="connsiteY3" fmla="*/ 4261108 h 5142061"/>
              <a:gd name="connsiteX4" fmla="*/ 1117304 w 1355414"/>
              <a:gd name="connsiteY4" fmla="*/ 4510773 h 5142061"/>
              <a:gd name="connsiteX5" fmla="*/ 133722 w 1355414"/>
              <a:gd name="connsiteY5" fmla="*/ 5137265 h 5142061"/>
              <a:gd name="connsiteX6" fmla="*/ 0 w 1355414"/>
              <a:gd name="connsiteY6" fmla="*/ 5105094 h 5142061"/>
              <a:gd name="connsiteX7" fmla="*/ 141719 w 1355414"/>
              <a:gd name="connsiteY7" fmla="*/ 1018132 h 5142061"/>
              <a:gd name="connsiteX8" fmla="*/ 271177 w 1355414"/>
              <a:gd name="connsiteY8" fmla="*/ 758760 h 5142061"/>
              <a:gd name="connsiteX0" fmla="*/ 271177 w 1355414"/>
              <a:gd name="connsiteY0" fmla="*/ 758760 h 5149585"/>
              <a:gd name="connsiteX1" fmla="*/ 1265589 w 1355414"/>
              <a:gd name="connsiteY1" fmla="*/ 0 h 5149585"/>
              <a:gd name="connsiteX2" fmla="*/ 1355414 w 1355414"/>
              <a:gd name="connsiteY2" fmla="*/ 110194 h 5149585"/>
              <a:gd name="connsiteX3" fmla="*/ 1252200 w 1355414"/>
              <a:gd name="connsiteY3" fmla="*/ 4261108 h 5149585"/>
              <a:gd name="connsiteX4" fmla="*/ 1117304 w 1355414"/>
              <a:gd name="connsiteY4" fmla="*/ 4510773 h 5149585"/>
              <a:gd name="connsiteX5" fmla="*/ 133722 w 1355414"/>
              <a:gd name="connsiteY5" fmla="*/ 5137265 h 5149585"/>
              <a:gd name="connsiteX6" fmla="*/ 0 w 1355414"/>
              <a:gd name="connsiteY6" fmla="*/ 5105094 h 5149585"/>
              <a:gd name="connsiteX7" fmla="*/ 141719 w 1355414"/>
              <a:gd name="connsiteY7" fmla="*/ 1018132 h 5149585"/>
              <a:gd name="connsiteX8" fmla="*/ 271177 w 1355414"/>
              <a:gd name="connsiteY8" fmla="*/ 758760 h 5149585"/>
              <a:gd name="connsiteX0" fmla="*/ 271177 w 1355414"/>
              <a:gd name="connsiteY0" fmla="*/ 758760 h 5149978"/>
              <a:gd name="connsiteX1" fmla="*/ 1265589 w 1355414"/>
              <a:gd name="connsiteY1" fmla="*/ 0 h 5149978"/>
              <a:gd name="connsiteX2" fmla="*/ 1355414 w 1355414"/>
              <a:gd name="connsiteY2" fmla="*/ 110194 h 5149978"/>
              <a:gd name="connsiteX3" fmla="*/ 1252200 w 1355414"/>
              <a:gd name="connsiteY3" fmla="*/ 4261108 h 5149978"/>
              <a:gd name="connsiteX4" fmla="*/ 1117304 w 1355414"/>
              <a:gd name="connsiteY4" fmla="*/ 4510773 h 5149978"/>
              <a:gd name="connsiteX5" fmla="*/ 133722 w 1355414"/>
              <a:gd name="connsiteY5" fmla="*/ 5137265 h 5149978"/>
              <a:gd name="connsiteX6" fmla="*/ 0 w 1355414"/>
              <a:gd name="connsiteY6" fmla="*/ 5105094 h 5149978"/>
              <a:gd name="connsiteX7" fmla="*/ 141719 w 1355414"/>
              <a:gd name="connsiteY7" fmla="*/ 1018132 h 5149978"/>
              <a:gd name="connsiteX8" fmla="*/ 271177 w 1355414"/>
              <a:gd name="connsiteY8" fmla="*/ 758760 h 5149978"/>
              <a:gd name="connsiteX0" fmla="*/ 278440 w 1362677"/>
              <a:gd name="connsiteY0" fmla="*/ 758760 h 5149978"/>
              <a:gd name="connsiteX1" fmla="*/ 1272852 w 1362677"/>
              <a:gd name="connsiteY1" fmla="*/ 0 h 5149978"/>
              <a:gd name="connsiteX2" fmla="*/ 1362677 w 1362677"/>
              <a:gd name="connsiteY2" fmla="*/ 110194 h 5149978"/>
              <a:gd name="connsiteX3" fmla="*/ 1259463 w 1362677"/>
              <a:gd name="connsiteY3" fmla="*/ 4261108 h 5149978"/>
              <a:gd name="connsiteX4" fmla="*/ 1124567 w 1362677"/>
              <a:gd name="connsiteY4" fmla="*/ 4510773 h 5149978"/>
              <a:gd name="connsiteX5" fmla="*/ 140985 w 1362677"/>
              <a:gd name="connsiteY5" fmla="*/ 5137265 h 5149978"/>
              <a:gd name="connsiteX6" fmla="*/ 7263 w 1362677"/>
              <a:gd name="connsiteY6" fmla="*/ 5105094 h 5149978"/>
              <a:gd name="connsiteX7" fmla="*/ 148982 w 1362677"/>
              <a:gd name="connsiteY7" fmla="*/ 1018132 h 5149978"/>
              <a:gd name="connsiteX8" fmla="*/ 278440 w 1362677"/>
              <a:gd name="connsiteY8" fmla="*/ 758760 h 5149978"/>
              <a:gd name="connsiteX0" fmla="*/ 289195 w 1373432"/>
              <a:gd name="connsiteY0" fmla="*/ 758760 h 5144145"/>
              <a:gd name="connsiteX1" fmla="*/ 1283607 w 1373432"/>
              <a:gd name="connsiteY1" fmla="*/ 0 h 5144145"/>
              <a:gd name="connsiteX2" fmla="*/ 1373432 w 1373432"/>
              <a:gd name="connsiteY2" fmla="*/ 110194 h 5144145"/>
              <a:gd name="connsiteX3" fmla="*/ 1270218 w 1373432"/>
              <a:gd name="connsiteY3" fmla="*/ 4261108 h 5144145"/>
              <a:gd name="connsiteX4" fmla="*/ 1135322 w 1373432"/>
              <a:gd name="connsiteY4" fmla="*/ 4510773 h 5144145"/>
              <a:gd name="connsiteX5" fmla="*/ 151740 w 1373432"/>
              <a:gd name="connsiteY5" fmla="*/ 5137265 h 5144145"/>
              <a:gd name="connsiteX6" fmla="*/ 6575 w 1373432"/>
              <a:gd name="connsiteY6" fmla="*/ 5077232 h 5144145"/>
              <a:gd name="connsiteX7" fmla="*/ 159737 w 1373432"/>
              <a:gd name="connsiteY7" fmla="*/ 1018132 h 5144145"/>
              <a:gd name="connsiteX8" fmla="*/ 289195 w 1373432"/>
              <a:gd name="connsiteY8" fmla="*/ 758760 h 5144145"/>
              <a:gd name="connsiteX0" fmla="*/ 282622 w 1366859"/>
              <a:gd name="connsiteY0" fmla="*/ 758760 h 5144145"/>
              <a:gd name="connsiteX1" fmla="*/ 1277034 w 1366859"/>
              <a:gd name="connsiteY1" fmla="*/ 0 h 5144145"/>
              <a:gd name="connsiteX2" fmla="*/ 1366859 w 1366859"/>
              <a:gd name="connsiteY2" fmla="*/ 110194 h 5144145"/>
              <a:gd name="connsiteX3" fmla="*/ 1263645 w 1366859"/>
              <a:gd name="connsiteY3" fmla="*/ 4261108 h 5144145"/>
              <a:gd name="connsiteX4" fmla="*/ 1128749 w 1366859"/>
              <a:gd name="connsiteY4" fmla="*/ 4510773 h 5144145"/>
              <a:gd name="connsiteX5" fmla="*/ 145167 w 1366859"/>
              <a:gd name="connsiteY5" fmla="*/ 5137265 h 5144145"/>
              <a:gd name="connsiteX6" fmla="*/ 2 w 1366859"/>
              <a:gd name="connsiteY6" fmla="*/ 5077232 h 5144145"/>
              <a:gd name="connsiteX7" fmla="*/ 153164 w 1366859"/>
              <a:gd name="connsiteY7" fmla="*/ 1018132 h 5144145"/>
              <a:gd name="connsiteX8" fmla="*/ 282622 w 1366859"/>
              <a:gd name="connsiteY8" fmla="*/ 758760 h 5144145"/>
              <a:gd name="connsiteX0" fmla="*/ 282622 w 1366859"/>
              <a:gd name="connsiteY0" fmla="*/ 758760 h 5144145"/>
              <a:gd name="connsiteX1" fmla="*/ 1277034 w 1366859"/>
              <a:gd name="connsiteY1" fmla="*/ 0 h 5144145"/>
              <a:gd name="connsiteX2" fmla="*/ 1366859 w 1366859"/>
              <a:gd name="connsiteY2" fmla="*/ 110194 h 5144145"/>
              <a:gd name="connsiteX3" fmla="*/ 1263645 w 1366859"/>
              <a:gd name="connsiteY3" fmla="*/ 4261108 h 5144145"/>
              <a:gd name="connsiteX4" fmla="*/ 1128749 w 1366859"/>
              <a:gd name="connsiteY4" fmla="*/ 4510773 h 5144145"/>
              <a:gd name="connsiteX5" fmla="*/ 145167 w 1366859"/>
              <a:gd name="connsiteY5" fmla="*/ 5137265 h 5144145"/>
              <a:gd name="connsiteX6" fmla="*/ 2 w 1366859"/>
              <a:gd name="connsiteY6" fmla="*/ 5077232 h 5144145"/>
              <a:gd name="connsiteX7" fmla="*/ 153164 w 1366859"/>
              <a:gd name="connsiteY7" fmla="*/ 1018132 h 5144145"/>
              <a:gd name="connsiteX8" fmla="*/ 282622 w 1366859"/>
              <a:gd name="connsiteY8" fmla="*/ 758760 h 514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859" h="5144145">
                <a:moveTo>
                  <a:pt x="282622" y="758760"/>
                </a:moveTo>
                <a:lnTo>
                  <a:pt x="1277034" y="0"/>
                </a:lnTo>
                <a:cubicBezTo>
                  <a:pt x="1350095" y="1655"/>
                  <a:pt x="1365817" y="93614"/>
                  <a:pt x="1366859" y="110194"/>
                </a:cubicBezTo>
                <a:cubicBezTo>
                  <a:pt x="1335128" y="1495718"/>
                  <a:pt x="1295376" y="2875584"/>
                  <a:pt x="1263645" y="4261108"/>
                </a:cubicBezTo>
                <a:cubicBezTo>
                  <a:pt x="1229626" y="4378910"/>
                  <a:pt x="1235098" y="4396641"/>
                  <a:pt x="1128749" y="4510773"/>
                </a:cubicBezTo>
                <a:cubicBezTo>
                  <a:pt x="780531" y="4705714"/>
                  <a:pt x="493385" y="4942324"/>
                  <a:pt x="145167" y="5137265"/>
                </a:cubicBezTo>
                <a:cubicBezTo>
                  <a:pt x="28449" y="5158343"/>
                  <a:pt x="50546" y="5128921"/>
                  <a:pt x="2" y="5077232"/>
                </a:cubicBezTo>
                <a:cubicBezTo>
                  <a:pt x="-386" y="4623689"/>
                  <a:pt x="106090" y="2438997"/>
                  <a:pt x="153164" y="1018132"/>
                </a:cubicBezTo>
                <a:cubicBezTo>
                  <a:pt x="205088" y="836085"/>
                  <a:pt x="237853" y="821460"/>
                  <a:pt x="282622" y="75876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42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A4836E-CBBF-48EE-AC2F-BE1EC5A783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59" y="323850"/>
            <a:ext cx="6459954" cy="653415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937F72F1-3B35-497C-BF8C-970A0081BE9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259509" y="2812258"/>
            <a:ext cx="1371599" cy="4045743"/>
          </a:xfrm>
          <a:custGeom>
            <a:avLst/>
            <a:gdLst>
              <a:gd name="connsiteX0" fmla="*/ 850767 w 1371599"/>
              <a:gd name="connsiteY0" fmla="*/ 0 h 4045743"/>
              <a:gd name="connsiteX1" fmla="*/ 1121435 w 1371599"/>
              <a:gd name="connsiteY1" fmla="*/ 0 h 4045743"/>
              <a:gd name="connsiteX2" fmla="*/ 1371599 w 1371599"/>
              <a:gd name="connsiteY2" fmla="*/ 249408 h 4045743"/>
              <a:gd name="connsiteX3" fmla="*/ 1371599 w 1371599"/>
              <a:gd name="connsiteY3" fmla="*/ 3845289 h 4045743"/>
              <a:gd name="connsiteX4" fmla="*/ 1371599 w 1371599"/>
              <a:gd name="connsiteY4" fmla="*/ 4045743 h 4045743"/>
              <a:gd name="connsiteX5" fmla="*/ 0 w 1371599"/>
              <a:gd name="connsiteY5" fmla="*/ 4045743 h 4045743"/>
              <a:gd name="connsiteX6" fmla="*/ 0 w 1371599"/>
              <a:gd name="connsiteY6" fmla="*/ 197113 h 4045743"/>
              <a:gd name="connsiteX7" fmla="*/ 32766 w 1371599"/>
              <a:gd name="connsiteY7" fmla="*/ 197113 h 4045743"/>
              <a:gd name="connsiteX8" fmla="*/ 678523 w 1371599"/>
              <a:gd name="connsiteY8" fmla="*/ 197113 h 4045743"/>
              <a:gd name="connsiteX9" fmla="*/ 817959 w 1371599"/>
              <a:gd name="connsiteY9" fmla="*/ 60341 h 4045743"/>
              <a:gd name="connsiteX10" fmla="*/ 817959 w 1371599"/>
              <a:gd name="connsiteY10" fmla="*/ 36205 h 4045743"/>
              <a:gd name="connsiteX11" fmla="*/ 850767 w 1371599"/>
              <a:gd name="connsiteY11" fmla="*/ 0 h 40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045743">
                <a:moveTo>
                  <a:pt x="850767" y="0"/>
                </a:moveTo>
                <a:cubicBezTo>
                  <a:pt x="850767" y="0"/>
                  <a:pt x="850767" y="0"/>
                  <a:pt x="1121435" y="0"/>
                </a:cubicBezTo>
                <a:cubicBezTo>
                  <a:pt x="1256770" y="0"/>
                  <a:pt x="1371599" y="112636"/>
                  <a:pt x="1371599" y="249408"/>
                </a:cubicBezTo>
                <a:cubicBezTo>
                  <a:pt x="1371599" y="249408"/>
                  <a:pt x="1371599" y="249408"/>
                  <a:pt x="1371599" y="3845289"/>
                </a:cubicBezTo>
                <a:lnTo>
                  <a:pt x="1371599" y="4045743"/>
                </a:lnTo>
                <a:lnTo>
                  <a:pt x="0" y="4045743"/>
                </a:lnTo>
                <a:lnTo>
                  <a:pt x="0" y="197113"/>
                </a:lnTo>
                <a:lnTo>
                  <a:pt x="32766" y="197113"/>
                </a:lnTo>
                <a:cubicBezTo>
                  <a:pt x="313304" y="197113"/>
                  <a:pt x="624696" y="197113"/>
                  <a:pt x="678523" y="197113"/>
                </a:cubicBezTo>
                <a:cubicBezTo>
                  <a:pt x="776948" y="197113"/>
                  <a:pt x="817959" y="108613"/>
                  <a:pt x="817959" y="60341"/>
                </a:cubicBezTo>
                <a:cubicBezTo>
                  <a:pt x="817959" y="60341"/>
                  <a:pt x="817959" y="60341"/>
                  <a:pt x="817959" y="36205"/>
                </a:cubicBezTo>
                <a:cubicBezTo>
                  <a:pt x="817959" y="16091"/>
                  <a:pt x="834363" y="0"/>
                  <a:pt x="850767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B41E9F2-51F3-4737-8F8F-7D75C39D3E3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08636" y="2021682"/>
            <a:ext cx="2509837" cy="5326062"/>
          </a:xfrm>
          <a:custGeom>
            <a:avLst/>
            <a:gdLst>
              <a:gd name="connsiteX0" fmla="*/ 250164 w 2509837"/>
              <a:gd name="connsiteY0" fmla="*/ 0 h 5326062"/>
              <a:gd name="connsiteX1" fmla="*/ 524933 w 2509837"/>
              <a:gd name="connsiteY1" fmla="*/ 0 h 5326062"/>
              <a:gd name="connsiteX2" fmla="*/ 557742 w 2509837"/>
              <a:gd name="connsiteY2" fmla="*/ 36205 h 5326062"/>
              <a:gd name="connsiteX3" fmla="*/ 557742 w 2509837"/>
              <a:gd name="connsiteY3" fmla="*/ 64363 h 5326062"/>
              <a:gd name="connsiteX4" fmla="*/ 701278 w 2509837"/>
              <a:gd name="connsiteY4" fmla="*/ 197113 h 5326062"/>
              <a:gd name="connsiteX5" fmla="*/ 1816761 w 2509837"/>
              <a:gd name="connsiteY5" fmla="*/ 197113 h 5326062"/>
              <a:gd name="connsiteX6" fmla="*/ 1956197 w 2509837"/>
              <a:gd name="connsiteY6" fmla="*/ 60341 h 5326062"/>
              <a:gd name="connsiteX7" fmla="*/ 1956197 w 2509837"/>
              <a:gd name="connsiteY7" fmla="*/ 36205 h 5326062"/>
              <a:gd name="connsiteX8" fmla="*/ 1989005 w 2509837"/>
              <a:gd name="connsiteY8" fmla="*/ 0 h 5326062"/>
              <a:gd name="connsiteX9" fmla="*/ 2259673 w 2509837"/>
              <a:gd name="connsiteY9" fmla="*/ 0 h 5326062"/>
              <a:gd name="connsiteX10" fmla="*/ 2509837 w 2509837"/>
              <a:gd name="connsiteY10" fmla="*/ 249408 h 5326062"/>
              <a:gd name="connsiteX11" fmla="*/ 2509837 w 2509837"/>
              <a:gd name="connsiteY11" fmla="*/ 5080677 h 5326062"/>
              <a:gd name="connsiteX12" fmla="*/ 2259673 w 2509837"/>
              <a:gd name="connsiteY12" fmla="*/ 5326062 h 5326062"/>
              <a:gd name="connsiteX13" fmla="*/ 250164 w 2509837"/>
              <a:gd name="connsiteY13" fmla="*/ 5326062 h 5326062"/>
              <a:gd name="connsiteX14" fmla="*/ 0 w 2509837"/>
              <a:gd name="connsiteY14" fmla="*/ 5080677 h 5326062"/>
              <a:gd name="connsiteX15" fmla="*/ 0 w 2509837"/>
              <a:gd name="connsiteY15" fmla="*/ 249408 h 5326062"/>
              <a:gd name="connsiteX16" fmla="*/ 250164 w 2509837"/>
              <a:gd name="connsiteY16" fmla="*/ 0 h 532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09837" h="5326062">
                <a:moveTo>
                  <a:pt x="250164" y="0"/>
                </a:moveTo>
                <a:cubicBezTo>
                  <a:pt x="250164" y="0"/>
                  <a:pt x="250164" y="0"/>
                  <a:pt x="524933" y="0"/>
                </a:cubicBezTo>
                <a:cubicBezTo>
                  <a:pt x="541338" y="0"/>
                  <a:pt x="557742" y="16091"/>
                  <a:pt x="557742" y="36205"/>
                </a:cubicBezTo>
                <a:cubicBezTo>
                  <a:pt x="557742" y="36205"/>
                  <a:pt x="557742" y="36205"/>
                  <a:pt x="557742" y="64363"/>
                </a:cubicBezTo>
                <a:cubicBezTo>
                  <a:pt x="557742" y="104591"/>
                  <a:pt x="590550" y="197113"/>
                  <a:pt x="701278" y="197113"/>
                </a:cubicBezTo>
                <a:cubicBezTo>
                  <a:pt x="758693" y="197113"/>
                  <a:pt x="1718336" y="197113"/>
                  <a:pt x="1816761" y="197113"/>
                </a:cubicBezTo>
                <a:cubicBezTo>
                  <a:pt x="1915186" y="197113"/>
                  <a:pt x="1956197" y="108613"/>
                  <a:pt x="1956197" y="60341"/>
                </a:cubicBezTo>
                <a:cubicBezTo>
                  <a:pt x="1956197" y="60341"/>
                  <a:pt x="1956197" y="60341"/>
                  <a:pt x="1956197" y="36205"/>
                </a:cubicBezTo>
                <a:cubicBezTo>
                  <a:pt x="1956197" y="16091"/>
                  <a:pt x="1972601" y="0"/>
                  <a:pt x="1989005" y="0"/>
                </a:cubicBezTo>
                <a:cubicBezTo>
                  <a:pt x="1989005" y="0"/>
                  <a:pt x="1989005" y="0"/>
                  <a:pt x="2259673" y="0"/>
                </a:cubicBezTo>
                <a:cubicBezTo>
                  <a:pt x="2395008" y="0"/>
                  <a:pt x="2509837" y="112636"/>
                  <a:pt x="2509837" y="249408"/>
                </a:cubicBezTo>
                <a:cubicBezTo>
                  <a:pt x="2509837" y="249408"/>
                  <a:pt x="2509837" y="249408"/>
                  <a:pt x="2509837" y="5080677"/>
                </a:cubicBezTo>
                <a:cubicBezTo>
                  <a:pt x="2509837" y="5217449"/>
                  <a:pt x="2395008" y="5326062"/>
                  <a:pt x="2259673" y="5326062"/>
                </a:cubicBezTo>
                <a:cubicBezTo>
                  <a:pt x="2259673" y="5326062"/>
                  <a:pt x="2259673" y="5326062"/>
                  <a:pt x="250164" y="5326062"/>
                </a:cubicBezTo>
                <a:cubicBezTo>
                  <a:pt x="114829" y="5326062"/>
                  <a:pt x="0" y="5217449"/>
                  <a:pt x="0" y="5080677"/>
                </a:cubicBezTo>
                <a:cubicBezTo>
                  <a:pt x="0" y="5080677"/>
                  <a:pt x="0" y="5080677"/>
                  <a:pt x="0" y="249408"/>
                </a:cubicBezTo>
                <a:cubicBezTo>
                  <a:pt x="0" y="112636"/>
                  <a:pt x="114829" y="0"/>
                  <a:pt x="250164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2A591A8-2DFA-4267-9A82-89E15E8DBFB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096001" y="2810690"/>
            <a:ext cx="1371599" cy="4038602"/>
          </a:xfrm>
          <a:custGeom>
            <a:avLst/>
            <a:gdLst>
              <a:gd name="connsiteX0" fmla="*/ 250164 w 1371599"/>
              <a:gd name="connsiteY0" fmla="*/ 0 h 4038602"/>
              <a:gd name="connsiteX1" fmla="*/ 524933 w 1371599"/>
              <a:gd name="connsiteY1" fmla="*/ 0 h 4038602"/>
              <a:gd name="connsiteX2" fmla="*/ 557742 w 1371599"/>
              <a:gd name="connsiteY2" fmla="*/ 36205 h 4038602"/>
              <a:gd name="connsiteX3" fmla="*/ 557742 w 1371599"/>
              <a:gd name="connsiteY3" fmla="*/ 64363 h 4038602"/>
              <a:gd name="connsiteX4" fmla="*/ 701278 w 1371599"/>
              <a:gd name="connsiteY4" fmla="*/ 197113 h 4038602"/>
              <a:gd name="connsiteX5" fmla="*/ 1243641 w 1371599"/>
              <a:gd name="connsiteY5" fmla="*/ 197113 h 4038602"/>
              <a:gd name="connsiteX6" fmla="*/ 1371599 w 1371599"/>
              <a:gd name="connsiteY6" fmla="*/ 197113 h 4038602"/>
              <a:gd name="connsiteX7" fmla="*/ 1371599 w 1371599"/>
              <a:gd name="connsiteY7" fmla="*/ 4038602 h 4038602"/>
              <a:gd name="connsiteX8" fmla="*/ 0 w 1371599"/>
              <a:gd name="connsiteY8" fmla="*/ 4038602 h 4038602"/>
              <a:gd name="connsiteX9" fmla="*/ 0 w 1371599"/>
              <a:gd name="connsiteY9" fmla="*/ 3901168 h 4038602"/>
              <a:gd name="connsiteX10" fmla="*/ 0 w 1371599"/>
              <a:gd name="connsiteY10" fmla="*/ 249408 h 4038602"/>
              <a:gd name="connsiteX11" fmla="*/ 250164 w 1371599"/>
              <a:gd name="connsiteY11" fmla="*/ 0 h 403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038602">
                <a:moveTo>
                  <a:pt x="250164" y="0"/>
                </a:moveTo>
                <a:cubicBezTo>
                  <a:pt x="250164" y="0"/>
                  <a:pt x="250164" y="0"/>
                  <a:pt x="524933" y="0"/>
                </a:cubicBezTo>
                <a:cubicBezTo>
                  <a:pt x="541338" y="0"/>
                  <a:pt x="557742" y="16091"/>
                  <a:pt x="557742" y="36205"/>
                </a:cubicBezTo>
                <a:cubicBezTo>
                  <a:pt x="557742" y="36205"/>
                  <a:pt x="557742" y="36205"/>
                  <a:pt x="557742" y="64363"/>
                </a:cubicBezTo>
                <a:cubicBezTo>
                  <a:pt x="557742" y="104591"/>
                  <a:pt x="590550" y="197113"/>
                  <a:pt x="701278" y="197113"/>
                </a:cubicBezTo>
                <a:cubicBezTo>
                  <a:pt x="729986" y="197113"/>
                  <a:pt x="984250" y="197113"/>
                  <a:pt x="1243641" y="197113"/>
                </a:cubicBezTo>
                <a:lnTo>
                  <a:pt x="1371599" y="197113"/>
                </a:lnTo>
                <a:lnTo>
                  <a:pt x="1371599" y="4038602"/>
                </a:lnTo>
                <a:lnTo>
                  <a:pt x="0" y="4038602"/>
                </a:lnTo>
                <a:lnTo>
                  <a:pt x="0" y="3901168"/>
                </a:lnTo>
                <a:cubicBezTo>
                  <a:pt x="0" y="3193463"/>
                  <a:pt x="0" y="2061134"/>
                  <a:pt x="0" y="249408"/>
                </a:cubicBezTo>
                <a:cubicBezTo>
                  <a:pt x="0" y="112636"/>
                  <a:pt x="114829" y="0"/>
                  <a:pt x="250164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14" grpId="0" animBg="1"/>
      <p:bldP spid="14" grpId="1" animBg="1"/>
      <p:bldP spid="25" grpId="0" animBg="1"/>
      <p:bldP spid="25" grpId="1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8FA80A9-BCE2-4F55-801E-4668E68BFD8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35300" y="-1"/>
            <a:ext cx="8137525" cy="400050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1708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023517" y="4257800"/>
            <a:ext cx="2016000" cy="201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34"/>
          </p:nvPr>
        </p:nvSpPr>
        <p:spPr>
          <a:xfrm>
            <a:off x="9156825" y="4257800"/>
            <a:ext cx="2016000" cy="201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90171" y="4257800"/>
            <a:ext cx="2015999" cy="201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30" grpId="0" animBg="1"/>
      <p:bldP spid="30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441738"/>
            <a:ext cx="4057016" cy="13882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37840" y="0"/>
            <a:ext cx="3058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44240"/>
            <a:ext cx="3048000" cy="34137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3840" y="3444240"/>
            <a:ext cx="3048000" cy="34137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A3C448-7127-4C1F-83F9-532BB7F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128000" y="701774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34417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77711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321005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661367" y="2855043"/>
            <a:ext cx="900000" cy="90000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28825" y="3429000"/>
            <a:ext cx="4067176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2677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0085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4823" y="0"/>
            <a:ext cx="406717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877352"/>
            <a:ext cx="4057016" cy="13882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027238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3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B08AF2B-9319-4541-AA19-78303FAF9F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E89130-46DD-4D27-B764-E3696686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953" y="558434"/>
            <a:ext cx="4560047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6654" y="1125538"/>
            <a:ext cx="1811382" cy="168929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179130"/>
            <a:ext cx="1811382" cy="1689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1238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051005" y="0"/>
            <a:ext cx="814099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0381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C4B43A9-69B6-4ABF-8419-3D2002EE44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9175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764D54-A742-427B-8CCD-413C0B71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0" y="946702"/>
            <a:ext cx="438067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3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89584" cy="2002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324051" y="1125538"/>
            <a:ext cx="2821566" cy="319620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351259" y="1119211"/>
            <a:ext cx="2821566" cy="320253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385D845-B0B0-4F76-A5C3-DA93215F20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8DA4667-09D2-4757-9CB4-C629D240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5023955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F454FD-44BE-4335-9559-96886E389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43" y="24168"/>
            <a:ext cx="1935478" cy="5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6213" y="2624344"/>
            <a:ext cx="10146612" cy="149998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 tIns="0" anchor="ctr" anchorCtr="0"/>
          <a:lstStyle>
            <a:lvl1pPr algn="ctr">
              <a:defRPr sz="96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51E3DC-3E2E-457F-B94B-7D511F0D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43" y="24168"/>
            <a:ext cx="1935478" cy="5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7238" y="2805640"/>
            <a:ext cx="8376487" cy="943700"/>
          </a:xfrm>
          <a:custGeom>
            <a:avLst/>
            <a:gdLst/>
            <a:ahLst/>
            <a:cxnLst/>
            <a:rect l="l" t="t" r="r" b="b"/>
            <a:pathLst>
              <a:path w="6924312" h="780097">
                <a:moveTo>
                  <a:pt x="3032236" y="473630"/>
                </a:moveTo>
                <a:lnTo>
                  <a:pt x="3032236" y="596217"/>
                </a:lnTo>
                <a:lnTo>
                  <a:pt x="3190484" y="596217"/>
                </a:lnTo>
                <a:cubicBezTo>
                  <a:pt x="3248435" y="596217"/>
                  <a:pt x="3277410" y="575786"/>
                  <a:pt x="3277410" y="534924"/>
                </a:cubicBezTo>
                <a:cubicBezTo>
                  <a:pt x="3277410" y="494061"/>
                  <a:pt x="3248435" y="473630"/>
                  <a:pt x="3190484" y="473630"/>
                </a:cubicBezTo>
                <a:close/>
                <a:moveTo>
                  <a:pt x="5595452" y="258546"/>
                </a:moveTo>
                <a:lnTo>
                  <a:pt x="5519671" y="454685"/>
                </a:lnTo>
                <a:lnTo>
                  <a:pt x="5671232" y="454685"/>
                </a:lnTo>
                <a:close/>
                <a:moveTo>
                  <a:pt x="3893944" y="202825"/>
                </a:moveTo>
                <a:lnTo>
                  <a:pt x="3893944" y="385591"/>
                </a:lnTo>
                <a:lnTo>
                  <a:pt x="3989784" y="385591"/>
                </a:lnTo>
                <a:cubicBezTo>
                  <a:pt x="4025446" y="385591"/>
                  <a:pt x="4052192" y="377604"/>
                  <a:pt x="4070023" y="361631"/>
                </a:cubicBezTo>
                <a:cubicBezTo>
                  <a:pt x="4087854" y="345657"/>
                  <a:pt x="4096769" y="323183"/>
                  <a:pt x="4096769" y="294208"/>
                </a:cubicBezTo>
                <a:cubicBezTo>
                  <a:pt x="4096769" y="265233"/>
                  <a:pt x="4087854" y="242759"/>
                  <a:pt x="4070023" y="226785"/>
                </a:cubicBezTo>
                <a:cubicBezTo>
                  <a:pt x="4052192" y="210812"/>
                  <a:pt x="4025446" y="202825"/>
                  <a:pt x="3989784" y="202825"/>
                </a:cubicBezTo>
                <a:close/>
                <a:moveTo>
                  <a:pt x="3032236" y="183880"/>
                </a:moveTo>
                <a:lnTo>
                  <a:pt x="3032236" y="299780"/>
                </a:lnTo>
                <a:lnTo>
                  <a:pt x="3154823" y="299780"/>
                </a:lnTo>
                <a:cubicBezTo>
                  <a:pt x="3212030" y="299780"/>
                  <a:pt x="3240634" y="280463"/>
                  <a:pt x="3240634" y="241830"/>
                </a:cubicBezTo>
                <a:cubicBezTo>
                  <a:pt x="3240634" y="203196"/>
                  <a:pt x="3212030" y="183880"/>
                  <a:pt x="3154823" y="183880"/>
                </a:cubicBezTo>
                <a:close/>
                <a:moveTo>
                  <a:pt x="6107440" y="0"/>
                </a:moveTo>
                <a:lnTo>
                  <a:pt x="6365986" y="0"/>
                </a:lnTo>
                <a:lnTo>
                  <a:pt x="6365986" y="283064"/>
                </a:lnTo>
                <a:lnTo>
                  <a:pt x="6622304" y="0"/>
                </a:lnTo>
                <a:lnTo>
                  <a:pt x="6908710" y="0"/>
                </a:lnTo>
                <a:lnTo>
                  <a:pt x="6596672" y="343243"/>
                </a:lnTo>
                <a:lnTo>
                  <a:pt x="6924312" y="780097"/>
                </a:lnTo>
                <a:lnTo>
                  <a:pt x="6620075" y="780097"/>
                </a:lnTo>
                <a:lnTo>
                  <a:pt x="6425050" y="521551"/>
                </a:lnTo>
                <a:lnTo>
                  <a:pt x="6365986" y="587302"/>
                </a:lnTo>
                <a:lnTo>
                  <a:pt x="6365986" y="780097"/>
                </a:lnTo>
                <a:lnTo>
                  <a:pt x="6107440" y="780097"/>
                </a:lnTo>
                <a:close/>
                <a:moveTo>
                  <a:pt x="5468407" y="0"/>
                </a:moveTo>
                <a:lnTo>
                  <a:pt x="5726954" y="0"/>
                </a:lnTo>
                <a:lnTo>
                  <a:pt x="6067968" y="780097"/>
                </a:lnTo>
                <a:lnTo>
                  <a:pt x="5796048" y="780097"/>
                </a:lnTo>
                <a:lnTo>
                  <a:pt x="5743670" y="644137"/>
                </a:lnTo>
                <a:lnTo>
                  <a:pt x="5447233" y="644137"/>
                </a:lnTo>
                <a:lnTo>
                  <a:pt x="5394855" y="780097"/>
                </a:lnTo>
                <a:lnTo>
                  <a:pt x="5127393" y="780097"/>
                </a:lnTo>
                <a:close/>
                <a:moveTo>
                  <a:pt x="4459615" y="0"/>
                </a:moveTo>
                <a:lnTo>
                  <a:pt x="5093722" y="0"/>
                </a:lnTo>
                <a:lnTo>
                  <a:pt x="5093722" y="198367"/>
                </a:lnTo>
                <a:lnTo>
                  <a:pt x="4718161" y="198367"/>
                </a:lnTo>
                <a:lnTo>
                  <a:pt x="4718161" y="289750"/>
                </a:lnTo>
                <a:lnTo>
                  <a:pt x="5048031" y="289750"/>
                </a:lnTo>
                <a:lnTo>
                  <a:pt x="5048031" y="479202"/>
                </a:lnTo>
                <a:lnTo>
                  <a:pt x="4718161" y="479202"/>
                </a:lnTo>
                <a:lnTo>
                  <a:pt x="4718161" y="581730"/>
                </a:lnTo>
                <a:lnTo>
                  <a:pt x="5108210" y="581730"/>
                </a:lnTo>
                <a:lnTo>
                  <a:pt x="5108210" y="780097"/>
                </a:lnTo>
                <a:lnTo>
                  <a:pt x="4459615" y="780097"/>
                </a:lnTo>
                <a:close/>
                <a:moveTo>
                  <a:pt x="3630939" y="0"/>
                </a:moveTo>
                <a:lnTo>
                  <a:pt x="4006500" y="0"/>
                </a:lnTo>
                <a:cubicBezTo>
                  <a:pt x="4078567" y="0"/>
                  <a:pt x="4141346" y="11887"/>
                  <a:pt x="4194839" y="35661"/>
                </a:cubicBezTo>
                <a:cubicBezTo>
                  <a:pt x="4248331" y="59436"/>
                  <a:pt x="4289565" y="93611"/>
                  <a:pt x="4318540" y="138188"/>
                </a:cubicBezTo>
                <a:cubicBezTo>
                  <a:pt x="4347515" y="182765"/>
                  <a:pt x="4362002" y="234772"/>
                  <a:pt x="4362002" y="294208"/>
                </a:cubicBezTo>
                <a:cubicBezTo>
                  <a:pt x="4362002" y="349929"/>
                  <a:pt x="4349372" y="398592"/>
                  <a:pt x="4324112" y="440198"/>
                </a:cubicBezTo>
                <a:cubicBezTo>
                  <a:pt x="4298851" y="481803"/>
                  <a:pt x="4262447" y="514864"/>
                  <a:pt x="4214898" y="539381"/>
                </a:cubicBezTo>
                <a:lnTo>
                  <a:pt x="4378719" y="780097"/>
                </a:lnTo>
                <a:lnTo>
                  <a:pt x="4097883" y="780097"/>
                </a:lnTo>
                <a:lnTo>
                  <a:pt x="3965267" y="583958"/>
                </a:lnTo>
                <a:lnTo>
                  <a:pt x="3893944" y="583958"/>
                </a:lnTo>
                <a:lnTo>
                  <a:pt x="3893944" y="780097"/>
                </a:lnTo>
                <a:lnTo>
                  <a:pt x="3630939" y="780097"/>
                </a:lnTo>
                <a:close/>
                <a:moveTo>
                  <a:pt x="2773689" y="0"/>
                </a:moveTo>
                <a:lnTo>
                  <a:pt x="3190484" y="0"/>
                </a:lnTo>
                <a:cubicBezTo>
                  <a:pt x="3294497" y="0"/>
                  <a:pt x="3373064" y="18573"/>
                  <a:pt x="3426186" y="55721"/>
                </a:cubicBezTo>
                <a:cubicBezTo>
                  <a:pt x="3479306" y="92868"/>
                  <a:pt x="3505867" y="142275"/>
                  <a:pt x="3505867" y="203939"/>
                </a:cubicBezTo>
                <a:cubicBezTo>
                  <a:pt x="3505867" y="240344"/>
                  <a:pt x="3496765" y="273034"/>
                  <a:pt x="3478563" y="302009"/>
                </a:cubicBezTo>
                <a:cubicBezTo>
                  <a:pt x="3460361" y="330984"/>
                  <a:pt x="3433429" y="354387"/>
                  <a:pt x="3397767" y="372218"/>
                </a:cubicBezTo>
                <a:cubicBezTo>
                  <a:pt x="3443830" y="389306"/>
                  <a:pt x="3479492" y="414194"/>
                  <a:pt x="3504752" y="446884"/>
                </a:cubicBezTo>
                <a:cubicBezTo>
                  <a:pt x="3530012" y="479574"/>
                  <a:pt x="3542643" y="518950"/>
                  <a:pt x="3542643" y="565013"/>
                </a:cubicBezTo>
                <a:cubicBezTo>
                  <a:pt x="3542643" y="633365"/>
                  <a:pt x="3514410" y="686300"/>
                  <a:pt x="3457946" y="723819"/>
                </a:cubicBezTo>
                <a:cubicBezTo>
                  <a:pt x="3401482" y="761338"/>
                  <a:pt x="3319758" y="780097"/>
                  <a:pt x="3212773" y="780097"/>
                </a:cubicBezTo>
                <a:lnTo>
                  <a:pt x="2773689" y="780097"/>
                </a:lnTo>
                <a:close/>
                <a:moveTo>
                  <a:pt x="1687840" y="0"/>
                </a:moveTo>
                <a:lnTo>
                  <a:pt x="2321948" y="0"/>
                </a:lnTo>
                <a:lnTo>
                  <a:pt x="2321948" y="198367"/>
                </a:lnTo>
                <a:lnTo>
                  <a:pt x="1946386" y="198367"/>
                </a:lnTo>
                <a:lnTo>
                  <a:pt x="1946386" y="289750"/>
                </a:lnTo>
                <a:lnTo>
                  <a:pt x="2276256" y="289750"/>
                </a:lnTo>
                <a:lnTo>
                  <a:pt x="2276256" y="479202"/>
                </a:lnTo>
                <a:lnTo>
                  <a:pt x="1946386" y="479202"/>
                </a:lnTo>
                <a:lnTo>
                  <a:pt x="1946386" y="581730"/>
                </a:lnTo>
                <a:lnTo>
                  <a:pt x="2336435" y="581730"/>
                </a:lnTo>
                <a:lnTo>
                  <a:pt x="2336435" y="780097"/>
                </a:lnTo>
                <a:lnTo>
                  <a:pt x="1687840" y="780097"/>
                </a:lnTo>
                <a:close/>
                <a:moveTo>
                  <a:pt x="792490" y="0"/>
                </a:moveTo>
                <a:lnTo>
                  <a:pt x="1055494" y="0"/>
                </a:lnTo>
                <a:lnTo>
                  <a:pt x="1055494" y="276377"/>
                </a:lnTo>
                <a:lnTo>
                  <a:pt x="1298439" y="276377"/>
                </a:lnTo>
                <a:lnTo>
                  <a:pt x="1298439" y="0"/>
                </a:lnTo>
                <a:lnTo>
                  <a:pt x="1561443" y="0"/>
                </a:lnTo>
                <a:lnTo>
                  <a:pt x="1561443" y="780097"/>
                </a:lnTo>
                <a:lnTo>
                  <a:pt x="1298439" y="780097"/>
                </a:lnTo>
                <a:lnTo>
                  <a:pt x="1298439" y="492576"/>
                </a:lnTo>
                <a:lnTo>
                  <a:pt x="1055494" y="492576"/>
                </a:lnTo>
                <a:lnTo>
                  <a:pt x="1055494" y="780097"/>
                </a:lnTo>
                <a:lnTo>
                  <a:pt x="792490" y="780097"/>
                </a:lnTo>
                <a:close/>
                <a:moveTo>
                  <a:pt x="0" y="0"/>
                </a:moveTo>
                <a:lnTo>
                  <a:pt x="719919" y="0"/>
                </a:lnTo>
                <a:lnTo>
                  <a:pt x="719919" y="203939"/>
                </a:lnTo>
                <a:lnTo>
                  <a:pt x="491461" y="203939"/>
                </a:lnTo>
                <a:lnTo>
                  <a:pt x="491461" y="780097"/>
                </a:lnTo>
                <a:lnTo>
                  <a:pt x="228457" y="780097"/>
                </a:lnTo>
                <a:lnTo>
                  <a:pt x="228457" y="203939"/>
                </a:lnTo>
                <a:lnTo>
                  <a:pt x="0" y="203939"/>
                </a:ln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B8A838-8474-4258-BDA9-321177FC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63374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8823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44640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658870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76272" y="2426287"/>
            <a:ext cx="2196553" cy="3847513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1473E-794B-46BB-AB2B-6CF252FC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2179155"/>
            <a:ext cx="10153650" cy="1249845"/>
          </a:xfrm>
        </p:spPr>
        <p:txBody>
          <a:bodyPr/>
          <a:lstStyle>
            <a:lvl1pPr>
              <a:defRPr sz="8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1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07DB787-0FBB-4D41-B22E-F21A64B22B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00981" y="2353689"/>
            <a:ext cx="7390038" cy="1617419"/>
          </a:xfrm>
          <a:custGeom>
            <a:avLst/>
            <a:gdLst/>
            <a:ahLst/>
            <a:cxnLst/>
            <a:rect l="l" t="t" r="r" b="b"/>
            <a:pathLst>
              <a:path w="5434278" h="1189372">
                <a:moveTo>
                  <a:pt x="4403533" y="605551"/>
                </a:moveTo>
                <a:cubicBezTo>
                  <a:pt x="4356213" y="645861"/>
                  <a:pt x="4305388" y="703697"/>
                  <a:pt x="4268583" y="770296"/>
                </a:cubicBezTo>
                <a:cubicBezTo>
                  <a:pt x="4194973" y="903493"/>
                  <a:pt x="4168685" y="1064732"/>
                  <a:pt x="4214252" y="1103290"/>
                </a:cubicBezTo>
                <a:cubicBezTo>
                  <a:pt x="4263325" y="1143599"/>
                  <a:pt x="4370234" y="1082258"/>
                  <a:pt x="4456111" y="921019"/>
                </a:cubicBezTo>
                <a:cubicBezTo>
                  <a:pt x="4482400" y="871946"/>
                  <a:pt x="4503431" y="822874"/>
                  <a:pt x="4517452" y="780811"/>
                </a:cubicBezTo>
                <a:cubicBezTo>
                  <a:pt x="4505184" y="775553"/>
                  <a:pt x="4494669" y="768543"/>
                  <a:pt x="4484153" y="759780"/>
                </a:cubicBezTo>
                <a:cubicBezTo>
                  <a:pt x="4447348" y="731738"/>
                  <a:pt x="4405286" y="670397"/>
                  <a:pt x="4403533" y="605551"/>
                </a:cubicBezTo>
                <a:close/>
                <a:moveTo>
                  <a:pt x="4517452" y="566337"/>
                </a:moveTo>
                <a:cubicBezTo>
                  <a:pt x="4506499" y="568308"/>
                  <a:pt x="4495545" y="583644"/>
                  <a:pt x="4491163" y="609056"/>
                </a:cubicBezTo>
                <a:cubicBezTo>
                  <a:pt x="4482400" y="656377"/>
                  <a:pt x="4501679" y="707202"/>
                  <a:pt x="4529720" y="733491"/>
                </a:cubicBezTo>
                <a:cubicBezTo>
                  <a:pt x="4543741" y="679160"/>
                  <a:pt x="4548999" y="635345"/>
                  <a:pt x="4543741" y="603799"/>
                </a:cubicBezTo>
                <a:cubicBezTo>
                  <a:pt x="4539359" y="575757"/>
                  <a:pt x="4528406" y="564365"/>
                  <a:pt x="4517452" y="566337"/>
                </a:cubicBezTo>
                <a:close/>
                <a:moveTo>
                  <a:pt x="1628558" y="552973"/>
                </a:moveTo>
                <a:cubicBezTo>
                  <a:pt x="1572475" y="547715"/>
                  <a:pt x="1444535" y="661634"/>
                  <a:pt x="1348142" y="817616"/>
                </a:cubicBezTo>
                <a:cubicBezTo>
                  <a:pt x="1255254" y="968340"/>
                  <a:pt x="1232470" y="1122568"/>
                  <a:pt x="1300822" y="1124321"/>
                </a:cubicBezTo>
                <a:cubicBezTo>
                  <a:pt x="1372678" y="1126073"/>
                  <a:pt x="1463813" y="1013907"/>
                  <a:pt x="1553196" y="859678"/>
                </a:cubicBezTo>
                <a:cubicBezTo>
                  <a:pt x="1663610" y="666892"/>
                  <a:pt x="1679383" y="558231"/>
                  <a:pt x="1628558" y="552973"/>
                </a:cubicBezTo>
                <a:close/>
                <a:moveTo>
                  <a:pt x="4461372" y="473719"/>
                </a:moveTo>
                <a:cubicBezTo>
                  <a:pt x="4503952" y="475037"/>
                  <a:pt x="4530597" y="492289"/>
                  <a:pt x="4561267" y="533695"/>
                </a:cubicBezTo>
                <a:cubicBezTo>
                  <a:pt x="4601577" y="588025"/>
                  <a:pt x="4654155" y="600293"/>
                  <a:pt x="4643639" y="726481"/>
                </a:cubicBezTo>
                <a:cubicBezTo>
                  <a:pt x="4641887" y="740501"/>
                  <a:pt x="4641887" y="752770"/>
                  <a:pt x="4640134" y="766790"/>
                </a:cubicBezTo>
                <a:cubicBezTo>
                  <a:pt x="4650650" y="766790"/>
                  <a:pt x="4661165" y="763285"/>
                  <a:pt x="4675186" y="763285"/>
                </a:cubicBezTo>
                <a:cubicBezTo>
                  <a:pt x="4687454" y="763285"/>
                  <a:pt x="4687454" y="772048"/>
                  <a:pt x="4680444" y="780811"/>
                </a:cubicBezTo>
                <a:cubicBezTo>
                  <a:pt x="4668176" y="794832"/>
                  <a:pt x="4650650" y="801842"/>
                  <a:pt x="4633123" y="803595"/>
                </a:cubicBezTo>
                <a:cubicBezTo>
                  <a:pt x="4596319" y="952566"/>
                  <a:pt x="4485905" y="1129579"/>
                  <a:pt x="4356213" y="1173394"/>
                </a:cubicBezTo>
                <a:cubicBezTo>
                  <a:pt x="4293119" y="1194425"/>
                  <a:pt x="4205489" y="1187414"/>
                  <a:pt x="4135385" y="1096279"/>
                </a:cubicBezTo>
                <a:cubicBezTo>
                  <a:pt x="4058271" y="994628"/>
                  <a:pt x="4084560" y="842152"/>
                  <a:pt x="4163427" y="701944"/>
                </a:cubicBezTo>
                <a:cubicBezTo>
                  <a:pt x="4230026" y="582767"/>
                  <a:pt x="4336935" y="481117"/>
                  <a:pt x="4442090" y="474106"/>
                </a:cubicBezTo>
                <a:cubicBezTo>
                  <a:pt x="4448882" y="473668"/>
                  <a:pt x="4455290" y="473531"/>
                  <a:pt x="4461372" y="473719"/>
                </a:cubicBezTo>
                <a:close/>
                <a:moveTo>
                  <a:pt x="5295138" y="458004"/>
                </a:moveTo>
                <a:cubicBezTo>
                  <a:pt x="5300273" y="458661"/>
                  <a:pt x="5305284" y="462276"/>
                  <a:pt x="5310542" y="468848"/>
                </a:cubicBezTo>
                <a:cubicBezTo>
                  <a:pt x="5336830" y="500395"/>
                  <a:pt x="5350851" y="577510"/>
                  <a:pt x="5308789" y="665140"/>
                </a:cubicBezTo>
                <a:cubicBezTo>
                  <a:pt x="5270232" y="744007"/>
                  <a:pt x="5182602" y="875452"/>
                  <a:pt x="5142292" y="964834"/>
                </a:cubicBezTo>
                <a:cubicBezTo>
                  <a:pt x="5096725" y="1064732"/>
                  <a:pt x="5103735" y="1138342"/>
                  <a:pt x="5166828" y="1134837"/>
                </a:cubicBezTo>
                <a:cubicBezTo>
                  <a:pt x="5240437" y="1131331"/>
                  <a:pt x="5329820" y="1015660"/>
                  <a:pt x="5398172" y="892978"/>
                </a:cubicBezTo>
                <a:cubicBezTo>
                  <a:pt x="5406935" y="877204"/>
                  <a:pt x="5422708" y="875452"/>
                  <a:pt x="5429718" y="891225"/>
                </a:cubicBezTo>
                <a:cubicBezTo>
                  <a:pt x="5436729" y="905246"/>
                  <a:pt x="5438482" y="952566"/>
                  <a:pt x="5413945" y="1001639"/>
                </a:cubicBezTo>
                <a:cubicBezTo>
                  <a:pt x="5363119" y="1099784"/>
                  <a:pt x="5254459" y="1189167"/>
                  <a:pt x="5151055" y="1189167"/>
                </a:cubicBezTo>
                <a:cubicBezTo>
                  <a:pt x="5037136" y="1189167"/>
                  <a:pt x="4991568" y="1117310"/>
                  <a:pt x="5005590" y="1015660"/>
                </a:cubicBezTo>
                <a:cubicBezTo>
                  <a:pt x="4944249" y="1098032"/>
                  <a:pt x="4851361" y="1187414"/>
                  <a:pt x="4753215" y="1180404"/>
                </a:cubicBezTo>
                <a:cubicBezTo>
                  <a:pt x="4628780" y="1171641"/>
                  <a:pt x="4625275" y="1041949"/>
                  <a:pt x="4663832" y="926277"/>
                </a:cubicBezTo>
                <a:cubicBezTo>
                  <a:pt x="4702390" y="810605"/>
                  <a:pt x="4791772" y="638851"/>
                  <a:pt x="4905691" y="479364"/>
                </a:cubicBezTo>
                <a:cubicBezTo>
                  <a:pt x="4919712" y="460085"/>
                  <a:pt x="4937238" y="461838"/>
                  <a:pt x="4951259" y="477611"/>
                </a:cubicBezTo>
                <a:cubicBezTo>
                  <a:pt x="4989816" y="535447"/>
                  <a:pt x="4981053" y="614314"/>
                  <a:pt x="4917960" y="714212"/>
                </a:cubicBezTo>
                <a:cubicBezTo>
                  <a:pt x="4853114" y="817616"/>
                  <a:pt x="4818061" y="887720"/>
                  <a:pt x="4781256" y="971845"/>
                </a:cubicBezTo>
                <a:cubicBezTo>
                  <a:pt x="4744452" y="1057722"/>
                  <a:pt x="4749710" y="1120816"/>
                  <a:pt x="4790020" y="1124321"/>
                </a:cubicBezTo>
                <a:cubicBezTo>
                  <a:pt x="4858371" y="1129579"/>
                  <a:pt x="4954764" y="1006897"/>
                  <a:pt x="5049404" y="854421"/>
                </a:cubicBezTo>
                <a:cubicBezTo>
                  <a:pt x="5159818" y="675655"/>
                  <a:pt x="5210643" y="554726"/>
                  <a:pt x="5266726" y="479364"/>
                </a:cubicBezTo>
                <a:cubicBezTo>
                  <a:pt x="5277680" y="464029"/>
                  <a:pt x="5286580" y="456909"/>
                  <a:pt x="5295138" y="458004"/>
                </a:cubicBezTo>
                <a:close/>
                <a:moveTo>
                  <a:pt x="661733" y="78019"/>
                </a:moveTo>
                <a:cubicBezTo>
                  <a:pt x="735342" y="79771"/>
                  <a:pt x="801940" y="99050"/>
                  <a:pt x="828229" y="167401"/>
                </a:cubicBezTo>
                <a:cubicBezTo>
                  <a:pt x="833487" y="181422"/>
                  <a:pt x="829982" y="195443"/>
                  <a:pt x="807198" y="193690"/>
                </a:cubicBezTo>
                <a:cubicBezTo>
                  <a:pt x="721321" y="184927"/>
                  <a:pt x="610907" y="202453"/>
                  <a:pt x="509256" y="219979"/>
                </a:cubicBezTo>
                <a:cubicBezTo>
                  <a:pt x="511009" y="262041"/>
                  <a:pt x="498740" y="319877"/>
                  <a:pt x="451420" y="405755"/>
                </a:cubicBezTo>
                <a:cubicBezTo>
                  <a:pt x="346264" y="596788"/>
                  <a:pt x="197293" y="842152"/>
                  <a:pt x="60590" y="1162878"/>
                </a:cubicBezTo>
                <a:cubicBezTo>
                  <a:pt x="53580" y="1180404"/>
                  <a:pt x="44817" y="1180404"/>
                  <a:pt x="32549" y="1168136"/>
                </a:cubicBezTo>
                <a:cubicBezTo>
                  <a:pt x="8012" y="1145352"/>
                  <a:pt x="-13019" y="1092774"/>
                  <a:pt x="9765" y="1008649"/>
                </a:cubicBezTo>
                <a:cubicBezTo>
                  <a:pt x="50075" y="864936"/>
                  <a:pt x="239356" y="484622"/>
                  <a:pt x="402348" y="237505"/>
                </a:cubicBezTo>
                <a:cubicBezTo>
                  <a:pt x="362038" y="244516"/>
                  <a:pt x="326986" y="248021"/>
                  <a:pt x="295439" y="249773"/>
                </a:cubicBezTo>
                <a:cubicBezTo>
                  <a:pt x="190283" y="253279"/>
                  <a:pt x="114921" y="214721"/>
                  <a:pt x="95643" y="149875"/>
                </a:cubicBezTo>
                <a:cubicBezTo>
                  <a:pt x="90385" y="134102"/>
                  <a:pt x="97395" y="125339"/>
                  <a:pt x="114921" y="127091"/>
                </a:cubicBezTo>
                <a:cubicBezTo>
                  <a:pt x="270903" y="139359"/>
                  <a:pt x="561834" y="74513"/>
                  <a:pt x="661733" y="78019"/>
                </a:cubicBezTo>
                <a:close/>
                <a:moveTo>
                  <a:pt x="4443448" y="75787"/>
                </a:moveTo>
                <a:cubicBezTo>
                  <a:pt x="4452211" y="75171"/>
                  <a:pt x="4458235" y="81743"/>
                  <a:pt x="4461521" y="93792"/>
                </a:cubicBezTo>
                <a:cubicBezTo>
                  <a:pt x="4475542" y="144617"/>
                  <a:pt x="4458016" y="221732"/>
                  <a:pt x="4354613" y="323383"/>
                </a:cubicBezTo>
                <a:cubicBezTo>
                  <a:pt x="4228425" y="446065"/>
                  <a:pt x="4077702" y="579262"/>
                  <a:pt x="3862132" y="812358"/>
                </a:cubicBezTo>
                <a:cubicBezTo>
                  <a:pt x="3788523" y="943803"/>
                  <a:pt x="3732439" y="1069990"/>
                  <a:pt x="3695635" y="1175146"/>
                </a:cubicBezTo>
                <a:cubicBezTo>
                  <a:pt x="3688625" y="1192672"/>
                  <a:pt x="3676356" y="1192672"/>
                  <a:pt x="3662336" y="1180404"/>
                </a:cubicBezTo>
                <a:cubicBezTo>
                  <a:pt x="3636047" y="1157620"/>
                  <a:pt x="3618521" y="1096279"/>
                  <a:pt x="3644810" y="1005144"/>
                </a:cubicBezTo>
                <a:cubicBezTo>
                  <a:pt x="3664088" y="942050"/>
                  <a:pt x="3704398" y="849163"/>
                  <a:pt x="3753471" y="751017"/>
                </a:cubicBezTo>
                <a:cubicBezTo>
                  <a:pt x="3756976" y="537200"/>
                  <a:pt x="3770997" y="269052"/>
                  <a:pt x="3804296" y="102555"/>
                </a:cubicBezTo>
                <a:cubicBezTo>
                  <a:pt x="3809554" y="74513"/>
                  <a:pt x="3825327" y="72761"/>
                  <a:pt x="3841101" y="83276"/>
                </a:cubicBezTo>
                <a:cubicBezTo>
                  <a:pt x="3883163" y="109565"/>
                  <a:pt x="3909452" y="160391"/>
                  <a:pt x="3902442" y="286578"/>
                </a:cubicBezTo>
                <a:cubicBezTo>
                  <a:pt x="3897184" y="384724"/>
                  <a:pt x="3883163" y="498643"/>
                  <a:pt x="3876153" y="630087"/>
                </a:cubicBezTo>
                <a:cubicBezTo>
                  <a:pt x="4039145" y="449570"/>
                  <a:pt x="4286261" y="207711"/>
                  <a:pt x="4424717" y="85029"/>
                </a:cubicBezTo>
                <a:cubicBezTo>
                  <a:pt x="4431946" y="79114"/>
                  <a:pt x="4438190" y="76156"/>
                  <a:pt x="4443448" y="75787"/>
                </a:cubicBezTo>
                <a:close/>
                <a:moveTo>
                  <a:pt x="1038808" y="28"/>
                </a:moveTo>
                <a:cubicBezTo>
                  <a:pt x="1046257" y="466"/>
                  <a:pt x="1052829" y="6162"/>
                  <a:pt x="1057210" y="16677"/>
                </a:cubicBezTo>
                <a:cubicBezTo>
                  <a:pt x="1079994" y="67503"/>
                  <a:pt x="1074736" y="155133"/>
                  <a:pt x="1008137" y="265547"/>
                </a:cubicBezTo>
                <a:cubicBezTo>
                  <a:pt x="966076" y="335651"/>
                  <a:pt x="873187" y="477611"/>
                  <a:pt x="797825" y="595036"/>
                </a:cubicBezTo>
                <a:cubicBezTo>
                  <a:pt x="869682" y="524932"/>
                  <a:pt x="960817" y="467096"/>
                  <a:pt x="1008137" y="472354"/>
                </a:cubicBezTo>
                <a:cubicBezTo>
                  <a:pt x="1067726" y="479364"/>
                  <a:pt x="1122056" y="566994"/>
                  <a:pt x="1076489" y="656377"/>
                </a:cubicBezTo>
                <a:cubicBezTo>
                  <a:pt x="1037932" y="733491"/>
                  <a:pt x="953807" y="861431"/>
                  <a:pt x="913497" y="952566"/>
                </a:cubicBezTo>
                <a:cubicBezTo>
                  <a:pt x="869682" y="1054217"/>
                  <a:pt x="878445" y="1136589"/>
                  <a:pt x="943291" y="1133084"/>
                </a:cubicBezTo>
                <a:cubicBezTo>
                  <a:pt x="1006166" y="1130017"/>
                  <a:pt x="1087826" y="1033021"/>
                  <a:pt x="1143656" y="933678"/>
                </a:cubicBezTo>
                <a:lnTo>
                  <a:pt x="1150549" y="920505"/>
                </a:lnTo>
                <a:lnTo>
                  <a:pt x="1154371" y="904890"/>
                </a:lnTo>
                <a:cubicBezTo>
                  <a:pt x="1169158" y="854201"/>
                  <a:pt x="1194351" y="800528"/>
                  <a:pt x="1230717" y="747512"/>
                </a:cubicBezTo>
                <a:cubicBezTo>
                  <a:pt x="1372678" y="540705"/>
                  <a:pt x="1511134" y="461838"/>
                  <a:pt x="1598764" y="461838"/>
                </a:cubicBezTo>
                <a:cubicBezTo>
                  <a:pt x="1674126" y="461838"/>
                  <a:pt x="1709177" y="519674"/>
                  <a:pt x="1705672" y="588025"/>
                </a:cubicBezTo>
                <a:cubicBezTo>
                  <a:pt x="1728456" y="545963"/>
                  <a:pt x="1749487" y="509158"/>
                  <a:pt x="1768766" y="481117"/>
                </a:cubicBezTo>
                <a:cubicBezTo>
                  <a:pt x="1784539" y="458333"/>
                  <a:pt x="1798560" y="454828"/>
                  <a:pt x="1810828" y="470601"/>
                </a:cubicBezTo>
                <a:cubicBezTo>
                  <a:pt x="1837117" y="502148"/>
                  <a:pt x="1851138" y="577510"/>
                  <a:pt x="1809075" y="665140"/>
                </a:cubicBezTo>
                <a:cubicBezTo>
                  <a:pt x="1770519" y="744007"/>
                  <a:pt x="1682888" y="875452"/>
                  <a:pt x="1640826" y="968340"/>
                </a:cubicBezTo>
                <a:cubicBezTo>
                  <a:pt x="1597011" y="1066485"/>
                  <a:pt x="1595258" y="1141847"/>
                  <a:pt x="1654847" y="1138342"/>
                </a:cubicBezTo>
                <a:cubicBezTo>
                  <a:pt x="1690775" y="1136589"/>
                  <a:pt x="1732838" y="1105918"/>
                  <a:pt x="1773586" y="1060570"/>
                </a:cubicBezTo>
                <a:lnTo>
                  <a:pt x="1800804" y="1027634"/>
                </a:lnTo>
                <a:lnTo>
                  <a:pt x="1801407" y="1024354"/>
                </a:lnTo>
                <a:cubicBezTo>
                  <a:pt x="1803735" y="1014318"/>
                  <a:pt x="1806637" y="1003830"/>
                  <a:pt x="1810142" y="992876"/>
                </a:cubicBezTo>
                <a:cubicBezTo>
                  <a:pt x="1845195" y="882462"/>
                  <a:pt x="1980145" y="638851"/>
                  <a:pt x="2090558" y="475859"/>
                </a:cubicBezTo>
                <a:cubicBezTo>
                  <a:pt x="2102827" y="456580"/>
                  <a:pt x="2116847" y="458333"/>
                  <a:pt x="2127363" y="475859"/>
                </a:cubicBezTo>
                <a:cubicBezTo>
                  <a:pt x="2153652" y="519674"/>
                  <a:pt x="2151899" y="579262"/>
                  <a:pt x="2132621" y="642356"/>
                </a:cubicBezTo>
                <a:cubicBezTo>
                  <a:pt x="2211488" y="558231"/>
                  <a:pt x="2330665" y="461838"/>
                  <a:pt x="2388501" y="470601"/>
                </a:cubicBezTo>
                <a:cubicBezTo>
                  <a:pt x="2446336" y="479364"/>
                  <a:pt x="2500667" y="565241"/>
                  <a:pt x="2456852" y="656377"/>
                </a:cubicBezTo>
                <a:cubicBezTo>
                  <a:pt x="2420047" y="733491"/>
                  <a:pt x="2334170" y="863183"/>
                  <a:pt x="2293860" y="954319"/>
                </a:cubicBezTo>
                <a:cubicBezTo>
                  <a:pt x="2248292" y="1055969"/>
                  <a:pt x="2258808" y="1138342"/>
                  <a:pt x="2321902" y="1134837"/>
                </a:cubicBezTo>
                <a:cubicBezTo>
                  <a:pt x="2384776" y="1131769"/>
                  <a:pt x="2458385" y="1042825"/>
                  <a:pt x="2520421" y="938449"/>
                </a:cubicBezTo>
                <a:lnTo>
                  <a:pt x="2539247" y="905287"/>
                </a:lnTo>
                <a:lnTo>
                  <a:pt x="2545215" y="890506"/>
                </a:lnTo>
                <a:cubicBezTo>
                  <a:pt x="2635909" y="670397"/>
                  <a:pt x="2875713" y="205739"/>
                  <a:pt x="3012197" y="20183"/>
                </a:cubicBezTo>
                <a:cubicBezTo>
                  <a:pt x="3027971" y="-848"/>
                  <a:pt x="3045497" y="-2601"/>
                  <a:pt x="3056012" y="18430"/>
                </a:cubicBezTo>
                <a:cubicBezTo>
                  <a:pt x="3082301" y="71008"/>
                  <a:pt x="3078796" y="141112"/>
                  <a:pt x="3005187" y="269052"/>
                </a:cubicBezTo>
                <a:cubicBezTo>
                  <a:pt x="2963124" y="340908"/>
                  <a:pt x="2894773" y="463591"/>
                  <a:pt x="2847453" y="549468"/>
                </a:cubicBezTo>
                <a:cubicBezTo>
                  <a:pt x="2903536" y="495137"/>
                  <a:pt x="2957867" y="465343"/>
                  <a:pt x="3003435" y="449570"/>
                </a:cubicBezTo>
                <a:cubicBezTo>
                  <a:pt x="3070033" y="426786"/>
                  <a:pt x="3112095" y="453075"/>
                  <a:pt x="3147147" y="526684"/>
                </a:cubicBezTo>
                <a:cubicBezTo>
                  <a:pt x="3180447" y="595036"/>
                  <a:pt x="3175189" y="668645"/>
                  <a:pt x="3110343" y="731738"/>
                </a:cubicBezTo>
                <a:cubicBezTo>
                  <a:pt x="3050754" y="789574"/>
                  <a:pt x="2977145" y="840400"/>
                  <a:pt x="2866731" y="873699"/>
                </a:cubicBezTo>
                <a:cubicBezTo>
                  <a:pt x="2873742" y="1017412"/>
                  <a:pt x="2922814" y="1117310"/>
                  <a:pt x="2989413" y="1124321"/>
                </a:cubicBezTo>
                <a:cubicBezTo>
                  <a:pt x="3061270" y="1131331"/>
                  <a:pt x="3157663" y="996381"/>
                  <a:pt x="3210241" y="887720"/>
                </a:cubicBezTo>
                <a:cubicBezTo>
                  <a:pt x="3220757" y="866689"/>
                  <a:pt x="3236530" y="864936"/>
                  <a:pt x="3245293" y="885967"/>
                </a:cubicBezTo>
                <a:cubicBezTo>
                  <a:pt x="3254056" y="906998"/>
                  <a:pt x="3250551" y="949061"/>
                  <a:pt x="3224262" y="992876"/>
                </a:cubicBezTo>
                <a:cubicBezTo>
                  <a:pt x="3182200" y="1066485"/>
                  <a:pt x="3101580" y="1178651"/>
                  <a:pt x="2963124" y="1176899"/>
                </a:cubicBezTo>
                <a:cubicBezTo>
                  <a:pt x="2840443" y="1175146"/>
                  <a:pt x="2737039" y="1075248"/>
                  <a:pt x="2740544" y="838647"/>
                </a:cubicBezTo>
                <a:cubicBezTo>
                  <a:pt x="2740544" y="807100"/>
                  <a:pt x="2744049" y="801842"/>
                  <a:pt x="2777349" y="791327"/>
                </a:cubicBezTo>
                <a:cubicBezTo>
                  <a:pt x="2994671" y="719470"/>
                  <a:pt x="3110343" y="566994"/>
                  <a:pt x="3084054" y="521426"/>
                </a:cubicBezTo>
                <a:cubicBezTo>
                  <a:pt x="3064776" y="489880"/>
                  <a:pt x="2987661" y="509158"/>
                  <a:pt x="2894773" y="581015"/>
                </a:cubicBezTo>
                <a:cubicBezTo>
                  <a:pt x="2763328" y="680913"/>
                  <a:pt x="2684461" y="835142"/>
                  <a:pt x="2549511" y="1157620"/>
                </a:cubicBezTo>
                <a:cubicBezTo>
                  <a:pt x="2544254" y="1171641"/>
                  <a:pt x="2530232" y="1175146"/>
                  <a:pt x="2517964" y="1161125"/>
                </a:cubicBezTo>
                <a:cubicBezTo>
                  <a:pt x="2504820" y="1146228"/>
                  <a:pt x="2496057" y="1124759"/>
                  <a:pt x="2494742" y="1093650"/>
                </a:cubicBezTo>
                <a:lnTo>
                  <a:pt x="2494756" y="1092870"/>
                </a:lnTo>
                <a:lnTo>
                  <a:pt x="2484192" y="1104104"/>
                </a:lnTo>
                <a:cubicBezTo>
                  <a:pt x="2431357" y="1154252"/>
                  <a:pt x="2364402" y="1189167"/>
                  <a:pt x="2300870" y="1189167"/>
                </a:cubicBezTo>
                <a:cubicBezTo>
                  <a:pt x="2151899" y="1189167"/>
                  <a:pt x="2116847" y="1080506"/>
                  <a:pt x="2167673" y="928030"/>
                </a:cubicBezTo>
                <a:cubicBezTo>
                  <a:pt x="2225509" y="756275"/>
                  <a:pt x="2379737" y="570499"/>
                  <a:pt x="2348190" y="556478"/>
                </a:cubicBezTo>
                <a:cubicBezTo>
                  <a:pt x="2330665" y="549468"/>
                  <a:pt x="2229014" y="598541"/>
                  <a:pt x="2116847" y="721223"/>
                </a:cubicBezTo>
                <a:cubicBezTo>
                  <a:pt x="2013444" y="833389"/>
                  <a:pt x="1936330" y="1001639"/>
                  <a:pt x="1860968" y="1166383"/>
                </a:cubicBezTo>
                <a:cubicBezTo>
                  <a:pt x="1853958" y="1182157"/>
                  <a:pt x="1843442" y="1189167"/>
                  <a:pt x="1827669" y="1173394"/>
                </a:cubicBezTo>
                <a:cubicBezTo>
                  <a:pt x="1818906" y="1164631"/>
                  <a:pt x="1811676" y="1154444"/>
                  <a:pt x="1806199" y="1142723"/>
                </a:cubicBezTo>
                <a:lnTo>
                  <a:pt x="1799589" y="1124696"/>
                </a:lnTo>
                <a:lnTo>
                  <a:pt x="1789578" y="1133522"/>
                </a:lnTo>
                <a:cubicBezTo>
                  <a:pt x="1744229" y="1169012"/>
                  <a:pt x="1692528" y="1191796"/>
                  <a:pt x="1644331" y="1189167"/>
                </a:cubicBezTo>
                <a:cubicBezTo>
                  <a:pt x="1549691" y="1183909"/>
                  <a:pt x="1500618" y="1127826"/>
                  <a:pt x="1500618" y="1045454"/>
                </a:cubicBezTo>
                <a:cubicBezTo>
                  <a:pt x="1444535" y="1117310"/>
                  <a:pt x="1365668" y="1182157"/>
                  <a:pt x="1281543" y="1182157"/>
                </a:cubicBezTo>
                <a:cubicBezTo>
                  <a:pt x="1210234" y="1182157"/>
                  <a:pt x="1163749" y="1139553"/>
                  <a:pt x="1146198" y="1073866"/>
                </a:cubicBezTo>
                <a:lnTo>
                  <a:pt x="1142834" y="1056571"/>
                </a:lnTo>
                <a:lnTo>
                  <a:pt x="1133202" y="1069579"/>
                </a:lnTo>
                <a:cubicBezTo>
                  <a:pt x="1077585" y="1136370"/>
                  <a:pt x="998060" y="1185662"/>
                  <a:pt x="920507" y="1185662"/>
                </a:cubicBezTo>
                <a:cubicBezTo>
                  <a:pt x="773289" y="1185662"/>
                  <a:pt x="736485" y="1078753"/>
                  <a:pt x="789063" y="926277"/>
                </a:cubicBezTo>
                <a:cubicBezTo>
                  <a:pt x="846898" y="756275"/>
                  <a:pt x="999375" y="574004"/>
                  <a:pt x="971333" y="558231"/>
                </a:cubicBezTo>
                <a:cubicBezTo>
                  <a:pt x="946796" y="544210"/>
                  <a:pt x="755763" y="663387"/>
                  <a:pt x="654112" y="829884"/>
                </a:cubicBezTo>
                <a:cubicBezTo>
                  <a:pt x="591019" y="933288"/>
                  <a:pt x="526173" y="1055969"/>
                  <a:pt x="484110" y="1162878"/>
                </a:cubicBezTo>
                <a:cubicBezTo>
                  <a:pt x="477100" y="1178651"/>
                  <a:pt x="464831" y="1182157"/>
                  <a:pt x="454316" y="1169888"/>
                </a:cubicBezTo>
                <a:cubicBezTo>
                  <a:pt x="426274" y="1138342"/>
                  <a:pt x="410501" y="1089269"/>
                  <a:pt x="447306" y="984113"/>
                </a:cubicBezTo>
                <a:cubicBezTo>
                  <a:pt x="508647" y="808853"/>
                  <a:pt x="873187" y="191938"/>
                  <a:pt x="1015148" y="14925"/>
                </a:cubicBezTo>
                <a:cubicBezTo>
                  <a:pt x="1023034" y="4409"/>
                  <a:pt x="1031359" y="-410"/>
                  <a:pt x="1038808" y="2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0" dist="254000" dir="5400000" algn="t" rotWithShape="0">
              <a:prstClr val="black">
                <a:alpha val="12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2917762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4275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E0224B-A5E1-4B08-BD5F-3521FF7B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21200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7C9152-07F3-474A-8266-E552A716B6AE}"/>
              </a:ext>
            </a:extLst>
          </p:cNvPr>
          <p:cNvGrpSpPr/>
          <p:nvPr userDrawn="1"/>
        </p:nvGrpSpPr>
        <p:grpSpPr>
          <a:xfrm>
            <a:off x="5550444" y="1841480"/>
            <a:ext cx="6641556" cy="3899528"/>
            <a:chOff x="5550444" y="1841480"/>
            <a:chExt cx="6641556" cy="38995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6993E-AE8E-4349-A470-0020BD13FF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444" y="1841480"/>
              <a:ext cx="6641556" cy="3899528"/>
            </a:xfrm>
            <a:prstGeom prst="rect">
              <a:avLst/>
            </a:prstGeom>
            <a:effectLst/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635B59-75FD-4B1B-924C-7F5A0A647BD4}"/>
                </a:ext>
              </a:extLst>
            </p:cNvPr>
            <p:cNvSpPr/>
            <p:nvPr userDrawn="1"/>
          </p:nvSpPr>
          <p:spPr>
            <a:xfrm>
              <a:off x="8511993" y="5381156"/>
              <a:ext cx="660400" cy="13891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8C99B3E5-29F6-4045-95C7-E01008D073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9415" y="2123074"/>
            <a:ext cx="4996292" cy="312043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156700" y="0"/>
            <a:ext cx="30353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1A947-6141-40E5-B637-C8CC8B34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946702"/>
            <a:ext cx="5083176" cy="124984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767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28823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44640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658870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76272" y="2426287"/>
            <a:ext cx="2196553" cy="208671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C14B45-0E79-4B57-A532-BA726691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90973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5999" y="0"/>
            <a:ext cx="5076825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9D9A140C-EC8B-400B-A57E-FCD0F195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3"/>
            <a:ext cx="4067176" cy="12739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27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AD738A8-4F51-4924-820C-CCB843088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32352" y="2264709"/>
            <a:ext cx="2327297" cy="2328582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4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/>
          <a:lstStyle/>
          <a:p>
            <a:fld id="{4EA1A6D6-1D89-44ED-93E5-5629BEE5E95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/>
          <a:lstStyle/>
          <a:p>
            <a:fld id="{89EE7629-42B7-45C8-96EF-747C7743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73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/>
          <a:lstStyle/>
          <a:p>
            <a:fld id="{4EA1A6D6-1D89-44ED-93E5-5629BEE5E95B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/>
          <a:lstStyle/>
          <a:p>
            <a:fld id="{89EE7629-42B7-45C8-96EF-747C7743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4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027DF20-4DFA-4E15-91F6-04FCB69A6C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4217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D30FDCA7-6510-4336-9BDF-E03E286F7D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4973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3DB2EF4-730B-4191-B843-F6DDAC7C82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55729" y="2255699"/>
            <a:ext cx="3066041" cy="264967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0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75" r:id="rId3"/>
    <p:sldLayoutId id="2147484108" r:id="rId4"/>
    <p:sldLayoutId id="2147484153" r:id="rId5"/>
    <p:sldLayoutId id="2147484112" r:id="rId6"/>
    <p:sldLayoutId id="2147484111" r:id="rId7"/>
    <p:sldLayoutId id="2147484110" r:id="rId8"/>
    <p:sldLayoutId id="2147484106" r:id="rId9"/>
    <p:sldLayoutId id="2147484104" r:id="rId10"/>
    <p:sldLayoutId id="2147484034" r:id="rId11"/>
    <p:sldLayoutId id="2147484037" r:id="rId12"/>
    <p:sldLayoutId id="2147484038" r:id="rId13"/>
    <p:sldLayoutId id="2147484103" r:id="rId14"/>
    <p:sldLayoutId id="2147484051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101" r:id="rId26"/>
    <p:sldLayoutId id="2147484049" r:id="rId27"/>
    <p:sldLayoutId id="2147484105" r:id="rId28"/>
    <p:sldLayoutId id="2147484050" r:id="rId29"/>
    <p:sldLayoutId id="2147484076" r:id="rId30"/>
    <p:sldLayoutId id="2147484052" r:id="rId31"/>
    <p:sldLayoutId id="2147484053" r:id="rId32"/>
    <p:sldLayoutId id="2147484054" r:id="rId33"/>
    <p:sldLayoutId id="2147484055" r:id="rId34"/>
    <p:sldLayoutId id="2147484056" r:id="rId35"/>
    <p:sldLayoutId id="2147484057" r:id="rId36"/>
    <p:sldLayoutId id="2147484058" r:id="rId37"/>
    <p:sldLayoutId id="2147484059" r:id="rId38"/>
    <p:sldLayoutId id="2147484060" r:id="rId39"/>
    <p:sldLayoutId id="2147484061" r:id="rId40"/>
    <p:sldLayoutId id="2147484062" r:id="rId41"/>
    <p:sldLayoutId id="2147484077" r:id="rId42"/>
    <p:sldLayoutId id="2147484109" r:id="rId43"/>
    <p:sldLayoutId id="2147484089" r:id="rId44"/>
    <p:sldLayoutId id="2147484100" r:id="rId45"/>
    <p:sldLayoutId id="2147484102" r:id="rId46"/>
    <p:sldLayoutId id="2147484114" r:id="rId47"/>
    <p:sldLayoutId id="2147484115" r:id="rId48"/>
    <p:sldLayoutId id="2147484116" r:id="rId49"/>
    <p:sldLayoutId id="2147484117" r:id="rId50"/>
    <p:sldLayoutId id="2147484118" r:id="rId51"/>
    <p:sldLayoutId id="2147484119" r:id="rId52"/>
    <p:sldLayoutId id="2147484120" r:id="rId53"/>
    <p:sldLayoutId id="2147484121" r:id="rId54"/>
    <p:sldLayoutId id="2147484122" r:id="rId55"/>
    <p:sldLayoutId id="2147484123" r:id="rId56"/>
    <p:sldLayoutId id="2147484124" r:id="rId57"/>
    <p:sldLayoutId id="2147484125" r:id="rId58"/>
    <p:sldLayoutId id="2147484127" r:id="rId59"/>
    <p:sldLayoutId id="2147484128" r:id="rId60"/>
    <p:sldLayoutId id="2147484129" r:id="rId61"/>
    <p:sldLayoutId id="2147484130" r:id="rId62"/>
    <p:sldLayoutId id="2147484132" r:id="rId63"/>
    <p:sldLayoutId id="2147484133" r:id="rId64"/>
    <p:sldLayoutId id="2147484134" r:id="rId65"/>
    <p:sldLayoutId id="2147484135" r:id="rId66"/>
    <p:sldLayoutId id="2147484136" r:id="rId67"/>
    <p:sldLayoutId id="2147484137" r:id="rId68"/>
    <p:sldLayoutId id="2147484138" r:id="rId69"/>
    <p:sldLayoutId id="2147484139" r:id="rId70"/>
    <p:sldLayoutId id="2147484140" r:id="rId71"/>
    <p:sldLayoutId id="2147484142" r:id="rId72"/>
    <p:sldLayoutId id="2147484143" r:id="rId73"/>
    <p:sldLayoutId id="2147484144" r:id="rId74"/>
    <p:sldLayoutId id="2147484145" r:id="rId75"/>
    <p:sldLayoutId id="2147484146" r:id="rId76"/>
    <p:sldLayoutId id="2147484147" r:id="rId77"/>
    <p:sldLayoutId id="2147484168" r:id="rId78"/>
    <p:sldLayoutId id="2147484148" r:id="rId79"/>
    <p:sldLayoutId id="2147484174" r:id="rId80"/>
    <p:sldLayoutId id="2147484152" r:id="rId81"/>
    <p:sldLayoutId id="2147484167" r:id="rId82"/>
    <p:sldLayoutId id="2147484155" r:id="rId83"/>
    <p:sldLayoutId id="2147484156" r:id="rId84"/>
    <p:sldLayoutId id="2147484157" r:id="rId85"/>
    <p:sldLayoutId id="2147484159" r:id="rId86"/>
    <p:sldLayoutId id="2147484160" r:id="rId87"/>
    <p:sldLayoutId id="2147484162" r:id="rId88"/>
    <p:sldLayoutId id="2147484169" r:id="rId89"/>
    <p:sldLayoutId id="2147484170" r:id="rId90"/>
    <p:sldLayoutId id="2147484171" r:id="rId91"/>
    <p:sldLayoutId id="2147484172" r:id="rId92"/>
    <p:sldLayoutId id="2147484173" r:id="rId93"/>
    <p:sldLayoutId id="2147484175" r:id="rId94"/>
    <p:sldLayoutId id="2147484176" r:id="rId95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036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96E5E-93E9-4AEF-90E2-1870B117F19F}"/>
              </a:ext>
            </a:extLst>
          </p:cNvPr>
          <p:cNvSpPr/>
          <p:nvPr/>
        </p:nvSpPr>
        <p:spPr>
          <a:xfrm>
            <a:off x="1666239" y="1026334"/>
            <a:ext cx="9091875" cy="1625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en-US" sz="14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91894" y="1026335"/>
            <a:ext cx="10016381" cy="2448351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FEFFFF"/>
                </a:solidFill>
              </a:rPr>
              <a:t>Introduction to  </a:t>
            </a:r>
            <a:br>
              <a:rPr lang="en-GB" sz="16600" dirty="0">
                <a:solidFill>
                  <a:srgbClr val="FEFFFF"/>
                </a:solidFill>
              </a:rPr>
            </a:br>
            <a:r>
              <a:rPr lang="en-GB" sz="5400" dirty="0">
                <a:solidFill>
                  <a:srgbClr val="79C626"/>
                </a:solidFill>
              </a:rPr>
              <a:t>SDC Hardware &amp; Software 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4"/>
            <a:ext cx="2041479" cy="468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FF5AE0-3BA5-42D7-9EE6-41C97F6D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2D92E1-2E23-4CE5-837D-D56473572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38" y="2651759"/>
            <a:ext cx="9091875" cy="41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Hardware</a:t>
            </a:r>
          </a:p>
          <a:p>
            <a:pPr marL="285750" lvl="3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Parts on an actual SDC</a:t>
            </a:r>
            <a:endParaRPr lang="en-US" altLang="en-US" b="1" dirty="0">
              <a:solidFill>
                <a:srgbClr val="79C626"/>
              </a:solidFill>
              <a:latin typeface="Montserrat Bold"/>
            </a:endParaRP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Programable Components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Non-Programable Components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Software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Robot Operating System (ROS)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NVIDIA Jetpack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Arduino IDE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OpenCV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Tensorflow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TensorRT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FF4217-B1C3-4661-8C03-9DBE5450531D}"/>
              </a:ext>
            </a:extLst>
          </p:cNvPr>
          <p:cNvSpPr/>
          <p:nvPr/>
        </p:nvSpPr>
        <p:spPr>
          <a:xfrm>
            <a:off x="7650760" y="843439"/>
            <a:ext cx="4488504" cy="3292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79C626"/>
              </a:solidFill>
              <a:latin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Robot Operating System (ROS)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Gazebo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NVIDIA Jetpack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Arduino IDE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OpenCV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Tensorflow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TensorRT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79C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4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Robot Operating System (ROS)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9D6FD6-AB5B-4073-AC69-C38DF03C7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7" y="2094626"/>
            <a:ext cx="6595722" cy="39199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32358-7D2C-4D14-B6D1-31EDDAE62802}"/>
              </a:ext>
            </a:extLst>
          </p:cNvPr>
          <p:cNvSpPr/>
          <p:nvPr/>
        </p:nvSpPr>
        <p:spPr>
          <a:xfrm>
            <a:off x="7693218" y="843439"/>
            <a:ext cx="4488504" cy="270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A simulator for simulation of desired robot activities in a self-defined 3D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Gazebo is the 3D space simulator tool.</a:t>
            </a:r>
          </a:p>
        </p:txBody>
      </p:sp>
    </p:spTree>
    <p:extLst>
      <p:ext uri="{BB962C8B-B14F-4D97-AF65-F5344CB8AC3E}">
        <p14:creationId xmlns:p14="http://schemas.microsoft.com/office/powerpoint/2010/main" val="12145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NVIDIA Jetpack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5122" name="Picture 2" descr="Download and Install JetPack L4T">
            <a:extLst>
              <a:ext uri="{FF2B5EF4-FFF2-40B4-BE49-F238E27FC236}">
                <a16:creationId xmlns:a16="http://schemas.microsoft.com/office/drawing/2014/main" id="{E4E83256-07A0-48DF-AFD9-396E8163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96" y="2238944"/>
            <a:ext cx="6002323" cy="36585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389B52-7F7E-4997-9875-2C67D37E37E3}"/>
              </a:ext>
            </a:extLst>
          </p:cNvPr>
          <p:cNvSpPr/>
          <p:nvPr/>
        </p:nvSpPr>
        <p:spPr>
          <a:xfrm>
            <a:off x="7650760" y="843439"/>
            <a:ext cx="4488504" cy="2285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Ubuntu based OS for NVIDIA Jetson Nano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Make the Jetson Nano a micro computer to perform the major processing</a:t>
            </a:r>
          </a:p>
        </p:txBody>
      </p:sp>
    </p:spTree>
    <p:extLst>
      <p:ext uri="{BB962C8B-B14F-4D97-AF65-F5344CB8AC3E}">
        <p14:creationId xmlns:p14="http://schemas.microsoft.com/office/powerpoint/2010/main" val="2588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Arduino IDE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57827-C8AB-4023-9F7B-A75B5E75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7" y="2130264"/>
            <a:ext cx="6553264" cy="3649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6735D-CAE8-4C75-9619-FEE9EB913FAA}"/>
              </a:ext>
            </a:extLst>
          </p:cNvPr>
          <p:cNvSpPr/>
          <p:nvPr/>
        </p:nvSpPr>
        <p:spPr>
          <a:xfrm>
            <a:off x="7693218" y="843439"/>
            <a:ext cx="4488504" cy="22437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IDE for Arduino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Maneuvering hardware is controlled by the instruction code using this program</a:t>
            </a:r>
          </a:p>
        </p:txBody>
      </p:sp>
    </p:spTree>
    <p:extLst>
      <p:ext uri="{BB962C8B-B14F-4D97-AF65-F5344CB8AC3E}">
        <p14:creationId xmlns:p14="http://schemas.microsoft.com/office/powerpoint/2010/main" val="34633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OpenCV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6735D-CAE8-4C75-9619-FEE9EB913FAA}"/>
              </a:ext>
            </a:extLst>
          </p:cNvPr>
          <p:cNvSpPr/>
          <p:nvPr/>
        </p:nvSpPr>
        <p:spPr>
          <a:xfrm>
            <a:off x="7712547" y="843440"/>
            <a:ext cx="4488504" cy="2671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9C626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Open-Source framework for image processing in python &amp; C++.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Can be used to perform tasks like face detection, objection tracking, landmark detection, and much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9C626"/>
              </a:solidFill>
              <a:latin typeface="+mj-lt"/>
            </a:endParaRPr>
          </a:p>
        </p:txBody>
      </p:sp>
      <p:pic>
        <p:nvPicPr>
          <p:cNvPr id="1026" name="Picture 2" descr="Getting Started on Object Detection with OpenCV | by Collins Hillary |  Analytics Vidhya | Medium">
            <a:extLst>
              <a:ext uri="{FF2B5EF4-FFF2-40B4-BE49-F238E27FC236}">
                <a16:creationId xmlns:a16="http://schemas.microsoft.com/office/drawing/2014/main" id="{6028FC8C-485A-4EAE-A5A2-651F8031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96" y="2155038"/>
            <a:ext cx="6595722" cy="3641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4DFB5-C2AF-4439-BE5A-511EBFDCB2A3}"/>
              </a:ext>
            </a:extLst>
          </p:cNvPr>
          <p:cNvSpPr txBox="1"/>
          <p:nvPr/>
        </p:nvSpPr>
        <p:spPr>
          <a:xfrm>
            <a:off x="1097496" y="6312440"/>
            <a:ext cx="10890372" cy="3291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/>
              <a:t>Source: https://medium.com/analytics-vidhya/getting-started-on-object-detection-with-opencv-5962a75876a6</a:t>
            </a:r>
          </a:p>
        </p:txBody>
      </p:sp>
    </p:spTree>
    <p:extLst>
      <p:ext uri="{BB962C8B-B14F-4D97-AF65-F5344CB8AC3E}">
        <p14:creationId xmlns:p14="http://schemas.microsoft.com/office/powerpoint/2010/main" val="2370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Tensorflow</a:t>
            </a:r>
          </a:p>
          <a:p>
            <a:pPr>
              <a:spcBef>
                <a:spcPts val="0"/>
              </a:spcBef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b="1" dirty="0">
              <a:solidFill>
                <a:srgbClr val="79C626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6735D-CAE8-4C75-9619-FEE9EB913FAA}"/>
              </a:ext>
            </a:extLst>
          </p:cNvPr>
          <p:cNvSpPr/>
          <p:nvPr/>
        </p:nvSpPr>
        <p:spPr>
          <a:xfrm>
            <a:off x="7712547" y="843440"/>
            <a:ext cx="4488504" cy="28393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It is an open-source artificial intelligence library, using data flow graphs to build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TensorFlow object recognition algorithms classify and identify arbitrary objects within larger images. </a:t>
            </a:r>
          </a:p>
        </p:txBody>
      </p:sp>
      <p:pic>
        <p:nvPicPr>
          <p:cNvPr id="2052" name="Picture 4" descr="Introducing TensorFlow Datasets. Public datasets fuel the machine… | by  TensorFlow | TensorFlow | Medium">
            <a:extLst>
              <a:ext uri="{FF2B5EF4-FFF2-40B4-BE49-F238E27FC236}">
                <a16:creationId xmlns:a16="http://schemas.microsoft.com/office/drawing/2014/main" id="{05BA342D-1BE0-4EF1-9C48-2A4A3DEB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96" y="2019391"/>
            <a:ext cx="6615051" cy="3995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7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TensorRT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56735D-CAE8-4C75-9619-FEE9EB913FAA}"/>
              </a:ext>
            </a:extLst>
          </p:cNvPr>
          <p:cNvSpPr/>
          <p:nvPr/>
        </p:nvSpPr>
        <p:spPr>
          <a:xfrm>
            <a:off x="7712547" y="843440"/>
            <a:ext cx="4488504" cy="2327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It an SDK for high-performance deep learning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9C626"/>
                </a:solidFill>
                <a:latin typeface="+mj-lt"/>
              </a:rPr>
              <a:t>enables the developer to optimize inference leveraging libraries, development tools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10145-35ED-4DF3-A71A-58E3B728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6" y="2160418"/>
            <a:ext cx="6615051" cy="36195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EC6F5-FB76-4420-A597-78554A966611}"/>
              </a:ext>
            </a:extLst>
          </p:cNvPr>
          <p:cNvSpPr txBox="1"/>
          <p:nvPr/>
        </p:nvSpPr>
        <p:spPr>
          <a:xfrm>
            <a:off x="1097496" y="6312440"/>
            <a:ext cx="10890372" cy="32912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/>
              <a:t>Source: https://pylessons.com/YOLOv4-TF2-TensorRT</a:t>
            </a:r>
          </a:p>
        </p:txBody>
      </p:sp>
    </p:spTree>
    <p:extLst>
      <p:ext uri="{BB962C8B-B14F-4D97-AF65-F5344CB8AC3E}">
        <p14:creationId xmlns:p14="http://schemas.microsoft.com/office/powerpoint/2010/main" val="4108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4F7A5-8B78-43E9-B2A4-A41850A1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19FF39-1742-45EF-98F7-B2EC76CC1CF7}"/>
              </a:ext>
            </a:extLst>
          </p:cNvPr>
          <p:cNvSpPr/>
          <p:nvPr/>
        </p:nvSpPr>
        <p:spPr>
          <a:xfrm>
            <a:off x="1666239" y="2504614"/>
            <a:ext cx="9091875" cy="1625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r>
              <a:rPr lang="en-US" sz="8000" b="1" dirty="0">
                <a:solidFill>
                  <a:srgbClr val="79C626"/>
                </a:solidFill>
                <a:latin typeface="+mj-lt"/>
                <a:ea typeface="Open Sans" charset="0"/>
                <a:cs typeface="Open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11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Hardware</a:t>
            </a:r>
          </a:p>
          <a:p>
            <a:pPr marL="285750" lvl="2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Hardware parts on an actual SDC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Programable Components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Non-Programable Components</a:t>
            </a:r>
            <a:endParaRPr lang="en-US" altLang="en-US" sz="2400" b="1" dirty="0">
              <a:solidFill>
                <a:schemeClr val="tx2">
                  <a:lumMod val="50000"/>
                  <a:lumOff val="50000"/>
                </a:schemeClr>
              </a:solidFill>
              <a:latin typeface="Montserrat Bold"/>
              <a:cs typeface="Montserrat Bold"/>
            </a:endParaRP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Software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Robot Operating System (ROS)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NVIDIA Jetpack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Arduino IDE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OpenCV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Tensorflow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TensorRT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sz="2400" b="1" dirty="0">
              <a:solidFill>
                <a:schemeClr val="tx2">
                  <a:lumMod val="50000"/>
                  <a:lumOff val="50000"/>
                </a:schemeClr>
              </a:solidFill>
              <a:latin typeface="Montserrat Bold"/>
              <a:cs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Hardware</a:t>
            </a:r>
          </a:p>
          <a:p>
            <a:pPr marL="285750" lvl="2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rgbClr val="79C626"/>
                </a:solidFill>
                <a:latin typeface="Montserrat Bold"/>
              </a:rPr>
              <a:t>Hardware parts on an actual SDC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Programable Components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Non-Programable Components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Software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Robot Operating System (ROS)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NVIDIA Jetpack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Arduino IDE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OpenCV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Tensorflow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TensorRT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sz="2400" b="1" dirty="0">
              <a:solidFill>
                <a:schemeClr val="tx2">
                  <a:lumMod val="50000"/>
                  <a:lumOff val="50000"/>
                </a:schemeClr>
              </a:solidFill>
              <a:latin typeface="Montserrat Bold"/>
              <a:cs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Hardware parts on an actual SDC</a:t>
            </a:r>
            <a:endParaRPr lang="en-US" altLang="en-US" sz="800" b="1" dirty="0">
              <a:solidFill>
                <a:srgbClr val="92D050"/>
              </a:solidFill>
              <a:latin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10205A2-A6F2-4719-BC9A-C7D613EDD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72" y="2077797"/>
            <a:ext cx="6716056" cy="44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702C42F-C232-4C4A-87F2-32BE8A908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653996"/>
              </p:ext>
            </p:extLst>
          </p:nvPr>
        </p:nvGraphicFramePr>
        <p:xfrm>
          <a:off x="1015068" y="1629686"/>
          <a:ext cx="9922413" cy="4846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07471">
                  <a:extLst>
                    <a:ext uri="{9D8B030D-6E8A-4147-A177-3AD203B41FA5}">
                      <a16:colId xmlns:a16="http://schemas.microsoft.com/office/drawing/2014/main" val="1163287833"/>
                    </a:ext>
                  </a:extLst>
                </a:gridCol>
                <a:gridCol w="3307471">
                  <a:extLst>
                    <a:ext uri="{9D8B030D-6E8A-4147-A177-3AD203B41FA5}">
                      <a16:colId xmlns:a16="http://schemas.microsoft.com/office/drawing/2014/main" val="869994229"/>
                    </a:ext>
                  </a:extLst>
                </a:gridCol>
                <a:gridCol w="3307471">
                  <a:extLst>
                    <a:ext uri="{9D8B030D-6E8A-4147-A177-3AD203B41FA5}">
                      <a16:colId xmlns:a16="http://schemas.microsoft.com/office/drawing/2014/main" val="3746935138"/>
                    </a:ext>
                  </a:extLst>
                </a:gridCol>
              </a:tblGrid>
              <a:tr h="276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9C626"/>
                          </a:solidFill>
                        </a:rPr>
                        <a:t>Device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9C62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9C626"/>
                          </a:solidFill>
                        </a:rPr>
                        <a:t>Market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13434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Used to detect surroundings using light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OPAL-P1000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35230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Used on  side-ways to detect any objects from both sides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BOSCH Ultrasonic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52317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Used for all deep learning-based image processing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BOSCH MPC3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66219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Wheel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For the distance covered by the wheels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Zltech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01469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On-Board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Processing services for the car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Nvidia Driver AGX Orin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87805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Use radio waves to detect objects in way.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URAD Automotive FMCW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30553"/>
                  </a:ext>
                </a:extLst>
              </a:tr>
              <a:tr h="484148"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Map service and global localization </a:t>
                      </a:r>
                      <a:endParaRPr lang="en-US" sz="1800" b="0" kern="1200" dirty="0">
                        <a:solidFill>
                          <a:srgbClr val="79C6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Clacion</a:t>
                      </a:r>
                      <a:r>
                        <a:rPr lang="en-US" sz="1800" b="0" kern="1200" dirty="0">
                          <a:solidFill>
                            <a:srgbClr val="79C626"/>
                          </a:solidFill>
                          <a:latin typeface="+mn-lt"/>
                          <a:ea typeface="+mn-ea"/>
                          <a:cs typeface="+mn-cs"/>
                        </a:rPr>
                        <a:t> Fx450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57442"/>
                  </a:ext>
                </a:extLst>
              </a:tr>
            </a:tbl>
          </a:graphicData>
        </a:graphic>
      </p:graphicFrame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Hardware</a:t>
            </a:r>
          </a:p>
          <a:p>
            <a:pPr marL="285750" lvl="2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Parts on an actual SDC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rgbClr val="79C626"/>
                </a:solidFill>
                <a:latin typeface="Montserrat Bold"/>
              </a:rPr>
              <a:t>Programable Components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Non-Programable Components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Software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Robot Operating System (ROS)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NVIDIA Jetpack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Arduino IDE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OpenCV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Tensorflow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TensorRT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21EF7C-F9D1-4B2E-9A91-82644AA9F3D3}"/>
              </a:ext>
            </a:extLst>
          </p:cNvPr>
          <p:cNvSpPr/>
          <p:nvPr/>
        </p:nvSpPr>
        <p:spPr>
          <a:xfrm>
            <a:off x="7650760" y="843439"/>
            <a:ext cx="4488504" cy="11182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NVIDIA Jetson Nano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18532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  <a:cs typeface="Montserrat Bold"/>
              </a:rPr>
              <a:t>Main Processing Units (Brain of the SDC)</a:t>
            </a:r>
          </a:p>
          <a:p>
            <a:pPr>
              <a:spcBef>
                <a:spcPts val="0"/>
              </a:spcBef>
            </a:pPr>
            <a:endParaRPr lang="en-US" altLang="en-US" b="1" dirty="0">
              <a:solidFill>
                <a:srgbClr val="79C626"/>
              </a:solidFill>
              <a:latin typeface="Montserrat Bold"/>
              <a:cs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FF58E8-A3F7-43A8-BE7C-8D1ACCC5A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6" y="2261613"/>
            <a:ext cx="9437977" cy="40006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67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</a:rPr>
              <a:t>Hardware</a:t>
            </a:r>
          </a:p>
          <a:p>
            <a:pPr marL="285750" lvl="3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Parts on an actual SDC</a:t>
            </a:r>
            <a:endParaRPr lang="en-US" altLang="en-US" b="1" dirty="0">
              <a:solidFill>
                <a:srgbClr val="79C626"/>
              </a:solidFill>
              <a:latin typeface="Montserrat Bold"/>
            </a:endParaRP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Programable Components</a:t>
            </a:r>
          </a:p>
          <a:p>
            <a:pPr marL="285750" lvl="1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1400" b="1" dirty="0">
                <a:solidFill>
                  <a:srgbClr val="79C626"/>
                </a:solidFill>
                <a:latin typeface="Montserrat Bold"/>
              </a:rPr>
              <a:t>Non-Programable Components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  <a:cs typeface="Montserrat Bold"/>
              </a:rPr>
              <a:t>Software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Robot Operating System (ROS)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NVIDIA Jetpack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Arduino IDE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OpenCV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Tensorflow</a:t>
            </a:r>
          </a:p>
          <a:p>
            <a:pPr marL="285750" lvl="1" indent="-285750">
              <a:lnSpc>
                <a:spcPct val="160000"/>
              </a:lnSpc>
              <a:spcBef>
                <a:spcPts val="0"/>
              </a:spcBef>
              <a:buFont typeface="Arial"/>
              <a:buChar char="•"/>
            </a:pP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Montserrat Bold"/>
              </a:rPr>
              <a:t>TensorRT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altLang="en-US" sz="2400" b="1" dirty="0">
              <a:solidFill>
                <a:schemeClr val="tx2">
                  <a:lumMod val="50000"/>
                  <a:lumOff val="50000"/>
                </a:schemeClr>
              </a:solidFill>
              <a:latin typeface="Montserrat Bold"/>
              <a:cs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21EF7C-F9D1-4B2E-9A91-82644AA9F3D3}"/>
              </a:ext>
            </a:extLst>
          </p:cNvPr>
          <p:cNvSpPr/>
          <p:nvPr/>
        </p:nvSpPr>
        <p:spPr>
          <a:xfrm>
            <a:off x="7650760" y="843438"/>
            <a:ext cx="4488504" cy="3215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</a:rPr>
              <a:t>Body </a:t>
            </a:r>
            <a:r>
              <a:rPr lang="en-US" sz="2400" b="1" dirty="0">
                <a:solidFill>
                  <a:srgbClr val="79C626"/>
                </a:solidFill>
                <a:latin typeface="+mj-lt"/>
              </a:rPr>
              <a:t>Chases + Wheels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Batteries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Motors + Encoders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Monster Motor Driver Shield 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Voltage Regulators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Intel RealSense T265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79C626"/>
                </a:solidFill>
                <a:latin typeface="+mj-lt"/>
              </a:rPr>
              <a:t>OpenCV AI Kit</a:t>
            </a:r>
          </a:p>
        </p:txBody>
      </p:sp>
    </p:spTree>
    <p:extLst>
      <p:ext uri="{BB962C8B-B14F-4D97-AF65-F5344CB8AC3E}">
        <p14:creationId xmlns:p14="http://schemas.microsoft.com/office/powerpoint/2010/main" val="20559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4262120" cy="1118238"/>
          </a:xfrm>
          <a:ln/>
        </p:spPr>
        <p:txBody>
          <a:bodyPr>
            <a:normAutofit/>
          </a:bodyPr>
          <a:lstStyle/>
          <a:p>
            <a:r>
              <a:rPr lang="en-US" altLang="en-US" sz="6000" dirty="0">
                <a:solidFill>
                  <a:srgbClr val="79C626"/>
                </a:solidFill>
              </a:rPr>
              <a:t>Overview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097496" y="1499238"/>
            <a:ext cx="8859303" cy="5208560"/>
          </a:xfrm>
          <a:ln/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altLang="en-US" b="1" dirty="0">
                <a:solidFill>
                  <a:srgbClr val="79C626"/>
                </a:solidFill>
                <a:latin typeface="Montserrat Bold"/>
                <a:cs typeface="Montserrat Bold"/>
              </a:rPr>
              <a:t>Hardware (Non-Programable)</a:t>
            </a:r>
          </a:p>
          <a:p>
            <a:pPr>
              <a:spcBef>
                <a:spcPts val="0"/>
              </a:spcBef>
            </a:pPr>
            <a:endParaRPr lang="en-US" altLang="en-US" b="1" dirty="0">
              <a:solidFill>
                <a:srgbClr val="79C626"/>
              </a:solidFill>
              <a:latin typeface="Montserrat Bold"/>
              <a:cs typeface="Montserrat Bold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08E80-AF4A-4782-A2F0-DFCC48E84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785" y="28703"/>
            <a:ext cx="2041479" cy="516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0" y="247280"/>
            <a:ext cx="483793" cy="596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E908A-5311-4A54-AF5C-CF3CAC80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" y="163510"/>
            <a:ext cx="662863" cy="74294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CB1F0F-278C-4066-A448-CC47DEA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96" y="2389526"/>
            <a:ext cx="7097086" cy="3835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C2905-63B9-4DA4-B5B0-9BE4BFF90F32}"/>
              </a:ext>
            </a:extLst>
          </p:cNvPr>
          <p:cNvCxnSpPr/>
          <p:nvPr/>
        </p:nvCxnSpPr>
        <p:spPr>
          <a:xfrm flipV="1">
            <a:off x="2491530" y="3741490"/>
            <a:ext cx="1585520" cy="10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66FBA1-7177-488F-9646-19E4A763DB7E}"/>
              </a:ext>
            </a:extLst>
          </p:cNvPr>
          <p:cNvCxnSpPr>
            <a:cxnSpLocks/>
          </p:cNvCxnSpPr>
          <p:nvPr/>
        </p:nvCxnSpPr>
        <p:spPr>
          <a:xfrm flipH="1" flipV="1">
            <a:off x="2424418" y="3892492"/>
            <a:ext cx="671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213CD9-2B7B-4EE3-A095-6E5A4957B0E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F13883-FAE6-4659-AB9D-519594B563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25A4FB-491A-4A36-9159-ADB34B30E3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21512</TotalTime>
  <Words>449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Montserrat Black</vt:lpstr>
      <vt:lpstr>Montserrat Bold</vt:lpstr>
      <vt:lpstr>Montserrat SemiBold</vt:lpstr>
      <vt:lpstr>Open Sans</vt:lpstr>
      <vt:lpstr>Open Sans SemiBold</vt:lpstr>
      <vt:lpstr>Source Sans Pro</vt:lpstr>
      <vt:lpstr>Voodoo Powerpoint Template</vt:lpstr>
      <vt:lpstr>Voodoo2 Powerpoint Template</vt:lpstr>
      <vt:lpstr>Introduction to   SDC Hardware &amp; Software 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TemplateZuu Team</dc:creator>
  <cp:keywords/>
  <dc:description/>
  <cp:lastModifiedBy>Haseeb Younis</cp:lastModifiedBy>
  <cp:revision>869</cp:revision>
  <dcterms:created xsi:type="dcterms:W3CDTF">2017-07-25T02:03:18Z</dcterms:created>
  <dcterms:modified xsi:type="dcterms:W3CDTF">2022-01-31T15:01:04Z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20340500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