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9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95FB-0E23-47F7-B9B3-EADFD6F2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BD539-6E3E-43A6-AA46-3F94B8B0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857E-2CFE-4B1B-AE7B-4232AF77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D0D1D-85E2-46E4-99A9-421C9790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2106-AD02-4A77-999F-25DE35E9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480D-0468-43DF-9F74-D267DD40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E554-A6EA-444D-B32A-2D32F08AE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7CC5-98A0-450D-9CCD-4CC21F15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A027-1E6B-47EE-895B-5389FF17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0907-993B-4FBC-83CB-02FD5C9C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457B9-19E5-4A94-A09D-6EF1C2BF6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D2CF8-253E-4B6C-9A2A-43718F95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4D14-9313-4EDF-BF06-AFD5D404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52F3-5B62-4EDB-BD99-4EA71C42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A628-52A4-4D4E-8AA5-E1E010A6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4A13-F9AD-40A1-A59D-AEE67F74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0554-3F6F-4D0E-83C2-4B8E5362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7EE1-B697-4D36-BD57-16331FA8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6779-A54C-4397-86DA-90BE39FC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770A-126D-4A24-AC15-2C0AFECD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0CD9-D9B6-44D0-8820-A776C3F3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CE6C-876E-4D28-8AC5-A016012B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0DAD-30C8-4DDF-BC12-43F9E824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B287-3690-4F2C-AD89-52A7E8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6BA8-9E4B-4467-8922-DA79110F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2BE-D57C-488F-8460-A3F82F0F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C1E0-F57C-447A-9771-6FF9A2C01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D3B18-B9AE-4EBB-A2EC-427316EE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E5F93-91E7-4C1F-84C7-20D4090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0D05-51AA-454B-94F0-F7AF84CB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4A33F-2261-476B-AE98-A7D03A42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505-101F-45FF-BA84-AB1F1642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8671-AF19-4F9A-ADFC-8847B5D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257C-903D-4D5C-AEEA-92478578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CC025-742D-4650-B779-8F30DA84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280D7-9731-4991-AE92-EC5C6F4D7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7B428-F0A7-4EEA-AF05-E9E0DFF5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94FC4-C240-4C96-BFF6-3678D80C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67D47-2051-4C80-A03D-7F967344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60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CF38-F089-494A-AD59-F7A2B85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A48CC-BA03-4167-9432-026AFF1D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C35F1-BD1D-40BF-84D4-8860DFCD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EE8E1-FC60-4303-95D3-94A004F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53942-E0B0-4DB9-BDDA-89455D20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D7397-38A0-4261-919F-1E3FC9A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313CF-D045-4585-BB9D-D034A7D6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6E2E-CE11-42BD-A9A4-46BC8FDB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FCD9-5072-49A6-88D0-D7A253156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7B6F-B21E-4895-9458-0EEB2F260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56B39-097A-41A8-93B1-27443B10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7A39-FF8A-4FA6-AFF7-B5A42275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C2AF-FB52-42A5-BE33-36D6C2F6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6BB-627C-4EAB-B2B1-B67D2AE7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E9EB2-4DD9-48FC-BDCE-A545EF26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28D68-B42F-4ACA-BFE2-3963A923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7FA5-53E8-4251-B697-CA887403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D0F1-40FB-418D-9EAD-51DF3DFE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9EF9-CB5A-480B-B91C-63752255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9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7C6A0-F60F-4360-AA07-D263BC7F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86C68-7BBF-4C12-A1E1-3B70C87E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E66F-EA5F-4A56-B09E-0C1180D6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50DE-C380-4160-8643-74CBBACF1EF1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4673-E6D4-45D0-B9E2-5EF32D73C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3D74-AF2F-46CE-95E2-7E7666BE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572C5-BA5F-4856-AF64-5CD962A66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EB17C-F573-4567-A756-EFC320C2EC6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0625" y="3429000"/>
            <a:ext cx="102713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80F011-055F-4111-8509-6D11032B14E1}"/>
              </a:ext>
            </a:extLst>
          </p:cNvPr>
          <p:cNvSpPr/>
          <p:nvPr/>
        </p:nvSpPr>
        <p:spPr>
          <a:xfrm>
            <a:off x="10571967" y="3025036"/>
            <a:ext cx="1352811" cy="807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HIGH NUMBER OF DEFECTS</a:t>
            </a:r>
            <a:endParaRPr lang="en-IN" sz="12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DABC97-A1DF-411F-A666-1CAD765092A5}"/>
              </a:ext>
            </a:extLst>
          </p:cNvPr>
          <p:cNvCxnSpPr/>
          <p:nvPr/>
        </p:nvCxnSpPr>
        <p:spPr>
          <a:xfrm flipH="1" flipV="1">
            <a:off x="8248387" y="732773"/>
            <a:ext cx="1803748" cy="2696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66A3D8-B7D0-43AF-984C-70D73DD16B48}"/>
              </a:ext>
            </a:extLst>
          </p:cNvPr>
          <p:cNvCxnSpPr/>
          <p:nvPr/>
        </p:nvCxnSpPr>
        <p:spPr>
          <a:xfrm flipH="1" flipV="1">
            <a:off x="4948193" y="732773"/>
            <a:ext cx="1803748" cy="2696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D832F-9BBE-4915-BF82-35EF8AE1382E}"/>
              </a:ext>
            </a:extLst>
          </p:cNvPr>
          <p:cNvSpPr/>
          <p:nvPr/>
        </p:nvSpPr>
        <p:spPr>
          <a:xfrm>
            <a:off x="7387222" y="338215"/>
            <a:ext cx="1722329" cy="3945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MAN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1990E-B4D4-4519-9A9B-DD8AB3BF5BC3}"/>
              </a:ext>
            </a:extLst>
          </p:cNvPr>
          <p:cNvSpPr/>
          <p:nvPr/>
        </p:nvSpPr>
        <p:spPr>
          <a:xfrm>
            <a:off x="4087028" y="344471"/>
            <a:ext cx="1722329" cy="394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MACHINE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CF9329-AD66-42ED-B320-648BB5678013}"/>
              </a:ext>
            </a:extLst>
          </p:cNvPr>
          <p:cNvCxnSpPr>
            <a:cxnSpLocks/>
          </p:cNvCxnSpPr>
          <p:nvPr/>
        </p:nvCxnSpPr>
        <p:spPr>
          <a:xfrm flipH="1">
            <a:off x="8574066" y="3429000"/>
            <a:ext cx="1189973" cy="27901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02C58-C403-4052-A916-4B44367DC2E0}"/>
              </a:ext>
            </a:extLst>
          </p:cNvPr>
          <p:cNvCxnSpPr>
            <a:cxnSpLocks/>
          </p:cNvCxnSpPr>
          <p:nvPr/>
        </p:nvCxnSpPr>
        <p:spPr>
          <a:xfrm flipH="1">
            <a:off x="4561728" y="3428999"/>
            <a:ext cx="1189973" cy="27901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350A47-441F-4641-BF87-D2D1A9784572}"/>
              </a:ext>
            </a:extLst>
          </p:cNvPr>
          <p:cNvCxnSpPr>
            <a:cxnSpLocks/>
          </p:cNvCxnSpPr>
          <p:nvPr/>
        </p:nvCxnSpPr>
        <p:spPr>
          <a:xfrm flipH="1">
            <a:off x="1199199" y="3428998"/>
            <a:ext cx="1189973" cy="27901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7F0702A-728D-4A31-9FF3-A6E812FC5077}"/>
              </a:ext>
            </a:extLst>
          </p:cNvPr>
          <p:cNvSpPr/>
          <p:nvPr/>
        </p:nvSpPr>
        <p:spPr>
          <a:xfrm>
            <a:off x="7712901" y="6219171"/>
            <a:ext cx="1722329" cy="39455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METHOD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9F64CA-49D3-40DD-9A38-2E9F1322FEF3}"/>
              </a:ext>
            </a:extLst>
          </p:cNvPr>
          <p:cNvSpPr/>
          <p:nvPr/>
        </p:nvSpPr>
        <p:spPr>
          <a:xfrm>
            <a:off x="3700563" y="6219170"/>
            <a:ext cx="1722329" cy="3945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MOTHER NATURE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4FA0BC-0525-493A-9CAC-37F925BBE3E6}"/>
              </a:ext>
            </a:extLst>
          </p:cNvPr>
          <p:cNvSpPr/>
          <p:nvPr/>
        </p:nvSpPr>
        <p:spPr>
          <a:xfrm>
            <a:off x="616738" y="6219169"/>
            <a:ext cx="1722329" cy="3945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MATERIAL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B4313A-457D-4F73-BA26-6A551F0EF16B}"/>
              </a:ext>
            </a:extLst>
          </p:cNvPr>
          <p:cNvCxnSpPr/>
          <p:nvPr/>
        </p:nvCxnSpPr>
        <p:spPr>
          <a:xfrm flipH="1" flipV="1">
            <a:off x="1916336" y="732770"/>
            <a:ext cx="1803748" cy="26962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C32BB8-A0AF-4F99-87B7-70ADF593BFC1}"/>
              </a:ext>
            </a:extLst>
          </p:cNvPr>
          <p:cNvSpPr/>
          <p:nvPr/>
        </p:nvSpPr>
        <p:spPr>
          <a:xfrm>
            <a:off x="1335614" y="338214"/>
            <a:ext cx="1722329" cy="39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MEASUREMENT</a:t>
            </a:r>
            <a:endParaRPr lang="en-IN" sz="1400" b="1" dirty="0">
              <a:solidFill>
                <a:schemeClr val="tx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A89894-3758-4891-9DA9-8D25506D2017}"/>
              </a:ext>
            </a:extLst>
          </p:cNvPr>
          <p:cNvSpPr txBox="1"/>
          <p:nvPr/>
        </p:nvSpPr>
        <p:spPr>
          <a:xfrm>
            <a:off x="7296997" y="89315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D9E0FF-8251-4C86-A6C9-B880823C5CFB}"/>
              </a:ext>
            </a:extLst>
          </p:cNvPr>
          <p:cNvSpPr txBox="1"/>
          <p:nvPr/>
        </p:nvSpPr>
        <p:spPr>
          <a:xfrm>
            <a:off x="8028432" y="1873339"/>
            <a:ext cx="62000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XXXXXX</a:t>
            </a:r>
            <a:endParaRPr lang="en-IN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9B7445-49D4-4D2A-BFBD-DFB17F8DB3CF}"/>
              </a:ext>
            </a:extLst>
          </p:cNvPr>
          <p:cNvSpPr txBox="1"/>
          <p:nvPr/>
        </p:nvSpPr>
        <p:spPr>
          <a:xfrm>
            <a:off x="10060263" y="2437653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DEC939-4395-48DF-898C-32DED58C8C7A}"/>
              </a:ext>
            </a:extLst>
          </p:cNvPr>
          <p:cNvCxnSpPr>
            <a:cxnSpLocks/>
            <a:stCxn id="36" idx="3"/>
            <a:endCxn id="47" idx="2"/>
          </p:cNvCxnSpPr>
          <p:nvPr/>
        </p:nvCxnSpPr>
        <p:spPr>
          <a:xfrm>
            <a:off x="7834324" y="1020109"/>
            <a:ext cx="559965" cy="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C306DFC-9C38-4928-87D4-43A01545AD8F}"/>
              </a:ext>
            </a:extLst>
          </p:cNvPr>
          <p:cNvSpPr/>
          <p:nvPr/>
        </p:nvSpPr>
        <p:spPr>
          <a:xfrm>
            <a:off x="8394289" y="97073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CEE349-3F8E-428F-83F3-F49EA006A157}"/>
              </a:ext>
            </a:extLst>
          </p:cNvPr>
          <p:cNvSpPr/>
          <p:nvPr/>
        </p:nvSpPr>
        <p:spPr>
          <a:xfrm>
            <a:off x="9054074" y="1952107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FDC0A6-5A88-48D8-AB3E-F37995DC97E0}"/>
              </a:ext>
            </a:extLst>
          </p:cNvPr>
          <p:cNvCxnSpPr>
            <a:cxnSpLocks/>
            <a:stCxn id="40" idx="3"/>
            <a:endCxn id="58" idx="2"/>
          </p:cNvCxnSpPr>
          <p:nvPr/>
        </p:nvCxnSpPr>
        <p:spPr>
          <a:xfrm>
            <a:off x="8648439" y="2000297"/>
            <a:ext cx="405635" cy="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7B32E1-35F6-4288-8948-536F31F09F9E}"/>
              </a:ext>
            </a:extLst>
          </p:cNvPr>
          <p:cNvSpPr txBox="1"/>
          <p:nvPr/>
        </p:nvSpPr>
        <p:spPr>
          <a:xfrm>
            <a:off x="9449193" y="1350995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D20B7B-BD6B-4FE9-BE78-B57283EC7379}"/>
              </a:ext>
            </a:extLst>
          </p:cNvPr>
          <p:cNvSpPr/>
          <p:nvPr/>
        </p:nvSpPr>
        <p:spPr>
          <a:xfrm>
            <a:off x="8695456" y="142452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D8634D-0D50-498F-8934-3FF1ED640430}"/>
              </a:ext>
            </a:extLst>
          </p:cNvPr>
          <p:cNvCxnSpPr>
            <a:cxnSpLocks/>
            <a:stCxn id="63" idx="1"/>
            <a:endCxn id="76" idx="6"/>
          </p:cNvCxnSpPr>
          <p:nvPr/>
        </p:nvCxnSpPr>
        <p:spPr>
          <a:xfrm flipH="1" flipV="1">
            <a:off x="8798083" y="1475842"/>
            <a:ext cx="651110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A658ECE-3393-494A-AAF4-AAEAC109E717}"/>
              </a:ext>
            </a:extLst>
          </p:cNvPr>
          <p:cNvSpPr/>
          <p:nvPr/>
        </p:nvSpPr>
        <p:spPr>
          <a:xfrm>
            <a:off x="9429328" y="2518426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2AB91F4-46FC-4CCD-8E9E-B41A8D57726F}"/>
              </a:ext>
            </a:extLst>
          </p:cNvPr>
          <p:cNvCxnSpPr>
            <a:cxnSpLocks/>
            <a:stCxn id="42" idx="1"/>
            <a:endCxn id="105" idx="6"/>
          </p:cNvCxnSpPr>
          <p:nvPr/>
        </p:nvCxnSpPr>
        <p:spPr>
          <a:xfrm flipH="1">
            <a:off x="9531955" y="2564611"/>
            <a:ext cx="528308" cy="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10F5B93-E391-44EC-927C-97C9F4D7F6EF}"/>
              </a:ext>
            </a:extLst>
          </p:cNvPr>
          <p:cNvSpPr txBox="1"/>
          <p:nvPr/>
        </p:nvSpPr>
        <p:spPr>
          <a:xfrm>
            <a:off x="9890155" y="3906230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2D356C-F05C-40C9-B50C-EBCC7D677F0A}"/>
              </a:ext>
            </a:extLst>
          </p:cNvPr>
          <p:cNvSpPr txBox="1"/>
          <p:nvPr/>
        </p:nvSpPr>
        <p:spPr>
          <a:xfrm>
            <a:off x="7790522" y="5390575"/>
            <a:ext cx="5737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2CD70DA-57C4-4A2E-BDC6-5329BD1C3D1C}"/>
              </a:ext>
            </a:extLst>
          </p:cNvPr>
          <p:cNvSpPr/>
          <p:nvPr/>
        </p:nvSpPr>
        <p:spPr>
          <a:xfrm>
            <a:off x="8827537" y="5464932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17FF3B0-C5ED-48FF-BE1A-674969834B58}"/>
              </a:ext>
            </a:extLst>
          </p:cNvPr>
          <p:cNvCxnSpPr>
            <a:cxnSpLocks/>
            <a:stCxn id="151" idx="3"/>
            <a:endCxn id="156" idx="2"/>
          </p:cNvCxnSpPr>
          <p:nvPr/>
        </p:nvCxnSpPr>
        <p:spPr>
          <a:xfrm flipV="1">
            <a:off x="8364302" y="5516246"/>
            <a:ext cx="463235" cy="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EBB0D2F-FB14-431A-B3EA-BB881CA4E5EC}"/>
              </a:ext>
            </a:extLst>
          </p:cNvPr>
          <p:cNvCxnSpPr>
            <a:cxnSpLocks/>
            <a:stCxn id="150" idx="1"/>
            <a:endCxn id="165" idx="6"/>
          </p:cNvCxnSpPr>
          <p:nvPr/>
        </p:nvCxnSpPr>
        <p:spPr>
          <a:xfrm flipH="1">
            <a:off x="9561646" y="4033188"/>
            <a:ext cx="328509" cy="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3D907A7-6258-41B9-A686-D936ABBBCEF4}"/>
              </a:ext>
            </a:extLst>
          </p:cNvPr>
          <p:cNvSpPr/>
          <p:nvPr/>
        </p:nvSpPr>
        <p:spPr>
          <a:xfrm>
            <a:off x="9459019" y="39822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B49211-5EA4-4CE2-96E1-8DE359DD0243}"/>
              </a:ext>
            </a:extLst>
          </p:cNvPr>
          <p:cNvSpPr txBox="1"/>
          <p:nvPr/>
        </p:nvSpPr>
        <p:spPr>
          <a:xfrm>
            <a:off x="8421274" y="439657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4E6C73-CD55-46C4-9846-D54AD12A2394}"/>
              </a:ext>
            </a:extLst>
          </p:cNvPr>
          <p:cNvSpPr txBox="1"/>
          <p:nvPr/>
        </p:nvSpPr>
        <p:spPr>
          <a:xfrm>
            <a:off x="9518896" y="489091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258B240-E698-4AD4-BDF8-F2D4E0532D73}"/>
              </a:ext>
            </a:extLst>
          </p:cNvPr>
          <p:cNvSpPr/>
          <p:nvPr/>
        </p:nvSpPr>
        <p:spPr>
          <a:xfrm>
            <a:off x="9248807" y="447221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AE400CF-EB3F-4FE1-B093-408D22DA2332}"/>
              </a:ext>
            </a:extLst>
          </p:cNvPr>
          <p:cNvCxnSpPr>
            <a:cxnSpLocks/>
            <a:stCxn id="174" idx="3"/>
            <a:endCxn id="177" idx="2"/>
          </p:cNvCxnSpPr>
          <p:nvPr/>
        </p:nvCxnSpPr>
        <p:spPr>
          <a:xfrm>
            <a:off x="8958601" y="4523529"/>
            <a:ext cx="29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F3FC64A-5BE1-4AA4-8267-6CAD5C0AB930}"/>
              </a:ext>
            </a:extLst>
          </p:cNvPr>
          <p:cNvSpPr/>
          <p:nvPr/>
        </p:nvSpPr>
        <p:spPr>
          <a:xfrm>
            <a:off x="9043663" y="496498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C7BECF0-5ADA-4C84-878C-B1AB890FB22C}"/>
              </a:ext>
            </a:extLst>
          </p:cNvPr>
          <p:cNvCxnSpPr>
            <a:cxnSpLocks/>
            <a:stCxn id="175" idx="1"/>
            <a:endCxn id="185" idx="6"/>
          </p:cNvCxnSpPr>
          <p:nvPr/>
        </p:nvCxnSpPr>
        <p:spPr>
          <a:xfrm flipH="1" flipV="1">
            <a:off x="9146290" y="501630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BD9B527-20E6-449C-A8B4-ACCB2C70EC73}"/>
              </a:ext>
            </a:extLst>
          </p:cNvPr>
          <p:cNvSpPr txBox="1"/>
          <p:nvPr/>
        </p:nvSpPr>
        <p:spPr>
          <a:xfrm>
            <a:off x="8539708" y="294685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6E79576-645D-4957-8706-1B3FE4F62C7B}"/>
              </a:ext>
            </a:extLst>
          </p:cNvPr>
          <p:cNvSpPr/>
          <p:nvPr/>
        </p:nvSpPr>
        <p:spPr>
          <a:xfrm>
            <a:off x="9764977" y="30189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15E58BF-D331-4E30-8EB1-229DEE9A6279}"/>
              </a:ext>
            </a:extLst>
          </p:cNvPr>
          <p:cNvCxnSpPr>
            <a:cxnSpLocks/>
            <a:stCxn id="132" idx="3"/>
            <a:endCxn id="139" idx="2"/>
          </p:cNvCxnSpPr>
          <p:nvPr/>
        </p:nvCxnSpPr>
        <p:spPr>
          <a:xfrm flipV="1">
            <a:off x="9077035" y="3070219"/>
            <a:ext cx="687942" cy="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960E66-76B7-4DA2-A7D1-84A99D6F3E6A}"/>
              </a:ext>
            </a:extLst>
          </p:cNvPr>
          <p:cNvSpPr txBox="1"/>
          <p:nvPr/>
        </p:nvSpPr>
        <p:spPr>
          <a:xfrm>
            <a:off x="9104368" y="586627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AA0DEDA-A2AF-4096-9AD2-908D3D234BF6}"/>
              </a:ext>
            </a:extLst>
          </p:cNvPr>
          <p:cNvSpPr/>
          <p:nvPr/>
        </p:nvSpPr>
        <p:spPr>
          <a:xfrm>
            <a:off x="8629135" y="594034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68A9F0E-DBA9-4F39-8F55-CEB049C835A9}"/>
              </a:ext>
            </a:extLst>
          </p:cNvPr>
          <p:cNvCxnSpPr>
            <a:cxnSpLocks/>
            <a:stCxn id="70" idx="1"/>
            <a:endCxn id="71" idx="6"/>
          </p:cNvCxnSpPr>
          <p:nvPr/>
        </p:nvCxnSpPr>
        <p:spPr>
          <a:xfrm flipH="1" flipV="1">
            <a:off x="8731762" y="599166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23DCB7-B89D-4935-8AFB-551F7499FAB3}"/>
              </a:ext>
            </a:extLst>
          </p:cNvPr>
          <p:cNvSpPr txBox="1"/>
          <p:nvPr/>
        </p:nvSpPr>
        <p:spPr>
          <a:xfrm>
            <a:off x="5872891" y="3906230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580C06-5DA1-4BD1-9820-E2D9E730E7AE}"/>
              </a:ext>
            </a:extLst>
          </p:cNvPr>
          <p:cNvSpPr txBox="1"/>
          <p:nvPr/>
        </p:nvSpPr>
        <p:spPr>
          <a:xfrm>
            <a:off x="3773258" y="5390575"/>
            <a:ext cx="5737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616D7B-9FB0-47BA-9608-1601EC19533C}"/>
              </a:ext>
            </a:extLst>
          </p:cNvPr>
          <p:cNvSpPr/>
          <p:nvPr/>
        </p:nvSpPr>
        <p:spPr>
          <a:xfrm>
            <a:off x="4810273" y="5464932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605C4D-611A-4BCA-BCCC-A81DDA269218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4347038" y="5516246"/>
            <a:ext cx="463235" cy="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E74928-CF21-4350-90E6-4D23FBDF3CB4}"/>
              </a:ext>
            </a:extLst>
          </p:cNvPr>
          <p:cNvCxnSpPr>
            <a:cxnSpLocks/>
            <a:stCxn id="73" idx="1"/>
            <a:endCxn id="80" idx="6"/>
          </p:cNvCxnSpPr>
          <p:nvPr/>
        </p:nvCxnSpPr>
        <p:spPr>
          <a:xfrm flipH="1">
            <a:off x="5544382" y="4033188"/>
            <a:ext cx="328509" cy="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52FA1AA8-5FAF-4975-AE8B-B8918CD176A0}"/>
              </a:ext>
            </a:extLst>
          </p:cNvPr>
          <p:cNvSpPr/>
          <p:nvPr/>
        </p:nvSpPr>
        <p:spPr>
          <a:xfrm>
            <a:off x="5441755" y="39822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BDEE-7649-412D-8F36-B8C1C1226EBC}"/>
              </a:ext>
            </a:extLst>
          </p:cNvPr>
          <p:cNvSpPr txBox="1"/>
          <p:nvPr/>
        </p:nvSpPr>
        <p:spPr>
          <a:xfrm>
            <a:off x="4404010" y="439657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40D6F4-D8E6-4723-8EB8-8847E4D74AF5}"/>
              </a:ext>
            </a:extLst>
          </p:cNvPr>
          <p:cNvSpPr txBox="1"/>
          <p:nvPr/>
        </p:nvSpPr>
        <p:spPr>
          <a:xfrm>
            <a:off x="5501632" y="489091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C41BD84-837F-4912-B169-3DC3CED99689}"/>
              </a:ext>
            </a:extLst>
          </p:cNvPr>
          <p:cNvSpPr/>
          <p:nvPr/>
        </p:nvSpPr>
        <p:spPr>
          <a:xfrm>
            <a:off x="5231543" y="447221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AB5165-6100-4618-8DA7-C55489A171F7}"/>
              </a:ext>
            </a:extLst>
          </p:cNvPr>
          <p:cNvCxnSpPr>
            <a:cxnSpLocks/>
            <a:stCxn id="81" idx="3"/>
            <a:endCxn id="83" idx="2"/>
          </p:cNvCxnSpPr>
          <p:nvPr/>
        </p:nvCxnSpPr>
        <p:spPr>
          <a:xfrm>
            <a:off x="4941337" y="4523529"/>
            <a:ext cx="29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1166F716-3D44-4A79-AF2E-440488B80102}"/>
              </a:ext>
            </a:extLst>
          </p:cNvPr>
          <p:cNvSpPr/>
          <p:nvPr/>
        </p:nvSpPr>
        <p:spPr>
          <a:xfrm>
            <a:off x="5026399" y="496498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0603C8-77D6-4D2A-80A3-3C365C268328}"/>
              </a:ext>
            </a:extLst>
          </p:cNvPr>
          <p:cNvCxnSpPr>
            <a:cxnSpLocks/>
            <a:stCxn id="82" idx="1"/>
            <a:endCxn id="85" idx="6"/>
          </p:cNvCxnSpPr>
          <p:nvPr/>
        </p:nvCxnSpPr>
        <p:spPr>
          <a:xfrm flipH="1" flipV="1">
            <a:off x="5129026" y="501630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0EBE1CF-86E7-456F-905F-AB3B3249C42F}"/>
              </a:ext>
            </a:extLst>
          </p:cNvPr>
          <p:cNvSpPr txBox="1"/>
          <p:nvPr/>
        </p:nvSpPr>
        <p:spPr>
          <a:xfrm>
            <a:off x="5087104" y="586627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20B5EA-2760-4B9E-9C43-CBCA438BCEE9}"/>
              </a:ext>
            </a:extLst>
          </p:cNvPr>
          <p:cNvSpPr/>
          <p:nvPr/>
        </p:nvSpPr>
        <p:spPr>
          <a:xfrm>
            <a:off x="4611871" y="594034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AE0C5EB-6C2A-430A-9039-FDB147F0D032}"/>
              </a:ext>
            </a:extLst>
          </p:cNvPr>
          <p:cNvCxnSpPr>
            <a:cxnSpLocks/>
            <a:stCxn id="87" idx="1"/>
            <a:endCxn id="88" idx="6"/>
          </p:cNvCxnSpPr>
          <p:nvPr/>
        </p:nvCxnSpPr>
        <p:spPr>
          <a:xfrm flipH="1" flipV="1">
            <a:off x="4714498" y="599166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B0BB1BC-1604-4DC0-BDBE-E26B6517AA3E}"/>
              </a:ext>
            </a:extLst>
          </p:cNvPr>
          <p:cNvSpPr txBox="1"/>
          <p:nvPr/>
        </p:nvSpPr>
        <p:spPr>
          <a:xfrm>
            <a:off x="2513995" y="3906230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6523E4-784A-4850-91A3-F4C56281D042}"/>
              </a:ext>
            </a:extLst>
          </p:cNvPr>
          <p:cNvSpPr txBox="1"/>
          <p:nvPr/>
        </p:nvSpPr>
        <p:spPr>
          <a:xfrm>
            <a:off x="414362" y="5390575"/>
            <a:ext cx="573780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F8E0D07-1490-4BAE-B86F-9CDA9A923623}"/>
              </a:ext>
            </a:extLst>
          </p:cNvPr>
          <p:cNvSpPr/>
          <p:nvPr/>
        </p:nvSpPr>
        <p:spPr>
          <a:xfrm>
            <a:off x="1451377" y="5464932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F7F7B6-D830-4098-B45D-7BB2EBCC529E}"/>
              </a:ext>
            </a:extLst>
          </p:cNvPr>
          <p:cNvCxnSpPr>
            <a:cxnSpLocks/>
            <a:stCxn id="91" idx="3"/>
            <a:endCxn id="92" idx="2"/>
          </p:cNvCxnSpPr>
          <p:nvPr/>
        </p:nvCxnSpPr>
        <p:spPr>
          <a:xfrm flipV="1">
            <a:off x="988142" y="5516246"/>
            <a:ext cx="463235" cy="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DFEC7A0-DCF8-4040-922E-B827D89F1A86}"/>
              </a:ext>
            </a:extLst>
          </p:cNvPr>
          <p:cNvCxnSpPr>
            <a:cxnSpLocks/>
            <a:stCxn id="90" idx="1"/>
            <a:endCxn id="95" idx="6"/>
          </p:cNvCxnSpPr>
          <p:nvPr/>
        </p:nvCxnSpPr>
        <p:spPr>
          <a:xfrm flipH="1">
            <a:off x="2185486" y="4033188"/>
            <a:ext cx="328509" cy="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0064490-F789-4DEA-B1BD-FD057757FAA5}"/>
              </a:ext>
            </a:extLst>
          </p:cNvPr>
          <p:cNvSpPr/>
          <p:nvPr/>
        </p:nvSpPr>
        <p:spPr>
          <a:xfrm>
            <a:off x="2082859" y="39822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725368-99C8-48B0-9C8A-D0AD8317D853}"/>
              </a:ext>
            </a:extLst>
          </p:cNvPr>
          <p:cNvSpPr txBox="1"/>
          <p:nvPr/>
        </p:nvSpPr>
        <p:spPr>
          <a:xfrm>
            <a:off x="1045114" y="439657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E5E3C4-B4DD-4166-A640-58BF954959E0}"/>
              </a:ext>
            </a:extLst>
          </p:cNvPr>
          <p:cNvSpPr txBox="1"/>
          <p:nvPr/>
        </p:nvSpPr>
        <p:spPr>
          <a:xfrm>
            <a:off x="2142736" y="489091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430FCE3-E05F-4421-AF59-4E60ADF4E5EA}"/>
              </a:ext>
            </a:extLst>
          </p:cNvPr>
          <p:cNvSpPr/>
          <p:nvPr/>
        </p:nvSpPr>
        <p:spPr>
          <a:xfrm>
            <a:off x="1872647" y="447221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699D1F-9EE8-4829-92F7-58E6130012E0}"/>
              </a:ext>
            </a:extLst>
          </p:cNvPr>
          <p:cNvCxnSpPr>
            <a:cxnSpLocks/>
            <a:stCxn id="96" idx="3"/>
            <a:endCxn id="98" idx="2"/>
          </p:cNvCxnSpPr>
          <p:nvPr/>
        </p:nvCxnSpPr>
        <p:spPr>
          <a:xfrm>
            <a:off x="1582441" y="4523529"/>
            <a:ext cx="29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3080CDF-49BC-4AB4-92AB-1727449A2E46}"/>
              </a:ext>
            </a:extLst>
          </p:cNvPr>
          <p:cNvSpPr/>
          <p:nvPr/>
        </p:nvSpPr>
        <p:spPr>
          <a:xfrm>
            <a:off x="1667503" y="496498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C3AF6FE-985B-4A08-B090-0C48CBF347C0}"/>
              </a:ext>
            </a:extLst>
          </p:cNvPr>
          <p:cNvCxnSpPr>
            <a:cxnSpLocks/>
            <a:stCxn id="97" idx="1"/>
            <a:endCxn id="100" idx="6"/>
          </p:cNvCxnSpPr>
          <p:nvPr/>
        </p:nvCxnSpPr>
        <p:spPr>
          <a:xfrm flipH="1" flipV="1">
            <a:off x="1770130" y="501630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A12549F-D454-487C-A39C-FC704B5419CA}"/>
              </a:ext>
            </a:extLst>
          </p:cNvPr>
          <p:cNvSpPr txBox="1"/>
          <p:nvPr/>
        </p:nvSpPr>
        <p:spPr>
          <a:xfrm>
            <a:off x="1728208" y="586627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2A4E3B-0EAC-4D10-A449-E0625D9E51D6}"/>
              </a:ext>
            </a:extLst>
          </p:cNvPr>
          <p:cNvSpPr/>
          <p:nvPr/>
        </p:nvSpPr>
        <p:spPr>
          <a:xfrm>
            <a:off x="1252975" y="5940349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5DD61D-E9D5-4DB2-BD9B-6572F74DFAF6}"/>
              </a:ext>
            </a:extLst>
          </p:cNvPr>
          <p:cNvCxnSpPr>
            <a:cxnSpLocks/>
            <a:stCxn id="102" idx="1"/>
            <a:endCxn id="103" idx="6"/>
          </p:cNvCxnSpPr>
          <p:nvPr/>
        </p:nvCxnSpPr>
        <p:spPr>
          <a:xfrm flipH="1" flipV="1">
            <a:off x="1355602" y="5991663"/>
            <a:ext cx="372606" cy="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E252855-4937-4370-AD7C-96869132ACE0}"/>
              </a:ext>
            </a:extLst>
          </p:cNvPr>
          <p:cNvSpPr txBox="1"/>
          <p:nvPr/>
        </p:nvSpPr>
        <p:spPr>
          <a:xfrm>
            <a:off x="3999061" y="89315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B365C-CCDA-4A5B-859D-8A8AC1F7431A}"/>
              </a:ext>
            </a:extLst>
          </p:cNvPr>
          <p:cNvSpPr txBox="1"/>
          <p:nvPr/>
        </p:nvSpPr>
        <p:spPr>
          <a:xfrm>
            <a:off x="4730496" y="1873339"/>
            <a:ext cx="62000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XXXXXX</a:t>
            </a:r>
            <a:endParaRPr lang="en-IN" sz="10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164803-57C5-47C5-8C0E-EB30F2E80C0F}"/>
              </a:ext>
            </a:extLst>
          </p:cNvPr>
          <p:cNvSpPr txBox="1"/>
          <p:nvPr/>
        </p:nvSpPr>
        <p:spPr>
          <a:xfrm>
            <a:off x="6762327" y="2437653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9F6477-FD4A-4831-AFB8-3F04E10B42D0}"/>
              </a:ext>
            </a:extLst>
          </p:cNvPr>
          <p:cNvCxnSpPr>
            <a:cxnSpLocks/>
            <a:stCxn id="107" idx="3"/>
            <a:endCxn id="111" idx="2"/>
          </p:cNvCxnSpPr>
          <p:nvPr/>
        </p:nvCxnSpPr>
        <p:spPr>
          <a:xfrm>
            <a:off x="4536388" y="1020109"/>
            <a:ext cx="559965" cy="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5F1F463B-013C-4D9F-AF5E-339BA645B534}"/>
              </a:ext>
            </a:extLst>
          </p:cNvPr>
          <p:cNvSpPr/>
          <p:nvPr/>
        </p:nvSpPr>
        <p:spPr>
          <a:xfrm>
            <a:off x="5096353" y="97073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7DF4130-2AB1-4975-8D7E-1B4C0FA7F0D4}"/>
              </a:ext>
            </a:extLst>
          </p:cNvPr>
          <p:cNvSpPr/>
          <p:nvPr/>
        </p:nvSpPr>
        <p:spPr>
          <a:xfrm>
            <a:off x="5756138" y="1952107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8A1AAE1-C537-4ECA-9B94-B84FC9B16B0A}"/>
              </a:ext>
            </a:extLst>
          </p:cNvPr>
          <p:cNvCxnSpPr>
            <a:cxnSpLocks/>
            <a:stCxn id="108" idx="3"/>
            <a:endCxn id="112" idx="2"/>
          </p:cNvCxnSpPr>
          <p:nvPr/>
        </p:nvCxnSpPr>
        <p:spPr>
          <a:xfrm>
            <a:off x="5350503" y="2000297"/>
            <a:ext cx="405635" cy="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8C3C273-F4C4-4F6D-B4AA-F2C806C1DC9C}"/>
              </a:ext>
            </a:extLst>
          </p:cNvPr>
          <p:cNvSpPr txBox="1"/>
          <p:nvPr/>
        </p:nvSpPr>
        <p:spPr>
          <a:xfrm>
            <a:off x="6151257" y="1350995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E7320C5-67E5-4BDD-B14B-885EB4906963}"/>
              </a:ext>
            </a:extLst>
          </p:cNvPr>
          <p:cNvSpPr/>
          <p:nvPr/>
        </p:nvSpPr>
        <p:spPr>
          <a:xfrm>
            <a:off x="5397520" y="142452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26B5D1-3FFC-4898-B054-9973406354CB}"/>
              </a:ext>
            </a:extLst>
          </p:cNvPr>
          <p:cNvCxnSpPr>
            <a:cxnSpLocks/>
            <a:stCxn id="114" idx="1"/>
            <a:endCxn id="115" idx="6"/>
          </p:cNvCxnSpPr>
          <p:nvPr/>
        </p:nvCxnSpPr>
        <p:spPr>
          <a:xfrm flipH="1" flipV="1">
            <a:off x="5500147" y="1475842"/>
            <a:ext cx="651110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893675B-5BE2-44C2-9BE9-8514130891E4}"/>
              </a:ext>
            </a:extLst>
          </p:cNvPr>
          <p:cNvSpPr/>
          <p:nvPr/>
        </p:nvSpPr>
        <p:spPr>
          <a:xfrm>
            <a:off x="6131392" y="2518426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9BA0F1-AA13-4E31-9244-ABBFA632F8AC}"/>
              </a:ext>
            </a:extLst>
          </p:cNvPr>
          <p:cNvCxnSpPr>
            <a:cxnSpLocks/>
            <a:stCxn id="109" idx="1"/>
            <a:endCxn id="117" idx="6"/>
          </p:cNvCxnSpPr>
          <p:nvPr/>
        </p:nvCxnSpPr>
        <p:spPr>
          <a:xfrm flipH="1">
            <a:off x="6234019" y="2564611"/>
            <a:ext cx="528308" cy="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C42E6C8-2022-4C50-97B5-707A831E8A64}"/>
              </a:ext>
            </a:extLst>
          </p:cNvPr>
          <p:cNvSpPr txBox="1"/>
          <p:nvPr/>
        </p:nvSpPr>
        <p:spPr>
          <a:xfrm>
            <a:off x="5241772" y="294685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81FD532-86B1-466C-9313-A976F9747A9E}"/>
              </a:ext>
            </a:extLst>
          </p:cNvPr>
          <p:cNvSpPr/>
          <p:nvPr/>
        </p:nvSpPr>
        <p:spPr>
          <a:xfrm>
            <a:off x="6467041" y="30189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247CA8E-035A-4696-AADC-41D1C959F6AC}"/>
              </a:ext>
            </a:extLst>
          </p:cNvPr>
          <p:cNvCxnSpPr>
            <a:cxnSpLocks/>
            <a:stCxn id="119" idx="3"/>
            <a:endCxn id="120" idx="2"/>
          </p:cNvCxnSpPr>
          <p:nvPr/>
        </p:nvCxnSpPr>
        <p:spPr>
          <a:xfrm flipV="1">
            <a:off x="5779099" y="3070219"/>
            <a:ext cx="687942" cy="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0BD4D85-1CBA-4353-B1C8-6E98BA7D7A35}"/>
              </a:ext>
            </a:extLst>
          </p:cNvPr>
          <p:cNvSpPr txBox="1"/>
          <p:nvPr/>
        </p:nvSpPr>
        <p:spPr>
          <a:xfrm>
            <a:off x="969349" y="893151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05612D-0444-4F14-8037-3A9BEE3A0C9E}"/>
              </a:ext>
            </a:extLst>
          </p:cNvPr>
          <p:cNvSpPr txBox="1"/>
          <p:nvPr/>
        </p:nvSpPr>
        <p:spPr>
          <a:xfrm>
            <a:off x="1700784" y="1873339"/>
            <a:ext cx="62000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XXXXXX</a:t>
            </a:r>
            <a:endParaRPr lang="en-IN" sz="10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66346D-55E3-499A-A614-018DD9BB5FC5}"/>
              </a:ext>
            </a:extLst>
          </p:cNvPr>
          <p:cNvSpPr txBox="1"/>
          <p:nvPr/>
        </p:nvSpPr>
        <p:spPr>
          <a:xfrm>
            <a:off x="3732615" y="2437653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71E55A0-1D44-47D9-AA59-BCDCBB5887AD}"/>
              </a:ext>
            </a:extLst>
          </p:cNvPr>
          <p:cNvCxnSpPr>
            <a:cxnSpLocks/>
            <a:stCxn id="122" idx="3"/>
            <a:endCxn id="126" idx="2"/>
          </p:cNvCxnSpPr>
          <p:nvPr/>
        </p:nvCxnSpPr>
        <p:spPr>
          <a:xfrm>
            <a:off x="1506676" y="1020109"/>
            <a:ext cx="559965" cy="1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9418B201-063D-4FCD-9BC4-E5AC1AE8C6F5}"/>
              </a:ext>
            </a:extLst>
          </p:cNvPr>
          <p:cNvSpPr/>
          <p:nvPr/>
        </p:nvSpPr>
        <p:spPr>
          <a:xfrm>
            <a:off x="2066641" y="97073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722AE1B-C750-4B16-A551-6C2F1278338A}"/>
              </a:ext>
            </a:extLst>
          </p:cNvPr>
          <p:cNvSpPr/>
          <p:nvPr/>
        </p:nvSpPr>
        <p:spPr>
          <a:xfrm>
            <a:off x="2726426" y="1952107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3FCFAE6-429D-4E4E-BF40-8C69E4245057}"/>
              </a:ext>
            </a:extLst>
          </p:cNvPr>
          <p:cNvCxnSpPr>
            <a:cxnSpLocks/>
            <a:stCxn id="123" idx="3"/>
            <a:endCxn id="127" idx="2"/>
          </p:cNvCxnSpPr>
          <p:nvPr/>
        </p:nvCxnSpPr>
        <p:spPr>
          <a:xfrm>
            <a:off x="2320791" y="2000297"/>
            <a:ext cx="405635" cy="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BC63CF1-8B68-43BF-AF17-17A047DA4C91}"/>
              </a:ext>
            </a:extLst>
          </p:cNvPr>
          <p:cNvSpPr txBox="1"/>
          <p:nvPr/>
        </p:nvSpPr>
        <p:spPr>
          <a:xfrm>
            <a:off x="3121545" y="1350995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1A5653F-DBE5-4D36-9681-FE5C7F483E9D}"/>
              </a:ext>
            </a:extLst>
          </p:cNvPr>
          <p:cNvSpPr/>
          <p:nvPr/>
        </p:nvSpPr>
        <p:spPr>
          <a:xfrm>
            <a:off x="2367808" y="1424528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F50890D-84C2-4CAE-9831-370E0C8B43B3}"/>
              </a:ext>
            </a:extLst>
          </p:cNvPr>
          <p:cNvCxnSpPr>
            <a:cxnSpLocks/>
            <a:stCxn id="133" idx="1"/>
            <a:endCxn id="134" idx="6"/>
          </p:cNvCxnSpPr>
          <p:nvPr/>
        </p:nvCxnSpPr>
        <p:spPr>
          <a:xfrm flipH="1" flipV="1">
            <a:off x="2470435" y="1475842"/>
            <a:ext cx="651110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9A03556-C77F-41EE-838B-FDB1A85811F8}"/>
              </a:ext>
            </a:extLst>
          </p:cNvPr>
          <p:cNvSpPr/>
          <p:nvPr/>
        </p:nvSpPr>
        <p:spPr>
          <a:xfrm>
            <a:off x="3101680" y="2518426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CC8F043-E1D2-4597-B928-2DF7F60F4C81}"/>
              </a:ext>
            </a:extLst>
          </p:cNvPr>
          <p:cNvCxnSpPr>
            <a:cxnSpLocks/>
            <a:stCxn id="124" idx="1"/>
            <a:endCxn id="141" idx="6"/>
          </p:cNvCxnSpPr>
          <p:nvPr/>
        </p:nvCxnSpPr>
        <p:spPr>
          <a:xfrm flipH="1">
            <a:off x="3204307" y="2564611"/>
            <a:ext cx="528308" cy="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D4086B6-9C6E-4C8D-9C0E-F706F1C3FEEB}"/>
              </a:ext>
            </a:extLst>
          </p:cNvPr>
          <p:cNvSpPr txBox="1"/>
          <p:nvPr/>
        </p:nvSpPr>
        <p:spPr>
          <a:xfrm>
            <a:off x="2212060" y="2946852"/>
            <a:ext cx="537327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sz="1050" dirty="0"/>
              <a:t>XXXXX</a:t>
            </a:r>
            <a:endParaRPr lang="en-IN" sz="1050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EBF2376-F2B0-4243-9968-6C8FF27A7364}"/>
              </a:ext>
            </a:extLst>
          </p:cNvPr>
          <p:cNvSpPr/>
          <p:nvPr/>
        </p:nvSpPr>
        <p:spPr>
          <a:xfrm>
            <a:off x="3437329" y="3018905"/>
            <a:ext cx="102627" cy="1026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1D55AF-217E-4C1F-8ED4-2E8A03208122}"/>
              </a:ext>
            </a:extLst>
          </p:cNvPr>
          <p:cNvCxnSpPr>
            <a:cxnSpLocks/>
            <a:stCxn id="143" idx="3"/>
            <a:endCxn id="144" idx="2"/>
          </p:cNvCxnSpPr>
          <p:nvPr/>
        </p:nvCxnSpPr>
        <p:spPr>
          <a:xfrm flipV="1">
            <a:off x="2749387" y="3070219"/>
            <a:ext cx="687942" cy="3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5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Lao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 Template</dc:title>
  <dc:creator>Smart Growth Hacks (SGH)</dc:creator>
  <cp:lastModifiedBy>Advanced Innovation Group Pro Excellence</cp:lastModifiedBy>
  <cp:revision>24</cp:revision>
  <dcterms:created xsi:type="dcterms:W3CDTF">2021-05-27T15:35:19Z</dcterms:created>
  <dcterms:modified xsi:type="dcterms:W3CDTF">2021-06-26T17:20:06Z</dcterms:modified>
</cp:coreProperties>
</file>