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801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DE1"/>
    <a:srgbClr val="C2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85" autoAdjust="0"/>
  </p:normalViewPr>
  <p:slideViewPr>
    <p:cSldViewPr>
      <p:cViewPr varScale="1">
        <p:scale>
          <a:sx n="65" d="100"/>
          <a:sy n="65" d="100"/>
        </p:scale>
        <p:origin x="-480" y="-96"/>
      </p:cViewPr>
      <p:guideLst>
        <p:guide orient="horz" pos="2160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E781E-3D52-48D0-B5B1-90B87E6575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17671-F181-4D7F-BBF6-CC943B718F31}">
      <dgm:prSet phldrT="[Text]" custT="1"/>
      <dgm:spPr/>
      <dgm:t>
        <a:bodyPr/>
        <a:lstStyle/>
        <a:p>
          <a:r>
            <a:rPr lang="en-US" sz="1600" dirty="0" smtClean="0"/>
            <a:t>Check Cookie</a:t>
          </a:r>
          <a:endParaRPr lang="en-US" sz="1600" dirty="0"/>
        </a:p>
      </dgm:t>
    </dgm:pt>
    <dgm:pt modelId="{5ED07853-3642-43DA-8EBC-784F0D0C3F0E}" type="parTrans" cxnId="{76AF849F-4D07-4472-A458-DB81AD58D0F5}">
      <dgm:prSet/>
      <dgm:spPr/>
      <dgm:t>
        <a:bodyPr/>
        <a:lstStyle/>
        <a:p>
          <a:endParaRPr lang="en-US"/>
        </a:p>
      </dgm:t>
    </dgm:pt>
    <dgm:pt modelId="{1DDB8D81-830C-4793-9FD1-372706E5407E}" type="sibTrans" cxnId="{76AF849F-4D07-4472-A458-DB81AD58D0F5}">
      <dgm:prSet/>
      <dgm:spPr/>
      <dgm:t>
        <a:bodyPr/>
        <a:lstStyle/>
        <a:p>
          <a:endParaRPr lang="en-US"/>
        </a:p>
      </dgm:t>
    </dgm:pt>
    <dgm:pt modelId="{87982115-8682-44FF-9915-8672F02DC710}">
      <dgm:prSet phldrT="[Text]" custT="1"/>
      <dgm:spPr/>
      <dgm:t>
        <a:bodyPr/>
        <a:lstStyle/>
        <a:p>
          <a:r>
            <a:rPr lang="en-US" sz="1100" dirty="0" smtClean="0"/>
            <a:t> Does Remember Me Cookie Exist?</a:t>
          </a:r>
          <a:endParaRPr lang="en-US" sz="1100" dirty="0"/>
        </a:p>
      </dgm:t>
    </dgm:pt>
    <dgm:pt modelId="{CF6C72A1-3477-444F-84CD-C29532938118}" type="parTrans" cxnId="{285B1CF9-E1F1-4FF4-9564-A0D4DD3BF565}">
      <dgm:prSet/>
      <dgm:spPr/>
      <dgm:t>
        <a:bodyPr/>
        <a:lstStyle/>
        <a:p>
          <a:endParaRPr lang="en-US"/>
        </a:p>
      </dgm:t>
    </dgm:pt>
    <dgm:pt modelId="{6B1501AF-CCF0-4933-B969-3257CC3F7062}" type="sibTrans" cxnId="{285B1CF9-E1F1-4FF4-9564-A0D4DD3BF565}">
      <dgm:prSet/>
      <dgm:spPr/>
      <dgm:t>
        <a:bodyPr/>
        <a:lstStyle/>
        <a:p>
          <a:endParaRPr lang="en-US"/>
        </a:p>
      </dgm:t>
    </dgm:pt>
    <dgm:pt modelId="{7DD5BCD4-D930-4CBB-BEE5-35545D3DE24E}">
      <dgm:prSet phldrT="[Text]" custT="1"/>
      <dgm:spPr/>
      <dgm:t>
        <a:bodyPr/>
        <a:lstStyle/>
        <a:p>
          <a:r>
            <a:rPr lang="en-US" sz="1600" dirty="0" smtClean="0"/>
            <a:t>Check </a:t>
          </a:r>
          <a:r>
            <a:rPr lang="en-US" sz="1600" smtClean="0"/>
            <a:t>User </a:t>
          </a:r>
          <a:r>
            <a:rPr lang="en-US" sz="1600" smtClean="0"/>
            <a:t>Account</a:t>
          </a:r>
          <a:endParaRPr lang="en-US" sz="1600" dirty="0"/>
        </a:p>
      </dgm:t>
    </dgm:pt>
    <dgm:pt modelId="{B4149BB3-222F-418B-A999-AB5F8C8C6E28}" type="sibTrans" cxnId="{E295F76A-742E-4620-85A9-029BEB1F702F}">
      <dgm:prSet/>
      <dgm:spPr/>
      <dgm:t>
        <a:bodyPr/>
        <a:lstStyle/>
        <a:p>
          <a:endParaRPr lang="en-US"/>
        </a:p>
      </dgm:t>
    </dgm:pt>
    <dgm:pt modelId="{7E865079-3834-4DF6-8707-2B5348CB4758}" type="parTrans" cxnId="{E295F76A-742E-4620-85A9-029BEB1F702F}">
      <dgm:prSet/>
      <dgm:spPr/>
      <dgm:t>
        <a:bodyPr/>
        <a:lstStyle/>
        <a:p>
          <a:endParaRPr lang="en-US"/>
        </a:p>
      </dgm:t>
    </dgm:pt>
    <dgm:pt modelId="{AA549309-DE51-4177-B59F-667BE99C61EF}">
      <dgm:prSet phldrT="[Text]" custT="1"/>
      <dgm:spPr/>
      <dgm:t>
        <a:bodyPr/>
        <a:lstStyle/>
        <a:p>
          <a:r>
            <a:rPr lang="en-US" sz="1100" dirty="0" smtClean="0"/>
            <a:t>Check MD5 Signature</a:t>
          </a:r>
          <a:endParaRPr lang="en-US" sz="1100" dirty="0"/>
        </a:p>
      </dgm:t>
    </dgm:pt>
    <dgm:pt modelId="{78FEE5EE-0E6A-45CF-9CB7-9E80246CE9EC}">
      <dgm:prSet phldrT="[Text]" custT="1"/>
      <dgm:spPr/>
      <dgm:t>
        <a:bodyPr/>
        <a:lstStyle/>
        <a:p>
          <a:r>
            <a:rPr lang="en-US" sz="1600" dirty="0" smtClean="0"/>
            <a:t>Validate Cookie</a:t>
          </a:r>
          <a:endParaRPr lang="en-US" sz="1600" dirty="0"/>
        </a:p>
      </dgm:t>
    </dgm:pt>
    <dgm:pt modelId="{4B8D18BE-4147-46AD-8E4F-F54AA0956692}" type="sibTrans" cxnId="{29314840-56D0-4C55-9849-5EC20A1CADCE}">
      <dgm:prSet/>
      <dgm:spPr/>
      <dgm:t>
        <a:bodyPr/>
        <a:lstStyle/>
        <a:p>
          <a:endParaRPr lang="en-US"/>
        </a:p>
      </dgm:t>
    </dgm:pt>
    <dgm:pt modelId="{491E6BD1-E747-4A2A-8108-F528A0D2073D}" type="parTrans" cxnId="{29314840-56D0-4C55-9849-5EC20A1CADCE}">
      <dgm:prSet/>
      <dgm:spPr/>
      <dgm:t>
        <a:bodyPr/>
        <a:lstStyle/>
        <a:p>
          <a:endParaRPr lang="en-US"/>
        </a:p>
      </dgm:t>
    </dgm:pt>
    <dgm:pt modelId="{9D64F667-A8A1-40C0-A90A-372D4F9FAA4E}" type="sibTrans" cxnId="{CD4E8F37-5021-4887-B6F8-9B8CAD6F3EE6}">
      <dgm:prSet/>
      <dgm:spPr/>
      <dgm:t>
        <a:bodyPr/>
        <a:lstStyle/>
        <a:p>
          <a:endParaRPr lang="en-US"/>
        </a:p>
      </dgm:t>
    </dgm:pt>
    <dgm:pt modelId="{42707C63-5EDF-4557-B5C3-7DC69BD815CB}" type="parTrans" cxnId="{CD4E8F37-5021-4887-B6F8-9B8CAD6F3EE6}">
      <dgm:prSet/>
      <dgm:spPr/>
      <dgm:t>
        <a:bodyPr/>
        <a:lstStyle/>
        <a:p>
          <a:endParaRPr lang="en-US"/>
        </a:p>
      </dgm:t>
    </dgm:pt>
    <dgm:pt modelId="{15F0B5F3-9359-487F-9ABF-ABB86EB1BF7B}">
      <dgm:prSet phldrT="[Text]" custT="1"/>
      <dgm:spPr/>
      <dgm:t>
        <a:bodyPr/>
        <a:lstStyle/>
        <a:p>
          <a:r>
            <a:rPr lang="en-US" sz="1100" dirty="0" smtClean="0"/>
            <a:t> Is Cookie correctly decoded?</a:t>
          </a:r>
          <a:endParaRPr lang="en-US" sz="1100" dirty="0"/>
        </a:p>
      </dgm:t>
    </dgm:pt>
    <dgm:pt modelId="{5C46879C-37CB-4991-8DBA-33F907620090}">
      <dgm:prSet phldrT="[Text]" custT="1"/>
      <dgm:spPr/>
      <dgm:t>
        <a:bodyPr/>
        <a:lstStyle/>
        <a:p>
          <a:r>
            <a:rPr lang="en-US" sz="1600" dirty="0" smtClean="0"/>
            <a:t>Decode Cookie</a:t>
          </a:r>
          <a:endParaRPr lang="en-US" sz="1600" dirty="0"/>
        </a:p>
      </dgm:t>
    </dgm:pt>
    <dgm:pt modelId="{8C841D84-EF29-47FA-834F-3F0C1B5AA424}" type="sibTrans" cxnId="{5391F80F-39DC-470C-B3AC-F3F98CD82E54}">
      <dgm:prSet/>
      <dgm:spPr/>
      <dgm:t>
        <a:bodyPr/>
        <a:lstStyle/>
        <a:p>
          <a:endParaRPr lang="en-US"/>
        </a:p>
      </dgm:t>
    </dgm:pt>
    <dgm:pt modelId="{615A9FCE-9B0C-42A3-8555-5AF441AC3DCA}" type="parTrans" cxnId="{5391F80F-39DC-470C-B3AC-F3F98CD82E54}">
      <dgm:prSet/>
      <dgm:spPr/>
      <dgm:t>
        <a:bodyPr/>
        <a:lstStyle/>
        <a:p>
          <a:endParaRPr lang="en-US"/>
        </a:p>
      </dgm:t>
    </dgm:pt>
    <dgm:pt modelId="{8B04F3D8-E907-41D5-8468-BC4D5FE1C007}" type="sibTrans" cxnId="{B82C082F-F1F4-41A9-9BF3-7B2596DD6433}">
      <dgm:prSet/>
      <dgm:spPr/>
      <dgm:t>
        <a:bodyPr/>
        <a:lstStyle/>
        <a:p>
          <a:endParaRPr lang="en-US"/>
        </a:p>
      </dgm:t>
    </dgm:pt>
    <dgm:pt modelId="{EB4DBB3D-F774-4CEF-BA7A-96F7B0FB5AED}" type="parTrans" cxnId="{B82C082F-F1F4-41A9-9BF3-7B2596DD6433}">
      <dgm:prSet/>
      <dgm:spPr/>
      <dgm:t>
        <a:bodyPr/>
        <a:lstStyle/>
        <a:p>
          <a:endParaRPr lang="en-US"/>
        </a:p>
      </dgm:t>
    </dgm:pt>
    <dgm:pt modelId="{2F9470F3-3CB8-43AD-BAEF-B822B2FD1A00}" type="pres">
      <dgm:prSet presAssocID="{3CAE781E-3D52-48D0-B5B1-90B87E6575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D814D5-AB82-43DB-A45F-0B80192D52A3}" type="pres">
      <dgm:prSet presAssocID="{5D417671-F181-4D7F-BBF6-CC943B718F31}" presName="composite" presStyleCnt="0"/>
      <dgm:spPr/>
    </dgm:pt>
    <dgm:pt modelId="{300876F5-5E5B-47E7-B566-C89E4447A357}" type="pres">
      <dgm:prSet presAssocID="{5D417671-F181-4D7F-BBF6-CC943B718F31}" presName="bentUpArrow1" presStyleLbl="alignImgPlace1" presStyleIdx="0" presStyleCnt="3"/>
      <dgm:spPr/>
    </dgm:pt>
    <dgm:pt modelId="{0C807A27-E9D4-41FD-82CE-BED32F497A34}" type="pres">
      <dgm:prSet presAssocID="{5D417671-F181-4D7F-BBF6-CC943B718F3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D7018-FE3D-41C8-BB30-8C491A5F8A03}" type="pres">
      <dgm:prSet presAssocID="{5D417671-F181-4D7F-BBF6-CC943B718F31}" presName="ChildText" presStyleLbl="revTx" presStyleIdx="0" presStyleCnt="3" custScaleX="158089" custScaleY="103445" custLinFactNeighborX="27111" custLinFactNeighborY="22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71CB0-814A-4D82-A6C5-A4B7D0BE780A}" type="pres">
      <dgm:prSet presAssocID="{1DDB8D81-830C-4793-9FD1-372706E5407E}" presName="sibTrans" presStyleCnt="0"/>
      <dgm:spPr/>
    </dgm:pt>
    <dgm:pt modelId="{FE8A418B-8BEA-4AD8-AA44-E421FCCDA001}" type="pres">
      <dgm:prSet presAssocID="{5C46879C-37CB-4991-8DBA-33F907620090}" presName="composite" presStyleCnt="0"/>
      <dgm:spPr/>
    </dgm:pt>
    <dgm:pt modelId="{9A459E28-9133-48C9-96B9-73FDE0848AAD}" type="pres">
      <dgm:prSet presAssocID="{5C46879C-37CB-4991-8DBA-33F907620090}" presName="bentUpArrow1" presStyleLbl="alignImgPlace1" presStyleIdx="1" presStyleCnt="3"/>
      <dgm:spPr/>
    </dgm:pt>
    <dgm:pt modelId="{535BE9F0-0123-4561-AE31-16BF6E4E4E3F}" type="pres">
      <dgm:prSet presAssocID="{5C46879C-37CB-4991-8DBA-33F907620090}" presName="ParentText" presStyleLbl="node1" presStyleIdx="1" presStyleCnt="4" custLinFactNeighborX="-8568" custLinFactNeighborY="46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E0EAF-4F83-4047-8E89-8423276B0F1C}" type="pres">
      <dgm:prSet presAssocID="{5C46879C-37CB-4991-8DBA-33F907620090}" presName="ChildText" presStyleLbl="revTx" presStyleIdx="1" presStyleCnt="3" custScaleX="226679" custScaleY="89131" custLinFactNeighborX="60517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A95DD-B153-4E22-8F5B-3B921CD185D0}" type="pres">
      <dgm:prSet presAssocID="{8C841D84-EF29-47FA-834F-3F0C1B5AA424}" presName="sibTrans" presStyleCnt="0"/>
      <dgm:spPr/>
    </dgm:pt>
    <dgm:pt modelId="{7892ACD7-D58F-45A2-9ECE-86A55DCFCC2B}" type="pres">
      <dgm:prSet presAssocID="{78FEE5EE-0E6A-45CF-9CB7-9E80246CE9EC}" presName="composite" presStyleCnt="0"/>
      <dgm:spPr/>
    </dgm:pt>
    <dgm:pt modelId="{739D2F86-3A78-4FA9-AC51-ECE7E4ED4248}" type="pres">
      <dgm:prSet presAssocID="{78FEE5EE-0E6A-45CF-9CB7-9E80246CE9EC}" presName="bentUpArrow1" presStyleLbl="alignImgPlace1" presStyleIdx="2" presStyleCnt="3"/>
      <dgm:spPr/>
    </dgm:pt>
    <dgm:pt modelId="{1CA446B3-464D-44C4-888E-D09BCDCDA722}" type="pres">
      <dgm:prSet presAssocID="{78FEE5EE-0E6A-45CF-9CB7-9E80246CE9EC}" presName="ParentText" presStyleLbl="node1" presStyleIdx="2" presStyleCnt="4" custLinFactNeighborX="-9891" custLinFactNeighborY="3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AEB19-236C-46F6-8EA2-53D27CBBB20C}" type="pres">
      <dgm:prSet presAssocID="{78FEE5EE-0E6A-45CF-9CB7-9E80246CE9E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512FD-F865-473E-9159-720D2A7C965C}" type="pres">
      <dgm:prSet presAssocID="{4B8D18BE-4147-46AD-8E4F-F54AA0956692}" presName="sibTrans" presStyleCnt="0"/>
      <dgm:spPr/>
    </dgm:pt>
    <dgm:pt modelId="{F78074D8-50EF-4207-BDBA-7D8316BFEB28}" type="pres">
      <dgm:prSet presAssocID="{7DD5BCD4-D930-4CBB-BEE5-35545D3DE24E}" presName="composite" presStyleCnt="0"/>
      <dgm:spPr/>
    </dgm:pt>
    <dgm:pt modelId="{0A76744C-6274-40A8-93D1-4EC0FCCF8D84}" type="pres">
      <dgm:prSet presAssocID="{7DD5BCD4-D930-4CBB-BEE5-35545D3DE24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14840-56D0-4C55-9849-5EC20A1CADCE}" srcId="{3CAE781E-3D52-48D0-B5B1-90B87E6575C3}" destId="{78FEE5EE-0E6A-45CF-9CB7-9E80246CE9EC}" srcOrd="2" destOrd="0" parTransId="{491E6BD1-E747-4A2A-8108-F528A0D2073D}" sibTransId="{4B8D18BE-4147-46AD-8E4F-F54AA0956692}"/>
    <dgm:cxn modelId="{45645341-0D18-4523-80AD-95BBF40CCA63}" type="presOf" srcId="{3CAE781E-3D52-48D0-B5B1-90B87E6575C3}" destId="{2F9470F3-3CB8-43AD-BAEF-B822B2FD1A00}" srcOrd="0" destOrd="0" presId="urn:microsoft.com/office/officeart/2005/8/layout/StepDownProcess"/>
    <dgm:cxn modelId="{5A0E6288-03EE-478B-9B9D-9733652043C3}" type="presOf" srcId="{15F0B5F3-9359-487F-9ABF-ABB86EB1BF7B}" destId="{7BBE0EAF-4F83-4047-8E89-8423276B0F1C}" srcOrd="0" destOrd="0" presId="urn:microsoft.com/office/officeart/2005/8/layout/StepDownProcess"/>
    <dgm:cxn modelId="{E0E19D36-6131-4C9A-8387-279120FEEA74}" type="presOf" srcId="{5C46879C-37CB-4991-8DBA-33F907620090}" destId="{535BE9F0-0123-4561-AE31-16BF6E4E4E3F}" srcOrd="0" destOrd="0" presId="urn:microsoft.com/office/officeart/2005/8/layout/StepDownProcess"/>
    <dgm:cxn modelId="{B7BEA0DA-56C5-46F9-B93C-9B74DD2D32DB}" type="presOf" srcId="{87982115-8682-44FF-9915-8672F02DC710}" destId="{4D6D7018-FE3D-41C8-BB30-8C491A5F8A03}" srcOrd="0" destOrd="0" presId="urn:microsoft.com/office/officeart/2005/8/layout/StepDownProcess"/>
    <dgm:cxn modelId="{285B1CF9-E1F1-4FF4-9564-A0D4DD3BF565}" srcId="{5D417671-F181-4D7F-BBF6-CC943B718F31}" destId="{87982115-8682-44FF-9915-8672F02DC710}" srcOrd="0" destOrd="0" parTransId="{CF6C72A1-3477-444F-84CD-C29532938118}" sibTransId="{6B1501AF-CCF0-4933-B969-3257CC3F7062}"/>
    <dgm:cxn modelId="{B82C082F-F1F4-41A9-9BF3-7B2596DD6433}" srcId="{5C46879C-37CB-4991-8DBA-33F907620090}" destId="{15F0B5F3-9359-487F-9ABF-ABB86EB1BF7B}" srcOrd="0" destOrd="0" parTransId="{EB4DBB3D-F774-4CEF-BA7A-96F7B0FB5AED}" sibTransId="{8B04F3D8-E907-41D5-8468-BC4D5FE1C007}"/>
    <dgm:cxn modelId="{59AF5C87-252A-4D46-AF1E-36C0E878D834}" type="presOf" srcId="{78FEE5EE-0E6A-45CF-9CB7-9E80246CE9EC}" destId="{1CA446B3-464D-44C4-888E-D09BCDCDA722}" srcOrd="0" destOrd="0" presId="urn:microsoft.com/office/officeart/2005/8/layout/StepDownProcess"/>
    <dgm:cxn modelId="{5FC9A2DD-823F-4995-9F6A-9A909F6253CB}" type="presOf" srcId="{AA549309-DE51-4177-B59F-667BE99C61EF}" destId="{83EAEB19-236C-46F6-8EA2-53D27CBBB20C}" srcOrd="0" destOrd="0" presId="urn:microsoft.com/office/officeart/2005/8/layout/StepDownProcess"/>
    <dgm:cxn modelId="{CD4E8F37-5021-4887-B6F8-9B8CAD6F3EE6}" srcId="{78FEE5EE-0E6A-45CF-9CB7-9E80246CE9EC}" destId="{AA549309-DE51-4177-B59F-667BE99C61EF}" srcOrd="0" destOrd="0" parTransId="{42707C63-5EDF-4557-B5C3-7DC69BD815CB}" sibTransId="{9D64F667-A8A1-40C0-A90A-372D4F9FAA4E}"/>
    <dgm:cxn modelId="{E295F76A-742E-4620-85A9-029BEB1F702F}" srcId="{3CAE781E-3D52-48D0-B5B1-90B87E6575C3}" destId="{7DD5BCD4-D930-4CBB-BEE5-35545D3DE24E}" srcOrd="3" destOrd="0" parTransId="{7E865079-3834-4DF6-8707-2B5348CB4758}" sibTransId="{B4149BB3-222F-418B-A999-AB5F8C8C6E28}"/>
    <dgm:cxn modelId="{75137102-29F3-4A85-B77E-5B63186B37F8}" type="presOf" srcId="{5D417671-F181-4D7F-BBF6-CC943B718F31}" destId="{0C807A27-E9D4-41FD-82CE-BED32F497A34}" srcOrd="0" destOrd="0" presId="urn:microsoft.com/office/officeart/2005/8/layout/StepDownProcess"/>
    <dgm:cxn modelId="{5391F80F-39DC-470C-B3AC-F3F98CD82E54}" srcId="{3CAE781E-3D52-48D0-B5B1-90B87E6575C3}" destId="{5C46879C-37CB-4991-8DBA-33F907620090}" srcOrd="1" destOrd="0" parTransId="{615A9FCE-9B0C-42A3-8555-5AF441AC3DCA}" sibTransId="{8C841D84-EF29-47FA-834F-3F0C1B5AA424}"/>
    <dgm:cxn modelId="{76AF849F-4D07-4472-A458-DB81AD58D0F5}" srcId="{3CAE781E-3D52-48D0-B5B1-90B87E6575C3}" destId="{5D417671-F181-4D7F-BBF6-CC943B718F31}" srcOrd="0" destOrd="0" parTransId="{5ED07853-3642-43DA-8EBC-784F0D0C3F0E}" sibTransId="{1DDB8D81-830C-4793-9FD1-372706E5407E}"/>
    <dgm:cxn modelId="{CB75842B-4DEB-46BE-9100-3B183EBDBCB0}" type="presOf" srcId="{7DD5BCD4-D930-4CBB-BEE5-35545D3DE24E}" destId="{0A76744C-6274-40A8-93D1-4EC0FCCF8D84}" srcOrd="0" destOrd="0" presId="urn:microsoft.com/office/officeart/2005/8/layout/StepDownProcess"/>
    <dgm:cxn modelId="{DF69E2E3-B8CF-4D29-AA27-146A42F01A8B}" type="presParOf" srcId="{2F9470F3-3CB8-43AD-BAEF-B822B2FD1A00}" destId="{B9D814D5-AB82-43DB-A45F-0B80192D52A3}" srcOrd="0" destOrd="0" presId="urn:microsoft.com/office/officeart/2005/8/layout/StepDownProcess"/>
    <dgm:cxn modelId="{266B73B3-2A33-4B27-9B88-5D7F1A69BDE7}" type="presParOf" srcId="{B9D814D5-AB82-43DB-A45F-0B80192D52A3}" destId="{300876F5-5E5B-47E7-B566-C89E4447A357}" srcOrd="0" destOrd="0" presId="urn:microsoft.com/office/officeart/2005/8/layout/StepDownProcess"/>
    <dgm:cxn modelId="{D12B9047-54F4-4D3A-A589-EA680CEEBCD4}" type="presParOf" srcId="{B9D814D5-AB82-43DB-A45F-0B80192D52A3}" destId="{0C807A27-E9D4-41FD-82CE-BED32F497A34}" srcOrd="1" destOrd="0" presId="urn:microsoft.com/office/officeart/2005/8/layout/StepDownProcess"/>
    <dgm:cxn modelId="{E2D98BB8-D244-4120-A409-9A1C18526D1A}" type="presParOf" srcId="{B9D814D5-AB82-43DB-A45F-0B80192D52A3}" destId="{4D6D7018-FE3D-41C8-BB30-8C491A5F8A03}" srcOrd="2" destOrd="0" presId="urn:microsoft.com/office/officeart/2005/8/layout/StepDownProcess"/>
    <dgm:cxn modelId="{A3461112-3688-4FAD-8AFC-78116B1AEE57}" type="presParOf" srcId="{2F9470F3-3CB8-43AD-BAEF-B822B2FD1A00}" destId="{D0271CB0-814A-4D82-A6C5-A4B7D0BE780A}" srcOrd="1" destOrd="0" presId="urn:microsoft.com/office/officeart/2005/8/layout/StepDownProcess"/>
    <dgm:cxn modelId="{41719C8E-AD6B-46F2-84CF-89D8125EA280}" type="presParOf" srcId="{2F9470F3-3CB8-43AD-BAEF-B822B2FD1A00}" destId="{FE8A418B-8BEA-4AD8-AA44-E421FCCDA001}" srcOrd="2" destOrd="0" presId="urn:microsoft.com/office/officeart/2005/8/layout/StepDownProcess"/>
    <dgm:cxn modelId="{85745217-4426-48FE-BFD1-8C5A3BCA51C3}" type="presParOf" srcId="{FE8A418B-8BEA-4AD8-AA44-E421FCCDA001}" destId="{9A459E28-9133-48C9-96B9-73FDE0848AAD}" srcOrd="0" destOrd="0" presId="urn:microsoft.com/office/officeart/2005/8/layout/StepDownProcess"/>
    <dgm:cxn modelId="{788F9196-9409-4D2B-B274-147D958F630A}" type="presParOf" srcId="{FE8A418B-8BEA-4AD8-AA44-E421FCCDA001}" destId="{535BE9F0-0123-4561-AE31-16BF6E4E4E3F}" srcOrd="1" destOrd="0" presId="urn:microsoft.com/office/officeart/2005/8/layout/StepDownProcess"/>
    <dgm:cxn modelId="{CFA46601-FE12-4361-9715-2C0B909EAF78}" type="presParOf" srcId="{FE8A418B-8BEA-4AD8-AA44-E421FCCDA001}" destId="{7BBE0EAF-4F83-4047-8E89-8423276B0F1C}" srcOrd="2" destOrd="0" presId="urn:microsoft.com/office/officeart/2005/8/layout/StepDownProcess"/>
    <dgm:cxn modelId="{92EE5A08-8252-474C-9CE5-7BDB8F96B09F}" type="presParOf" srcId="{2F9470F3-3CB8-43AD-BAEF-B822B2FD1A00}" destId="{BACA95DD-B153-4E22-8F5B-3B921CD185D0}" srcOrd="3" destOrd="0" presId="urn:microsoft.com/office/officeart/2005/8/layout/StepDownProcess"/>
    <dgm:cxn modelId="{BF23F5E8-0ABD-4D7F-ABF3-7F35ED5F8537}" type="presParOf" srcId="{2F9470F3-3CB8-43AD-BAEF-B822B2FD1A00}" destId="{7892ACD7-D58F-45A2-9ECE-86A55DCFCC2B}" srcOrd="4" destOrd="0" presId="urn:microsoft.com/office/officeart/2005/8/layout/StepDownProcess"/>
    <dgm:cxn modelId="{7A6AC5BA-D542-4B86-8041-170CF9C7F635}" type="presParOf" srcId="{7892ACD7-D58F-45A2-9ECE-86A55DCFCC2B}" destId="{739D2F86-3A78-4FA9-AC51-ECE7E4ED4248}" srcOrd="0" destOrd="0" presId="urn:microsoft.com/office/officeart/2005/8/layout/StepDownProcess"/>
    <dgm:cxn modelId="{EC30112A-AEB4-417E-A6E4-CBE414AEF21A}" type="presParOf" srcId="{7892ACD7-D58F-45A2-9ECE-86A55DCFCC2B}" destId="{1CA446B3-464D-44C4-888E-D09BCDCDA722}" srcOrd="1" destOrd="0" presId="urn:microsoft.com/office/officeart/2005/8/layout/StepDownProcess"/>
    <dgm:cxn modelId="{6035EE61-F075-474B-8ACB-672075E5BE51}" type="presParOf" srcId="{7892ACD7-D58F-45A2-9ECE-86A55DCFCC2B}" destId="{83EAEB19-236C-46F6-8EA2-53D27CBBB20C}" srcOrd="2" destOrd="0" presId="urn:microsoft.com/office/officeart/2005/8/layout/StepDownProcess"/>
    <dgm:cxn modelId="{773AC48E-5958-4990-ADE9-E0AFDDFC3F48}" type="presParOf" srcId="{2F9470F3-3CB8-43AD-BAEF-B822B2FD1A00}" destId="{650512FD-F865-473E-9159-720D2A7C965C}" srcOrd="5" destOrd="0" presId="urn:microsoft.com/office/officeart/2005/8/layout/StepDownProcess"/>
    <dgm:cxn modelId="{4198D72F-4DCE-49FE-9B70-CDBB7D327398}" type="presParOf" srcId="{2F9470F3-3CB8-43AD-BAEF-B822B2FD1A00}" destId="{F78074D8-50EF-4207-BDBA-7D8316BFEB28}" srcOrd="6" destOrd="0" presId="urn:microsoft.com/office/officeart/2005/8/layout/StepDownProcess"/>
    <dgm:cxn modelId="{55FFC907-0A22-48DB-9086-B38C143AC62A}" type="presParOf" srcId="{F78074D8-50EF-4207-BDBA-7D8316BFEB28}" destId="{0A76744C-6274-40A8-93D1-4EC0FCCF8D8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E781E-3D52-48D0-B5B1-90B87E6575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17671-F181-4D7F-BBF6-CC943B718F31}">
      <dgm:prSet phldrT="[Text]" custT="1"/>
      <dgm:spPr/>
      <dgm:t>
        <a:bodyPr/>
        <a:lstStyle/>
        <a:p>
          <a:r>
            <a:rPr lang="en-US" sz="1600" dirty="0" smtClean="0"/>
            <a:t>Check Cookie</a:t>
          </a:r>
          <a:endParaRPr lang="en-US" sz="1600" dirty="0"/>
        </a:p>
      </dgm:t>
    </dgm:pt>
    <dgm:pt modelId="{5ED07853-3642-43DA-8EBC-784F0D0C3F0E}" type="parTrans" cxnId="{76AF849F-4D07-4472-A458-DB81AD58D0F5}">
      <dgm:prSet/>
      <dgm:spPr/>
      <dgm:t>
        <a:bodyPr/>
        <a:lstStyle/>
        <a:p>
          <a:endParaRPr lang="en-US"/>
        </a:p>
      </dgm:t>
    </dgm:pt>
    <dgm:pt modelId="{1DDB8D81-830C-4793-9FD1-372706E5407E}" type="sibTrans" cxnId="{76AF849F-4D07-4472-A458-DB81AD58D0F5}">
      <dgm:prSet/>
      <dgm:spPr/>
      <dgm:t>
        <a:bodyPr/>
        <a:lstStyle/>
        <a:p>
          <a:endParaRPr lang="en-US"/>
        </a:p>
      </dgm:t>
    </dgm:pt>
    <dgm:pt modelId="{87982115-8682-44FF-9915-8672F02DC710}">
      <dgm:prSet phldrT="[Text]" custT="1"/>
      <dgm:spPr/>
      <dgm:t>
        <a:bodyPr/>
        <a:lstStyle/>
        <a:p>
          <a:r>
            <a:rPr lang="en-US" sz="1100" dirty="0" smtClean="0"/>
            <a:t> Does Remember Me Cookie Exist?</a:t>
          </a:r>
          <a:endParaRPr lang="en-US" sz="1100" dirty="0"/>
        </a:p>
      </dgm:t>
    </dgm:pt>
    <dgm:pt modelId="{CF6C72A1-3477-444F-84CD-C29532938118}" type="parTrans" cxnId="{285B1CF9-E1F1-4FF4-9564-A0D4DD3BF565}">
      <dgm:prSet/>
      <dgm:spPr/>
      <dgm:t>
        <a:bodyPr/>
        <a:lstStyle/>
        <a:p>
          <a:endParaRPr lang="en-US"/>
        </a:p>
      </dgm:t>
    </dgm:pt>
    <dgm:pt modelId="{6B1501AF-CCF0-4933-B969-3257CC3F7062}" type="sibTrans" cxnId="{285B1CF9-E1F1-4FF4-9564-A0D4DD3BF565}">
      <dgm:prSet/>
      <dgm:spPr/>
      <dgm:t>
        <a:bodyPr/>
        <a:lstStyle/>
        <a:p>
          <a:endParaRPr lang="en-US"/>
        </a:p>
      </dgm:t>
    </dgm:pt>
    <dgm:pt modelId="{7DD5BCD4-D930-4CBB-BEE5-35545D3DE24E}">
      <dgm:prSet phldrT="[Text]" custT="1"/>
      <dgm:spPr/>
      <dgm:t>
        <a:bodyPr/>
        <a:lstStyle/>
        <a:p>
          <a:r>
            <a:rPr lang="en-US" sz="1600" dirty="0" smtClean="0"/>
            <a:t>Check </a:t>
          </a:r>
          <a:r>
            <a:rPr lang="en-US" sz="1600" smtClean="0"/>
            <a:t>User </a:t>
          </a:r>
          <a:r>
            <a:rPr lang="en-US" sz="1600" smtClean="0"/>
            <a:t>Account</a:t>
          </a:r>
          <a:endParaRPr lang="en-US" sz="1600" dirty="0"/>
        </a:p>
      </dgm:t>
    </dgm:pt>
    <dgm:pt modelId="{B4149BB3-222F-418B-A999-AB5F8C8C6E28}" type="sibTrans" cxnId="{E295F76A-742E-4620-85A9-029BEB1F702F}">
      <dgm:prSet/>
      <dgm:spPr/>
      <dgm:t>
        <a:bodyPr/>
        <a:lstStyle/>
        <a:p>
          <a:endParaRPr lang="en-US"/>
        </a:p>
      </dgm:t>
    </dgm:pt>
    <dgm:pt modelId="{7E865079-3834-4DF6-8707-2B5348CB4758}" type="parTrans" cxnId="{E295F76A-742E-4620-85A9-029BEB1F702F}">
      <dgm:prSet/>
      <dgm:spPr/>
      <dgm:t>
        <a:bodyPr/>
        <a:lstStyle/>
        <a:p>
          <a:endParaRPr lang="en-US"/>
        </a:p>
      </dgm:t>
    </dgm:pt>
    <dgm:pt modelId="{AA549309-DE51-4177-B59F-667BE99C61EF}">
      <dgm:prSet phldrT="[Text]" custT="1"/>
      <dgm:spPr/>
      <dgm:t>
        <a:bodyPr/>
        <a:lstStyle/>
        <a:p>
          <a:r>
            <a:rPr lang="en-US" sz="1100" dirty="0" smtClean="0"/>
            <a:t>Check MD5 Signature</a:t>
          </a:r>
          <a:endParaRPr lang="en-US" sz="1100" dirty="0"/>
        </a:p>
      </dgm:t>
    </dgm:pt>
    <dgm:pt modelId="{78FEE5EE-0E6A-45CF-9CB7-9E80246CE9EC}">
      <dgm:prSet phldrT="[Text]" custT="1"/>
      <dgm:spPr/>
      <dgm:t>
        <a:bodyPr/>
        <a:lstStyle/>
        <a:p>
          <a:r>
            <a:rPr lang="en-US" sz="1600" dirty="0" smtClean="0"/>
            <a:t>Validate Cookie</a:t>
          </a:r>
          <a:endParaRPr lang="en-US" sz="1600" dirty="0"/>
        </a:p>
      </dgm:t>
    </dgm:pt>
    <dgm:pt modelId="{4B8D18BE-4147-46AD-8E4F-F54AA0956692}" type="sibTrans" cxnId="{29314840-56D0-4C55-9849-5EC20A1CADCE}">
      <dgm:prSet/>
      <dgm:spPr/>
      <dgm:t>
        <a:bodyPr/>
        <a:lstStyle/>
        <a:p>
          <a:endParaRPr lang="en-US"/>
        </a:p>
      </dgm:t>
    </dgm:pt>
    <dgm:pt modelId="{491E6BD1-E747-4A2A-8108-F528A0D2073D}" type="parTrans" cxnId="{29314840-56D0-4C55-9849-5EC20A1CADCE}">
      <dgm:prSet/>
      <dgm:spPr/>
      <dgm:t>
        <a:bodyPr/>
        <a:lstStyle/>
        <a:p>
          <a:endParaRPr lang="en-US"/>
        </a:p>
      </dgm:t>
    </dgm:pt>
    <dgm:pt modelId="{9D64F667-A8A1-40C0-A90A-372D4F9FAA4E}" type="sibTrans" cxnId="{CD4E8F37-5021-4887-B6F8-9B8CAD6F3EE6}">
      <dgm:prSet/>
      <dgm:spPr/>
      <dgm:t>
        <a:bodyPr/>
        <a:lstStyle/>
        <a:p>
          <a:endParaRPr lang="en-US"/>
        </a:p>
      </dgm:t>
    </dgm:pt>
    <dgm:pt modelId="{42707C63-5EDF-4557-B5C3-7DC69BD815CB}" type="parTrans" cxnId="{CD4E8F37-5021-4887-B6F8-9B8CAD6F3EE6}">
      <dgm:prSet/>
      <dgm:spPr/>
      <dgm:t>
        <a:bodyPr/>
        <a:lstStyle/>
        <a:p>
          <a:endParaRPr lang="en-US"/>
        </a:p>
      </dgm:t>
    </dgm:pt>
    <dgm:pt modelId="{15F0B5F3-9359-487F-9ABF-ABB86EB1BF7B}">
      <dgm:prSet phldrT="[Text]" custT="1"/>
      <dgm:spPr/>
      <dgm:t>
        <a:bodyPr/>
        <a:lstStyle/>
        <a:p>
          <a:r>
            <a:rPr lang="en-US" sz="1100" dirty="0" smtClean="0"/>
            <a:t> Is Cookie correctly decoded?</a:t>
          </a:r>
          <a:endParaRPr lang="en-US" sz="1100" dirty="0"/>
        </a:p>
      </dgm:t>
    </dgm:pt>
    <dgm:pt modelId="{5C46879C-37CB-4991-8DBA-33F907620090}">
      <dgm:prSet phldrT="[Text]" custT="1"/>
      <dgm:spPr/>
      <dgm:t>
        <a:bodyPr/>
        <a:lstStyle/>
        <a:p>
          <a:r>
            <a:rPr lang="en-US" sz="1600" dirty="0" smtClean="0"/>
            <a:t>Decode Cookie</a:t>
          </a:r>
          <a:endParaRPr lang="en-US" sz="1600" dirty="0"/>
        </a:p>
      </dgm:t>
    </dgm:pt>
    <dgm:pt modelId="{8C841D84-EF29-47FA-834F-3F0C1B5AA424}" type="sibTrans" cxnId="{5391F80F-39DC-470C-B3AC-F3F98CD82E54}">
      <dgm:prSet/>
      <dgm:spPr/>
      <dgm:t>
        <a:bodyPr/>
        <a:lstStyle/>
        <a:p>
          <a:endParaRPr lang="en-US"/>
        </a:p>
      </dgm:t>
    </dgm:pt>
    <dgm:pt modelId="{615A9FCE-9B0C-42A3-8555-5AF441AC3DCA}" type="parTrans" cxnId="{5391F80F-39DC-470C-B3AC-F3F98CD82E54}">
      <dgm:prSet/>
      <dgm:spPr/>
      <dgm:t>
        <a:bodyPr/>
        <a:lstStyle/>
        <a:p>
          <a:endParaRPr lang="en-US"/>
        </a:p>
      </dgm:t>
    </dgm:pt>
    <dgm:pt modelId="{8B04F3D8-E907-41D5-8468-BC4D5FE1C007}" type="sibTrans" cxnId="{B82C082F-F1F4-41A9-9BF3-7B2596DD6433}">
      <dgm:prSet/>
      <dgm:spPr/>
      <dgm:t>
        <a:bodyPr/>
        <a:lstStyle/>
        <a:p>
          <a:endParaRPr lang="en-US"/>
        </a:p>
      </dgm:t>
    </dgm:pt>
    <dgm:pt modelId="{EB4DBB3D-F774-4CEF-BA7A-96F7B0FB5AED}" type="parTrans" cxnId="{B82C082F-F1F4-41A9-9BF3-7B2596DD6433}">
      <dgm:prSet/>
      <dgm:spPr/>
      <dgm:t>
        <a:bodyPr/>
        <a:lstStyle/>
        <a:p>
          <a:endParaRPr lang="en-US"/>
        </a:p>
      </dgm:t>
    </dgm:pt>
    <dgm:pt modelId="{2F9470F3-3CB8-43AD-BAEF-B822B2FD1A00}" type="pres">
      <dgm:prSet presAssocID="{3CAE781E-3D52-48D0-B5B1-90B87E6575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D814D5-AB82-43DB-A45F-0B80192D52A3}" type="pres">
      <dgm:prSet presAssocID="{5D417671-F181-4D7F-BBF6-CC943B718F31}" presName="composite" presStyleCnt="0"/>
      <dgm:spPr/>
    </dgm:pt>
    <dgm:pt modelId="{300876F5-5E5B-47E7-B566-C89E4447A357}" type="pres">
      <dgm:prSet presAssocID="{5D417671-F181-4D7F-BBF6-CC943B718F31}" presName="bentUpArrow1" presStyleLbl="alignImgPlace1" presStyleIdx="0" presStyleCnt="3"/>
      <dgm:spPr/>
    </dgm:pt>
    <dgm:pt modelId="{0C807A27-E9D4-41FD-82CE-BED32F497A34}" type="pres">
      <dgm:prSet presAssocID="{5D417671-F181-4D7F-BBF6-CC943B718F3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D7018-FE3D-41C8-BB30-8C491A5F8A03}" type="pres">
      <dgm:prSet presAssocID="{5D417671-F181-4D7F-BBF6-CC943B718F31}" presName="ChildText" presStyleLbl="revTx" presStyleIdx="0" presStyleCnt="3" custScaleX="158089" custScaleY="103445" custLinFactNeighborX="27111" custLinFactNeighborY="22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71CB0-814A-4D82-A6C5-A4B7D0BE780A}" type="pres">
      <dgm:prSet presAssocID="{1DDB8D81-830C-4793-9FD1-372706E5407E}" presName="sibTrans" presStyleCnt="0"/>
      <dgm:spPr/>
    </dgm:pt>
    <dgm:pt modelId="{FE8A418B-8BEA-4AD8-AA44-E421FCCDA001}" type="pres">
      <dgm:prSet presAssocID="{5C46879C-37CB-4991-8DBA-33F907620090}" presName="composite" presStyleCnt="0"/>
      <dgm:spPr/>
    </dgm:pt>
    <dgm:pt modelId="{9A459E28-9133-48C9-96B9-73FDE0848AAD}" type="pres">
      <dgm:prSet presAssocID="{5C46879C-37CB-4991-8DBA-33F907620090}" presName="bentUpArrow1" presStyleLbl="alignImgPlace1" presStyleIdx="1" presStyleCnt="3"/>
      <dgm:spPr/>
    </dgm:pt>
    <dgm:pt modelId="{535BE9F0-0123-4561-AE31-16BF6E4E4E3F}" type="pres">
      <dgm:prSet presAssocID="{5C46879C-37CB-4991-8DBA-33F907620090}" presName="ParentText" presStyleLbl="node1" presStyleIdx="1" presStyleCnt="4" custLinFactNeighborX="-8568" custLinFactNeighborY="46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E0EAF-4F83-4047-8E89-8423276B0F1C}" type="pres">
      <dgm:prSet presAssocID="{5C46879C-37CB-4991-8DBA-33F907620090}" presName="ChildText" presStyleLbl="revTx" presStyleIdx="1" presStyleCnt="3" custScaleX="226679" custScaleY="89131" custLinFactNeighborX="60517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A95DD-B153-4E22-8F5B-3B921CD185D0}" type="pres">
      <dgm:prSet presAssocID="{8C841D84-EF29-47FA-834F-3F0C1B5AA424}" presName="sibTrans" presStyleCnt="0"/>
      <dgm:spPr/>
    </dgm:pt>
    <dgm:pt modelId="{7892ACD7-D58F-45A2-9ECE-86A55DCFCC2B}" type="pres">
      <dgm:prSet presAssocID="{78FEE5EE-0E6A-45CF-9CB7-9E80246CE9EC}" presName="composite" presStyleCnt="0"/>
      <dgm:spPr/>
    </dgm:pt>
    <dgm:pt modelId="{739D2F86-3A78-4FA9-AC51-ECE7E4ED4248}" type="pres">
      <dgm:prSet presAssocID="{78FEE5EE-0E6A-45CF-9CB7-9E80246CE9EC}" presName="bentUpArrow1" presStyleLbl="alignImgPlace1" presStyleIdx="2" presStyleCnt="3"/>
      <dgm:spPr/>
    </dgm:pt>
    <dgm:pt modelId="{1CA446B3-464D-44C4-888E-D09BCDCDA722}" type="pres">
      <dgm:prSet presAssocID="{78FEE5EE-0E6A-45CF-9CB7-9E80246CE9EC}" presName="ParentText" presStyleLbl="node1" presStyleIdx="2" presStyleCnt="4" custLinFactNeighborX="-9891" custLinFactNeighborY="3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AEB19-236C-46F6-8EA2-53D27CBBB20C}" type="pres">
      <dgm:prSet presAssocID="{78FEE5EE-0E6A-45CF-9CB7-9E80246CE9E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512FD-F865-473E-9159-720D2A7C965C}" type="pres">
      <dgm:prSet presAssocID="{4B8D18BE-4147-46AD-8E4F-F54AA0956692}" presName="sibTrans" presStyleCnt="0"/>
      <dgm:spPr/>
    </dgm:pt>
    <dgm:pt modelId="{F78074D8-50EF-4207-BDBA-7D8316BFEB28}" type="pres">
      <dgm:prSet presAssocID="{7DD5BCD4-D930-4CBB-BEE5-35545D3DE24E}" presName="composite" presStyleCnt="0"/>
      <dgm:spPr/>
    </dgm:pt>
    <dgm:pt modelId="{0A76744C-6274-40A8-93D1-4EC0FCCF8D84}" type="pres">
      <dgm:prSet presAssocID="{7DD5BCD4-D930-4CBB-BEE5-35545D3DE24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14840-56D0-4C55-9849-5EC20A1CADCE}" srcId="{3CAE781E-3D52-48D0-B5B1-90B87E6575C3}" destId="{78FEE5EE-0E6A-45CF-9CB7-9E80246CE9EC}" srcOrd="2" destOrd="0" parTransId="{491E6BD1-E747-4A2A-8108-F528A0D2073D}" sibTransId="{4B8D18BE-4147-46AD-8E4F-F54AA0956692}"/>
    <dgm:cxn modelId="{8BE4F734-EB20-4B63-9AAE-D2C73AE1D9F0}" type="presOf" srcId="{5C46879C-37CB-4991-8DBA-33F907620090}" destId="{535BE9F0-0123-4561-AE31-16BF6E4E4E3F}" srcOrd="0" destOrd="0" presId="urn:microsoft.com/office/officeart/2005/8/layout/StepDownProcess"/>
    <dgm:cxn modelId="{FC178E9B-A3B4-446A-8DAB-3B4281F82CBC}" type="presOf" srcId="{87982115-8682-44FF-9915-8672F02DC710}" destId="{4D6D7018-FE3D-41C8-BB30-8C491A5F8A03}" srcOrd="0" destOrd="0" presId="urn:microsoft.com/office/officeart/2005/8/layout/StepDownProcess"/>
    <dgm:cxn modelId="{2CAEE324-B130-47AC-A339-2828B54B3A75}" type="presOf" srcId="{5D417671-F181-4D7F-BBF6-CC943B718F31}" destId="{0C807A27-E9D4-41FD-82CE-BED32F497A34}" srcOrd="0" destOrd="0" presId="urn:microsoft.com/office/officeart/2005/8/layout/StepDownProcess"/>
    <dgm:cxn modelId="{D30B8014-8683-4785-86A4-C8B1F69E409A}" type="presOf" srcId="{3CAE781E-3D52-48D0-B5B1-90B87E6575C3}" destId="{2F9470F3-3CB8-43AD-BAEF-B822B2FD1A00}" srcOrd="0" destOrd="0" presId="urn:microsoft.com/office/officeart/2005/8/layout/StepDownProcess"/>
    <dgm:cxn modelId="{5FA5946B-5820-456E-A1BF-F782D5B0A5AC}" type="presOf" srcId="{AA549309-DE51-4177-B59F-667BE99C61EF}" destId="{83EAEB19-236C-46F6-8EA2-53D27CBBB20C}" srcOrd="0" destOrd="0" presId="urn:microsoft.com/office/officeart/2005/8/layout/StepDownProcess"/>
    <dgm:cxn modelId="{63B87FED-724B-4DA1-9A8D-6D44D7B7D294}" type="presOf" srcId="{15F0B5F3-9359-487F-9ABF-ABB86EB1BF7B}" destId="{7BBE0EAF-4F83-4047-8E89-8423276B0F1C}" srcOrd="0" destOrd="0" presId="urn:microsoft.com/office/officeart/2005/8/layout/StepDownProcess"/>
    <dgm:cxn modelId="{285B1CF9-E1F1-4FF4-9564-A0D4DD3BF565}" srcId="{5D417671-F181-4D7F-BBF6-CC943B718F31}" destId="{87982115-8682-44FF-9915-8672F02DC710}" srcOrd="0" destOrd="0" parTransId="{CF6C72A1-3477-444F-84CD-C29532938118}" sibTransId="{6B1501AF-CCF0-4933-B969-3257CC3F7062}"/>
    <dgm:cxn modelId="{B82C082F-F1F4-41A9-9BF3-7B2596DD6433}" srcId="{5C46879C-37CB-4991-8DBA-33F907620090}" destId="{15F0B5F3-9359-487F-9ABF-ABB86EB1BF7B}" srcOrd="0" destOrd="0" parTransId="{EB4DBB3D-F774-4CEF-BA7A-96F7B0FB5AED}" sibTransId="{8B04F3D8-E907-41D5-8468-BC4D5FE1C007}"/>
    <dgm:cxn modelId="{201CCC3D-1626-4D16-9D29-8137B83591F4}" type="presOf" srcId="{7DD5BCD4-D930-4CBB-BEE5-35545D3DE24E}" destId="{0A76744C-6274-40A8-93D1-4EC0FCCF8D84}" srcOrd="0" destOrd="0" presId="urn:microsoft.com/office/officeart/2005/8/layout/StepDownProcess"/>
    <dgm:cxn modelId="{E9682F3E-1D84-4E59-806E-10D3B6EDBFE2}" type="presOf" srcId="{78FEE5EE-0E6A-45CF-9CB7-9E80246CE9EC}" destId="{1CA446B3-464D-44C4-888E-D09BCDCDA722}" srcOrd="0" destOrd="0" presId="urn:microsoft.com/office/officeart/2005/8/layout/StepDownProcess"/>
    <dgm:cxn modelId="{CD4E8F37-5021-4887-B6F8-9B8CAD6F3EE6}" srcId="{78FEE5EE-0E6A-45CF-9CB7-9E80246CE9EC}" destId="{AA549309-DE51-4177-B59F-667BE99C61EF}" srcOrd="0" destOrd="0" parTransId="{42707C63-5EDF-4557-B5C3-7DC69BD815CB}" sibTransId="{9D64F667-A8A1-40C0-A90A-372D4F9FAA4E}"/>
    <dgm:cxn modelId="{E295F76A-742E-4620-85A9-029BEB1F702F}" srcId="{3CAE781E-3D52-48D0-B5B1-90B87E6575C3}" destId="{7DD5BCD4-D930-4CBB-BEE5-35545D3DE24E}" srcOrd="3" destOrd="0" parTransId="{7E865079-3834-4DF6-8707-2B5348CB4758}" sibTransId="{B4149BB3-222F-418B-A999-AB5F8C8C6E28}"/>
    <dgm:cxn modelId="{5391F80F-39DC-470C-B3AC-F3F98CD82E54}" srcId="{3CAE781E-3D52-48D0-B5B1-90B87E6575C3}" destId="{5C46879C-37CB-4991-8DBA-33F907620090}" srcOrd="1" destOrd="0" parTransId="{615A9FCE-9B0C-42A3-8555-5AF441AC3DCA}" sibTransId="{8C841D84-EF29-47FA-834F-3F0C1B5AA424}"/>
    <dgm:cxn modelId="{76AF849F-4D07-4472-A458-DB81AD58D0F5}" srcId="{3CAE781E-3D52-48D0-B5B1-90B87E6575C3}" destId="{5D417671-F181-4D7F-BBF6-CC943B718F31}" srcOrd="0" destOrd="0" parTransId="{5ED07853-3642-43DA-8EBC-784F0D0C3F0E}" sibTransId="{1DDB8D81-830C-4793-9FD1-372706E5407E}"/>
    <dgm:cxn modelId="{96F1DBA6-092C-4AE0-8E79-BA414B4DBD67}" type="presParOf" srcId="{2F9470F3-3CB8-43AD-BAEF-B822B2FD1A00}" destId="{B9D814D5-AB82-43DB-A45F-0B80192D52A3}" srcOrd="0" destOrd="0" presId="urn:microsoft.com/office/officeart/2005/8/layout/StepDownProcess"/>
    <dgm:cxn modelId="{A347FA98-04DA-49A6-9398-601EF945E1BA}" type="presParOf" srcId="{B9D814D5-AB82-43DB-A45F-0B80192D52A3}" destId="{300876F5-5E5B-47E7-B566-C89E4447A357}" srcOrd="0" destOrd="0" presId="urn:microsoft.com/office/officeart/2005/8/layout/StepDownProcess"/>
    <dgm:cxn modelId="{57B7AD73-B389-4D9D-949E-4A7BEB891C40}" type="presParOf" srcId="{B9D814D5-AB82-43DB-A45F-0B80192D52A3}" destId="{0C807A27-E9D4-41FD-82CE-BED32F497A34}" srcOrd="1" destOrd="0" presId="urn:microsoft.com/office/officeart/2005/8/layout/StepDownProcess"/>
    <dgm:cxn modelId="{7654F4C5-A4A4-43EC-A712-034E4F4A30A4}" type="presParOf" srcId="{B9D814D5-AB82-43DB-A45F-0B80192D52A3}" destId="{4D6D7018-FE3D-41C8-BB30-8C491A5F8A03}" srcOrd="2" destOrd="0" presId="urn:microsoft.com/office/officeart/2005/8/layout/StepDownProcess"/>
    <dgm:cxn modelId="{BF4764E8-DC29-4DBB-A49B-7BE384C94F86}" type="presParOf" srcId="{2F9470F3-3CB8-43AD-BAEF-B822B2FD1A00}" destId="{D0271CB0-814A-4D82-A6C5-A4B7D0BE780A}" srcOrd="1" destOrd="0" presId="urn:microsoft.com/office/officeart/2005/8/layout/StepDownProcess"/>
    <dgm:cxn modelId="{86A8DAFB-EBF5-48EE-B005-BA987F0A353A}" type="presParOf" srcId="{2F9470F3-3CB8-43AD-BAEF-B822B2FD1A00}" destId="{FE8A418B-8BEA-4AD8-AA44-E421FCCDA001}" srcOrd="2" destOrd="0" presId="urn:microsoft.com/office/officeart/2005/8/layout/StepDownProcess"/>
    <dgm:cxn modelId="{10C904D2-8965-4E8A-B04F-2B2C2D8442B1}" type="presParOf" srcId="{FE8A418B-8BEA-4AD8-AA44-E421FCCDA001}" destId="{9A459E28-9133-48C9-96B9-73FDE0848AAD}" srcOrd="0" destOrd="0" presId="urn:microsoft.com/office/officeart/2005/8/layout/StepDownProcess"/>
    <dgm:cxn modelId="{9F7D08AD-93DF-497A-B3F9-AD5B9EDA1AFF}" type="presParOf" srcId="{FE8A418B-8BEA-4AD8-AA44-E421FCCDA001}" destId="{535BE9F0-0123-4561-AE31-16BF6E4E4E3F}" srcOrd="1" destOrd="0" presId="urn:microsoft.com/office/officeart/2005/8/layout/StepDownProcess"/>
    <dgm:cxn modelId="{EFD77F0A-2532-4205-9C79-8394B438BD13}" type="presParOf" srcId="{FE8A418B-8BEA-4AD8-AA44-E421FCCDA001}" destId="{7BBE0EAF-4F83-4047-8E89-8423276B0F1C}" srcOrd="2" destOrd="0" presId="urn:microsoft.com/office/officeart/2005/8/layout/StepDownProcess"/>
    <dgm:cxn modelId="{164F5906-D35F-4561-806A-3C9379F39805}" type="presParOf" srcId="{2F9470F3-3CB8-43AD-BAEF-B822B2FD1A00}" destId="{BACA95DD-B153-4E22-8F5B-3B921CD185D0}" srcOrd="3" destOrd="0" presId="urn:microsoft.com/office/officeart/2005/8/layout/StepDownProcess"/>
    <dgm:cxn modelId="{C046195A-E0FA-4E9B-B330-F577CC6F552E}" type="presParOf" srcId="{2F9470F3-3CB8-43AD-BAEF-B822B2FD1A00}" destId="{7892ACD7-D58F-45A2-9ECE-86A55DCFCC2B}" srcOrd="4" destOrd="0" presId="urn:microsoft.com/office/officeart/2005/8/layout/StepDownProcess"/>
    <dgm:cxn modelId="{773933D3-364D-4282-9A83-0C392B1AA4D8}" type="presParOf" srcId="{7892ACD7-D58F-45A2-9ECE-86A55DCFCC2B}" destId="{739D2F86-3A78-4FA9-AC51-ECE7E4ED4248}" srcOrd="0" destOrd="0" presId="urn:microsoft.com/office/officeart/2005/8/layout/StepDownProcess"/>
    <dgm:cxn modelId="{2F09098C-3573-45F7-B872-F75842DFA2AA}" type="presParOf" srcId="{7892ACD7-D58F-45A2-9ECE-86A55DCFCC2B}" destId="{1CA446B3-464D-44C4-888E-D09BCDCDA722}" srcOrd="1" destOrd="0" presId="urn:microsoft.com/office/officeart/2005/8/layout/StepDownProcess"/>
    <dgm:cxn modelId="{3F37102C-EA2F-4A17-9DC3-EADC75C04222}" type="presParOf" srcId="{7892ACD7-D58F-45A2-9ECE-86A55DCFCC2B}" destId="{83EAEB19-236C-46F6-8EA2-53D27CBBB20C}" srcOrd="2" destOrd="0" presId="urn:microsoft.com/office/officeart/2005/8/layout/StepDownProcess"/>
    <dgm:cxn modelId="{1E1C1876-31D7-4775-BCAA-0B45190EA796}" type="presParOf" srcId="{2F9470F3-3CB8-43AD-BAEF-B822B2FD1A00}" destId="{650512FD-F865-473E-9159-720D2A7C965C}" srcOrd="5" destOrd="0" presId="urn:microsoft.com/office/officeart/2005/8/layout/StepDownProcess"/>
    <dgm:cxn modelId="{8FED229B-4DD5-41C1-BB4A-6D504A6F46AE}" type="presParOf" srcId="{2F9470F3-3CB8-43AD-BAEF-B822B2FD1A00}" destId="{F78074D8-50EF-4207-BDBA-7D8316BFEB28}" srcOrd="6" destOrd="0" presId="urn:microsoft.com/office/officeart/2005/8/layout/StepDownProcess"/>
    <dgm:cxn modelId="{2F73BA05-91F9-45D3-A178-036ED4A13B5E}" type="presParOf" srcId="{F78074D8-50EF-4207-BDBA-7D8316BFEB28}" destId="{0A76744C-6274-40A8-93D1-4EC0FCCF8D8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AE781E-3D52-48D0-B5B1-90B87E6575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17671-F181-4D7F-BBF6-CC943B718F31}">
      <dgm:prSet phldrT="[Text]" custT="1"/>
      <dgm:spPr/>
      <dgm:t>
        <a:bodyPr/>
        <a:lstStyle/>
        <a:p>
          <a:r>
            <a:rPr lang="en-US" sz="1600" dirty="0" smtClean="0"/>
            <a:t>Check Cookie</a:t>
          </a:r>
          <a:endParaRPr lang="en-US" sz="1600" dirty="0"/>
        </a:p>
      </dgm:t>
    </dgm:pt>
    <dgm:pt modelId="{5ED07853-3642-43DA-8EBC-784F0D0C3F0E}" type="parTrans" cxnId="{76AF849F-4D07-4472-A458-DB81AD58D0F5}">
      <dgm:prSet/>
      <dgm:spPr/>
      <dgm:t>
        <a:bodyPr/>
        <a:lstStyle/>
        <a:p>
          <a:endParaRPr lang="en-US"/>
        </a:p>
      </dgm:t>
    </dgm:pt>
    <dgm:pt modelId="{1DDB8D81-830C-4793-9FD1-372706E5407E}" type="sibTrans" cxnId="{76AF849F-4D07-4472-A458-DB81AD58D0F5}">
      <dgm:prSet/>
      <dgm:spPr/>
      <dgm:t>
        <a:bodyPr/>
        <a:lstStyle/>
        <a:p>
          <a:endParaRPr lang="en-US"/>
        </a:p>
      </dgm:t>
    </dgm:pt>
    <dgm:pt modelId="{87982115-8682-44FF-9915-8672F02DC710}">
      <dgm:prSet phldrT="[Text]" custT="1"/>
      <dgm:spPr/>
      <dgm:t>
        <a:bodyPr/>
        <a:lstStyle/>
        <a:p>
          <a:r>
            <a:rPr lang="en-US" sz="1100" dirty="0" smtClean="0"/>
            <a:t> Does Remember Me Cookie Exist?</a:t>
          </a:r>
          <a:endParaRPr lang="en-US" sz="1100" dirty="0"/>
        </a:p>
      </dgm:t>
    </dgm:pt>
    <dgm:pt modelId="{CF6C72A1-3477-444F-84CD-C29532938118}" type="parTrans" cxnId="{285B1CF9-E1F1-4FF4-9564-A0D4DD3BF565}">
      <dgm:prSet/>
      <dgm:spPr/>
      <dgm:t>
        <a:bodyPr/>
        <a:lstStyle/>
        <a:p>
          <a:endParaRPr lang="en-US"/>
        </a:p>
      </dgm:t>
    </dgm:pt>
    <dgm:pt modelId="{6B1501AF-CCF0-4933-B969-3257CC3F7062}" type="sibTrans" cxnId="{285B1CF9-E1F1-4FF4-9564-A0D4DD3BF565}">
      <dgm:prSet/>
      <dgm:spPr/>
      <dgm:t>
        <a:bodyPr/>
        <a:lstStyle/>
        <a:p>
          <a:endParaRPr lang="en-US"/>
        </a:p>
      </dgm:t>
    </dgm:pt>
    <dgm:pt modelId="{7DD5BCD4-D930-4CBB-BEE5-35545D3DE24E}">
      <dgm:prSet phldrT="[Text]" custT="1"/>
      <dgm:spPr/>
      <dgm:t>
        <a:bodyPr/>
        <a:lstStyle/>
        <a:p>
          <a:r>
            <a:rPr lang="en-US" sz="1600" dirty="0" smtClean="0"/>
            <a:t>Check </a:t>
          </a:r>
          <a:r>
            <a:rPr lang="en-US" sz="1600" smtClean="0"/>
            <a:t>User </a:t>
          </a:r>
          <a:r>
            <a:rPr lang="en-US" sz="1600" smtClean="0"/>
            <a:t>Account</a:t>
          </a:r>
          <a:endParaRPr lang="en-US" sz="1600" dirty="0"/>
        </a:p>
      </dgm:t>
    </dgm:pt>
    <dgm:pt modelId="{B4149BB3-222F-418B-A999-AB5F8C8C6E28}" type="sibTrans" cxnId="{E295F76A-742E-4620-85A9-029BEB1F702F}">
      <dgm:prSet/>
      <dgm:spPr/>
      <dgm:t>
        <a:bodyPr/>
        <a:lstStyle/>
        <a:p>
          <a:endParaRPr lang="en-US"/>
        </a:p>
      </dgm:t>
    </dgm:pt>
    <dgm:pt modelId="{7E865079-3834-4DF6-8707-2B5348CB4758}" type="parTrans" cxnId="{E295F76A-742E-4620-85A9-029BEB1F702F}">
      <dgm:prSet/>
      <dgm:spPr/>
      <dgm:t>
        <a:bodyPr/>
        <a:lstStyle/>
        <a:p>
          <a:endParaRPr lang="en-US"/>
        </a:p>
      </dgm:t>
    </dgm:pt>
    <dgm:pt modelId="{AA549309-DE51-4177-B59F-667BE99C61EF}">
      <dgm:prSet phldrT="[Text]" custT="1"/>
      <dgm:spPr/>
      <dgm:t>
        <a:bodyPr/>
        <a:lstStyle/>
        <a:p>
          <a:r>
            <a:rPr lang="en-US" sz="1100" dirty="0" smtClean="0"/>
            <a:t>Check MD5 Signature</a:t>
          </a:r>
          <a:endParaRPr lang="en-US" sz="1100" dirty="0"/>
        </a:p>
      </dgm:t>
    </dgm:pt>
    <dgm:pt modelId="{78FEE5EE-0E6A-45CF-9CB7-9E80246CE9EC}">
      <dgm:prSet phldrT="[Text]" custT="1"/>
      <dgm:spPr/>
      <dgm:t>
        <a:bodyPr/>
        <a:lstStyle/>
        <a:p>
          <a:r>
            <a:rPr lang="en-US" sz="1600" dirty="0" smtClean="0"/>
            <a:t>Validate Cookie</a:t>
          </a:r>
          <a:endParaRPr lang="en-US" sz="1600" dirty="0"/>
        </a:p>
      </dgm:t>
    </dgm:pt>
    <dgm:pt modelId="{4B8D18BE-4147-46AD-8E4F-F54AA0956692}" type="sibTrans" cxnId="{29314840-56D0-4C55-9849-5EC20A1CADCE}">
      <dgm:prSet/>
      <dgm:spPr/>
      <dgm:t>
        <a:bodyPr/>
        <a:lstStyle/>
        <a:p>
          <a:endParaRPr lang="en-US"/>
        </a:p>
      </dgm:t>
    </dgm:pt>
    <dgm:pt modelId="{491E6BD1-E747-4A2A-8108-F528A0D2073D}" type="parTrans" cxnId="{29314840-56D0-4C55-9849-5EC20A1CADCE}">
      <dgm:prSet/>
      <dgm:spPr/>
      <dgm:t>
        <a:bodyPr/>
        <a:lstStyle/>
        <a:p>
          <a:endParaRPr lang="en-US"/>
        </a:p>
      </dgm:t>
    </dgm:pt>
    <dgm:pt modelId="{9D64F667-A8A1-40C0-A90A-372D4F9FAA4E}" type="sibTrans" cxnId="{CD4E8F37-5021-4887-B6F8-9B8CAD6F3EE6}">
      <dgm:prSet/>
      <dgm:spPr/>
      <dgm:t>
        <a:bodyPr/>
        <a:lstStyle/>
        <a:p>
          <a:endParaRPr lang="en-US"/>
        </a:p>
      </dgm:t>
    </dgm:pt>
    <dgm:pt modelId="{42707C63-5EDF-4557-B5C3-7DC69BD815CB}" type="parTrans" cxnId="{CD4E8F37-5021-4887-B6F8-9B8CAD6F3EE6}">
      <dgm:prSet/>
      <dgm:spPr/>
      <dgm:t>
        <a:bodyPr/>
        <a:lstStyle/>
        <a:p>
          <a:endParaRPr lang="en-US"/>
        </a:p>
      </dgm:t>
    </dgm:pt>
    <dgm:pt modelId="{15F0B5F3-9359-487F-9ABF-ABB86EB1BF7B}">
      <dgm:prSet phldrT="[Text]" custT="1"/>
      <dgm:spPr/>
      <dgm:t>
        <a:bodyPr/>
        <a:lstStyle/>
        <a:p>
          <a:r>
            <a:rPr lang="en-US" sz="1100" dirty="0" smtClean="0"/>
            <a:t> Is Cookie correctly decoded?</a:t>
          </a:r>
          <a:endParaRPr lang="en-US" sz="1100" dirty="0"/>
        </a:p>
      </dgm:t>
    </dgm:pt>
    <dgm:pt modelId="{5C46879C-37CB-4991-8DBA-33F907620090}">
      <dgm:prSet phldrT="[Text]" custT="1"/>
      <dgm:spPr/>
      <dgm:t>
        <a:bodyPr/>
        <a:lstStyle/>
        <a:p>
          <a:r>
            <a:rPr lang="en-US" sz="1600" dirty="0" smtClean="0"/>
            <a:t>Decode Cookie</a:t>
          </a:r>
          <a:endParaRPr lang="en-US" sz="1600" dirty="0"/>
        </a:p>
      </dgm:t>
    </dgm:pt>
    <dgm:pt modelId="{8C841D84-EF29-47FA-834F-3F0C1B5AA424}" type="sibTrans" cxnId="{5391F80F-39DC-470C-B3AC-F3F98CD82E54}">
      <dgm:prSet/>
      <dgm:spPr/>
      <dgm:t>
        <a:bodyPr/>
        <a:lstStyle/>
        <a:p>
          <a:endParaRPr lang="en-US"/>
        </a:p>
      </dgm:t>
    </dgm:pt>
    <dgm:pt modelId="{615A9FCE-9B0C-42A3-8555-5AF441AC3DCA}" type="parTrans" cxnId="{5391F80F-39DC-470C-B3AC-F3F98CD82E54}">
      <dgm:prSet/>
      <dgm:spPr/>
      <dgm:t>
        <a:bodyPr/>
        <a:lstStyle/>
        <a:p>
          <a:endParaRPr lang="en-US"/>
        </a:p>
      </dgm:t>
    </dgm:pt>
    <dgm:pt modelId="{8B04F3D8-E907-41D5-8468-BC4D5FE1C007}" type="sibTrans" cxnId="{B82C082F-F1F4-41A9-9BF3-7B2596DD6433}">
      <dgm:prSet/>
      <dgm:spPr/>
      <dgm:t>
        <a:bodyPr/>
        <a:lstStyle/>
        <a:p>
          <a:endParaRPr lang="en-US"/>
        </a:p>
      </dgm:t>
    </dgm:pt>
    <dgm:pt modelId="{EB4DBB3D-F774-4CEF-BA7A-96F7B0FB5AED}" type="parTrans" cxnId="{B82C082F-F1F4-41A9-9BF3-7B2596DD6433}">
      <dgm:prSet/>
      <dgm:spPr/>
      <dgm:t>
        <a:bodyPr/>
        <a:lstStyle/>
        <a:p>
          <a:endParaRPr lang="en-US"/>
        </a:p>
      </dgm:t>
    </dgm:pt>
    <dgm:pt modelId="{2F9470F3-3CB8-43AD-BAEF-B822B2FD1A00}" type="pres">
      <dgm:prSet presAssocID="{3CAE781E-3D52-48D0-B5B1-90B87E6575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D814D5-AB82-43DB-A45F-0B80192D52A3}" type="pres">
      <dgm:prSet presAssocID="{5D417671-F181-4D7F-BBF6-CC943B718F31}" presName="composite" presStyleCnt="0"/>
      <dgm:spPr/>
    </dgm:pt>
    <dgm:pt modelId="{300876F5-5E5B-47E7-B566-C89E4447A357}" type="pres">
      <dgm:prSet presAssocID="{5D417671-F181-4D7F-BBF6-CC943B718F31}" presName="bentUpArrow1" presStyleLbl="alignImgPlace1" presStyleIdx="0" presStyleCnt="3"/>
      <dgm:spPr/>
    </dgm:pt>
    <dgm:pt modelId="{0C807A27-E9D4-41FD-82CE-BED32F497A34}" type="pres">
      <dgm:prSet presAssocID="{5D417671-F181-4D7F-BBF6-CC943B718F3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D7018-FE3D-41C8-BB30-8C491A5F8A03}" type="pres">
      <dgm:prSet presAssocID="{5D417671-F181-4D7F-BBF6-CC943B718F31}" presName="ChildText" presStyleLbl="revTx" presStyleIdx="0" presStyleCnt="3" custScaleX="158089" custScaleY="103445" custLinFactNeighborX="27111" custLinFactNeighborY="22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71CB0-814A-4D82-A6C5-A4B7D0BE780A}" type="pres">
      <dgm:prSet presAssocID="{1DDB8D81-830C-4793-9FD1-372706E5407E}" presName="sibTrans" presStyleCnt="0"/>
      <dgm:spPr/>
    </dgm:pt>
    <dgm:pt modelId="{FE8A418B-8BEA-4AD8-AA44-E421FCCDA001}" type="pres">
      <dgm:prSet presAssocID="{5C46879C-37CB-4991-8DBA-33F907620090}" presName="composite" presStyleCnt="0"/>
      <dgm:spPr/>
    </dgm:pt>
    <dgm:pt modelId="{9A459E28-9133-48C9-96B9-73FDE0848AAD}" type="pres">
      <dgm:prSet presAssocID="{5C46879C-37CB-4991-8DBA-33F907620090}" presName="bentUpArrow1" presStyleLbl="alignImgPlace1" presStyleIdx="1" presStyleCnt="3"/>
      <dgm:spPr/>
    </dgm:pt>
    <dgm:pt modelId="{535BE9F0-0123-4561-AE31-16BF6E4E4E3F}" type="pres">
      <dgm:prSet presAssocID="{5C46879C-37CB-4991-8DBA-33F907620090}" presName="ParentText" presStyleLbl="node1" presStyleIdx="1" presStyleCnt="4" custLinFactNeighborX="-8568" custLinFactNeighborY="46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E0EAF-4F83-4047-8E89-8423276B0F1C}" type="pres">
      <dgm:prSet presAssocID="{5C46879C-37CB-4991-8DBA-33F907620090}" presName="ChildText" presStyleLbl="revTx" presStyleIdx="1" presStyleCnt="3" custScaleX="226679" custScaleY="89131" custLinFactNeighborX="60517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A95DD-B153-4E22-8F5B-3B921CD185D0}" type="pres">
      <dgm:prSet presAssocID="{8C841D84-EF29-47FA-834F-3F0C1B5AA424}" presName="sibTrans" presStyleCnt="0"/>
      <dgm:spPr/>
    </dgm:pt>
    <dgm:pt modelId="{7892ACD7-D58F-45A2-9ECE-86A55DCFCC2B}" type="pres">
      <dgm:prSet presAssocID="{78FEE5EE-0E6A-45CF-9CB7-9E80246CE9EC}" presName="composite" presStyleCnt="0"/>
      <dgm:spPr/>
    </dgm:pt>
    <dgm:pt modelId="{739D2F86-3A78-4FA9-AC51-ECE7E4ED4248}" type="pres">
      <dgm:prSet presAssocID="{78FEE5EE-0E6A-45CF-9CB7-9E80246CE9EC}" presName="bentUpArrow1" presStyleLbl="alignImgPlace1" presStyleIdx="2" presStyleCnt="3"/>
      <dgm:spPr/>
    </dgm:pt>
    <dgm:pt modelId="{1CA446B3-464D-44C4-888E-D09BCDCDA722}" type="pres">
      <dgm:prSet presAssocID="{78FEE5EE-0E6A-45CF-9CB7-9E80246CE9EC}" presName="ParentText" presStyleLbl="node1" presStyleIdx="2" presStyleCnt="4" custLinFactNeighborX="-9891" custLinFactNeighborY="3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AEB19-236C-46F6-8EA2-53D27CBBB20C}" type="pres">
      <dgm:prSet presAssocID="{78FEE5EE-0E6A-45CF-9CB7-9E80246CE9E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512FD-F865-473E-9159-720D2A7C965C}" type="pres">
      <dgm:prSet presAssocID="{4B8D18BE-4147-46AD-8E4F-F54AA0956692}" presName="sibTrans" presStyleCnt="0"/>
      <dgm:spPr/>
    </dgm:pt>
    <dgm:pt modelId="{F78074D8-50EF-4207-BDBA-7D8316BFEB28}" type="pres">
      <dgm:prSet presAssocID="{7DD5BCD4-D930-4CBB-BEE5-35545D3DE24E}" presName="composite" presStyleCnt="0"/>
      <dgm:spPr/>
    </dgm:pt>
    <dgm:pt modelId="{0A76744C-6274-40A8-93D1-4EC0FCCF8D84}" type="pres">
      <dgm:prSet presAssocID="{7DD5BCD4-D930-4CBB-BEE5-35545D3DE24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75C9BF-9BF5-4C34-AC3D-1C16C34810F2}" type="presOf" srcId="{7DD5BCD4-D930-4CBB-BEE5-35545D3DE24E}" destId="{0A76744C-6274-40A8-93D1-4EC0FCCF8D84}" srcOrd="0" destOrd="0" presId="urn:microsoft.com/office/officeart/2005/8/layout/StepDownProcess"/>
    <dgm:cxn modelId="{29314840-56D0-4C55-9849-5EC20A1CADCE}" srcId="{3CAE781E-3D52-48D0-B5B1-90B87E6575C3}" destId="{78FEE5EE-0E6A-45CF-9CB7-9E80246CE9EC}" srcOrd="2" destOrd="0" parTransId="{491E6BD1-E747-4A2A-8108-F528A0D2073D}" sibTransId="{4B8D18BE-4147-46AD-8E4F-F54AA0956692}"/>
    <dgm:cxn modelId="{3F89C28D-28FC-484C-89EC-29858810192D}" type="presOf" srcId="{15F0B5F3-9359-487F-9ABF-ABB86EB1BF7B}" destId="{7BBE0EAF-4F83-4047-8E89-8423276B0F1C}" srcOrd="0" destOrd="0" presId="urn:microsoft.com/office/officeart/2005/8/layout/StepDownProcess"/>
    <dgm:cxn modelId="{BF7DAC09-20C8-4252-A57F-97C82634971D}" type="presOf" srcId="{3CAE781E-3D52-48D0-B5B1-90B87E6575C3}" destId="{2F9470F3-3CB8-43AD-BAEF-B822B2FD1A00}" srcOrd="0" destOrd="0" presId="urn:microsoft.com/office/officeart/2005/8/layout/StepDownProcess"/>
    <dgm:cxn modelId="{AF472B69-5CD2-466D-AAE3-3EF7CD12C080}" type="presOf" srcId="{AA549309-DE51-4177-B59F-667BE99C61EF}" destId="{83EAEB19-236C-46F6-8EA2-53D27CBBB20C}" srcOrd="0" destOrd="0" presId="urn:microsoft.com/office/officeart/2005/8/layout/StepDownProcess"/>
    <dgm:cxn modelId="{227F8763-72B1-4B2F-808C-88E185A2E2ED}" type="presOf" srcId="{5C46879C-37CB-4991-8DBA-33F907620090}" destId="{535BE9F0-0123-4561-AE31-16BF6E4E4E3F}" srcOrd="0" destOrd="0" presId="urn:microsoft.com/office/officeart/2005/8/layout/StepDownProcess"/>
    <dgm:cxn modelId="{285B1CF9-E1F1-4FF4-9564-A0D4DD3BF565}" srcId="{5D417671-F181-4D7F-BBF6-CC943B718F31}" destId="{87982115-8682-44FF-9915-8672F02DC710}" srcOrd="0" destOrd="0" parTransId="{CF6C72A1-3477-444F-84CD-C29532938118}" sibTransId="{6B1501AF-CCF0-4933-B969-3257CC3F7062}"/>
    <dgm:cxn modelId="{7A2C78CA-87D7-4919-85A4-FCF8C46E2772}" type="presOf" srcId="{5D417671-F181-4D7F-BBF6-CC943B718F31}" destId="{0C807A27-E9D4-41FD-82CE-BED32F497A34}" srcOrd="0" destOrd="0" presId="urn:microsoft.com/office/officeart/2005/8/layout/StepDownProcess"/>
    <dgm:cxn modelId="{971F64BC-900C-4978-A1D9-C080488C1AD8}" type="presOf" srcId="{87982115-8682-44FF-9915-8672F02DC710}" destId="{4D6D7018-FE3D-41C8-BB30-8C491A5F8A03}" srcOrd="0" destOrd="0" presId="urn:microsoft.com/office/officeart/2005/8/layout/StepDownProcess"/>
    <dgm:cxn modelId="{B82C082F-F1F4-41A9-9BF3-7B2596DD6433}" srcId="{5C46879C-37CB-4991-8DBA-33F907620090}" destId="{15F0B5F3-9359-487F-9ABF-ABB86EB1BF7B}" srcOrd="0" destOrd="0" parTransId="{EB4DBB3D-F774-4CEF-BA7A-96F7B0FB5AED}" sibTransId="{8B04F3D8-E907-41D5-8468-BC4D5FE1C007}"/>
    <dgm:cxn modelId="{CD4E8F37-5021-4887-B6F8-9B8CAD6F3EE6}" srcId="{78FEE5EE-0E6A-45CF-9CB7-9E80246CE9EC}" destId="{AA549309-DE51-4177-B59F-667BE99C61EF}" srcOrd="0" destOrd="0" parTransId="{42707C63-5EDF-4557-B5C3-7DC69BD815CB}" sibTransId="{9D64F667-A8A1-40C0-A90A-372D4F9FAA4E}"/>
    <dgm:cxn modelId="{E295F76A-742E-4620-85A9-029BEB1F702F}" srcId="{3CAE781E-3D52-48D0-B5B1-90B87E6575C3}" destId="{7DD5BCD4-D930-4CBB-BEE5-35545D3DE24E}" srcOrd="3" destOrd="0" parTransId="{7E865079-3834-4DF6-8707-2B5348CB4758}" sibTransId="{B4149BB3-222F-418B-A999-AB5F8C8C6E28}"/>
    <dgm:cxn modelId="{5391F80F-39DC-470C-B3AC-F3F98CD82E54}" srcId="{3CAE781E-3D52-48D0-B5B1-90B87E6575C3}" destId="{5C46879C-37CB-4991-8DBA-33F907620090}" srcOrd="1" destOrd="0" parTransId="{615A9FCE-9B0C-42A3-8555-5AF441AC3DCA}" sibTransId="{8C841D84-EF29-47FA-834F-3F0C1B5AA424}"/>
    <dgm:cxn modelId="{76AF849F-4D07-4472-A458-DB81AD58D0F5}" srcId="{3CAE781E-3D52-48D0-B5B1-90B87E6575C3}" destId="{5D417671-F181-4D7F-BBF6-CC943B718F31}" srcOrd="0" destOrd="0" parTransId="{5ED07853-3642-43DA-8EBC-784F0D0C3F0E}" sibTransId="{1DDB8D81-830C-4793-9FD1-372706E5407E}"/>
    <dgm:cxn modelId="{2210ED21-93F6-4F6B-9B87-9F4F34E699CF}" type="presOf" srcId="{78FEE5EE-0E6A-45CF-9CB7-9E80246CE9EC}" destId="{1CA446B3-464D-44C4-888E-D09BCDCDA722}" srcOrd="0" destOrd="0" presId="urn:microsoft.com/office/officeart/2005/8/layout/StepDownProcess"/>
    <dgm:cxn modelId="{A556260B-5039-4CE0-AC19-EF53BF981A99}" type="presParOf" srcId="{2F9470F3-3CB8-43AD-BAEF-B822B2FD1A00}" destId="{B9D814D5-AB82-43DB-A45F-0B80192D52A3}" srcOrd="0" destOrd="0" presId="urn:microsoft.com/office/officeart/2005/8/layout/StepDownProcess"/>
    <dgm:cxn modelId="{7AEE0FE1-BF42-4EF5-AE5D-B08A155D0E04}" type="presParOf" srcId="{B9D814D5-AB82-43DB-A45F-0B80192D52A3}" destId="{300876F5-5E5B-47E7-B566-C89E4447A357}" srcOrd="0" destOrd="0" presId="urn:microsoft.com/office/officeart/2005/8/layout/StepDownProcess"/>
    <dgm:cxn modelId="{52B992C1-D0E2-4CC5-82B4-2346FE407432}" type="presParOf" srcId="{B9D814D5-AB82-43DB-A45F-0B80192D52A3}" destId="{0C807A27-E9D4-41FD-82CE-BED32F497A34}" srcOrd="1" destOrd="0" presId="urn:microsoft.com/office/officeart/2005/8/layout/StepDownProcess"/>
    <dgm:cxn modelId="{CF208AA3-06D9-4CD3-BCCA-562E96CF04ED}" type="presParOf" srcId="{B9D814D5-AB82-43DB-A45F-0B80192D52A3}" destId="{4D6D7018-FE3D-41C8-BB30-8C491A5F8A03}" srcOrd="2" destOrd="0" presId="urn:microsoft.com/office/officeart/2005/8/layout/StepDownProcess"/>
    <dgm:cxn modelId="{52570BDA-068F-4FA3-AC0F-BD6A7A0B2990}" type="presParOf" srcId="{2F9470F3-3CB8-43AD-BAEF-B822B2FD1A00}" destId="{D0271CB0-814A-4D82-A6C5-A4B7D0BE780A}" srcOrd="1" destOrd="0" presId="urn:microsoft.com/office/officeart/2005/8/layout/StepDownProcess"/>
    <dgm:cxn modelId="{DA0B8D21-4183-49BA-9D6C-FB699FFB8757}" type="presParOf" srcId="{2F9470F3-3CB8-43AD-BAEF-B822B2FD1A00}" destId="{FE8A418B-8BEA-4AD8-AA44-E421FCCDA001}" srcOrd="2" destOrd="0" presId="urn:microsoft.com/office/officeart/2005/8/layout/StepDownProcess"/>
    <dgm:cxn modelId="{8AD7E356-B430-413A-B2E3-5ABB52B2BCD7}" type="presParOf" srcId="{FE8A418B-8BEA-4AD8-AA44-E421FCCDA001}" destId="{9A459E28-9133-48C9-96B9-73FDE0848AAD}" srcOrd="0" destOrd="0" presId="urn:microsoft.com/office/officeart/2005/8/layout/StepDownProcess"/>
    <dgm:cxn modelId="{E97FE7B1-39D5-4C90-BCFC-1AFDEB6FD3CB}" type="presParOf" srcId="{FE8A418B-8BEA-4AD8-AA44-E421FCCDA001}" destId="{535BE9F0-0123-4561-AE31-16BF6E4E4E3F}" srcOrd="1" destOrd="0" presId="urn:microsoft.com/office/officeart/2005/8/layout/StepDownProcess"/>
    <dgm:cxn modelId="{B22BB200-5616-4383-B21C-0A352431ADD2}" type="presParOf" srcId="{FE8A418B-8BEA-4AD8-AA44-E421FCCDA001}" destId="{7BBE0EAF-4F83-4047-8E89-8423276B0F1C}" srcOrd="2" destOrd="0" presId="urn:microsoft.com/office/officeart/2005/8/layout/StepDownProcess"/>
    <dgm:cxn modelId="{D74CD2CF-4F73-4E88-B14F-FA4E0AA91A52}" type="presParOf" srcId="{2F9470F3-3CB8-43AD-BAEF-B822B2FD1A00}" destId="{BACA95DD-B153-4E22-8F5B-3B921CD185D0}" srcOrd="3" destOrd="0" presId="urn:microsoft.com/office/officeart/2005/8/layout/StepDownProcess"/>
    <dgm:cxn modelId="{E2AA9EED-38CE-4FDC-9F26-41FAC6D77E50}" type="presParOf" srcId="{2F9470F3-3CB8-43AD-BAEF-B822B2FD1A00}" destId="{7892ACD7-D58F-45A2-9ECE-86A55DCFCC2B}" srcOrd="4" destOrd="0" presId="urn:microsoft.com/office/officeart/2005/8/layout/StepDownProcess"/>
    <dgm:cxn modelId="{5B44AD15-B4B2-4C0B-81EB-48BEC2D1DEB6}" type="presParOf" srcId="{7892ACD7-D58F-45A2-9ECE-86A55DCFCC2B}" destId="{739D2F86-3A78-4FA9-AC51-ECE7E4ED4248}" srcOrd="0" destOrd="0" presId="urn:microsoft.com/office/officeart/2005/8/layout/StepDownProcess"/>
    <dgm:cxn modelId="{F9D3B1E5-5F32-45EC-80BA-04E47074EF4C}" type="presParOf" srcId="{7892ACD7-D58F-45A2-9ECE-86A55DCFCC2B}" destId="{1CA446B3-464D-44C4-888E-D09BCDCDA722}" srcOrd="1" destOrd="0" presId="urn:microsoft.com/office/officeart/2005/8/layout/StepDownProcess"/>
    <dgm:cxn modelId="{88B04C85-4512-42B9-BCAB-BA46ADC578F1}" type="presParOf" srcId="{7892ACD7-D58F-45A2-9ECE-86A55DCFCC2B}" destId="{83EAEB19-236C-46F6-8EA2-53D27CBBB20C}" srcOrd="2" destOrd="0" presId="urn:microsoft.com/office/officeart/2005/8/layout/StepDownProcess"/>
    <dgm:cxn modelId="{28475E4C-C7CB-49EA-B9E8-718D11F3FD15}" type="presParOf" srcId="{2F9470F3-3CB8-43AD-BAEF-B822B2FD1A00}" destId="{650512FD-F865-473E-9159-720D2A7C965C}" srcOrd="5" destOrd="0" presId="urn:microsoft.com/office/officeart/2005/8/layout/StepDownProcess"/>
    <dgm:cxn modelId="{DDE3831F-EAB8-4D4E-B534-8B2A08572CA0}" type="presParOf" srcId="{2F9470F3-3CB8-43AD-BAEF-B822B2FD1A00}" destId="{F78074D8-50EF-4207-BDBA-7D8316BFEB28}" srcOrd="6" destOrd="0" presId="urn:microsoft.com/office/officeart/2005/8/layout/StepDownProcess"/>
    <dgm:cxn modelId="{1DBD0234-C8C5-4AE0-9AAA-960F2E332276}" type="presParOf" srcId="{F78074D8-50EF-4207-BDBA-7D8316BFEB28}" destId="{0A76744C-6274-40A8-93D1-4EC0FCCF8D8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AE781E-3D52-48D0-B5B1-90B87E6575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17671-F181-4D7F-BBF6-CC943B718F31}">
      <dgm:prSet phldrT="[Text]" custT="1"/>
      <dgm:spPr/>
      <dgm:t>
        <a:bodyPr/>
        <a:lstStyle/>
        <a:p>
          <a:r>
            <a:rPr lang="en-US" sz="1600" dirty="0" smtClean="0"/>
            <a:t>Check Cookie</a:t>
          </a:r>
          <a:endParaRPr lang="en-US" sz="1600" dirty="0"/>
        </a:p>
      </dgm:t>
    </dgm:pt>
    <dgm:pt modelId="{5ED07853-3642-43DA-8EBC-784F0D0C3F0E}" type="parTrans" cxnId="{76AF849F-4D07-4472-A458-DB81AD58D0F5}">
      <dgm:prSet/>
      <dgm:spPr/>
      <dgm:t>
        <a:bodyPr/>
        <a:lstStyle/>
        <a:p>
          <a:endParaRPr lang="en-US"/>
        </a:p>
      </dgm:t>
    </dgm:pt>
    <dgm:pt modelId="{1DDB8D81-830C-4793-9FD1-372706E5407E}" type="sibTrans" cxnId="{76AF849F-4D07-4472-A458-DB81AD58D0F5}">
      <dgm:prSet/>
      <dgm:spPr/>
      <dgm:t>
        <a:bodyPr/>
        <a:lstStyle/>
        <a:p>
          <a:endParaRPr lang="en-US"/>
        </a:p>
      </dgm:t>
    </dgm:pt>
    <dgm:pt modelId="{87982115-8682-44FF-9915-8672F02DC710}">
      <dgm:prSet phldrT="[Text]" custT="1"/>
      <dgm:spPr/>
      <dgm:t>
        <a:bodyPr/>
        <a:lstStyle/>
        <a:p>
          <a:r>
            <a:rPr lang="en-US" sz="1100" dirty="0" smtClean="0"/>
            <a:t> Does Remember Me Cookie Exist?</a:t>
          </a:r>
          <a:endParaRPr lang="en-US" sz="1100" dirty="0"/>
        </a:p>
      </dgm:t>
    </dgm:pt>
    <dgm:pt modelId="{CF6C72A1-3477-444F-84CD-C29532938118}" type="parTrans" cxnId="{285B1CF9-E1F1-4FF4-9564-A0D4DD3BF565}">
      <dgm:prSet/>
      <dgm:spPr/>
      <dgm:t>
        <a:bodyPr/>
        <a:lstStyle/>
        <a:p>
          <a:endParaRPr lang="en-US"/>
        </a:p>
      </dgm:t>
    </dgm:pt>
    <dgm:pt modelId="{6B1501AF-CCF0-4933-B969-3257CC3F7062}" type="sibTrans" cxnId="{285B1CF9-E1F1-4FF4-9564-A0D4DD3BF565}">
      <dgm:prSet/>
      <dgm:spPr/>
      <dgm:t>
        <a:bodyPr/>
        <a:lstStyle/>
        <a:p>
          <a:endParaRPr lang="en-US"/>
        </a:p>
      </dgm:t>
    </dgm:pt>
    <dgm:pt modelId="{7DD5BCD4-D930-4CBB-BEE5-35545D3DE24E}">
      <dgm:prSet phldrT="[Text]" custT="1"/>
      <dgm:spPr/>
      <dgm:t>
        <a:bodyPr/>
        <a:lstStyle/>
        <a:p>
          <a:r>
            <a:rPr lang="en-US" sz="1600" dirty="0" smtClean="0"/>
            <a:t>Check </a:t>
          </a:r>
          <a:r>
            <a:rPr lang="en-US" sz="1600" smtClean="0"/>
            <a:t>User </a:t>
          </a:r>
          <a:r>
            <a:rPr lang="en-US" sz="1600" smtClean="0"/>
            <a:t>Account</a:t>
          </a:r>
          <a:endParaRPr lang="en-US" sz="1600" dirty="0"/>
        </a:p>
      </dgm:t>
    </dgm:pt>
    <dgm:pt modelId="{B4149BB3-222F-418B-A999-AB5F8C8C6E28}" type="sibTrans" cxnId="{E295F76A-742E-4620-85A9-029BEB1F702F}">
      <dgm:prSet/>
      <dgm:spPr/>
      <dgm:t>
        <a:bodyPr/>
        <a:lstStyle/>
        <a:p>
          <a:endParaRPr lang="en-US"/>
        </a:p>
      </dgm:t>
    </dgm:pt>
    <dgm:pt modelId="{7E865079-3834-4DF6-8707-2B5348CB4758}" type="parTrans" cxnId="{E295F76A-742E-4620-85A9-029BEB1F702F}">
      <dgm:prSet/>
      <dgm:spPr/>
      <dgm:t>
        <a:bodyPr/>
        <a:lstStyle/>
        <a:p>
          <a:endParaRPr lang="en-US"/>
        </a:p>
      </dgm:t>
    </dgm:pt>
    <dgm:pt modelId="{AA549309-DE51-4177-B59F-667BE99C61EF}">
      <dgm:prSet phldrT="[Text]" custT="1"/>
      <dgm:spPr/>
      <dgm:t>
        <a:bodyPr/>
        <a:lstStyle/>
        <a:p>
          <a:r>
            <a:rPr lang="en-US" sz="1100" dirty="0" smtClean="0"/>
            <a:t>Check MD5 Signature</a:t>
          </a:r>
          <a:endParaRPr lang="en-US" sz="1100" dirty="0"/>
        </a:p>
      </dgm:t>
    </dgm:pt>
    <dgm:pt modelId="{78FEE5EE-0E6A-45CF-9CB7-9E80246CE9EC}">
      <dgm:prSet phldrT="[Text]" custT="1"/>
      <dgm:spPr/>
      <dgm:t>
        <a:bodyPr/>
        <a:lstStyle/>
        <a:p>
          <a:r>
            <a:rPr lang="en-US" sz="1600" dirty="0" smtClean="0"/>
            <a:t>Validate Cookie</a:t>
          </a:r>
          <a:endParaRPr lang="en-US" sz="1600" dirty="0"/>
        </a:p>
      </dgm:t>
    </dgm:pt>
    <dgm:pt modelId="{4B8D18BE-4147-46AD-8E4F-F54AA0956692}" type="sibTrans" cxnId="{29314840-56D0-4C55-9849-5EC20A1CADCE}">
      <dgm:prSet/>
      <dgm:spPr/>
      <dgm:t>
        <a:bodyPr/>
        <a:lstStyle/>
        <a:p>
          <a:endParaRPr lang="en-US"/>
        </a:p>
      </dgm:t>
    </dgm:pt>
    <dgm:pt modelId="{491E6BD1-E747-4A2A-8108-F528A0D2073D}" type="parTrans" cxnId="{29314840-56D0-4C55-9849-5EC20A1CADCE}">
      <dgm:prSet/>
      <dgm:spPr/>
      <dgm:t>
        <a:bodyPr/>
        <a:lstStyle/>
        <a:p>
          <a:endParaRPr lang="en-US"/>
        </a:p>
      </dgm:t>
    </dgm:pt>
    <dgm:pt modelId="{9D64F667-A8A1-40C0-A90A-372D4F9FAA4E}" type="sibTrans" cxnId="{CD4E8F37-5021-4887-B6F8-9B8CAD6F3EE6}">
      <dgm:prSet/>
      <dgm:spPr/>
      <dgm:t>
        <a:bodyPr/>
        <a:lstStyle/>
        <a:p>
          <a:endParaRPr lang="en-US"/>
        </a:p>
      </dgm:t>
    </dgm:pt>
    <dgm:pt modelId="{42707C63-5EDF-4557-B5C3-7DC69BD815CB}" type="parTrans" cxnId="{CD4E8F37-5021-4887-B6F8-9B8CAD6F3EE6}">
      <dgm:prSet/>
      <dgm:spPr/>
      <dgm:t>
        <a:bodyPr/>
        <a:lstStyle/>
        <a:p>
          <a:endParaRPr lang="en-US"/>
        </a:p>
      </dgm:t>
    </dgm:pt>
    <dgm:pt modelId="{15F0B5F3-9359-487F-9ABF-ABB86EB1BF7B}">
      <dgm:prSet phldrT="[Text]" custT="1"/>
      <dgm:spPr/>
      <dgm:t>
        <a:bodyPr/>
        <a:lstStyle/>
        <a:p>
          <a:r>
            <a:rPr lang="en-US" sz="1100" dirty="0" smtClean="0"/>
            <a:t> Is Cookie correctly decoded?</a:t>
          </a:r>
          <a:endParaRPr lang="en-US" sz="1100" dirty="0"/>
        </a:p>
      </dgm:t>
    </dgm:pt>
    <dgm:pt modelId="{5C46879C-37CB-4991-8DBA-33F907620090}">
      <dgm:prSet phldrT="[Text]" custT="1"/>
      <dgm:spPr/>
      <dgm:t>
        <a:bodyPr/>
        <a:lstStyle/>
        <a:p>
          <a:r>
            <a:rPr lang="en-US" sz="1600" dirty="0" smtClean="0"/>
            <a:t>Decode Cookie</a:t>
          </a:r>
          <a:endParaRPr lang="en-US" sz="1600" dirty="0"/>
        </a:p>
      </dgm:t>
    </dgm:pt>
    <dgm:pt modelId="{8C841D84-EF29-47FA-834F-3F0C1B5AA424}" type="sibTrans" cxnId="{5391F80F-39DC-470C-B3AC-F3F98CD82E54}">
      <dgm:prSet/>
      <dgm:spPr/>
      <dgm:t>
        <a:bodyPr/>
        <a:lstStyle/>
        <a:p>
          <a:endParaRPr lang="en-US"/>
        </a:p>
      </dgm:t>
    </dgm:pt>
    <dgm:pt modelId="{615A9FCE-9B0C-42A3-8555-5AF441AC3DCA}" type="parTrans" cxnId="{5391F80F-39DC-470C-B3AC-F3F98CD82E54}">
      <dgm:prSet/>
      <dgm:spPr/>
      <dgm:t>
        <a:bodyPr/>
        <a:lstStyle/>
        <a:p>
          <a:endParaRPr lang="en-US"/>
        </a:p>
      </dgm:t>
    </dgm:pt>
    <dgm:pt modelId="{8B04F3D8-E907-41D5-8468-BC4D5FE1C007}" type="sibTrans" cxnId="{B82C082F-F1F4-41A9-9BF3-7B2596DD6433}">
      <dgm:prSet/>
      <dgm:spPr/>
      <dgm:t>
        <a:bodyPr/>
        <a:lstStyle/>
        <a:p>
          <a:endParaRPr lang="en-US"/>
        </a:p>
      </dgm:t>
    </dgm:pt>
    <dgm:pt modelId="{EB4DBB3D-F774-4CEF-BA7A-96F7B0FB5AED}" type="parTrans" cxnId="{B82C082F-F1F4-41A9-9BF3-7B2596DD6433}">
      <dgm:prSet/>
      <dgm:spPr/>
      <dgm:t>
        <a:bodyPr/>
        <a:lstStyle/>
        <a:p>
          <a:endParaRPr lang="en-US"/>
        </a:p>
      </dgm:t>
    </dgm:pt>
    <dgm:pt modelId="{2F9470F3-3CB8-43AD-BAEF-B822B2FD1A00}" type="pres">
      <dgm:prSet presAssocID="{3CAE781E-3D52-48D0-B5B1-90B87E6575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D814D5-AB82-43DB-A45F-0B80192D52A3}" type="pres">
      <dgm:prSet presAssocID="{5D417671-F181-4D7F-BBF6-CC943B718F31}" presName="composite" presStyleCnt="0"/>
      <dgm:spPr/>
    </dgm:pt>
    <dgm:pt modelId="{300876F5-5E5B-47E7-B566-C89E4447A357}" type="pres">
      <dgm:prSet presAssocID="{5D417671-F181-4D7F-BBF6-CC943B718F31}" presName="bentUpArrow1" presStyleLbl="alignImgPlace1" presStyleIdx="0" presStyleCnt="3"/>
      <dgm:spPr/>
    </dgm:pt>
    <dgm:pt modelId="{0C807A27-E9D4-41FD-82CE-BED32F497A34}" type="pres">
      <dgm:prSet presAssocID="{5D417671-F181-4D7F-BBF6-CC943B718F3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D7018-FE3D-41C8-BB30-8C491A5F8A03}" type="pres">
      <dgm:prSet presAssocID="{5D417671-F181-4D7F-BBF6-CC943B718F31}" presName="ChildText" presStyleLbl="revTx" presStyleIdx="0" presStyleCnt="3" custScaleX="158089" custScaleY="103445" custLinFactNeighborX="27111" custLinFactNeighborY="22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71CB0-814A-4D82-A6C5-A4B7D0BE780A}" type="pres">
      <dgm:prSet presAssocID="{1DDB8D81-830C-4793-9FD1-372706E5407E}" presName="sibTrans" presStyleCnt="0"/>
      <dgm:spPr/>
    </dgm:pt>
    <dgm:pt modelId="{FE8A418B-8BEA-4AD8-AA44-E421FCCDA001}" type="pres">
      <dgm:prSet presAssocID="{5C46879C-37CB-4991-8DBA-33F907620090}" presName="composite" presStyleCnt="0"/>
      <dgm:spPr/>
    </dgm:pt>
    <dgm:pt modelId="{9A459E28-9133-48C9-96B9-73FDE0848AAD}" type="pres">
      <dgm:prSet presAssocID="{5C46879C-37CB-4991-8DBA-33F907620090}" presName="bentUpArrow1" presStyleLbl="alignImgPlace1" presStyleIdx="1" presStyleCnt="3"/>
      <dgm:spPr/>
    </dgm:pt>
    <dgm:pt modelId="{535BE9F0-0123-4561-AE31-16BF6E4E4E3F}" type="pres">
      <dgm:prSet presAssocID="{5C46879C-37CB-4991-8DBA-33F907620090}" presName="ParentText" presStyleLbl="node1" presStyleIdx="1" presStyleCnt="4" custLinFactNeighborX="-8568" custLinFactNeighborY="46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E0EAF-4F83-4047-8E89-8423276B0F1C}" type="pres">
      <dgm:prSet presAssocID="{5C46879C-37CB-4991-8DBA-33F907620090}" presName="ChildText" presStyleLbl="revTx" presStyleIdx="1" presStyleCnt="3" custScaleX="226679" custScaleY="89131" custLinFactNeighborX="60517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A95DD-B153-4E22-8F5B-3B921CD185D0}" type="pres">
      <dgm:prSet presAssocID="{8C841D84-EF29-47FA-834F-3F0C1B5AA424}" presName="sibTrans" presStyleCnt="0"/>
      <dgm:spPr/>
    </dgm:pt>
    <dgm:pt modelId="{7892ACD7-D58F-45A2-9ECE-86A55DCFCC2B}" type="pres">
      <dgm:prSet presAssocID="{78FEE5EE-0E6A-45CF-9CB7-9E80246CE9EC}" presName="composite" presStyleCnt="0"/>
      <dgm:spPr/>
    </dgm:pt>
    <dgm:pt modelId="{739D2F86-3A78-4FA9-AC51-ECE7E4ED4248}" type="pres">
      <dgm:prSet presAssocID="{78FEE5EE-0E6A-45CF-9CB7-9E80246CE9EC}" presName="bentUpArrow1" presStyleLbl="alignImgPlace1" presStyleIdx="2" presStyleCnt="3"/>
      <dgm:spPr/>
    </dgm:pt>
    <dgm:pt modelId="{1CA446B3-464D-44C4-888E-D09BCDCDA722}" type="pres">
      <dgm:prSet presAssocID="{78FEE5EE-0E6A-45CF-9CB7-9E80246CE9EC}" presName="ParentText" presStyleLbl="node1" presStyleIdx="2" presStyleCnt="4" custLinFactNeighborX="-9891" custLinFactNeighborY="3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AEB19-236C-46F6-8EA2-53D27CBBB20C}" type="pres">
      <dgm:prSet presAssocID="{78FEE5EE-0E6A-45CF-9CB7-9E80246CE9E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512FD-F865-473E-9159-720D2A7C965C}" type="pres">
      <dgm:prSet presAssocID="{4B8D18BE-4147-46AD-8E4F-F54AA0956692}" presName="sibTrans" presStyleCnt="0"/>
      <dgm:spPr/>
    </dgm:pt>
    <dgm:pt modelId="{F78074D8-50EF-4207-BDBA-7D8316BFEB28}" type="pres">
      <dgm:prSet presAssocID="{7DD5BCD4-D930-4CBB-BEE5-35545D3DE24E}" presName="composite" presStyleCnt="0"/>
      <dgm:spPr/>
    </dgm:pt>
    <dgm:pt modelId="{0A76744C-6274-40A8-93D1-4EC0FCCF8D84}" type="pres">
      <dgm:prSet presAssocID="{7DD5BCD4-D930-4CBB-BEE5-35545D3DE24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1B15ED-D42B-42AF-8529-0B56816480CE}" type="presOf" srcId="{3CAE781E-3D52-48D0-B5B1-90B87E6575C3}" destId="{2F9470F3-3CB8-43AD-BAEF-B822B2FD1A00}" srcOrd="0" destOrd="0" presId="urn:microsoft.com/office/officeart/2005/8/layout/StepDownProcess"/>
    <dgm:cxn modelId="{29314840-56D0-4C55-9849-5EC20A1CADCE}" srcId="{3CAE781E-3D52-48D0-B5B1-90B87E6575C3}" destId="{78FEE5EE-0E6A-45CF-9CB7-9E80246CE9EC}" srcOrd="2" destOrd="0" parTransId="{491E6BD1-E747-4A2A-8108-F528A0D2073D}" sibTransId="{4B8D18BE-4147-46AD-8E4F-F54AA0956692}"/>
    <dgm:cxn modelId="{D9489245-ADEE-4E9B-BB9B-4307080DD0AB}" type="presOf" srcId="{7DD5BCD4-D930-4CBB-BEE5-35545D3DE24E}" destId="{0A76744C-6274-40A8-93D1-4EC0FCCF8D84}" srcOrd="0" destOrd="0" presId="urn:microsoft.com/office/officeart/2005/8/layout/StepDownProcess"/>
    <dgm:cxn modelId="{76E4FA99-C4D1-482A-85E7-32377903A224}" type="presOf" srcId="{78FEE5EE-0E6A-45CF-9CB7-9E80246CE9EC}" destId="{1CA446B3-464D-44C4-888E-D09BCDCDA722}" srcOrd="0" destOrd="0" presId="urn:microsoft.com/office/officeart/2005/8/layout/StepDownProcess"/>
    <dgm:cxn modelId="{CCE62A25-AC40-4FFC-A324-B95A0BB69001}" type="presOf" srcId="{5C46879C-37CB-4991-8DBA-33F907620090}" destId="{535BE9F0-0123-4561-AE31-16BF6E4E4E3F}" srcOrd="0" destOrd="0" presId="urn:microsoft.com/office/officeart/2005/8/layout/StepDownProcess"/>
    <dgm:cxn modelId="{91B541C9-9D4C-4316-91E7-EFD2951EDE90}" type="presOf" srcId="{87982115-8682-44FF-9915-8672F02DC710}" destId="{4D6D7018-FE3D-41C8-BB30-8C491A5F8A03}" srcOrd="0" destOrd="0" presId="urn:microsoft.com/office/officeart/2005/8/layout/StepDownProcess"/>
    <dgm:cxn modelId="{285B1CF9-E1F1-4FF4-9564-A0D4DD3BF565}" srcId="{5D417671-F181-4D7F-BBF6-CC943B718F31}" destId="{87982115-8682-44FF-9915-8672F02DC710}" srcOrd="0" destOrd="0" parTransId="{CF6C72A1-3477-444F-84CD-C29532938118}" sibTransId="{6B1501AF-CCF0-4933-B969-3257CC3F7062}"/>
    <dgm:cxn modelId="{B82C082F-F1F4-41A9-9BF3-7B2596DD6433}" srcId="{5C46879C-37CB-4991-8DBA-33F907620090}" destId="{15F0B5F3-9359-487F-9ABF-ABB86EB1BF7B}" srcOrd="0" destOrd="0" parTransId="{EB4DBB3D-F774-4CEF-BA7A-96F7B0FB5AED}" sibTransId="{8B04F3D8-E907-41D5-8468-BC4D5FE1C007}"/>
    <dgm:cxn modelId="{92E04D97-9777-4BB7-9BD4-047C35621859}" type="presOf" srcId="{5D417671-F181-4D7F-BBF6-CC943B718F31}" destId="{0C807A27-E9D4-41FD-82CE-BED32F497A34}" srcOrd="0" destOrd="0" presId="urn:microsoft.com/office/officeart/2005/8/layout/StepDownProcess"/>
    <dgm:cxn modelId="{CD4E8F37-5021-4887-B6F8-9B8CAD6F3EE6}" srcId="{78FEE5EE-0E6A-45CF-9CB7-9E80246CE9EC}" destId="{AA549309-DE51-4177-B59F-667BE99C61EF}" srcOrd="0" destOrd="0" parTransId="{42707C63-5EDF-4557-B5C3-7DC69BD815CB}" sibTransId="{9D64F667-A8A1-40C0-A90A-372D4F9FAA4E}"/>
    <dgm:cxn modelId="{E295F76A-742E-4620-85A9-029BEB1F702F}" srcId="{3CAE781E-3D52-48D0-B5B1-90B87E6575C3}" destId="{7DD5BCD4-D930-4CBB-BEE5-35545D3DE24E}" srcOrd="3" destOrd="0" parTransId="{7E865079-3834-4DF6-8707-2B5348CB4758}" sibTransId="{B4149BB3-222F-418B-A999-AB5F8C8C6E28}"/>
    <dgm:cxn modelId="{5391F80F-39DC-470C-B3AC-F3F98CD82E54}" srcId="{3CAE781E-3D52-48D0-B5B1-90B87E6575C3}" destId="{5C46879C-37CB-4991-8DBA-33F907620090}" srcOrd="1" destOrd="0" parTransId="{615A9FCE-9B0C-42A3-8555-5AF441AC3DCA}" sibTransId="{8C841D84-EF29-47FA-834F-3F0C1B5AA424}"/>
    <dgm:cxn modelId="{1833CBAD-58A6-4CF5-BD3F-84F45F4EE090}" type="presOf" srcId="{15F0B5F3-9359-487F-9ABF-ABB86EB1BF7B}" destId="{7BBE0EAF-4F83-4047-8E89-8423276B0F1C}" srcOrd="0" destOrd="0" presId="urn:microsoft.com/office/officeart/2005/8/layout/StepDownProcess"/>
    <dgm:cxn modelId="{76AF849F-4D07-4472-A458-DB81AD58D0F5}" srcId="{3CAE781E-3D52-48D0-B5B1-90B87E6575C3}" destId="{5D417671-F181-4D7F-BBF6-CC943B718F31}" srcOrd="0" destOrd="0" parTransId="{5ED07853-3642-43DA-8EBC-784F0D0C3F0E}" sibTransId="{1DDB8D81-830C-4793-9FD1-372706E5407E}"/>
    <dgm:cxn modelId="{F9219C94-55C5-4990-BD21-AEE22C4B0FAC}" type="presOf" srcId="{AA549309-DE51-4177-B59F-667BE99C61EF}" destId="{83EAEB19-236C-46F6-8EA2-53D27CBBB20C}" srcOrd="0" destOrd="0" presId="urn:microsoft.com/office/officeart/2005/8/layout/StepDownProcess"/>
    <dgm:cxn modelId="{0389CB30-527F-4A7D-B9C3-B3B5FF0905A0}" type="presParOf" srcId="{2F9470F3-3CB8-43AD-BAEF-B822B2FD1A00}" destId="{B9D814D5-AB82-43DB-A45F-0B80192D52A3}" srcOrd="0" destOrd="0" presId="urn:microsoft.com/office/officeart/2005/8/layout/StepDownProcess"/>
    <dgm:cxn modelId="{5A16CA13-5CB9-4FAB-91ED-99689386F4BF}" type="presParOf" srcId="{B9D814D5-AB82-43DB-A45F-0B80192D52A3}" destId="{300876F5-5E5B-47E7-B566-C89E4447A357}" srcOrd="0" destOrd="0" presId="urn:microsoft.com/office/officeart/2005/8/layout/StepDownProcess"/>
    <dgm:cxn modelId="{2E5C8F1D-9048-4304-9304-4E2D28E7D9F6}" type="presParOf" srcId="{B9D814D5-AB82-43DB-A45F-0B80192D52A3}" destId="{0C807A27-E9D4-41FD-82CE-BED32F497A34}" srcOrd="1" destOrd="0" presId="urn:microsoft.com/office/officeart/2005/8/layout/StepDownProcess"/>
    <dgm:cxn modelId="{A8BD2B49-03FE-4EF0-9136-98AD7E6D00F3}" type="presParOf" srcId="{B9D814D5-AB82-43DB-A45F-0B80192D52A3}" destId="{4D6D7018-FE3D-41C8-BB30-8C491A5F8A03}" srcOrd="2" destOrd="0" presId="urn:microsoft.com/office/officeart/2005/8/layout/StepDownProcess"/>
    <dgm:cxn modelId="{2BABBD50-B205-4E05-8BE2-0FD187E4A4FE}" type="presParOf" srcId="{2F9470F3-3CB8-43AD-BAEF-B822B2FD1A00}" destId="{D0271CB0-814A-4D82-A6C5-A4B7D0BE780A}" srcOrd="1" destOrd="0" presId="urn:microsoft.com/office/officeart/2005/8/layout/StepDownProcess"/>
    <dgm:cxn modelId="{8CF7A5ED-5EFB-4C56-8233-2EF404BA9A5E}" type="presParOf" srcId="{2F9470F3-3CB8-43AD-BAEF-B822B2FD1A00}" destId="{FE8A418B-8BEA-4AD8-AA44-E421FCCDA001}" srcOrd="2" destOrd="0" presId="urn:microsoft.com/office/officeart/2005/8/layout/StepDownProcess"/>
    <dgm:cxn modelId="{8EE6F4D4-8181-4E60-A28C-CBBFDF22DC87}" type="presParOf" srcId="{FE8A418B-8BEA-4AD8-AA44-E421FCCDA001}" destId="{9A459E28-9133-48C9-96B9-73FDE0848AAD}" srcOrd="0" destOrd="0" presId="urn:microsoft.com/office/officeart/2005/8/layout/StepDownProcess"/>
    <dgm:cxn modelId="{B03C30C0-DCB5-4CC7-85AC-0225A7744389}" type="presParOf" srcId="{FE8A418B-8BEA-4AD8-AA44-E421FCCDA001}" destId="{535BE9F0-0123-4561-AE31-16BF6E4E4E3F}" srcOrd="1" destOrd="0" presId="urn:microsoft.com/office/officeart/2005/8/layout/StepDownProcess"/>
    <dgm:cxn modelId="{88B9FB84-2FCD-4E28-8434-332B7BF2FDC6}" type="presParOf" srcId="{FE8A418B-8BEA-4AD8-AA44-E421FCCDA001}" destId="{7BBE0EAF-4F83-4047-8E89-8423276B0F1C}" srcOrd="2" destOrd="0" presId="urn:microsoft.com/office/officeart/2005/8/layout/StepDownProcess"/>
    <dgm:cxn modelId="{4401E47B-6317-47D7-A53B-F8D1827B46A4}" type="presParOf" srcId="{2F9470F3-3CB8-43AD-BAEF-B822B2FD1A00}" destId="{BACA95DD-B153-4E22-8F5B-3B921CD185D0}" srcOrd="3" destOrd="0" presId="urn:microsoft.com/office/officeart/2005/8/layout/StepDownProcess"/>
    <dgm:cxn modelId="{33EA0A4B-C156-4657-8C78-5ABCCD1EB3AA}" type="presParOf" srcId="{2F9470F3-3CB8-43AD-BAEF-B822B2FD1A00}" destId="{7892ACD7-D58F-45A2-9ECE-86A55DCFCC2B}" srcOrd="4" destOrd="0" presId="urn:microsoft.com/office/officeart/2005/8/layout/StepDownProcess"/>
    <dgm:cxn modelId="{4D7EC0D0-9BC6-47B3-9D38-CB4707FB6BA8}" type="presParOf" srcId="{7892ACD7-D58F-45A2-9ECE-86A55DCFCC2B}" destId="{739D2F86-3A78-4FA9-AC51-ECE7E4ED4248}" srcOrd="0" destOrd="0" presId="urn:microsoft.com/office/officeart/2005/8/layout/StepDownProcess"/>
    <dgm:cxn modelId="{814F0C1D-4CA7-4D6F-8EA6-10B1E977EAB1}" type="presParOf" srcId="{7892ACD7-D58F-45A2-9ECE-86A55DCFCC2B}" destId="{1CA446B3-464D-44C4-888E-D09BCDCDA722}" srcOrd="1" destOrd="0" presId="urn:microsoft.com/office/officeart/2005/8/layout/StepDownProcess"/>
    <dgm:cxn modelId="{E2DB8656-00D0-44C4-A95A-70D4DE3E5042}" type="presParOf" srcId="{7892ACD7-D58F-45A2-9ECE-86A55DCFCC2B}" destId="{83EAEB19-236C-46F6-8EA2-53D27CBBB20C}" srcOrd="2" destOrd="0" presId="urn:microsoft.com/office/officeart/2005/8/layout/StepDownProcess"/>
    <dgm:cxn modelId="{E5AE2584-4564-4AF0-A1C5-8D416490D1B2}" type="presParOf" srcId="{2F9470F3-3CB8-43AD-BAEF-B822B2FD1A00}" destId="{650512FD-F865-473E-9159-720D2A7C965C}" srcOrd="5" destOrd="0" presId="urn:microsoft.com/office/officeart/2005/8/layout/StepDownProcess"/>
    <dgm:cxn modelId="{92D09AC3-9FB6-49C1-8A17-0D691D63734F}" type="presParOf" srcId="{2F9470F3-3CB8-43AD-BAEF-B822B2FD1A00}" destId="{F78074D8-50EF-4207-BDBA-7D8316BFEB28}" srcOrd="6" destOrd="0" presId="urn:microsoft.com/office/officeart/2005/8/layout/StepDownProcess"/>
    <dgm:cxn modelId="{0F071430-4E2C-420E-9DD0-5B827C020ED0}" type="presParOf" srcId="{F78074D8-50EF-4207-BDBA-7D8316BFEB28}" destId="{0A76744C-6274-40A8-93D1-4EC0FCCF8D8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AE781E-3D52-48D0-B5B1-90B87E6575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17671-F181-4D7F-BBF6-CC943B718F31}">
      <dgm:prSet phldrT="[Text]" custT="1"/>
      <dgm:spPr/>
      <dgm:t>
        <a:bodyPr/>
        <a:lstStyle/>
        <a:p>
          <a:r>
            <a:rPr lang="en-US" sz="1600" dirty="0" smtClean="0"/>
            <a:t>Check Cookie</a:t>
          </a:r>
          <a:endParaRPr lang="en-US" sz="1600" dirty="0"/>
        </a:p>
      </dgm:t>
    </dgm:pt>
    <dgm:pt modelId="{5ED07853-3642-43DA-8EBC-784F0D0C3F0E}" type="parTrans" cxnId="{76AF849F-4D07-4472-A458-DB81AD58D0F5}">
      <dgm:prSet/>
      <dgm:spPr/>
      <dgm:t>
        <a:bodyPr/>
        <a:lstStyle/>
        <a:p>
          <a:endParaRPr lang="en-US"/>
        </a:p>
      </dgm:t>
    </dgm:pt>
    <dgm:pt modelId="{1DDB8D81-830C-4793-9FD1-372706E5407E}" type="sibTrans" cxnId="{76AF849F-4D07-4472-A458-DB81AD58D0F5}">
      <dgm:prSet/>
      <dgm:spPr/>
      <dgm:t>
        <a:bodyPr/>
        <a:lstStyle/>
        <a:p>
          <a:endParaRPr lang="en-US"/>
        </a:p>
      </dgm:t>
    </dgm:pt>
    <dgm:pt modelId="{87982115-8682-44FF-9915-8672F02DC710}">
      <dgm:prSet phldrT="[Text]" custT="1"/>
      <dgm:spPr/>
      <dgm:t>
        <a:bodyPr/>
        <a:lstStyle/>
        <a:p>
          <a:r>
            <a:rPr lang="en-US" sz="1100" dirty="0" smtClean="0"/>
            <a:t> Does Remember Me Cookie Exist?</a:t>
          </a:r>
          <a:endParaRPr lang="en-US" sz="1100" dirty="0"/>
        </a:p>
      </dgm:t>
    </dgm:pt>
    <dgm:pt modelId="{CF6C72A1-3477-444F-84CD-C29532938118}" type="parTrans" cxnId="{285B1CF9-E1F1-4FF4-9564-A0D4DD3BF565}">
      <dgm:prSet/>
      <dgm:spPr/>
      <dgm:t>
        <a:bodyPr/>
        <a:lstStyle/>
        <a:p>
          <a:endParaRPr lang="en-US"/>
        </a:p>
      </dgm:t>
    </dgm:pt>
    <dgm:pt modelId="{6B1501AF-CCF0-4933-B969-3257CC3F7062}" type="sibTrans" cxnId="{285B1CF9-E1F1-4FF4-9564-A0D4DD3BF565}">
      <dgm:prSet/>
      <dgm:spPr/>
      <dgm:t>
        <a:bodyPr/>
        <a:lstStyle/>
        <a:p>
          <a:endParaRPr lang="en-US"/>
        </a:p>
      </dgm:t>
    </dgm:pt>
    <dgm:pt modelId="{7DD5BCD4-D930-4CBB-BEE5-35545D3DE24E}">
      <dgm:prSet phldrT="[Text]" custT="1"/>
      <dgm:spPr/>
      <dgm:t>
        <a:bodyPr/>
        <a:lstStyle/>
        <a:p>
          <a:r>
            <a:rPr lang="en-US" sz="1600" dirty="0" smtClean="0"/>
            <a:t>Check </a:t>
          </a:r>
          <a:r>
            <a:rPr lang="en-US" sz="1600" smtClean="0"/>
            <a:t>User </a:t>
          </a:r>
          <a:r>
            <a:rPr lang="en-US" sz="1600" smtClean="0"/>
            <a:t>Account</a:t>
          </a:r>
          <a:endParaRPr lang="en-US" sz="1600" dirty="0"/>
        </a:p>
      </dgm:t>
    </dgm:pt>
    <dgm:pt modelId="{B4149BB3-222F-418B-A999-AB5F8C8C6E28}" type="sibTrans" cxnId="{E295F76A-742E-4620-85A9-029BEB1F702F}">
      <dgm:prSet/>
      <dgm:spPr/>
      <dgm:t>
        <a:bodyPr/>
        <a:lstStyle/>
        <a:p>
          <a:endParaRPr lang="en-US"/>
        </a:p>
      </dgm:t>
    </dgm:pt>
    <dgm:pt modelId="{7E865079-3834-4DF6-8707-2B5348CB4758}" type="parTrans" cxnId="{E295F76A-742E-4620-85A9-029BEB1F702F}">
      <dgm:prSet/>
      <dgm:spPr/>
      <dgm:t>
        <a:bodyPr/>
        <a:lstStyle/>
        <a:p>
          <a:endParaRPr lang="en-US"/>
        </a:p>
      </dgm:t>
    </dgm:pt>
    <dgm:pt modelId="{AA549309-DE51-4177-B59F-667BE99C61EF}">
      <dgm:prSet phldrT="[Text]" custT="1"/>
      <dgm:spPr/>
      <dgm:t>
        <a:bodyPr/>
        <a:lstStyle/>
        <a:p>
          <a:r>
            <a:rPr lang="en-US" sz="1100" dirty="0" smtClean="0"/>
            <a:t>Check MD5 Signature</a:t>
          </a:r>
          <a:endParaRPr lang="en-US" sz="1100" dirty="0"/>
        </a:p>
      </dgm:t>
    </dgm:pt>
    <dgm:pt modelId="{78FEE5EE-0E6A-45CF-9CB7-9E80246CE9EC}">
      <dgm:prSet phldrT="[Text]" custT="1"/>
      <dgm:spPr/>
      <dgm:t>
        <a:bodyPr/>
        <a:lstStyle/>
        <a:p>
          <a:r>
            <a:rPr lang="en-US" sz="1600" dirty="0" smtClean="0"/>
            <a:t>Validate Cookie</a:t>
          </a:r>
          <a:endParaRPr lang="en-US" sz="1600" dirty="0"/>
        </a:p>
      </dgm:t>
    </dgm:pt>
    <dgm:pt modelId="{4B8D18BE-4147-46AD-8E4F-F54AA0956692}" type="sibTrans" cxnId="{29314840-56D0-4C55-9849-5EC20A1CADCE}">
      <dgm:prSet/>
      <dgm:spPr/>
      <dgm:t>
        <a:bodyPr/>
        <a:lstStyle/>
        <a:p>
          <a:endParaRPr lang="en-US"/>
        </a:p>
      </dgm:t>
    </dgm:pt>
    <dgm:pt modelId="{491E6BD1-E747-4A2A-8108-F528A0D2073D}" type="parTrans" cxnId="{29314840-56D0-4C55-9849-5EC20A1CADCE}">
      <dgm:prSet/>
      <dgm:spPr/>
      <dgm:t>
        <a:bodyPr/>
        <a:lstStyle/>
        <a:p>
          <a:endParaRPr lang="en-US"/>
        </a:p>
      </dgm:t>
    </dgm:pt>
    <dgm:pt modelId="{9D64F667-A8A1-40C0-A90A-372D4F9FAA4E}" type="sibTrans" cxnId="{CD4E8F37-5021-4887-B6F8-9B8CAD6F3EE6}">
      <dgm:prSet/>
      <dgm:spPr/>
      <dgm:t>
        <a:bodyPr/>
        <a:lstStyle/>
        <a:p>
          <a:endParaRPr lang="en-US"/>
        </a:p>
      </dgm:t>
    </dgm:pt>
    <dgm:pt modelId="{42707C63-5EDF-4557-B5C3-7DC69BD815CB}" type="parTrans" cxnId="{CD4E8F37-5021-4887-B6F8-9B8CAD6F3EE6}">
      <dgm:prSet/>
      <dgm:spPr/>
      <dgm:t>
        <a:bodyPr/>
        <a:lstStyle/>
        <a:p>
          <a:endParaRPr lang="en-US"/>
        </a:p>
      </dgm:t>
    </dgm:pt>
    <dgm:pt modelId="{15F0B5F3-9359-487F-9ABF-ABB86EB1BF7B}">
      <dgm:prSet phldrT="[Text]" custT="1"/>
      <dgm:spPr/>
      <dgm:t>
        <a:bodyPr/>
        <a:lstStyle/>
        <a:p>
          <a:r>
            <a:rPr lang="en-US" sz="1100" dirty="0" smtClean="0"/>
            <a:t> Is Cookie correctly decoded?</a:t>
          </a:r>
          <a:endParaRPr lang="en-US" sz="1100" dirty="0"/>
        </a:p>
      </dgm:t>
    </dgm:pt>
    <dgm:pt modelId="{5C46879C-37CB-4991-8DBA-33F907620090}">
      <dgm:prSet phldrT="[Text]" custT="1"/>
      <dgm:spPr/>
      <dgm:t>
        <a:bodyPr/>
        <a:lstStyle/>
        <a:p>
          <a:r>
            <a:rPr lang="en-US" sz="1600" dirty="0" smtClean="0"/>
            <a:t>Decode Cookie</a:t>
          </a:r>
          <a:endParaRPr lang="en-US" sz="1600" dirty="0"/>
        </a:p>
      </dgm:t>
    </dgm:pt>
    <dgm:pt modelId="{8C841D84-EF29-47FA-834F-3F0C1B5AA424}" type="sibTrans" cxnId="{5391F80F-39DC-470C-B3AC-F3F98CD82E54}">
      <dgm:prSet/>
      <dgm:spPr/>
      <dgm:t>
        <a:bodyPr/>
        <a:lstStyle/>
        <a:p>
          <a:endParaRPr lang="en-US"/>
        </a:p>
      </dgm:t>
    </dgm:pt>
    <dgm:pt modelId="{615A9FCE-9B0C-42A3-8555-5AF441AC3DCA}" type="parTrans" cxnId="{5391F80F-39DC-470C-B3AC-F3F98CD82E54}">
      <dgm:prSet/>
      <dgm:spPr/>
      <dgm:t>
        <a:bodyPr/>
        <a:lstStyle/>
        <a:p>
          <a:endParaRPr lang="en-US"/>
        </a:p>
      </dgm:t>
    </dgm:pt>
    <dgm:pt modelId="{8B04F3D8-E907-41D5-8468-BC4D5FE1C007}" type="sibTrans" cxnId="{B82C082F-F1F4-41A9-9BF3-7B2596DD6433}">
      <dgm:prSet/>
      <dgm:spPr/>
      <dgm:t>
        <a:bodyPr/>
        <a:lstStyle/>
        <a:p>
          <a:endParaRPr lang="en-US"/>
        </a:p>
      </dgm:t>
    </dgm:pt>
    <dgm:pt modelId="{EB4DBB3D-F774-4CEF-BA7A-96F7B0FB5AED}" type="parTrans" cxnId="{B82C082F-F1F4-41A9-9BF3-7B2596DD6433}">
      <dgm:prSet/>
      <dgm:spPr/>
      <dgm:t>
        <a:bodyPr/>
        <a:lstStyle/>
        <a:p>
          <a:endParaRPr lang="en-US"/>
        </a:p>
      </dgm:t>
    </dgm:pt>
    <dgm:pt modelId="{2F9470F3-3CB8-43AD-BAEF-B822B2FD1A00}" type="pres">
      <dgm:prSet presAssocID="{3CAE781E-3D52-48D0-B5B1-90B87E6575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D814D5-AB82-43DB-A45F-0B80192D52A3}" type="pres">
      <dgm:prSet presAssocID="{5D417671-F181-4D7F-BBF6-CC943B718F31}" presName="composite" presStyleCnt="0"/>
      <dgm:spPr/>
    </dgm:pt>
    <dgm:pt modelId="{300876F5-5E5B-47E7-B566-C89E4447A357}" type="pres">
      <dgm:prSet presAssocID="{5D417671-F181-4D7F-BBF6-CC943B718F31}" presName="bentUpArrow1" presStyleLbl="alignImgPlace1" presStyleIdx="0" presStyleCnt="3"/>
      <dgm:spPr/>
    </dgm:pt>
    <dgm:pt modelId="{0C807A27-E9D4-41FD-82CE-BED32F497A34}" type="pres">
      <dgm:prSet presAssocID="{5D417671-F181-4D7F-BBF6-CC943B718F3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D7018-FE3D-41C8-BB30-8C491A5F8A03}" type="pres">
      <dgm:prSet presAssocID="{5D417671-F181-4D7F-BBF6-CC943B718F31}" presName="ChildText" presStyleLbl="revTx" presStyleIdx="0" presStyleCnt="3" custScaleX="158089" custScaleY="103445" custLinFactNeighborX="27111" custLinFactNeighborY="22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71CB0-814A-4D82-A6C5-A4B7D0BE780A}" type="pres">
      <dgm:prSet presAssocID="{1DDB8D81-830C-4793-9FD1-372706E5407E}" presName="sibTrans" presStyleCnt="0"/>
      <dgm:spPr/>
    </dgm:pt>
    <dgm:pt modelId="{FE8A418B-8BEA-4AD8-AA44-E421FCCDA001}" type="pres">
      <dgm:prSet presAssocID="{5C46879C-37CB-4991-8DBA-33F907620090}" presName="composite" presStyleCnt="0"/>
      <dgm:spPr/>
    </dgm:pt>
    <dgm:pt modelId="{9A459E28-9133-48C9-96B9-73FDE0848AAD}" type="pres">
      <dgm:prSet presAssocID="{5C46879C-37CB-4991-8DBA-33F907620090}" presName="bentUpArrow1" presStyleLbl="alignImgPlace1" presStyleIdx="1" presStyleCnt="3"/>
      <dgm:spPr/>
    </dgm:pt>
    <dgm:pt modelId="{535BE9F0-0123-4561-AE31-16BF6E4E4E3F}" type="pres">
      <dgm:prSet presAssocID="{5C46879C-37CB-4991-8DBA-33F907620090}" presName="ParentText" presStyleLbl="node1" presStyleIdx="1" presStyleCnt="4" custLinFactNeighborX="-8568" custLinFactNeighborY="46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E0EAF-4F83-4047-8E89-8423276B0F1C}" type="pres">
      <dgm:prSet presAssocID="{5C46879C-37CB-4991-8DBA-33F907620090}" presName="ChildText" presStyleLbl="revTx" presStyleIdx="1" presStyleCnt="3" custScaleX="226679" custScaleY="89131" custLinFactNeighborX="60517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A95DD-B153-4E22-8F5B-3B921CD185D0}" type="pres">
      <dgm:prSet presAssocID="{8C841D84-EF29-47FA-834F-3F0C1B5AA424}" presName="sibTrans" presStyleCnt="0"/>
      <dgm:spPr/>
    </dgm:pt>
    <dgm:pt modelId="{7892ACD7-D58F-45A2-9ECE-86A55DCFCC2B}" type="pres">
      <dgm:prSet presAssocID="{78FEE5EE-0E6A-45CF-9CB7-9E80246CE9EC}" presName="composite" presStyleCnt="0"/>
      <dgm:spPr/>
    </dgm:pt>
    <dgm:pt modelId="{739D2F86-3A78-4FA9-AC51-ECE7E4ED4248}" type="pres">
      <dgm:prSet presAssocID="{78FEE5EE-0E6A-45CF-9CB7-9E80246CE9EC}" presName="bentUpArrow1" presStyleLbl="alignImgPlace1" presStyleIdx="2" presStyleCnt="3"/>
      <dgm:spPr/>
    </dgm:pt>
    <dgm:pt modelId="{1CA446B3-464D-44C4-888E-D09BCDCDA722}" type="pres">
      <dgm:prSet presAssocID="{78FEE5EE-0E6A-45CF-9CB7-9E80246CE9EC}" presName="ParentText" presStyleLbl="node1" presStyleIdx="2" presStyleCnt="4" custLinFactNeighborX="-9891" custLinFactNeighborY="3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AEB19-236C-46F6-8EA2-53D27CBBB20C}" type="pres">
      <dgm:prSet presAssocID="{78FEE5EE-0E6A-45CF-9CB7-9E80246CE9E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512FD-F865-473E-9159-720D2A7C965C}" type="pres">
      <dgm:prSet presAssocID="{4B8D18BE-4147-46AD-8E4F-F54AA0956692}" presName="sibTrans" presStyleCnt="0"/>
      <dgm:spPr/>
    </dgm:pt>
    <dgm:pt modelId="{F78074D8-50EF-4207-BDBA-7D8316BFEB28}" type="pres">
      <dgm:prSet presAssocID="{7DD5BCD4-D930-4CBB-BEE5-35545D3DE24E}" presName="composite" presStyleCnt="0"/>
      <dgm:spPr/>
    </dgm:pt>
    <dgm:pt modelId="{0A76744C-6274-40A8-93D1-4EC0FCCF8D84}" type="pres">
      <dgm:prSet presAssocID="{7DD5BCD4-D930-4CBB-BEE5-35545D3DE24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14840-56D0-4C55-9849-5EC20A1CADCE}" srcId="{3CAE781E-3D52-48D0-B5B1-90B87E6575C3}" destId="{78FEE5EE-0E6A-45CF-9CB7-9E80246CE9EC}" srcOrd="2" destOrd="0" parTransId="{491E6BD1-E747-4A2A-8108-F528A0D2073D}" sibTransId="{4B8D18BE-4147-46AD-8E4F-F54AA0956692}"/>
    <dgm:cxn modelId="{199618D6-12C2-4D73-87A6-75A1943A64EB}" type="presOf" srcId="{15F0B5F3-9359-487F-9ABF-ABB86EB1BF7B}" destId="{7BBE0EAF-4F83-4047-8E89-8423276B0F1C}" srcOrd="0" destOrd="0" presId="urn:microsoft.com/office/officeart/2005/8/layout/StepDownProcess"/>
    <dgm:cxn modelId="{E306967F-1FA9-46FB-8E26-72DBA02C1298}" type="presOf" srcId="{87982115-8682-44FF-9915-8672F02DC710}" destId="{4D6D7018-FE3D-41C8-BB30-8C491A5F8A03}" srcOrd="0" destOrd="0" presId="urn:microsoft.com/office/officeart/2005/8/layout/StepDownProcess"/>
    <dgm:cxn modelId="{B5BC8244-6BA5-4AC6-BBBE-84E578C00CB9}" type="presOf" srcId="{5C46879C-37CB-4991-8DBA-33F907620090}" destId="{535BE9F0-0123-4561-AE31-16BF6E4E4E3F}" srcOrd="0" destOrd="0" presId="urn:microsoft.com/office/officeart/2005/8/layout/StepDownProcess"/>
    <dgm:cxn modelId="{24329941-592F-43F3-BA2B-F4876586C69E}" type="presOf" srcId="{7DD5BCD4-D930-4CBB-BEE5-35545D3DE24E}" destId="{0A76744C-6274-40A8-93D1-4EC0FCCF8D84}" srcOrd="0" destOrd="0" presId="urn:microsoft.com/office/officeart/2005/8/layout/StepDownProcess"/>
    <dgm:cxn modelId="{285B1CF9-E1F1-4FF4-9564-A0D4DD3BF565}" srcId="{5D417671-F181-4D7F-BBF6-CC943B718F31}" destId="{87982115-8682-44FF-9915-8672F02DC710}" srcOrd="0" destOrd="0" parTransId="{CF6C72A1-3477-444F-84CD-C29532938118}" sibTransId="{6B1501AF-CCF0-4933-B969-3257CC3F7062}"/>
    <dgm:cxn modelId="{A2441DF5-56AD-4279-A7B0-0F278169AAB6}" type="presOf" srcId="{AA549309-DE51-4177-B59F-667BE99C61EF}" destId="{83EAEB19-236C-46F6-8EA2-53D27CBBB20C}" srcOrd="0" destOrd="0" presId="urn:microsoft.com/office/officeart/2005/8/layout/StepDownProcess"/>
    <dgm:cxn modelId="{E03C03A3-ACCF-47BC-9175-1DE7710717BF}" type="presOf" srcId="{3CAE781E-3D52-48D0-B5B1-90B87E6575C3}" destId="{2F9470F3-3CB8-43AD-BAEF-B822B2FD1A00}" srcOrd="0" destOrd="0" presId="urn:microsoft.com/office/officeart/2005/8/layout/StepDownProcess"/>
    <dgm:cxn modelId="{B82C082F-F1F4-41A9-9BF3-7B2596DD6433}" srcId="{5C46879C-37CB-4991-8DBA-33F907620090}" destId="{15F0B5F3-9359-487F-9ABF-ABB86EB1BF7B}" srcOrd="0" destOrd="0" parTransId="{EB4DBB3D-F774-4CEF-BA7A-96F7B0FB5AED}" sibTransId="{8B04F3D8-E907-41D5-8468-BC4D5FE1C007}"/>
    <dgm:cxn modelId="{30AD0318-A5BA-4E03-8D3F-7F449B689C5B}" type="presOf" srcId="{5D417671-F181-4D7F-BBF6-CC943B718F31}" destId="{0C807A27-E9D4-41FD-82CE-BED32F497A34}" srcOrd="0" destOrd="0" presId="urn:microsoft.com/office/officeart/2005/8/layout/StepDownProcess"/>
    <dgm:cxn modelId="{C540A833-FB8A-4201-85AA-1B2F89217761}" type="presOf" srcId="{78FEE5EE-0E6A-45CF-9CB7-9E80246CE9EC}" destId="{1CA446B3-464D-44C4-888E-D09BCDCDA722}" srcOrd="0" destOrd="0" presId="urn:microsoft.com/office/officeart/2005/8/layout/StepDownProcess"/>
    <dgm:cxn modelId="{CD4E8F37-5021-4887-B6F8-9B8CAD6F3EE6}" srcId="{78FEE5EE-0E6A-45CF-9CB7-9E80246CE9EC}" destId="{AA549309-DE51-4177-B59F-667BE99C61EF}" srcOrd="0" destOrd="0" parTransId="{42707C63-5EDF-4557-B5C3-7DC69BD815CB}" sibTransId="{9D64F667-A8A1-40C0-A90A-372D4F9FAA4E}"/>
    <dgm:cxn modelId="{E295F76A-742E-4620-85A9-029BEB1F702F}" srcId="{3CAE781E-3D52-48D0-B5B1-90B87E6575C3}" destId="{7DD5BCD4-D930-4CBB-BEE5-35545D3DE24E}" srcOrd="3" destOrd="0" parTransId="{7E865079-3834-4DF6-8707-2B5348CB4758}" sibTransId="{B4149BB3-222F-418B-A999-AB5F8C8C6E28}"/>
    <dgm:cxn modelId="{5391F80F-39DC-470C-B3AC-F3F98CD82E54}" srcId="{3CAE781E-3D52-48D0-B5B1-90B87E6575C3}" destId="{5C46879C-37CB-4991-8DBA-33F907620090}" srcOrd="1" destOrd="0" parTransId="{615A9FCE-9B0C-42A3-8555-5AF441AC3DCA}" sibTransId="{8C841D84-EF29-47FA-834F-3F0C1B5AA424}"/>
    <dgm:cxn modelId="{76AF849F-4D07-4472-A458-DB81AD58D0F5}" srcId="{3CAE781E-3D52-48D0-B5B1-90B87E6575C3}" destId="{5D417671-F181-4D7F-BBF6-CC943B718F31}" srcOrd="0" destOrd="0" parTransId="{5ED07853-3642-43DA-8EBC-784F0D0C3F0E}" sibTransId="{1DDB8D81-830C-4793-9FD1-372706E5407E}"/>
    <dgm:cxn modelId="{0B49934B-C992-4760-AEC8-2D568F76B476}" type="presParOf" srcId="{2F9470F3-3CB8-43AD-BAEF-B822B2FD1A00}" destId="{B9D814D5-AB82-43DB-A45F-0B80192D52A3}" srcOrd="0" destOrd="0" presId="urn:microsoft.com/office/officeart/2005/8/layout/StepDownProcess"/>
    <dgm:cxn modelId="{6C336000-C71A-480C-9BDE-4737121D95A6}" type="presParOf" srcId="{B9D814D5-AB82-43DB-A45F-0B80192D52A3}" destId="{300876F5-5E5B-47E7-B566-C89E4447A357}" srcOrd="0" destOrd="0" presId="urn:microsoft.com/office/officeart/2005/8/layout/StepDownProcess"/>
    <dgm:cxn modelId="{4A3BCEE1-1FD8-493D-8201-23495DC1EEBE}" type="presParOf" srcId="{B9D814D5-AB82-43DB-A45F-0B80192D52A3}" destId="{0C807A27-E9D4-41FD-82CE-BED32F497A34}" srcOrd="1" destOrd="0" presId="urn:microsoft.com/office/officeart/2005/8/layout/StepDownProcess"/>
    <dgm:cxn modelId="{82996981-C443-4202-922D-3FF76EE478A5}" type="presParOf" srcId="{B9D814D5-AB82-43DB-A45F-0B80192D52A3}" destId="{4D6D7018-FE3D-41C8-BB30-8C491A5F8A03}" srcOrd="2" destOrd="0" presId="urn:microsoft.com/office/officeart/2005/8/layout/StepDownProcess"/>
    <dgm:cxn modelId="{6CAC44E1-A78A-4C2C-98E6-F4D432044865}" type="presParOf" srcId="{2F9470F3-3CB8-43AD-BAEF-B822B2FD1A00}" destId="{D0271CB0-814A-4D82-A6C5-A4B7D0BE780A}" srcOrd="1" destOrd="0" presId="urn:microsoft.com/office/officeart/2005/8/layout/StepDownProcess"/>
    <dgm:cxn modelId="{DD010C67-2584-4F91-B671-011E253104C7}" type="presParOf" srcId="{2F9470F3-3CB8-43AD-BAEF-B822B2FD1A00}" destId="{FE8A418B-8BEA-4AD8-AA44-E421FCCDA001}" srcOrd="2" destOrd="0" presId="urn:microsoft.com/office/officeart/2005/8/layout/StepDownProcess"/>
    <dgm:cxn modelId="{CD091EA0-07F0-484E-B755-44B737D4F221}" type="presParOf" srcId="{FE8A418B-8BEA-4AD8-AA44-E421FCCDA001}" destId="{9A459E28-9133-48C9-96B9-73FDE0848AAD}" srcOrd="0" destOrd="0" presId="urn:microsoft.com/office/officeart/2005/8/layout/StepDownProcess"/>
    <dgm:cxn modelId="{5FA98D70-E80B-4E2B-8459-5D1E8C59F2F1}" type="presParOf" srcId="{FE8A418B-8BEA-4AD8-AA44-E421FCCDA001}" destId="{535BE9F0-0123-4561-AE31-16BF6E4E4E3F}" srcOrd="1" destOrd="0" presId="urn:microsoft.com/office/officeart/2005/8/layout/StepDownProcess"/>
    <dgm:cxn modelId="{DD9ED19F-A3CA-465C-A7AE-777691CF1D0B}" type="presParOf" srcId="{FE8A418B-8BEA-4AD8-AA44-E421FCCDA001}" destId="{7BBE0EAF-4F83-4047-8E89-8423276B0F1C}" srcOrd="2" destOrd="0" presId="urn:microsoft.com/office/officeart/2005/8/layout/StepDownProcess"/>
    <dgm:cxn modelId="{24A81BD0-572E-4769-BC01-B52EEB525C8A}" type="presParOf" srcId="{2F9470F3-3CB8-43AD-BAEF-B822B2FD1A00}" destId="{BACA95DD-B153-4E22-8F5B-3B921CD185D0}" srcOrd="3" destOrd="0" presId="urn:microsoft.com/office/officeart/2005/8/layout/StepDownProcess"/>
    <dgm:cxn modelId="{E0EFF7F5-4915-426F-A15C-5FE1CA64AA7C}" type="presParOf" srcId="{2F9470F3-3CB8-43AD-BAEF-B822B2FD1A00}" destId="{7892ACD7-D58F-45A2-9ECE-86A55DCFCC2B}" srcOrd="4" destOrd="0" presId="urn:microsoft.com/office/officeart/2005/8/layout/StepDownProcess"/>
    <dgm:cxn modelId="{5FB5B5AB-BB58-4370-BD3A-F7E438E9A2D1}" type="presParOf" srcId="{7892ACD7-D58F-45A2-9ECE-86A55DCFCC2B}" destId="{739D2F86-3A78-4FA9-AC51-ECE7E4ED4248}" srcOrd="0" destOrd="0" presId="urn:microsoft.com/office/officeart/2005/8/layout/StepDownProcess"/>
    <dgm:cxn modelId="{49BF34DB-CFC7-431E-8754-72948B1A74EA}" type="presParOf" srcId="{7892ACD7-D58F-45A2-9ECE-86A55DCFCC2B}" destId="{1CA446B3-464D-44C4-888E-D09BCDCDA722}" srcOrd="1" destOrd="0" presId="urn:microsoft.com/office/officeart/2005/8/layout/StepDownProcess"/>
    <dgm:cxn modelId="{5D68B973-55B7-499A-8A0C-9FD735FC6275}" type="presParOf" srcId="{7892ACD7-D58F-45A2-9ECE-86A55DCFCC2B}" destId="{83EAEB19-236C-46F6-8EA2-53D27CBBB20C}" srcOrd="2" destOrd="0" presId="urn:microsoft.com/office/officeart/2005/8/layout/StepDownProcess"/>
    <dgm:cxn modelId="{1875BEF6-CC1A-4ACA-900F-7A9C187A6288}" type="presParOf" srcId="{2F9470F3-3CB8-43AD-BAEF-B822B2FD1A00}" destId="{650512FD-F865-473E-9159-720D2A7C965C}" srcOrd="5" destOrd="0" presId="urn:microsoft.com/office/officeart/2005/8/layout/StepDownProcess"/>
    <dgm:cxn modelId="{EAF77625-6864-46B9-9D2F-F9CCB744D998}" type="presParOf" srcId="{2F9470F3-3CB8-43AD-BAEF-B822B2FD1A00}" destId="{F78074D8-50EF-4207-BDBA-7D8316BFEB28}" srcOrd="6" destOrd="0" presId="urn:microsoft.com/office/officeart/2005/8/layout/StepDownProcess"/>
    <dgm:cxn modelId="{CD64EF56-364B-4DFC-8BDF-2FDE1B9E3579}" type="presParOf" srcId="{F78074D8-50EF-4207-BDBA-7D8316BFEB28}" destId="{0A76744C-6274-40A8-93D1-4EC0FCCF8D8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AE781E-3D52-48D0-B5B1-90B87E6575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17671-F181-4D7F-BBF6-CC943B718F31}">
      <dgm:prSet phldrT="[Text]" custT="1"/>
      <dgm:spPr/>
      <dgm:t>
        <a:bodyPr/>
        <a:lstStyle/>
        <a:p>
          <a:r>
            <a:rPr lang="en-US" sz="1600" dirty="0" smtClean="0"/>
            <a:t>Check Cookie</a:t>
          </a:r>
          <a:endParaRPr lang="en-US" sz="1600" dirty="0"/>
        </a:p>
      </dgm:t>
    </dgm:pt>
    <dgm:pt modelId="{5ED07853-3642-43DA-8EBC-784F0D0C3F0E}" type="parTrans" cxnId="{76AF849F-4D07-4472-A458-DB81AD58D0F5}">
      <dgm:prSet/>
      <dgm:spPr/>
      <dgm:t>
        <a:bodyPr/>
        <a:lstStyle/>
        <a:p>
          <a:endParaRPr lang="en-US"/>
        </a:p>
      </dgm:t>
    </dgm:pt>
    <dgm:pt modelId="{1DDB8D81-830C-4793-9FD1-372706E5407E}" type="sibTrans" cxnId="{76AF849F-4D07-4472-A458-DB81AD58D0F5}">
      <dgm:prSet/>
      <dgm:spPr/>
      <dgm:t>
        <a:bodyPr/>
        <a:lstStyle/>
        <a:p>
          <a:endParaRPr lang="en-US"/>
        </a:p>
      </dgm:t>
    </dgm:pt>
    <dgm:pt modelId="{87982115-8682-44FF-9915-8672F02DC710}">
      <dgm:prSet phldrT="[Text]" custT="1"/>
      <dgm:spPr/>
      <dgm:t>
        <a:bodyPr/>
        <a:lstStyle/>
        <a:p>
          <a:r>
            <a:rPr lang="en-US" sz="1100" dirty="0" smtClean="0"/>
            <a:t> Does Remember Me Cookie Exist?</a:t>
          </a:r>
          <a:endParaRPr lang="en-US" sz="1100" dirty="0"/>
        </a:p>
      </dgm:t>
    </dgm:pt>
    <dgm:pt modelId="{CF6C72A1-3477-444F-84CD-C29532938118}" type="parTrans" cxnId="{285B1CF9-E1F1-4FF4-9564-A0D4DD3BF565}">
      <dgm:prSet/>
      <dgm:spPr/>
      <dgm:t>
        <a:bodyPr/>
        <a:lstStyle/>
        <a:p>
          <a:endParaRPr lang="en-US"/>
        </a:p>
      </dgm:t>
    </dgm:pt>
    <dgm:pt modelId="{6B1501AF-CCF0-4933-B969-3257CC3F7062}" type="sibTrans" cxnId="{285B1CF9-E1F1-4FF4-9564-A0D4DD3BF565}">
      <dgm:prSet/>
      <dgm:spPr/>
      <dgm:t>
        <a:bodyPr/>
        <a:lstStyle/>
        <a:p>
          <a:endParaRPr lang="en-US"/>
        </a:p>
      </dgm:t>
    </dgm:pt>
    <dgm:pt modelId="{7DD5BCD4-D930-4CBB-BEE5-35545D3DE24E}">
      <dgm:prSet phldrT="[Text]" custT="1"/>
      <dgm:spPr/>
      <dgm:t>
        <a:bodyPr/>
        <a:lstStyle/>
        <a:p>
          <a:r>
            <a:rPr lang="en-US" sz="1600" dirty="0" smtClean="0"/>
            <a:t>Check </a:t>
          </a:r>
          <a:r>
            <a:rPr lang="en-US" sz="1600" smtClean="0"/>
            <a:t>User </a:t>
          </a:r>
          <a:r>
            <a:rPr lang="en-US" sz="1600" smtClean="0"/>
            <a:t>Account</a:t>
          </a:r>
          <a:endParaRPr lang="en-US" sz="1600" dirty="0"/>
        </a:p>
      </dgm:t>
    </dgm:pt>
    <dgm:pt modelId="{B4149BB3-222F-418B-A999-AB5F8C8C6E28}" type="sibTrans" cxnId="{E295F76A-742E-4620-85A9-029BEB1F702F}">
      <dgm:prSet/>
      <dgm:spPr/>
      <dgm:t>
        <a:bodyPr/>
        <a:lstStyle/>
        <a:p>
          <a:endParaRPr lang="en-US"/>
        </a:p>
      </dgm:t>
    </dgm:pt>
    <dgm:pt modelId="{7E865079-3834-4DF6-8707-2B5348CB4758}" type="parTrans" cxnId="{E295F76A-742E-4620-85A9-029BEB1F702F}">
      <dgm:prSet/>
      <dgm:spPr/>
      <dgm:t>
        <a:bodyPr/>
        <a:lstStyle/>
        <a:p>
          <a:endParaRPr lang="en-US"/>
        </a:p>
      </dgm:t>
    </dgm:pt>
    <dgm:pt modelId="{AA549309-DE51-4177-B59F-667BE99C61EF}">
      <dgm:prSet phldrT="[Text]" custT="1"/>
      <dgm:spPr/>
      <dgm:t>
        <a:bodyPr/>
        <a:lstStyle/>
        <a:p>
          <a:r>
            <a:rPr lang="en-US" sz="1100" dirty="0" smtClean="0"/>
            <a:t>Check MD5 Signature</a:t>
          </a:r>
          <a:endParaRPr lang="en-US" sz="1100" dirty="0"/>
        </a:p>
      </dgm:t>
    </dgm:pt>
    <dgm:pt modelId="{78FEE5EE-0E6A-45CF-9CB7-9E80246CE9EC}">
      <dgm:prSet phldrT="[Text]" custT="1"/>
      <dgm:spPr/>
      <dgm:t>
        <a:bodyPr/>
        <a:lstStyle/>
        <a:p>
          <a:r>
            <a:rPr lang="en-US" sz="1600" dirty="0" smtClean="0"/>
            <a:t>Validate Cookie</a:t>
          </a:r>
          <a:endParaRPr lang="en-US" sz="1600" dirty="0"/>
        </a:p>
      </dgm:t>
    </dgm:pt>
    <dgm:pt modelId="{4B8D18BE-4147-46AD-8E4F-F54AA0956692}" type="sibTrans" cxnId="{29314840-56D0-4C55-9849-5EC20A1CADCE}">
      <dgm:prSet/>
      <dgm:spPr/>
      <dgm:t>
        <a:bodyPr/>
        <a:lstStyle/>
        <a:p>
          <a:endParaRPr lang="en-US"/>
        </a:p>
      </dgm:t>
    </dgm:pt>
    <dgm:pt modelId="{491E6BD1-E747-4A2A-8108-F528A0D2073D}" type="parTrans" cxnId="{29314840-56D0-4C55-9849-5EC20A1CADCE}">
      <dgm:prSet/>
      <dgm:spPr/>
      <dgm:t>
        <a:bodyPr/>
        <a:lstStyle/>
        <a:p>
          <a:endParaRPr lang="en-US"/>
        </a:p>
      </dgm:t>
    </dgm:pt>
    <dgm:pt modelId="{9D64F667-A8A1-40C0-A90A-372D4F9FAA4E}" type="sibTrans" cxnId="{CD4E8F37-5021-4887-B6F8-9B8CAD6F3EE6}">
      <dgm:prSet/>
      <dgm:spPr/>
      <dgm:t>
        <a:bodyPr/>
        <a:lstStyle/>
        <a:p>
          <a:endParaRPr lang="en-US"/>
        </a:p>
      </dgm:t>
    </dgm:pt>
    <dgm:pt modelId="{42707C63-5EDF-4557-B5C3-7DC69BD815CB}" type="parTrans" cxnId="{CD4E8F37-5021-4887-B6F8-9B8CAD6F3EE6}">
      <dgm:prSet/>
      <dgm:spPr/>
      <dgm:t>
        <a:bodyPr/>
        <a:lstStyle/>
        <a:p>
          <a:endParaRPr lang="en-US"/>
        </a:p>
      </dgm:t>
    </dgm:pt>
    <dgm:pt modelId="{15F0B5F3-9359-487F-9ABF-ABB86EB1BF7B}">
      <dgm:prSet phldrT="[Text]" custT="1"/>
      <dgm:spPr/>
      <dgm:t>
        <a:bodyPr/>
        <a:lstStyle/>
        <a:p>
          <a:r>
            <a:rPr lang="en-US" sz="1100" dirty="0" smtClean="0"/>
            <a:t> Is Cookie correctly decoded?</a:t>
          </a:r>
          <a:endParaRPr lang="en-US" sz="1100" dirty="0"/>
        </a:p>
      </dgm:t>
    </dgm:pt>
    <dgm:pt modelId="{5C46879C-37CB-4991-8DBA-33F907620090}">
      <dgm:prSet phldrT="[Text]" custT="1"/>
      <dgm:spPr/>
      <dgm:t>
        <a:bodyPr/>
        <a:lstStyle/>
        <a:p>
          <a:r>
            <a:rPr lang="en-US" sz="1600" dirty="0" smtClean="0"/>
            <a:t>Decode Cookie</a:t>
          </a:r>
          <a:endParaRPr lang="en-US" sz="1600" dirty="0"/>
        </a:p>
      </dgm:t>
    </dgm:pt>
    <dgm:pt modelId="{8C841D84-EF29-47FA-834F-3F0C1B5AA424}" type="sibTrans" cxnId="{5391F80F-39DC-470C-B3AC-F3F98CD82E54}">
      <dgm:prSet/>
      <dgm:spPr/>
      <dgm:t>
        <a:bodyPr/>
        <a:lstStyle/>
        <a:p>
          <a:endParaRPr lang="en-US"/>
        </a:p>
      </dgm:t>
    </dgm:pt>
    <dgm:pt modelId="{615A9FCE-9B0C-42A3-8555-5AF441AC3DCA}" type="parTrans" cxnId="{5391F80F-39DC-470C-B3AC-F3F98CD82E54}">
      <dgm:prSet/>
      <dgm:spPr/>
      <dgm:t>
        <a:bodyPr/>
        <a:lstStyle/>
        <a:p>
          <a:endParaRPr lang="en-US"/>
        </a:p>
      </dgm:t>
    </dgm:pt>
    <dgm:pt modelId="{8B04F3D8-E907-41D5-8468-BC4D5FE1C007}" type="sibTrans" cxnId="{B82C082F-F1F4-41A9-9BF3-7B2596DD6433}">
      <dgm:prSet/>
      <dgm:spPr/>
      <dgm:t>
        <a:bodyPr/>
        <a:lstStyle/>
        <a:p>
          <a:endParaRPr lang="en-US"/>
        </a:p>
      </dgm:t>
    </dgm:pt>
    <dgm:pt modelId="{EB4DBB3D-F774-4CEF-BA7A-96F7B0FB5AED}" type="parTrans" cxnId="{B82C082F-F1F4-41A9-9BF3-7B2596DD6433}">
      <dgm:prSet/>
      <dgm:spPr/>
      <dgm:t>
        <a:bodyPr/>
        <a:lstStyle/>
        <a:p>
          <a:endParaRPr lang="en-US"/>
        </a:p>
      </dgm:t>
    </dgm:pt>
    <dgm:pt modelId="{2F9470F3-3CB8-43AD-BAEF-B822B2FD1A00}" type="pres">
      <dgm:prSet presAssocID="{3CAE781E-3D52-48D0-B5B1-90B87E6575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D814D5-AB82-43DB-A45F-0B80192D52A3}" type="pres">
      <dgm:prSet presAssocID="{5D417671-F181-4D7F-BBF6-CC943B718F31}" presName="composite" presStyleCnt="0"/>
      <dgm:spPr/>
    </dgm:pt>
    <dgm:pt modelId="{300876F5-5E5B-47E7-B566-C89E4447A357}" type="pres">
      <dgm:prSet presAssocID="{5D417671-F181-4D7F-BBF6-CC943B718F31}" presName="bentUpArrow1" presStyleLbl="alignImgPlace1" presStyleIdx="0" presStyleCnt="3"/>
      <dgm:spPr/>
    </dgm:pt>
    <dgm:pt modelId="{0C807A27-E9D4-41FD-82CE-BED32F497A34}" type="pres">
      <dgm:prSet presAssocID="{5D417671-F181-4D7F-BBF6-CC943B718F3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D7018-FE3D-41C8-BB30-8C491A5F8A03}" type="pres">
      <dgm:prSet presAssocID="{5D417671-F181-4D7F-BBF6-CC943B718F31}" presName="ChildText" presStyleLbl="revTx" presStyleIdx="0" presStyleCnt="3" custScaleX="158089" custScaleY="103445" custLinFactNeighborX="27111" custLinFactNeighborY="22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71CB0-814A-4D82-A6C5-A4B7D0BE780A}" type="pres">
      <dgm:prSet presAssocID="{1DDB8D81-830C-4793-9FD1-372706E5407E}" presName="sibTrans" presStyleCnt="0"/>
      <dgm:spPr/>
    </dgm:pt>
    <dgm:pt modelId="{FE8A418B-8BEA-4AD8-AA44-E421FCCDA001}" type="pres">
      <dgm:prSet presAssocID="{5C46879C-37CB-4991-8DBA-33F907620090}" presName="composite" presStyleCnt="0"/>
      <dgm:spPr/>
    </dgm:pt>
    <dgm:pt modelId="{9A459E28-9133-48C9-96B9-73FDE0848AAD}" type="pres">
      <dgm:prSet presAssocID="{5C46879C-37CB-4991-8DBA-33F907620090}" presName="bentUpArrow1" presStyleLbl="alignImgPlace1" presStyleIdx="1" presStyleCnt="3"/>
      <dgm:spPr/>
    </dgm:pt>
    <dgm:pt modelId="{535BE9F0-0123-4561-AE31-16BF6E4E4E3F}" type="pres">
      <dgm:prSet presAssocID="{5C46879C-37CB-4991-8DBA-33F907620090}" presName="ParentText" presStyleLbl="node1" presStyleIdx="1" presStyleCnt="4" custLinFactNeighborX="-8568" custLinFactNeighborY="46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E0EAF-4F83-4047-8E89-8423276B0F1C}" type="pres">
      <dgm:prSet presAssocID="{5C46879C-37CB-4991-8DBA-33F907620090}" presName="ChildText" presStyleLbl="revTx" presStyleIdx="1" presStyleCnt="3" custScaleX="226679" custScaleY="89131" custLinFactNeighborX="60517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A95DD-B153-4E22-8F5B-3B921CD185D0}" type="pres">
      <dgm:prSet presAssocID="{8C841D84-EF29-47FA-834F-3F0C1B5AA424}" presName="sibTrans" presStyleCnt="0"/>
      <dgm:spPr/>
    </dgm:pt>
    <dgm:pt modelId="{7892ACD7-D58F-45A2-9ECE-86A55DCFCC2B}" type="pres">
      <dgm:prSet presAssocID="{78FEE5EE-0E6A-45CF-9CB7-9E80246CE9EC}" presName="composite" presStyleCnt="0"/>
      <dgm:spPr/>
    </dgm:pt>
    <dgm:pt modelId="{739D2F86-3A78-4FA9-AC51-ECE7E4ED4248}" type="pres">
      <dgm:prSet presAssocID="{78FEE5EE-0E6A-45CF-9CB7-9E80246CE9EC}" presName="bentUpArrow1" presStyleLbl="alignImgPlace1" presStyleIdx="2" presStyleCnt="3"/>
      <dgm:spPr/>
    </dgm:pt>
    <dgm:pt modelId="{1CA446B3-464D-44C4-888E-D09BCDCDA722}" type="pres">
      <dgm:prSet presAssocID="{78FEE5EE-0E6A-45CF-9CB7-9E80246CE9EC}" presName="ParentText" presStyleLbl="node1" presStyleIdx="2" presStyleCnt="4" custLinFactNeighborX="-9891" custLinFactNeighborY="3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AEB19-236C-46F6-8EA2-53D27CBBB20C}" type="pres">
      <dgm:prSet presAssocID="{78FEE5EE-0E6A-45CF-9CB7-9E80246CE9EC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512FD-F865-473E-9159-720D2A7C965C}" type="pres">
      <dgm:prSet presAssocID="{4B8D18BE-4147-46AD-8E4F-F54AA0956692}" presName="sibTrans" presStyleCnt="0"/>
      <dgm:spPr/>
    </dgm:pt>
    <dgm:pt modelId="{F78074D8-50EF-4207-BDBA-7D8316BFEB28}" type="pres">
      <dgm:prSet presAssocID="{7DD5BCD4-D930-4CBB-BEE5-35545D3DE24E}" presName="composite" presStyleCnt="0"/>
      <dgm:spPr/>
    </dgm:pt>
    <dgm:pt modelId="{0A76744C-6274-40A8-93D1-4EC0FCCF8D84}" type="pres">
      <dgm:prSet presAssocID="{7DD5BCD4-D930-4CBB-BEE5-35545D3DE24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14840-56D0-4C55-9849-5EC20A1CADCE}" srcId="{3CAE781E-3D52-48D0-B5B1-90B87E6575C3}" destId="{78FEE5EE-0E6A-45CF-9CB7-9E80246CE9EC}" srcOrd="2" destOrd="0" parTransId="{491E6BD1-E747-4A2A-8108-F528A0D2073D}" sibTransId="{4B8D18BE-4147-46AD-8E4F-F54AA0956692}"/>
    <dgm:cxn modelId="{EDF61B6D-C5A0-4016-9AC2-53B88D6DA1B1}" type="presOf" srcId="{87982115-8682-44FF-9915-8672F02DC710}" destId="{4D6D7018-FE3D-41C8-BB30-8C491A5F8A03}" srcOrd="0" destOrd="0" presId="urn:microsoft.com/office/officeart/2005/8/layout/StepDownProcess"/>
    <dgm:cxn modelId="{91DD8521-C7D9-47AC-B1B6-2EC22B57D3CA}" type="presOf" srcId="{3CAE781E-3D52-48D0-B5B1-90B87E6575C3}" destId="{2F9470F3-3CB8-43AD-BAEF-B822B2FD1A00}" srcOrd="0" destOrd="0" presId="urn:microsoft.com/office/officeart/2005/8/layout/StepDownProcess"/>
    <dgm:cxn modelId="{794AF4DE-65FA-45B8-8DEB-E30C77A622CC}" type="presOf" srcId="{AA549309-DE51-4177-B59F-667BE99C61EF}" destId="{83EAEB19-236C-46F6-8EA2-53D27CBBB20C}" srcOrd="0" destOrd="0" presId="urn:microsoft.com/office/officeart/2005/8/layout/StepDownProcess"/>
    <dgm:cxn modelId="{975C554A-68D4-49FE-95B4-9FCD0371367B}" type="presOf" srcId="{5C46879C-37CB-4991-8DBA-33F907620090}" destId="{535BE9F0-0123-4561-AE31-16BF6E4E4E3F}" srcOrd="0" destOrd="0" presId="urn:microsoft.com/office/officeart/2005/8/layout/StepDownProcess"/>
    <dgm:cxn modelId="{907F4899-0B9E-4FB6-9212-0734E2BBAA73}" type="presOf" srcId="{15F0B5F3-9359-487F-9ABF-ABB86EB1BF7B}" destId="{7BBE0EAF-4F83-4047-8E89-8423276B0F1C}" srcOrd="0" destOrd="0" presId="urn:microsoft.com/office/officeart/2005/8/layout/StepDownProcess"/>
    <dgm:cxn modelId="{A05689C1-8EBC-4CFB-AF44-189D2AD203BA}" type="presOf" srcId="{7DD5BCD4-D930-4CBB-BEE5-35545D3DE24E}" destId="{0A76744C-6274-40A8-93D1-4EC0FCCF8D84}" srcOrd="0" destOrd="0" presId="urn:microsoft.com/office/officeart/2005/8/layout/StepDownProcess"/>
    <dgm:cxn modelId="{F542F73C-72AB-41E1-9142-BBE36744FE66}" type="presOf" srcId="{78FEE5EE-0E6A-45CF-9CB7-9E80246CE9EC}" destId="{1CA446B3-464D-44C4-888E-D09BCDCDA722}" srcOrd="0" destOrd="0" presId="urn:microsoft.com/office/officeart/2005/8/layout/StepDownProcess"/>
    <dgm:cxn modelId="{285B1CF9-E1F1-4FF4-9564-A0D4DD3BF565}" srcId="{5D417671-F181-4D7F-BBF6-CC943B718F31}" destId="{87982115-8682-44FF-9915-8672F02DC710}" srcOrd="0" destOrd="0" parTransId="{CF6C72A1-3477-444F-84CD-C29532938118}" sibTransId="{6B1501AF-CCF0-4933-B969-3257CC3F7062}"/>
    <dgm:cxn modelId="{B82C082F-F1F4-41A9-9BF3-7B2596DD6433}" srcId="{5C46879C-37CB-4991-8DBA-33F907620090}" destId="{15F0B5F3-9359-487F-9ABF-ABB86EB1BF7B}" srcOrd="0" destOrd="0" parTransId="{EB4DBB3D-F774-4CEF-BA7A-96F7B0FB5AED}" sibTransId="{8B04F3D8-E907-41D5-8468-BC4D5FE1C007}"/>
    <dgm:cxn modelId="{CD4E8F37-5021-4887-B6F8-9B8CAD6F3EE6}" srcId="{78FEE5EE-0E6A-45CF-9CB7-9E80246CE9EC}" destId="{AA549309-DE51-4177-B59F-667BE99C61EF}" srcOrd="0" destOrd="0" parTransId="{42707C63-5EDF-4557-B5C3-7DC69BD815CB}" sibTransId="{9D64F667-A8A1-40C0-A90A-372D4F9FAA4E}"/>
    <dgm:cxn modelId="{E295F76A-742E-4620-85A9-029BEB1F702F}" srcId="{3CAE781E-3D52-48D0-B5B1-90B87E6575C3}" destId="{7DD5BCD4-D930-4CBB-BEE5-35545D3DE24E}" srcOrd="3" destOrd="0" parTransId="{7E865079-3834-4DF6-8707-2B5348CB4758}" sibTransId="{B4149BB3-222F-418B-A999-AB5F8C8C6E28}"/>
    <dgm:cxn modelId="{ED2D01F9-4531-4F80-AE77-2BE8EF6208AD}" type="presOf" srcId="{5D417671-F181-4D7F-BBF6-CC943B718F31}" destId="{0C807A27-E9D4-41FD-82CE-BED32F497A34}" srcOrd="0" destOrd="0" presId="urn:microsoft.com/office/officeart/2005/8/layout/StepDownProcess"/>
    <dgm:cxn modelId="{5391F80F-39DC-470C-B3AC-F3F98CD82E54}" srcId="{3CAE781E-3D52-48D0-B5B1-90B87E6575C3}" destId="{5C46879C-37CB-4991-8DBA-33F907620090}" srcOrd="1" destOrd="0" parTransId="{615A9FCE-9B0C-42A3-8555-5AF441AC3DCA}" sibTransId="{8C841D84-EF29-47FA-834F-3F0C1B5AA424}"/>
    <dgm:cxn modelId="{76AF849F-4D07-4472-A458-DB81AD58D0F5}" srcId="{3CAE781E-3D52-48D0-B5B1-90B87E6575C3}" destId="{5D417671-F181-4D7F-BBF6-CC943B718F31}" srcOrd="0" destOrd="0" parTransId="{5ED07853-3642-43DA-8EBC-784F0D0C3F0E}" sibTransId="{1DDB8D81-830C-4793-9FD1-372706E5407E}"/>
    <dgm:cxn modelId="{3DA2C413-BE12-4184-8B30-2E7503839E70}" type="presParOf" srcId="{2F9470F3-3CB8-43AD-BAEF-B822B2FD1A00}" destId="{B9D814D5-AB82-43DB-A45F-0B80192D52A3}" srcOrd="0" destOrd="0" presId="urn:microsoft.com/office/officeart/2005/8/layout/StepDownProcess"/>
    <dgm:cxn modelId="{FD1BD21A-918C-4402-A4C1-B4D75D206715}" type="presParOf" srcId="{B9D814D5-AB82-43DB-A45F-0B80192D52A3}" destId="{300876F5-5E5B-47E7-B566-C89E4447A357}" srcOrd="0" destOrd="0" presId="urn:microsoft.com/office/officeart/2005/8/layout/StepDownProcess"/>
    <dgm:cxn modelId="{95FF1E48-D032-4765-9D8A-4C5BFC4CD37D}" type="presParOf" srcId="{B9D814D5-AB82-43DB-A45F-0B80192D52A3}" destId="{0C807A27-E9D4-41FD-82CE-BED32F497A34}" srcOrd="1" destOrd="0" presId="urn:microsoft.com/office/officeart/2005/8/layout/StepDownProcess"/>
    <dgm:cxn modelId="{4D52E019-F47E-4287-821C-656EA2A527F1}" type="presParOf" srcId="{B9D814D5-AB82-43DB-A45F-0B80192D52A3}" destId="{4D6D7018-FE3D-41C8-BB30-8C491A5F8A03}" srcOrd="2" destOrd="0" presId="urn:microsoft.com/office/officeart/2005/8/layout/StepDownProcess"/>
    <dgm:cxn modelId="{78F0F769-C655-4A26-9829-57420976F3C1}" type="presParOf" srcId="{2F9470F3-3CB8-43AD-BAEF-B822B2FD1A00}" destId="{D0271CB0-814A-4D82-A6C5-A4B7D0BE780A}" srcOrd="1" destOrd="0" presId="urn:microsoft.com/office/officeart/2005/8/layout/StepDownProcess"/>
    <dgm:cxn modelId="{F6EC3F78-9192-4273-84A3-A3A9783F18FA}" type="presParOf" srcId="{2F9470F3-3CB8-43AD-BAEF-B822B2FD1A00}" destId="{FE8A418B-8BEA-4AD8-AA44-E421FCCDA001}" srcOrd="2" destOrd="0" presId="urn:microsoft.com/office/officeart/2005/8/layout/StepDownProcess"/>
    <dgm:cxn modelId="{9F585DE4-B6F8-4BA9-88A5-683BCD2E63F8}" type="presParOf" srcId="{FE8A418B-8BEA-4AD8-AA44-E421FCCDA001}" destId="{9A459E28-9133-48C9-96B9-73FDE0848AAD}" srcOrd="0" destOrd="0" presId="urn:microsoft.com/office/officeart/2005/8/layout/StepDownProcess"/>
    <dgm:cxn modelId="{184D4EFC-DA95-4179-B5D3-384F53907292}" type="presParOf" srcId="{FE8A418B-8BEA-4AD8-AA44-E421FCCDA001}" destId="{535BE9F0-0123-4561-AE31-16BF6E4E4E3F}" srcOrd="1" destOrd="0" presId="urn:microsoft.com/office/officeart/2005/8/layout/StepDownProcess"/>
    <dgm:cxn modelId="{3789C77A-E7F3-4147-91C7-B8F2C32EB2A1}" type="presParOf" srcId="{FE8A418B-8BEA-4AD8-AA44-E421FCCDA001}" destId="{7BBE0EAF-4F83-4047-8E89-8423276B0F1C}" srcOrd="2" destOrd="0" presId="urn:microsoft.com/office/officeart/2005/8/layout/StepDownProcess"/>
    <dgm:cxn modelId="{E6B2C0FC-37C4-46F2-A113-858BD420B0A7}" type="presParOf" srcId="{2F9470F3-3CB8-43AD-BAEF-B822B2FD1A00}" destId="{BACA95DD-B153-4E22-8F5B-3B921CD185D0}" srcOrd="3" destOrd="0" presId="urn:microsoft.com/office/officeart/2005/8/layout/StepDownProcess"/>
    <dgm:cxn modelId="{682F2052-5AEB-43BF-A279-5254B9B128BA}" type="presParOf" srcId="{2F9470F3-3CB8-43AD-BAEF-B822B2FD1A00}" destId="{7892ACD7-D58F-45A2-9ECE-86A55DCFCC2B}" srcOrd="4" destOrd="0" presId="urn:microsoft.com/office/officeart/2005/8/layout/StepDownProcess"/>
    <dgm:cxn modelId="{1252E12C-5E1D-4175-8595-2697A2F0D1B9}" type="presParOf" srcId="{7892ACD7-D58F-45A2-9ECE-86A55DCFCC2B}" destId="{739D2F86-3A78-4FA9-AC51-ECE7E4ED4248}" srcOrd="0" destOrd="0" presId="urn:microsoft.com/office/officeart/2005/8/layout/StepDownProcess"/>
    <dgm:cxn modelId="{7EC190A8-67BC-4A5E-B9A5-E61E913B7D60}" type="presParOf" srcId="{7892ACD7-D58F-45A2-9ECE-86A55DCFCC2B}" destId="{1CA446B3-464D-44C4-888E-D09BCDCDA722}" srcOrd="1" destOrd="0" presId="urn:microsoft.com/office/officeart/2005/8/layout/StepDownProcess"/>
    <dgm:cxn modelId="{20C6D20E-46E2-42B6-8A64-8B4C40FCF0F0}" type="presParOf" srcId="{7892ACD7-D58F-45A2-9ECE-86A55DCFCC2B}" destId="{83EAEB19-236C-46F6-8EA2-53D27CBBB20C}" srcOrd="2" destOrd="0" presId="urn:microsoft.com/office/officeart/2005/8/layout/StepDownProcess"/>
    <dgm:cxn modelId="{20A774AD-FD9A-4F8D-B0A0-97B92BFB13F9}" type="presParOf" srcId="{2F9470F3-3CB8-43AD-BAEF-B822B2FD1A00}" destId="{650512FD-F865-473E-9159-720D2A7C965C}" srcOrd="5" destOrd="0" presId="urn:microsoft.com/office/officeart/2005/8/layout/StepDownProcess"/>
    <dgm:cxn modelId="{7D16AE0C-54F3-4091-B58A-44E34AD56BC8}" type="presParOf" srcId="{2F9470F3-3CB8-43AD-BAEF-B822B2FD1A00}" destId="{F78074D8-50EF-4207-BDBA-7D8316BFEB28}" srcOrd="6" destOrd="0" presId="urn:microsoft.com/office/officeart/2005/8/layout/StepDownProcess"/>
    <dgm:cxn modelId="{4836827D-32BC-41F6-95EC-F01BE0A25BE9}" type="presParOf" srcId="{F78074D8-50EF-4207-BDBA-7D8316BFEB28}" destId="{0A76744C-6274-40A8-93D1-4EC0FCCF8D8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876F5-5E5B-47E7-B566-C89E4447A357}">
      <dsp:nvSpPr>
        <dsp:cNvPr id="0" name=""/>
        <dsp:cNvSpPr/>
      </dsp:nvSpPr>
      <dsp:spPr>
        <a:xfrm rot="5400000">
          <a:off x="1531049" y="64955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07A27-E9D4-41FD-82CE-BED32F497A34}">
      <dsp:nvSpPr>
        <dsp:cNvPr id="0" name=""/>
        <dsp:cNvSpPr/>
      </dsp:nvSpPr>
      <dsp:spPr>
        <a:xfrm>
          <a:off x="1379915" y="1719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Cookie</a:t>
          </a:r>
          <a:endParaRPr lang="en-US" sz="1600" kern="1200" dirty="0"/>
        </a:p>
      </dsp:txBody>
      <dsp:txXfrm>
        <a:off x="1412734" y="50018"/>
        <a:ext cx="894657" cy="606537"/>
      </dsp:txXfrm>
    </dsp:sp>
    <dsp:sp modelId="{4D6D7018-FE3D-41C8-BB30-8C491A5F8A03}">
      <dsp:nvSpPr>
        <dsp:cNvPr id="0" name=""/>
        <dsp:cNvSpPr/>
      </dsp:nvSpPr>
      <dsp:spPr>
        <a:xfrm>
          <a:off x="2326707" y="193627"/>
          <a:ext cx="1104137" cy="56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Does Remember Me Cookie Exist?</a:t>
          </a:r>
          <a:endParaRPr lang="en-US" sz="1100" kern="1200" dirty="0"/>
        </a:p>
      </dsp:txBody>
      <dsp:txXfrm>
        <a:off x="2326707" y="193627"/>
        <a:ext cx="1104137" cy="561998"/>
      </dsp:txXfrm>
    </dsp:sp>
    <dsp:sp modelId="{9A459E28-9133-48C9-96B9-73FDE0848AAD}">
      <dsp:nvSpPr>
        <dsp:cNvPr id="0" name=""/>
        <dsp:cNvSpPr/>
      </dsp:nvSpPr>
      <dsp:spPr>
        <a:xfrm rot="5400000">
          <a:off x="2424606" y="1404625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BE9F0-0123-4561-AE31-16BF6E4E4E3F}">
      <dsp:nvSpPr>
        <dsp:cNvPr id="0" name=""/>
        <dsp:cNvSpPr/>
      </dsp:nvSpPr>
      <dsp:spPr>
        <a:xfrm>
          <a:off x="2191195" y="80344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Decode Cookie</a:t>
          </a:r>
          <a:endParaRPr lang="en-US" sz="1600" kern="1200" dirty="0"/>
        </a:p>
      </dsp:txBody>
      <dsp:txXfrm>
        <a:off x="2224014" y="836268"/>
        <a:ext cx="894657" cy="606537"/>
      </dsp:txXfrm>
    </dsp:sp>
    <dsp:sp modelId="{7BBE0EAF-4F83-4047-8E89-8423276B0F1C}">
      <dsp:nvSpPr>
        <dsp:cNvPr id="0" name=""/>
        <dsp:cNvSpPr/>
      </dsp:nvSpPr>
      <dsp:spPr>
        <a:xfrm>
          <a:off x="3214055" y="866585"/>
          <a:ext cx="1583188" cy="48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Is Cookie correctly decoded?</a:t>
          </a:r>
          <a:endParaRPr lang="en-US" sz="1100" kern="1200" dirty="0"/>
        </a:p>
      </dsp:txBody>
      <dsp:txXfrm>
        <a:off x="3214055" y="866585"/>
        <a:ext cx="1583188" cy="484232"/>
      </dsp:txXfrm>
    </dsp:sp>
    <dsp:sp modelId="{739D2F86-3A78-4FA9-AC51-ECE7E4ED4248}">
      <dsp:nvSpPr>
        <dsp:cNvPr id="0" name=""/>
        <dsp:cNvSpPr/>
      </dsp:nvSpPr>
      <dsp:spPr>
        <a:xfrm rot="5400000">
          <a:off x="3318164" y="215970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46B3-464D-44C4-888E-D09BCDCDA722}">
      <dsp:nvSpPr>
        <dsp:cNvPr id="0" name=""/>
        <dsp:cNvSpPr/>
      </dsp:nvSpPr>
      <dsp:spPr>
        <a:xfrm>
          <a:off x="3072048" y="1554196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Validate Cookie</a:t>
          </a:r>
          <a:endParaRPr lang="en-US" sz="1600" kern="1200" dirty="0"/>
        </a:p>
      </dsp:txBody>
      <dsp:txXfrm>
        <a:off x="3104867" y="1587015"/>
        <a:ext cx="894657" cy="606537"/>
      </dsp:txXfrm>
    </dsp:sp>
    <dsp:sp modelId="{83EAEB19-236C-46F6-8EA2-53D27CBBB20C}">
      <dsp:nvSpPr>
        <dsp:cNvPr id="0" name=""/>
        <dsp:cNvSpPr/>
      </dsp:nvSpPr>
      <dsp:spPr>
        <a:xfrm>
          <a:off x="4127326" y="1591457"/>
          <a:ext cx="698427" cy="543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Check MD5 Signature</a:t>
          </a:r>
          <a:endParaRPr lang="en-US" sz="1100" kern="1200" dirty="0"/>
        </a:p>
      </dsp:txBody>
      <dsp:txXfrm>
        <a:off x="4127326" y="1591457"/>
        <a:ext cx="698427" cy="543282"/>
      </dsp:txXfrm>
    </dsp:sp>
    <dsp:sp modelId="{0A76744C-6274-40A8-93D1-4EC0FCCF8D84}">
      <dsp:nvSpPr>
        <dsp:cNvPr id="0" name=""/>
        <dsp:cNvSpPr/>
      </dsp:nvSpPr>
      <dsp:spPr>
        <a:xfrm>
          <a:off x="4060588" y="2282425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</a:t>
          </a:r>
          <a:r>
            <a:rPr lang="en-US" sz="1600" kern="1200" smtClean="0"/>
            <a:t>User </a:t>
          </a:r>
          <a:r>
            <a:rPr lang="en-US" sz="1600" kern="1200" smtClean="0"/>
            <a:t>Account</a:t>
          </a:r>
          <a:endParaRPr lang="en-US" sz="1600" kern="1200" dirty="0"/>
        </a:p>
      </dsp:txBody>
      <dsp:txXfrm>
        <a:off x="4093407" y="2315244"/>
        <a:ext cx="894657" cy="606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876F5-5E5B-47E7-B566-C89E4447A357}">
      <dsp:nvSpPr>
        <dsp:cNvPr id="0" name=""/>
        <dsp:cNvSpPr/>
      </dsp:nvSpPr>
      <dsp:spPr>
        <a:xfrm rot="5400000">
          <a:off x="1531049" y="64955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07A27-E9D4-41FD-82CE-BED32F497A34}">
      <dsp:nvSpPr>
        <dsp:cNvPr id="0" name=""/>
        <dsp:cNvSpPr/>
      </dsp:nvSpPr>
      <dsp:spPr>
        <a:xfrm>
          <a:off x="1379915" y="1719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Cookie</a:t>
          </a:r>
          <a:endParaRPr lang="en-US" sz="1600" kern="1200" dirty="0"/>
        </a:p>
      </dsp:txBody>
      <dsp:txXfrm>
        <a:off x="1412734" y="50018"/>
        <a:ext cx="894657" cy="606537"/>
      </dsp:txXfrm>
    </dsp:sp>
    <dsp:sp modelId="{4D6D7018-FE3D-41C8-BB30-8C491A5F8A03}">
      <dsp:nvSpPr>
        <dsp:cNvPr id="0" name=""/>
        <dsp:cNvSpPr/>
      </dsp:nvSpPr>
      <dsp:spPr>
        <a:xfrm>
          <a:off x="2326707" y="193627"/>
          <a:ext cx="1104137" cy="56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Does Remember Me Cookie Exist?</a:t>
          </a:r>
          <a:endParaRPr lang="en-US" sz="1100" kern="1200" dirty="0"/>
        </a:p>
      </dsp:txBody>
      <dsp:txXfrm>
        <a:off x="2326707" y="193627"/>
        <a:ext cx="1104137" cy="561998"/>
      </dsp:txXfrm>
    </dsp:sp>
    <dsp:sp modelId="{9A459E28-9133-48C9-96B9-73FDE0848AAD}">
      <dsp:nvSpPr>
        <dsp:cNvPr id="0" name=""/>
        <dsp:cNvSpPr/>
      </dsp:nvSpPr>
      <dsp:spPr>
        <a:xfrm rot="5400000">
          <a:off x="2424606" y="1404625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BE9F0-0123-4561-AE31-16BF6E4E4E3F}">
      <dsp:nvSpPr>
        <dsp:cNvPr id="0" name=""/>
        <dsp:cNvSpPr/>
      </dsp:nvSpPr>
      <dsp:spPr>
        <a:xfrm>
          <a:off x="2191195" y="80344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Decode Cookie</a:t>
          </a:r>
          <a:endParaRPr lang="en-US" sz="1600" kern="1200" dirty="0"/>
        </a:p>
      </dsp:txBody>
      <dsp:txXfrm>
        <a:off x="2224014" y="836268"/>
        <a:ext cx="894657" cy="606537"/>
      </dsp:txXfrm>
    </dsp:sp>
    <dsp:sp modelId="{7BBE0EAF-4F83-4047-8E89-8423276B0F1C}">
      <dsp:nvSpPr>
        <dsp:cNvPr id="0" name=""/>
        <dsp:cNvSpPr/>
      </dsp:nvSpPr>
      <dsp:spPr>
        <a:xfrm>
          <a:off x="3214055" y="866585"/>
          <a:ext cx="1583188" cy="48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Is Cookie correctly decoded?</a:t>
          </a:r>
          <a:endParaRPr lang="en-US" sz="1100" kern="1200" dirty="0"/>
        </a:p>
      </dsp:txBody>
      <dsp:txXfrm>
        <a:off x="3214055" y="866585"/>
        <a:ext cx="1583188" cy="484232"/>
      </dsp:txXfrm>
    </dsp:sp>
    <dsp:sp modelId="{739D2F86-3A78-4FA9-AC51-ECE7E4ED4248}">
      <dsp:nvSpPr>
        <dsp:cNvPr id="0" name=""/>
        <dsp:cNvSpPr/>
      </dsp:nvSpPr>
      <dsp:spPr>
        <a:xfrm rot="5400000">
          <a:off x="3318164" y="215970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46B3-464D-44C4-888E-D09BCDCDA722}">
      <dsp:nvSpPr>
        <dsp:cNvPr id="0" name=""/>
        <dsp:cNvSpPr/>
      </dsp:nvSpPr>
      <dsp:spPr>
        <a:xfrm>
          <a:off x="3072048" y="1554196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Validate Cookie</a:t>
          </a:r>
          <a:endParaRPr lang="en-US" sz="1600" kern="1200" dirty="0"/>
        </a:p>
      </dsp:txBody>
      <dsp:txXfrm>
        <a:off x="3104867" y="1587015"/>
        <a:ext cx="894657" cy="606537"/>
      </dsp:txXfrm>
    </dsp:sp>
    <dsp:sp modelId="{83EAEB19-236C-46F6-8EA2-53D27CBBB20C}">
      <dsp:nvSpPr>
        <dsp:cNvPr id="0" name=""/>
        <dsp:cNvSpPr/>
      </dsp:nvSpPr>
      <dsp:spPr>
        <a:xfrm>
          <a:off x="4127326" y="1591457"/>
          <a:ext cx="698427" cy="543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Check MD5 Signature</a:t>
          </a:r>
          <a:endParaRPr lang="en-US" sz="1100" kern="1200" dirty="0"/>
        </a:p>
      </dsp:txBody>
      <dsp:txXfrm>
        <a:off x="4127326" y="1591457"/>
        <a:ext cx="698427" cy="543282"/>
      </dsp:txXfrm>
    </dsp:sp>
    <dsp:sp modelId="{0A76744C-6274-40A8-93D1-4EC0FCCF8D84}">
      <dsp:nvSpPr>
        <dsp:cNvPr id="0" name=""/>
        <dsp:cNvSpPr/>
      </dsp:nvSpPr>
      <dsp:spPr>
        <a:xfrm>
          <a:off x="4060588" y="2282425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</a:t>
          </a:r>
          <a:r>
            <a:rPr lang="en-US" sz="1600" kern="1200" smtClean="0"/>
            <a:t>User </a:t>
          </a:r>
          <a:r>
            <a:rPr lang="en-US" sz="1600" kern="1200" smtClean="0"/>
            <a:t>Account</a:t>
          </a:r>
          <a:endParaRPr lang="en-US" sz="1600" kern="1200" dirty="0"/>
        </a:p>
      </dsp:txBody>
      <dsp:txXfrm>
        <a:off x="4093407" y="2315244"/>
        <a:ext cx="894657" cy="606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876F5-5E5B-47E7-B566-C89E4447A357}">
      <dsp:nvSpPr>
        <dsp:cNvPr id="0" name=""/>
        <dsp:cNvSpPr/>
      </dsp:nvSpPr>
      <dsp:spPr>
        <a:xfrm rot="5400000">
          <a:off x="1531049" y="64955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07A27-E9D4-41FD-82CE-BED32F497A34}">
      <dsp:nvSpPr>
        <dsp:cNvPr id="0" name=""/>
        <dsp:cNvSpPr/>
      </dsp:nvSpPr>
      <dsp:spPr>
        <a:xfrm>
          <a:off x="1379915" y="1719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Cookie</a:t>
          </a:r>
          <a:endParaRPr lang="en-US" sz="1600" kern="1200" dirty="0"/>
        </a:p>
      </dsp:txBody>
      <dsp:txXfrm>
        <a:off x="1412734" y="50018"/>
        <a:ext cx="894657" cy="606537"/>
      </dsp:txXfrm>
    </dsp:sp>
    <dsp:sp modelId="{4D6D7018-FE3D-41C8-BB30-8C491A5F8A03}">
      <dsp:nvSpPr>
        <dsp:cNvPr id="0" name=""/>
        <dsp:cNvSpPr/>
      </dsp:nvSpPr>
      <dsp:spPr>
        <a:xfrm>
          <a:off x="2326707" y="193627"/>
          <a:ext cx="1104137" cy="56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Does Remember Me Cookie Exist?</a:t>
          </a:r>
          <a:endParaRPr lang="en-US" sz="1100" kern="1200" dirty="0"/>
        </a:p>
      </dsp:txBody>
      <dsp:txXfrm>
        <a:off x="2326707" y="193627"/>
        <a:ext cx="1104137" cy="561998"/>
      </dsp:txXfrm>
    </dsp:sp>
    <dsp:sp modelId="{9A459E28-9133-48C9-96B9-73FDE0848AAD}">
      <dsp:nvSpPr>
        <dsp:cNvPr id="0" name=""/>
        <dsp:cNvSpPr/>
      </dsp:nvSpPr>
      <dsp:spPr>
        <a:xfrm rot="5400000">
          <a:off x="2424606" y="1404625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BE9F0-0123-4561-AE31-16BF6E4E4E3F}">
      <dsp:nvSpPr>
        <dsp:cNvPr id="0" name=""/>
        <dsp:cNvSpPr/>
      </dsp:nvSpPr>
      <dsp:spPr>
        <a:xfrm>
          <a:off x="2191195" y="80344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Decode Cookie</a:t>
          </a:r>
          <a:endParaRPr lang="en-US" sz="1600" kern="1200" dirty="0"/>
        </a:p>
      </dsp:txBody>
      <dsp:txXfrm>
        <a:off x="2224014" y="836268"/>
        <a:ext cx="894657" cy="606537"/>
      </dsp:txXfrm>
    </dsp:sp>
    <dsp:sp modelId="{7BBE0EAF-4F83-4047-8E89-8423276B0F1C}">
      <dsp:nvSpPr>
        <dsp:cNvPr id="0" name=""/>
        <dsp:cNvSpPr/>
      </dsp:nvSpPr>
      <dsp:spPr>
        <a:xfrm>
          <a:off x="3214055" y="866585"/>
          <a:ext cx="1583188" cy="48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Is Cookie correctly decoded?</a:t>
          </a:r>
          <a:endParaRPr lang="en-US" sz="1100" kern="1200" dirty="0"/>
        </a:p>
      </dsp:txBody>
      <dsp:txXfrm>
        <a:off x="3214055" y="866585"/>
        <a:ext cx="1583188" cy="484232"/>
      </dsp:txXfrm>
    </dsp:sp>
    <dsp:sp modelId="{739D2F86-3A78-4FA9-AC51-ECE7E4ED4248}">
      <dsp:nvSpPr>
        <dsp:cNvPr id="0" name=""/>
        <dsp:cNvSpPr/>
      </dsp:nvSpPr>
      <dsp:spPr>
        <a:xfrm rot="5400000">
          <a:off x="3318164" y="215970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46B3-464D-44C4-888E-D09BCDCDA722}">
      <dsp:nvSpPr>
        <dsp:cNvPr id="0" name=""/>
        <dsp:cNvSpPr/>
      </dsp:nvSpPr>
      <dsp:spPr>
        <a:xfrm>
          <a:off x="3072048" y="1554196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Validate Cookie</a:t>
          </a:r>
          <a:endParaRPr lang="en-US" sz="1600" kern="1200" dirty="0"/>
        </a:p>
      </dsp:txBody>
      <dsp:txXfrm>
        <a:off x="3104867" y="1587015"/>
        <a:ext cx="894657" cy="606537"/>
      </dsp:txXfrm>
    </dsp:sp>
    <dsp:sp modelId="{83EAEB19-236C-46F6-8EA2-53D27CBBB20C}">
      <dsp:nvSpPr>
        <dsp:cNvPr id="0" name=""/>
        <dsp:cNvSpPr/>
      </dsp:nvSpPr>
      <dsp:spPr>
        <a:xfrm>
          <a:off x="4127326" y="1591457"/>
          <a:ext cx="698427" cy="543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Check MD5 Signature</a:t>
          </a:r>
          <a:endParaRPr lang="en-US" sz="1100" kern="1200" dirty="0"/>
        </a:p>
      </dsp:txBody>
      <dsp:txXfrm>
        <a:off x="4127326" y="1591457"/>
        <a:ext cx="698427" cy="543282"/>
      </dsp:txXfrm>
    </dsp:sp>
    <dsp:sp modelId="{0A76744C-6274-40A8-93D1-4EC0FCCF8D84}">
      <dsp:nvSpPr>
        <dsp:cNvPr id="0" name=""/>
        <dsp:cNvSpPr/>
      </dsp:nvSpPr>
      <dsp:spPr>
        <a:xfrm>
          <a:off x="4060588" y="2282425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</a:t>
          </a:r>
          <a:r>
            <a:rPr lang="en-US" sz="1600" kern="1200" smtClean="0"/>
            <a:t>User </a:t>
          </a:r>
          <a:r>
            <a:rPr lang="en-US" sz="1600" kern="1200" smtClean="0"/>
            <a:t>Account</a:t>
          </a:r>
          <a:endParaRPr lang="en-US" sz="1600" kern="1200" dirty="0"/>
        </a:p>
      </dsp:txBody>
      <dsp:txXfrm>
        <a:off x="4093407" y="2315244"/>
        <a:ext cx="894657" cy="6065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876F5-5E5B-47E7-B566-C89E4447A357}">
      <dsp:nvSpPr>
        <dsp:cNvPr id="0" name=""/>
        <dsp:cNvSpPr/>
      </dsp:nvSpPr>
      <dsp:spPr>
        <a:xfrm rot="5400000">
          <a:off x="1531049" y="64955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07A27-E9D4-41FD-82CE-BED32F497A34}">
      <dsp:nvSpPr>
        <dsp:cNvPr id="0" name=""/>
        <dsp:cNvSpPr/>
      </dsp:nvSpPr>
      <dsp:spPr>
        <a:xfrm>
          <a:off x="1379915" y="1719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Cookie</a:t>
          </a:r>
          <a:endParaRPr lang="en-US" sz="1600" kern="1200" dirty="0"/>
        </a:p>
      </dsp:txBody>
      <dsp:txXfrm>
        <a:off x="1412734" y="50018"/>
        <a:ext cx="894657" cy="606537"/>
      </dsp:txXfrm>
    </dsp:sp>
    <dsp:sp modelId="{4D6D7018-FE3D-41C8-BB30-8C491A5F8A03}">
      <dsp:nvSpPr>
        <dsp:cNvPr id="0" name=""/>
        <dsp:cNvSpPr/>
      </dsp:nvSpPr>
      <dsp:spPr>
        <a:xfrm>
          <a:off x="2326707" y="193627"/>
          <a:ext cx="1104137" cy="56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Does Remember Me Cookie Exist?</a:t>
          </a:r>
          <a:endParaRPr lang="en-US" sz="1100" kern="1200" dirty="0"/>
        </a:p>
      </dsp:txBody>
      <dsp:txXfrm>
        <a:off x="2326707" y="193627"/>
        <a:ext cx="1104137" cy="561998"/>
      </dsp:txXfrm>
    </dsp:sp>
    <dsp:sp modelId="{9A459E28-9133-48C9-96B9-73FDE0848AAD}">
      <dsp:nvSpPr>
        <dsp:cNvPr id="0" name=""/>
        <dsp:cNvSpPr/>
      </dsp:nvSpPr>
      <dsp:spPr>
        <a:xfrm rot="5400000">
          <a:off x="2424606" y="1404625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BE9F0-0123-4561-AE31-16BF6E4E4E3F}">
      <dsp:nvSpPr>
        <dsp:cNvPr id="0" name=""/>
        <dsp:cNvSpPr/>
      </dsp:nvSpPr>
      <dsp:spPr>
        <a:xfrm>
          <a:off x="2191195" y="80344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Decode Cookie</a:t>
          </a:r>
          <a:endParaRPr lang="en-US" sz="1600" kern="1200" dirty="0"/>
        </a:p>
      </dsp:txBody>
      <dsp:txXfrm>
        <a:off x="2224014" y="836268"/>
        <a:ext cx="894657" cy="606537"/>
      </dsp:txXfrm>
    </dsp:sp>
    <dsp:sp modelId="{7BBE0EAF-4F83-4047-8E89-8423276B0F1C}">
      <dsp:nvSpPr>
        <dsp:cNvPr id="0" name=""/>
        <dsp:cNvSpPr/>
      </dsp:nvSpPr>
      <dsp:spPr>
        <a:xfrm>
          <a:off x="3214055" y="866585"/>
          <a:ext cx="1583188" cy="48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Is Cookie correctly decoded?</a:t>
          </a:r>
          <a:endParaRPr lang="en-US" sz="1100" kern="1200" dirty="0"/>
        </a:p>
      </dsp:txBody>
      <dsp:txXfrm>
        <a:off x="3214055" y="866585"/>
        <a:ext cx="1583188" cy="484232"/>
      </dsp:txXfrm>
    </dsp:sp>
    <dsp:sp modelId="{739D2F86-3A78-4FA9-AC51-ECE7E4ED4248}">
      <dsp:nvSpPr>
        <dsp:cNvPr id="0" name=""/>
        <dsp:cNvSpPr/>
      </dsp:nvSpPr>
      <dsp:spPr>
        <a:xfrm rot="5400000">
          <a:off x="3318164" y="215970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46B3-464D-44C4-888E-D09BCDCDA722}">
      <dsp:nvSpPr>
        <dsp:cNvPr id="0" name=""/>
        <dsp:cNvSpPr/>
      </dsp:nvSpPr>
      <dsp:spPr>
        <a:xfrm>
          <a:off x="3072048" y="1554196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Validate Cookie</a:t>
          </a:r>
          <a:endParaRPr lang="en-US" sz="1600" kern="1200" dirty="0"/>
        </a:p>
      </dsp:txBody>
      <dsp:txXfrm>
        <a:off x="3104867" y="1587015"/>
        <a:ext cx="894657" cy="606537"/>
      </dsp:txXfrm>
    </dsp:sp>
    <dsp:sp modelId="{83EAEB19-236C-46F6-8EA2-53D27CBBB20C}">
      <dsp:nvSpPr>
        <dsp:cNvPr id="0" name=""/>
        <dsp:cNvSpPr/>
      </dsp:nvSpPr>
      <dsp:spPr>
        <a:xfrm>
          <a:off x="4127326" y="1591457"/>
          <a:ext cx="698427" cy="543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Check MD5 Signature</a:t>
          </a:r>
          <a:endParaRPr lang="en-US" sz="1100" kern="1200" dirty="0"/>
        </a:p>
      </dsp:txBody>
      <dsp:txXfrm>
        <a:off x="4127326" y="1591457"/>
        <a:ext cx="698427" cy="543282"/>
      </dsp:txXfrm>
    </dsp:sp>
    <dsp:sp modelId="{0A76744C-6274-40A8-93D1-4EC0FCCF8D84}">
      <dsp:nvSpPr>
        <dsp:cNvPr id="0" name=""/>
        <dsp:cNvSpPr/>
      </dsp:nvSpPr>
      <dsp:spPr>
        <a:xfrm>
          <a:off x="4060588" y="2282425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</a:t>
          </a:r>
          <a:r>
            <a:rPr lang="en-US" sz="1600" kern="1200" smtClean="0"/>
            <a:t>User </a:t>
          </a:r>
          <a:r>
            <a:rPr lang="en-US" sz="1600" kern="1200" smtClean="0"/>
            <a:t>Account</a:t>
          </a:r>
          <a:endParaRPr lang="en-US" sz="1600" kern="1200" dirty="0"/>
        </a:p>
      </dsp:txBody>
      <dsp:txXfrm>
        <a:off x="4093407" y="2315244"/>
        <a:ext cx="894657" cy="6065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876F5-5E5B-47E7-B566-C89E4447A357}">
      <dsp:nvSpPr>
        <dsp:cNvPr id="0" name=""/>
        <dsp:cNvSpPr/>
      </dsp:nvSpPr>
      <dsp:spPr>
        <a:xfrm rot="5400000">
          <a:off x="1531049" y="64955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07A27-E9D4-41FD-82CE-BED32F497A34}">
      <dsp:nvSpPr>
        <dsp:cNvPr id="0" name=""/>
        <dsp:cNvSpPr/>
      </dsp:nvSpPr>
      <dsp:spPr>
        <a:xfrm>
          <a:off x="1379915" y="1719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Cookie</a:t>
          </a:r>
          <a:endParaRPr lang="en-US" sz="1600" kern="1200" dirty="0"/>
        </a:p>
      </dsp:txBody>
      <dsp:txXfrm>
        <a:off x="1412734" y="50018"/>
        <a:ext cx="894657" cy="606537"/>
      </dsp:txXfrm>
    </dsp:sp>
    <dsp:sp modelId="{4D6D7018-FE3D-41C8-BB30-8C491A5F8A03}">
      <dsp:nvSpPr>
        <dsp:cNvPr id="0" name=""/>
        <dsp:cNvSpPr/>
      </dsp:nvSpPr>
      <dsp:spPr>
        <a:xfrm>
          <a:off x="2326707" y="193627"/>
          <a:ext cx="1104137" cy="56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Does Remember Me Cookie Exist?</a:t>
          </a:r>
          <a:endParaRPr lang="en-US" sz="1100" kern="1200" dirty="0"/>
        </a:p>
      </dsp:txBody>
      <dsp:txXfrm>
        <a:off x="2326707" y="193627"/>
        <a:ext cx="1104137" cy="561998"/>
      </dsp:txXfrm>
    </dsp:sp>
    <dsp:sp modelId="{9A459E28-9133-48C9-96B9-73FDE0848AAD}">
      <dsp:nvSpPr>
        <dsp:cNvPr id="0" name=""/>
        <dsp:cNvSpPr/>
      </dsp:nvSpPr>
      <dsp:spPr>
        <a:xfrm rot="5400000">
          <a:off x="2424606" y="1404625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BE9F0-0123-4561-AE31-16BF6E4E4E3F}">
      <dsp:nvSpPr>
        <dsp:cNvPr id="0" name=""/>
        <dsp:cNvSpPr/>
      </dsp:nvSpPr>
      <dsp:spPr>
        <a:xfrm>
          <a:off x="2191195" y="80344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Decode Cookie</a:t>
          </a:r>
          <a:endParaRPr lang="en-US" sz="1600" kern="1200" dirty="0"/>
        </a:p>
      </dsp:txBody>
      <dsp:txXfrm>
        <a:off x="2224014" y="836268"/>
        <a:ext cx="894657" cy="606537"/>
      </dsp:txXfrm>
    </dsp:sp>
    <dsp:sp modelId="{7BBE0EAF-4F83-4047-8E89-8423276B0F1C}">
      <dsp:nvSpPr>
        <dsp:cNvPr id="0" name=""/>
        <dsp:cNvSpPr/>
      </dsp:nvSpPr>
      <dsp:spPr>
        <a:xfrm>
          <a:off x="3214055" y="866585"/>
          <a:ext cx="1583188" cy="48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Is Cookie correctly decoded?</a:t>
          </a:r>
          <a:endParaRPr lang="en-US" sz="1100" kern="1200" dirty="0"/>
        </a:p>
      </dsp:txBody>
      <dsp:txXfrm>
        <a:off x="3214055" y="866585"/>
        <a:ext cx="1583188" cy="484232"/>
      </dsp:txXfrm>
    </dsp:sp>
    <dsp:sp modelId="{739D2F86-3A78-4FA9-AC51-ECE7E4ED4248}">
      <dsp:nvSpPr>
        <dsp:cNvPr id="0" name=""/>
        <dsp:cNvSpPr/>
      </dsp:nvSpPr>
      <dsp:spPr>
        <a:xfrm rot="5400000">
          <a:off x="3318164" y="215970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46B3-464D-44C4-888E-D09BCDCDA722}">
      <dsp:nvSpPr>
        <dsp:cNvPr id="0" name=""/>
        <dsp:cNvSpPr/>
      </dsp:nvSpPr>
      <dsp:spPr>
        <a:xfrm>
          <a:off x="3072048" y="1554196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Validate Cookie</a:t>
          </a:r>
          <a:endParaRPr lang="en-US" sz="1600" kern="1200" dirty="0"/>
        </a:p>
      </dsp:txBody>
      <dsp:txXfrm>
        <a:off x="3104867" y="1587015"/>
        <a:ext cx="894657" cy="606537"/>
      </dsp:txXfrm>
    </dsp:sp>
    <dsp:sp modelId="{83EAEB19-236C-46F6-8EA2-53D27CBBB20C}">
      <dsp:nvSpPr>
        <dsp:cNvPr id="0" name=""/>
        <dsp:cNvSpPr/>
      </dsp:nvSpPr>
      <dsp:spPr>
        <a:xfrm>
          <a:off x="4127326" y="1591457"/>
          <a:ext cx="698427" cy="543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Check MD5 Signature</a:t>
          </a:r>
          <a:endParaRPr lang="en-US" sz="1100" kern="1200" dirty="0"/>
        </a:p>
      </dsp:txBody>
      <dsp:txXfrm>
        <a:off x="4127326" y="1591457"/>
        <a:ext cx="698427" cy="543282"/>
      </dsp:txXfrm>
    </dsp:sp>
    <dsp:sp modelId="{0A76744C-6274-40A8-93D1-4EC0FCCF8D84}">
      <dsp:nvSpPr>
        <dsp:cNvPr id="0" name=""/>
        <dsp:cNvSpPr/>
      </dsp:nvSpPr>
      <dsp:spPr>
        <a:xfrm>
          <a:off x="4060588" y="2282425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</a:t>
          </a:r>
          <a:r>
            <a:rPr lang="en-US" sz="1600" kern="1200" smtClean="0"/>
            <a:t>User </a:t>
          </a:r>
          <a:r>
            <a:rPr lang="en-US" sz="1600" kern="1200" smtClean="0"/>
            <a:t>Account</a:t>
          </a:r>
          <a:endParaRPr lang="en-US" sz="1600" kern="1200" dirty="0"/>
        </a:p>
      </dsp:txBody>
      <dsp:txXfrm>
        <a:off x="4093407" y="2315244"/>
        <a:ext cx="894657" cy="6065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876F5-5E5B-47E7-B566-C89E4447A357}">
      <dsp:nvSpPr>
        <dsp:cNvPr id="0" name=""/>
        <dsp:cNvSpPr/>
      </dsp:nvSpPr>
      <dsp:spPr>
        <a:xfrm rot="5400000">
          <a:off x="1531049" y="64955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07A27-E9D4-41FD-82CE-BED32F497A34}">
      <dsp:nvSpPr>
        <dsp:cNvPr id="0" name=""/>
        <dsp:cNvSpPr/>
      </dsp:nvSpPr>
      <dsp:spPr>
        <a:xfrm>
          <a:off x="1379915" y="1719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Cookie</a:t>
          </a:r>
          <a:endParaRPr lang="en-US" sz="1600" kern="1200" dirty="0"/>
        </a:p>
      </dsp:txBody>
      <dsp:txXfrm>
        <a:off x="1412734" y="50018"/>
        <a:ext cx="894657" cy="606537"/>
      </dsp:txXfrm>
    </dsp:sp>
    <dsp:sp modelId="{4D6D7018-FE3D-41C8-BB30-8C491A5F8A03}">
      <dsp:nvSpPr>
        <dsp:cNvPr id="0" name=""/>
        <dsp:cNvSpPr/>
      </dsp:nvSpPr>
      <dsp:spPr>
        <a:xfrm>
          <a:off x="2326707" y="193627"/>
          <a:ext cx="1104137" cy="56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Does Remember Me Cookie Exist?</a:t>
          </a:r>
          <a:endParaRPr lang="en-US" sz="1100" kern="1200" dirty="0"/>
        </a:p>
      </dsp:txBody>
      <dsp:txXfrm>
        <a:off x="2326707" y="193627"/>
        <a:ext cx="1104137" cy="561998"/>
      </dsp:txXfrm>
    </dsp:sp>
    <dsp:sp modelId="{9A459E28-9133-48C9-96B9-73FDE0848AAD}">
      <dsp:nvSpPr>
        <dsp:cNvPr id="0" name=""/>
        <dsp:cNvSpPr/>
      </dsp:nvSpPr>
      <dsp:spPr>
        <a:xfrm rot="5400000">
          <a:off x="2424606" y="1404625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BE9F0-0123-4561-AE31-16BF6E4E4E3F}">
      <dsp:nvSpPr>
        <dsp:cNvPr id="0" name=""/>
        <dsp:cNvSpPr/>
      </dsp:nvSpPr>
      <dsp:spPr>
        <a:xfrm>
          <a:off x="2191195" y="803449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Decode Cookie</a:t>
          </a:r>
          <a:endParaRPr lang="en-US" sz="1600" kern="1200" dirty="0"/>
        </a:p>
      </dsp:txBody>
      <dsp:txXfrm>
        <a:off x="2224014" y="836268"/>
        <a:ext cx="894657" cy="606537"/>
      </dsp:txXfrm>
    </dsp:sp>
    <dsp:sp modelId="{7BBE0EAF-4F83-4047-8E89-8423276B0F1C}">
      <dsp:nvSpPr>
        <dsp:cNvPr id="0" name=""/>
        <dsp:cNvSpPr/>
      </dsp:nvSpPr>
      <dsp:spPr>
        <a:xfrm>
          <a:off x="3214055" y="866585"/>
          <a:ext cx="1583188" cy="48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Is Cookie correctly decoded?</a:t>
          </a:r>
          <a:endParaRPr lang="en-US" sz="1100" kern="1200" dirty="0"/>
        </a:p>
      </dsp:txBody>
      <dsp:txXfrm>
        <a:off x="3214055" y="866585"/>
        <a:ext cx="1583188" cy="484232"/>
      </dsp:txXfrm>
    </dsp:sp>
    <dsp:sp modelId="{739D2F86-3A78-4FA9-AC51-ECE7E4ED4248}">
      <dsp:nvSpPr>
        <dsp:cNvPr id="0" name=""/>
        <dsp:cNvSpPr/>
      </dsp:nvSpPr>
      <dsp:spPr>
        <a:xfrm rot="5400000">
          <a:off x="3318164" y="2159700"/>
          <a:ext cx="570446" cy="6494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46B3-464D-44C4-888E-D09BCDCDA722}">
      <dsp:nvSpPr>
        <dsp:cNvPr id="0" name=""/>
        <dsp:cNvSpPr/>
      </dsp:nvSpPr>
      <dsp:spPr>
        <a:xfrm>
          <a:off x="3072048" y="1554196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Validate Cookie</a:t>
          </a:r>
          <a:endParaRPr lang="en-US" sz="1600" kern="1200" dirty="0"/>
        </a:p>
      </dsp:txBody>
      <dsp:txXfrm>
        <a:off x="3104867" y="1587015"/>
        <a:ext cx="894657" cy="606537"/>
      </dsp:txXfrm>
    </dsp:sp>
    <dsp:sp modelId="{83EAEB19-236C-46F6-8EA2-53D27CBBB20C}">
      <dsp:nvSpPr>
        <dsp:cNvPr id="0" name=""/>
        <dsp:cNvSpPr/>
      </dsp:nvSpPr>
      <dsp:spPr>
        <a:xfrm>
          <a:off x="4127326" y="1591457"/>
          <a:ext cx="698427" cy="543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Check MD5 Signature</a:t>
          </a:r>
          <a:endParaRPr lang="en-US" sz="1100" kern="1200" dirty="0"/>
        </a:p>
      </dsp:txBody>
      <dsp:txXfrm>
        <a:off x="4127326" y="1591457"/>
        <a:ext cx="698427" cy="543282"/>
      </dsp:txXfrm>
    </dsp:sp>
    <dsp:sp modelId="{0A76744C-6274-40A8-93D1-4EC0FCCF8D84}">
      <dsp:nvSpPr>
        <dsp:cNvPr id="0" name=""/>
        <dsp:cNvSpPr/>
      </dsp:nvSpPr>
      <dsp:spPr>
        <a:xfrm>
          <a:off x="4060588" y="2282425"/>
          <a:ext cx="960295" cy="67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 </a:t>
          </a:r>
          <a:r>
            <a:rPr lang="en-US" sz="1600" kern="1200" smtClean="0"/>
            <a:t>User </a:t>
          </a:r>
          <a:r>
            <a:rPr lang="en-US" sz="1600" kern="1200" smtClean="0"/>
            <a:t>Account</a:t>
          </a:r>
          <a:endParaRPr lang="en-US" sz="1600" kern="1200" dirty="0"/>
        </a:p>
      </dsp:txBody>
      <dsp:txXfrm>
        <a:off x="4093407" y="2315244"/>
        <a:ext cx="894657" cy="606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8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41"/>
            <a:ext cx="288036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41"/>
            <a:ext cx="84277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4406903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5"/>
            <a:ext cx="565626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1535115"/>
            <a:ext cx="56584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9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6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3" y="273051"/>
            <a:ext cx="42116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4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3" y="1435103"/>
            <a:ext cx="42116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4" y="4800602"/>
            <a:ext cx="768096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4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4" y="5367340"/>
            <a:ext cx="768096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9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3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3AAF-D87F-4447-A1FB-F57F58607EDF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3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28D8-49FF-4083-A3ED-518AA104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4709" y="214109"/>
            <a:ext cx="2560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RememberMeAuthenticationFilter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29016" y="276408"/>
            <a:ext cx="42672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4469" y="214112"/>
            <a:ext cx="1408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request</a:t>
            </a:r>
          </a:p>
        </p:txBody>
      </p:sp>
    </p:spTree>
    <p:extLst>
      <p:ext uri="{BB962C8B-B14F-4D97-AF65-F5344CB8AC3E}">
        <p14:creationId xmlns:p14="http://schemas.microsoft.com/office/powerpoint/2010/main" val="41859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4709" y="214109"/>
            <a:ext cx="2560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RememberMeAuthenticationFilter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29016" y="276408"/>
            <a:ext cx="42672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4469" y="214112"/>
            <a:ext cx="1408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request</a:t>
            </a:r>
          </a:p>
        </p:txBody>
      </p:sp>
      <p:sp>
        <p:nvSpPr>
          <p:cNvPr id="7" name="Down Arrow 6"/>
          <p:cNvSpPr/>
          <p:nvPr/>
        </p:nvSpPr>
        <p:spPr>
          <a:xfrm>
            <a:off x="3891529" y="488431"/>
            <a:ext cx="106680" cy="95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43468769"/>
              </p:ext>
            </p:extLst>
          </p:nvPr>
        </p:nvGraphicFramePr>
        <p:xfrm>
          <a:off x="2152645" y="1465010"/>
          <a:ext cx="6400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2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4709" y="214109"/>
            <a:ext cx="2560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RememberMeAuthenticationFilter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29016" y="276408"/>
            <a:ext cx="42672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4469" y="214112"/>
            <a:ext cx="1408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request</a:t>
            </a:r>
          </a:p>
        </p:txBody>
      </p:sp>
      <p:sp>
        <p:nvSpPr>
          <p:cNvPr id="7" name="Down Arrow 6"/>
          <p:cNvSpPr/>
          <p:nvPr/>
        </p:nvSpPr>
        <p:spPr>
          <a:xfrm>
            <a:off x="3891529" y="488431"/>
            <a:ext cx="106680" cy="95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81360" y="1588427"/>
            <a:ext cx="533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10561320" y="5435189"/>
            <a:ext cx="170688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 Filter</a:t>
            </a:r>
          </a:p>
        </p:txBody>
      </p:sp>
      <p:cxnSp>
        <p:nvCxnSpPr>
          <p:cNvPr id="43" name="Elbow Connector 42"/>
          <p:cNvCxnSpPr>
            <a:endCxn id="10" idx="0"/>
          </p:cNvCxnSpPr>
          <p:nvPr/>
        </p:nvCxnSpPr>
        <p:spPr>
          <a:xfrm>
            <a:off x="4693920" y="1588426"/>
            <a:ext cx="6720840" cy="384676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056458392"/>
              </p:ext>
            </p:extLst>
          </p:nvPr>
        </p:nvGraphicFramePr>
        <p:xfrm>
          <a:off x="2152645" y="1465010"/>
          <a:ext cx="6400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2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4709" y="214109"/>
            <a:ext cx="2560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RememberMeAuthenticationFilter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29016" y="276408"/>
            <a:ext cx="42672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4469" y="214112"/>
            <a:ext cx="1408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request</a:t>
            </a:r>
          </a:p>
        </p:txBody>
      </p:sp>
      <p:sp>
        <p:nvSpPr>
          <p:cNvPr id="7" name="Down Arrow 6"/>
          <p:cNvSpPr/>
          <p:nvPr/>
        </p:nvSpPr>
        <p:spPr>
          <a:xfrm>
            <a:off x="3891529" y="488431"/>
            <a:ext cx="106680" cy="95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81360" y="1588427"/>
            <a:ext cx="533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10561320" y="5435189"/>
            <a:ext cx="170688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 Filter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20040" y="5092289"/>
            <a:ext cx="1664208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Throw Exception</a:t>
            </a:r>
            <a:endParaRPr lang="en-US" dirty="0"/>
          </a:p>
        </p:txBody>
      </p:sp>
      <p:cxnSp>
        <p:nvCxnSpPr>
          <p:cNvPr id="43" name="Elbow Connector 42"/>
          <p:cNvCxnSpPr>
            <a:endCxn id="10" idx="0"/>
          </p:cNvCxnSpPr>
          <p:nvPr/>
        </p:nvCxnSpPr>
        <p:spPr>
          <a:xfrm>
            <a:off x="4693920" y="1588426"/>
            <a:ext cx="6720840" cy="384676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5" idx="0"/>
          </p:cNvCxnSpPr>
          <p:nvPr/>
        </p:nvCxnSpPr>
        <p:spPr>
          <a:xfrm rot="10800000" flipV="1">
            <a:off x="1152144" y="2812472"/>
            <a:ext cx="3221736" cy="227981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52144" y="2812475"/>
            <a:ext cx="533400" cy="2462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056458392"/>
              </p:ext>
            </p:extLst>
          </p:nvPr>
        </p:nvGraphicFramePr>
        <p:xfrm>
          <a:off x="2152645" y="1465010"/>
          <a:ext cx="6400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2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4709" y="214109"/>
            <a:ext cx="2560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RememberMeAuthenticationFilter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29016" y="276408"/>
            <a:ext cx="42672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4469" y="214112"/>
            <a:ext cx="1408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request</a:t>
            </a:r>
          </a:p>
        </p:txBody>
      </p:sp>
      <p:sp>
        <p:nvSpPr>
          <p:cNvPr id="7" name="Down Arrow 6"/>
          <p:cNvSpPr/>
          <p:nvPr/>
        </p:nvSpPr>
        <p:spPr>
          <a:xfrm>
            <a:off x="3891529" y="488431"/>
            <a:ext cx="106680" cy="95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81360" y="1588427"/>
            <a:ext cx="533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10561320" y="5435189"/>
            <a:ext cx="170688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 Filter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20040" y="5092289"/>
            <a:ext cx="1664208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Throw Exception</a:t>
            </a:r>
            <a:endParaRPr lang="en-US" dirty="0"/>
          </a:p>
        </p:txBody>
      </p:sp>
      <p:cxnSp>
        <p:nvCxnSpPr>
          <p:cNvPr id="43" name="Elbow Connector 42"/>
          <p:cNvCxnSpPr>
            <a:endCxn id="10" idx="0"/>
          </p:cNvCxnSpPr>
          <p:nvPr/>
        </p:nvCxnSpPr>
        <p:spPr>
          <a:xfrm>
            <a:off x="4693920" y="1588426"/>
            <a:ext cx="6720840" cy="384676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5" idx="0"/>
          </p:cNvCxnSpPr>
          <p:nvPr/>
        </p:nvCxnSpPr>
        <p:spPr>
          <a:xfrm rot="10800000" flipV="1">
            <a:off x="1152144" y="2812472"/>
            <a:ext cx="3221736" cy="227981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52144" y="2812475"/>
            <a:ext cx="533400" cy="2462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cxnSp>
        <p:nvCxnSpPr>
          <p:cNvPr id="52" name="Elbow Connector 51"/>
          <p:cNvCxnSpPr>
            <a:endCxn id="25" idx="3"/>
          </p:cNvCxnSpPr>
          <p:nvPr/>
        </p:nvCxnSpPr>
        <p:spPr>
          <a:xfrm rot="10800000" flipV="1">
            <a:off x="1984248" y="3581403"/>
            <a:ext cx="3669792" cy="1815689"/>
          </a:xfrm>
          <a:prstGeom prst="bentConnector3">
            <a:avLst>
              <a:gd name="adj1" fmla="val 7883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73680" y="3581402"/>
            <a:ext cx="533400" cy="2462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056458392"/>
              </p:ext>
            </p:extLst>
          </p:nvPr>
        </p:nvGraphicFramePr>
        <p:xfrm>
          <a:off x="2152645" y="1465010"/>
          <a:ext cx="6400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2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4709" y="214109"/>
            <a:ext cx="2560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RememberMeAuthenticationFilter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29016" y="276408"/>
            <a:ext cx="42672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4469" y="214112"/>
            <a:ext cx="1408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request</a:t>
            </a:r>
          </a:p>
        </p:txBody>
      </p:sp>
      <p:sp>
        <p:nvSpPr>
          <p:cNvPr id="7" name="Down Arrow 6"/>
          <p:cNvSpPr/>
          <p:nvPr/>
        </p:nvSpPr>
        <p:spPr>
          <a:xfrm>
            <a:off x="3891529" y="488431"/>
            <a:ext cx="106680" cy="95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81360" y="1588427"/>
            <a:ext cx="533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10561320" y="5435189"/>
            <a:ext cx="170688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 Filter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20040" y="5092289"/>
            <a:ext cx="1664208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Throw Exception</a:t>
            </a:r>
            <a:endParaRPr lang="en-US" dirty="0"/>
          </a:p>
        </p:txBody>
      </p:sp>
      <p:cxnSp>
        <p:nvCxnSpPr>
          <p:cNvPr id="43" name="Elbow Connector 42"/>
          <p:cNvCxnSpPr>
            <a:endCxn id="10" idx="0"/>
          </p:cNvCxnSpPr>
          <p:nvPr/>
        </p:nvCxnSpPr>
        <p:spPr>
          <a:xfrm>
            <a:off x="4693920" y="1588426"/>
            <a:ext cx="6720840" cy="384676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5" idx="0"/>
          </p:cNvCxnSpPr>
          <p:nvPr/>
        </p:nvCxnSpPr>
        <p:spPr>
          <a:xfrm rot="10800000" flipV="1">
            <a:off x="1152144" y="2812472"/>
            <a:ext cx="3221736" cy="227981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52144" y="2812475"/>
            <a:ext cx="533400" cy="2462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cxnSp>
        <p:nvCxnSpPr>
          <p:cNvPr id="52" name="Elbow Connector 51"/>
          <p:cNvCxnSpPr>
            <a:endCxn id="25" idx="3"/>
          </p:cNvCxnSpPr>
          <p:nvPr/>
        </p:nvCxnSpPr>
        <p:spPr>
          <a:xfrm rot="10800000" flipV="1">
            <a:off x="1984248" y="3581403"/>
            <a:ext cx="3669792" cy="1815689"/>
          </a:xfrm>
          <a:prstGeom prst="bentConnector3">
            <a:avLst>
              <a:gd name="adj1" fmla="val 7883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73680" y="3581402"/>
            <a:ext cx="533400" cy="2462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cxnSp>
        <p:nvCxnSpPr>
          <p:cNvPr id="64" name="Elbow Connector 63"/>
          <p:cNvCxnSpPr/>
          <p:nvPr/>
        </p:nvCxnSpPr>
        <p:spPr>
          <a:xfrm rot="10800000" flipV="1">
            <a:off x="1984248" y="4343400"/>
            <a:ext cx="5056632" cy="1295400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12563" y="4343403"/>
            <a:ext cx="533400" cy="2462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056458392"/>
              </p:ext>
            </p:extLst>
          </p:nvPr>
        </p:nvGraphicFramePr>
        <p:xfrm>
          <a:off x="2152645" y="1465010"/>
          <a:ext cx="6400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4709" y="214109"/>
            <a:ext cx="2560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RememberMeAuthenticationFilter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29016" y="276408"/>
            <a:ext cx="42672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4469" y="214112"/>
            <a:ext cx="1408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request</a:t>
            </a:r>
          </a:p>
        </p:txBody>
      </p:sp>
      <p:sp>
        <p:nvSpPr>
          <p:cNvPr id="7" name="Down Arrow 6"/>
          <p:cNvSpPr/>
          <p:nvPr/>
        </p:nvSpPr>
        <p:spPr>
          <a:xfrm>
            <a:off x="3891529" y="488431"/>
            <a:ext cx="106680" cy="95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81360" y="1588427"/>
            <a:ext cx="533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10561320" y="5435189"/>
            <a:ext cx="170688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 Filter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20040" y="5092289"/>
            <a:ext cx="1664208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Throw Exception</a:t>
            </a:r>
            <a:endParaRPr lang="en-US" dirty="0"/>
          </a:p>
        </p:txBody>
      </p:sp>
      <p:cxnSp>
        <p:nvCxnSpPr>
          <p:cNvPr id="43" name="Elbow Connector 42"/>
          <p:cNvCxnSpPr>
            <a:endCxn id="10" idx="0"/>
          </p:cNvCxnSpPr>
          <p:nvPr/>
        </p:nvCxnSpPr>
        <p:spPr>
          <a:xfrm>
            <a:off x="4693920" y="1588426"/>
            <a:ext cx="6720840" cy="384676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5" idx="0"/>
          </p:cNvCxnSpPr>
          <p:nvPr/>
        </p:nvCxnSpPr>
        <p:spPr>
          <a:xfrm rot="10800000" flipV="1">
            <a:off x="1152144" y="2812472"/>
            <a:ext cx="3221736" cy="227981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52144" y="2812475"/>
            <a:ext cx="533400" cy="2462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cxnSp>
        <p:nvCxnSpPr>
          <p:cNvPr id="52" name="Elbow Connector 51"/>
          <p:cNvCxnSpPr>
            <a:endCxn id="25" idx="3"/>
          </p:cNvCxnSpPr>
          <p:nvPr/>
        </p:nvCxnSpPr>
        <p:spPr>
          <a:xfrm rot="10800000" flipV="1">
            <a:off x="1984248" y="3581403"/>
            <a:ext cx="3669792" cy="1815689"/>
          </a:xfrm>
          <a:prstGeom prst="bentConnector3">
            <a:avLst>
              <a:gd name="adj1" fmla="val 7883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73680" y="3581402"/>
            <a:ext cx="533400" cy="2462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cxnSp>
        <p:nvCxnSpPr>
          <p:cNvPr id="64" name="Elbow Connector 63"/>
          <p:cNvCxnSpPr/>
          <p:nvPr/>
        </p:nvCxnSpPr>
        <p:spPr>
          <a:xfrm rot="10800000" flipV="1">
            <a:off x="1984248" y="4343400"/>
            <a:ext cx="5056632" cy="1295400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12563" y="4343403"/>
            <a:ext cx="533400" cy="2462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No</a:t>
            </a:r>
            <a:endParaRPr lang="en-US" sz="1000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5547359" y="4859983"/>
            <a:ext cx="2346960" cy="38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Create Authentication Token</a:t>
            </a:r>
            <a:endParaRPr lang="en-US" sz="1200" b="1" dirty="0"/>
          </a:p>
        </p:txBody>
      </p:sp>
      <p:cxnSp>
        <p:nvCxnSpPr>
          <p:cNvPr id="69" name="Elbow Connector 68"/>
          <p:cNvCxnSpPr>
            <a:stCxn id="67" idx="2"/>
            <a:endCxn id="10" idx="1"/>
          </p:cNvCxnSpPr>
          <p:nvPr/>
        </p:nvCxnSpPr>
        <p:spPr>
          <a:xfrm rot="16200000" flipH="1">
            <a:off x="8410627" y="3551195"/>
            <a:ext cx="460905" cy="384048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Down Arrow 71"/>
          <p:cNvSpPr/>
          <p:nvPr/>
        </p:nvSpPr>
        <p:spPr>
          <a:xfrm>
            <a:off x="6417882" y="4409340"/>
            <a:ext cx="605915" cy="450643"/>
          </a:xfrm>
          <a:prstGeom prst="downArrow">
            <a:avLst/>
          </a:prstGeom>
          <a:solidFill>
            <a:srgbClr val="C2CD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056458392"/>
              </p:ext>
            </p:extLst>
          </p:nvPr>
        </p:nvGraphicFramePr>
        <p:xfrm>
          <a:off x="2152645" y="1465010"/>
          <a:ext cx="6400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7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206</Words>
  <Application>Microsoft Office PowerPoint</Application>
  <PresentationFormat>Custom</PresentationFormat>
  <Paragraphs>80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</dc:creator>
  <cp:lastModifiedBy>charlie</cp:lastModifiedBy>
  <cp:revision>16</cp:revision>
  <dcterms:created xsi:type="dcterms:W3CDTF">2013-07-21T09:10:22Z</dcterms:created>
  <dcterms:modified xsi:type="dcterms:W3CDTF">2013-07-21T13:05:46Z</dcterms:modified>
</cp:coreProperties>
</file>