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56" r:id="rId5"/>
    <p:sldMasterId id="2147483654" r:id="rId6"/>
  </p:sldMasterIdLst>
  <p:sldIdLst>
    <p:sldId id="318" r:id="rId7"/>
    <p:sldId id="332" r:id="rId8"/>
    <p:sldId id="333" r:id="rId9"/>
    <p:sldId id="331" r:id="rId10"/>
    <p:sldId id="340" r:id="rId11"/>
    <p:sldId id="341" r:id="rId12"/>
    <p:sldId id="337" r:id="rId13"/>
    <p:sldId id="349" r:id="rId14"/>
    <p:sldId id="352" r:id="rId15"/>
    <p:sldId id="351" r:id="rId16"/>
    <p:sldId id="350" r:id="rId17"/>
    <p:sldId id="3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39"/>
    <a:srgbClr val="D2D082"/>
    <a:srgbClr val="BEBE52"/>
    <a:srgbClr val="C8CB45"/>
    <a:srgbClr val="B8BC10"/>
    <a:srgbClr val="6A701E"/>
    <a:srgbClr val="5F582F"/>
    <a:srgbClr val="000000"/>
    <a:srgbClr val="575E8F"/>
    <a:srgbClr val="375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33" autoAdjust="0"/>
  </p:normalViewPr>
  <p:slideViewPr>
    <p:cSldViewPr snapToGrid="0" showGuides="1">
      <p:cViewPr varScale="1">
        <p:scale>
          <a:sx n="107" d="100"/>
          <a:sy n="107" d="100"/>
        </p:scale>
        <p:origin x="138" y="210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3158169" y="1220845"/>
            <a:ext cx="5875662" cy="27230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51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305195" y="153575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Let's practice!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305195" y="24633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Start small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6796012" y="545572"/>
            <a:ext cx="2876408" cy="692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own pace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6796012" y="1510381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Do the exercises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6796012" y="2442840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Be steady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2544B7-5B29-4CCA-9685-807B919C2DF6}"/>
              </a:ext>
            </a:extLst>
          </p:cNvPr>
          <p:cNvSpPr/>
          <p:nvPr/>
        </p:nvSpPr>
        <p:spPr>
          <a:xfrm>
            <a:off x="2305195" y="338610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motivation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448E68-6F58-4C46-AC17-85C67B047C59}"/>
              </a:ext>
            </a:extLst>
          </p:cNvPr>
          <p:cNvSpPr/>
          <p:nvPr/>
        </p:nvSpPr>
        <p:spPr>
          <a:xfrm>
            <a:off x="6796012" y="3386104"/>
            <a:ext cx="2939832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Be clear about your "why"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4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305195" y="153575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Let's practice!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305195" y="24633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Start small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6796012" y="545572"/>
            <a:ext cx="2876408" cy="692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own pace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6796012" y="1510381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Do the exercises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6796012" y="2442840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Be steady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2544B7-5B29-4CCA-9685-807B919C2DF6}"/>
              </a:ext>
            </a:extLst>
          </p:cNvPr>
          <p:cNvSpPr/>
          <p:nvPr/>
        </p:nvSpPr>
        <p:spPr>
          <a:xfrm>
            <a:off x="2305195" y="338610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motivation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448E68-6F58-4C46-AC17-85C67B047C59}"/>
              </a:ext>
            </a:extLst>
          </p:cNvPr>
          <p:cNvSpPr/>
          <p:nvPr/>
        </p:nvSpPr>
        <p:spPr>
          <a:xfrm>
            <a:off x="6796012" y="3386104"/>
            <a:ext cx="2939832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Be clear about your "why"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51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305195" y="153575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Let's practice!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305195" y="24633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Start small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6796012" y="545572"/>
            <a:ext cx="2876408" cy="692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own pace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6796012" y="1510381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Do the exercises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6796012" y="2442840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Be steady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2544B7-5B29-4CCA-9685-807B919C2DF6}"/>
              </a:ext>
            </a:extLst>
          </p:cNvPr>
          <p:cNvSpPr/>
          <p:nvPr/>
        </p:nvSpPr>
        <p:spPr>
          <a:xfrm>
            <a:off x="2305195" y="338610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motivation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448E68-6F58-4C46-AC17-85C67B047C59}"/>
              </a:ext>
            </a:extLst>
          </p:cNvPr>
          <p:cNvSpPr/>
          <p:nvPr/>
        </p:nvSpPr>
        <p:spPr>
          <a:xfrm>
            <a:off x="6796012" y="3386104"/>
            <a:ext cx="2939832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Be clear about your "why"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255A2F-96BC-43A4-A599-71D2D67B4961}"/>
              </a:ext>
            </a:extLst>
          </p:cNvPr>
          <p:cNvSpPr/>
          <p:nvPr/>
        </p:nvSpPr>
        <p:spPr>
          <a:xfrm>
            <a:off x="6796012" y="4308792"/>
            <a:ext cx="2939832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Help others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39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0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6796012" y="545572"/>
            <a:ext cx="2876408" cy="692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own pace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11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305195" y="153575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Let's practice!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6796012" y="545572"/>
            <a:ext cx="2876408" cy="692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own pace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6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305195" y="153575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Let's practice!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6796012" y="545572"/>
            <a:ext cx="2876408" cy="692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own pace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6796012" y="1510381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Do the exercises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16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305195" y="153575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Let's practice!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305195" y="24633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Start small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6796012" y="545572"/>
            <a:ext cx="2876408" cy="692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own pace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6796012" y="1510381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Do the exercises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95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305195" y="153575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Let's practice!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305195" y="24633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Start small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6796012" y="545572"/>
            <a:ext cx="2876408" cy="692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own pace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6796012" y="1510381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Do the exercises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6796012" y="2442840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Be steady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305195" y="153575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Let's practice!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305195" y="24633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Start small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6796012" y="545572"/>
            <a:ext cx="2876408" cy="692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own pace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6796012" y="1510381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Do the exercises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6796012" y="2442840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Be steady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32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305195" y="153575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Let's practice!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305195" y="560717"/>
            <a:ext cx="2876408" cy="69747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Make use of the tools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305195" y="24633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Start small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6796012" y="545572"/>
            <a:ext cx="2876408" cy="69212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own pace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4626083" y="5765137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How to learn best?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6796012" y="1510381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Do the exercises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6796012" y="2442840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Be steady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2544B7-5B29-4CCA-9685-807B919C2DF6}"/>
              </a:ext>
            </a:extLst>
          </p:cNvPr>
          <p:cNvSpPr/>
          <p:nvPr/>
        </p:nvSpPr>
        <p:spPr>
          <a:xfrm>
            <a:off x="2305195" y="338610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 your motivation</a:t>
            </a:r>
            <a:endParaRPr lang="de-D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5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02EE30-8163-445A-B11D-219F1049212C}">
  <ds:schemaRefs>
    <ds:schemaRef ds:uri="http://schemas.microsoft.com/office/2006/metadata/properties"/>
    <ds:schemaRef ds:uri="http://schemas.microsoft.com/office/infopath/2007/PartnerControls"/>
    <ds:schemaRef ds:uri="92b31412-8c8f-44f1-a883-141cef3f34cc"/>
    <ds:schemaRef ds:uri="92e4be8c-5aca-45ec-8e17-deab1f90d7c8"/>
  </ds:schemaRefs>
</ds:datastoreItem>
</file>

<file path=customXml/itemProps2.xml><?xml version="1.0" encoding="utf-8"?>
<ds:datastoreItem xmlns:ds="http://schemas.openxmlformats.org/officeDocument/2006/customXml" ds:itemID="{B7C049A6-99E1-4399-AF58-1259915703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830E9-AFBD-46C6-86CE-7D8C8D51A8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4be8c-5aca-45ec-8e17-deab1f90d7c8"/>
    <ds:schemaRef ds:uri="92b31412-8c8f-44f1-a883-141cef3f3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267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Berlin Sans FB Demi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Param Krishna</cp:lastModifiedBy>
  <cp:revision>167</cp:revision>
  <dcterms:created xsi:type="dcterms:W3CDTF">2019-01-14T06:35:35Z</dcterms:created>
  <dcterms:modified xsi:type="dcterms:W3CDTF">2022-12-20T04:38:55Z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