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99" r:id="rId2"/>
    <p:sldId id="526" r:id="rId3"/>
    <p:sldId id="500" r:id="rId4"/>
    <p:sldId id="502" r:id="rId5"/>
    <p:sldId id="517" r:id="rId6"/>
    <p:sldId id="522" r:id="rId7"/>
    <p:sldId id="518" r:id="rId8"/>
    <p:sldId id="523" r:id="rId9"/>
    <p:sldId id="519" r:id="rId10"/>
    <p:sldId id="524" r:id="rId11"/>
    <p:sldId id="520" r:id="rId12"/>
    <p:sldId id="525" r:id="rId13"/>
    <p:sldId id="521" r:id="rId14"/>
    <p:sldId id="52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1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99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837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832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36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30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46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81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1345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3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0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4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2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3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66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How to get the most out of this course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93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25EDBF-4C17-4297-A69F-FA42D6DCF7F3}"/>
              </a:ext>
            </a:extLst>
          </p:cNvPr>
          <p:cNvSpPr/>
          <p:nvPr/>
        </p:nvSpPr>
        <p:spPr>
          <a:xfrm>
            <a:off x="4762440" y="53340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Descriptive Statistics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2B5AEC-EF68-4AF9-836B-43BE5A4760D1}"/>
              </a:ext>
            </a:extLst>
          </p:cNvPr>
          <p:cNvSpPr/>
          <p:nvPr/>
        </p:nvSpPr>
        <p:spPr>
          <a:xfrm>
            <a:off x="8686740" y="5295321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A429CE-A48E-4664-93C2-D6980445523E}"/>
              </a:ext>
            </a:extLst>
          </p:cNvPr>
          <p:cNvSpPr/>
          <p:nvPr/>
        </p:nvSpPr>
        <p:spPr>
          <a:xfrm>
            <a:off x="4762440" y="148546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Probability theory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D6A19-ECEF-4072-B993-915394C585ED}"/>
              </a:ext>
            </a:extLst>
          </p:cNvPr>
          <p:cNvSpPr/>
          <p:nvPr/>
        </p:nvSpPr>
        <p:spPr>
          <a:xfrm>
            <a:off x="4762440" y="243752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Hypothesis testing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411486-8B12-4ED3-97DE-DA09CA540FEC}"/>
              </a:ext>
            </a:extLst>
          </p:cNvPr>
          <p:cNvSpPr/>
          <p:nvPr/>
        </p:nvSpPr>
        <p:spPr>
          <a:xfrm>
            <a:off x="2653986" y="2441001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is an hypothesis?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49CC34-2E01-4372-9EED-EFCCA88D3451}"/>
              </a:ext>
            </a:extLst>
          </p:cNvPr>
          <p:cNvSpPr/>
          <p:nvPr/>
        </p:nvSpPr>
        <p:spPr>
          <a:xfrm>
            <a:off x="2653983" y="3246884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Significance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EC742D-D157-4EF3-BEDB-74FBB7C3799E}"/>
              </a:ext>
            </a:extLst>
          </p:cNvPr>
          <p:cNvSpPr/>
          <p:nvPr/>
        </p:nvSpPr>
        <p:spPr>
          <a:xfrm>
            <a:off x="2653984" y="4052768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Type I / II errors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3FF246-2E74-4EE4-875F-593391E74639}"/>
              </a:ext>
            </a:extLst>
          </p:cNvPr>
          <p:cNvSpPr/>
          <p:nvPr/>
        </p:nvSpPr>
        <p:spPr>
          <a:xfrm>
            <a:off x="2653982" y="4858651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p-value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9CA97E-465A-4B32-8197-36E6D9C9712C}"/>
              </a:ext>
            </a:extLst>
          </p:cNvPr>
          <p:cNvSpPr/>
          <p:nvPr/>
        </p:nvSpPr>
        <p:spPr>
          <a:xfrm>
            <a:off x="2653981" y="5664534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Confidence intervals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70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19264-F310-4960-B5FB-E1F2F419A0B2}"/>
              </a:ext>
            </a:extLst>
          </p:cNvPr>
          <p:cNvSpPr/>
          <p:nvPr/>
        </p:nvSpPr>
        <p:spPr>
          <a:xfrm>
            <a:off x="4762440" y="53340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Descriptive Statistics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0736F3-EB13-4681-B657-AC04C4CB8978}"/>
              </a:ext>
            </a:extLst>
          </p:cNvPr>
          <p:cNvSpPr/>
          <p:nvPr/>
        </p:nvSpPr>
        <p:spPr>
          <a:xfrm>
            <a:off x="8686740" y="5295321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E6FDA0-BA7A-4D35-BDC3-0C8CF94FFB22}"/>
              </a:ext>
            </a:extLst>
          </p:cNvPr>
          <p:cNvSpPr/>
          <p:nvPr/>
        </p:nvSpPr>
        <p:spPr>
          <a:xfrm>
            <a:off x="4762440" y="148546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Probability theory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102EE0-4CFC-4360-B4CA-D9063D553C29}"/>
              </a:ext>
            </a:extLst>
          </p:cNvPr>
          <p:cNvSpPr/>
          <p:nvPr/>
        </p:nvSpPr>
        <p:spPr>
          <a:xfrm>
            <a:off x="4762440" y="243752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Hypothesis testing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A57B3C-ED04-4EFD-86A1-1071747EFF4E}"/>
              </a:ext>
            </a:extLst>
          </p:cNvPr>
          <p:cNvSpPr/>
          <p:nvPr/>
        </p:nvSpPr>
        <p:spPr>
          <a:xfrm>
            <a:off x="4762440" y="338959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Regressions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403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19264-F310-4960-B5FB-E1F2F419A0B2}"/>
              </a:ext>
            </a:extLst>
          </p:cNvPr>
          <p:cNvSpPr/>
          <p:nvPr/>
        </p:nvSpPr>
        <p:spPr>
          <a:xfrm>
            <a:off x="4762440" y="53340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Descriptive Statistics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60736F3-EB13-4681-B657-AC04C4CB8978}"/>
              </a:ext>
            </a:extLst>
          </p:cNvPr>
          <p:cNvSpPr/>
          <p:nvPr/>
        </p:nvSpPr>
        <p:spPr>
          <a:xfrm>
            <a:off x="8686740" y="5295321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E6FDA0-BA7A-4D35-BDC3-0C8CF94FFB22}"/>
              </a:ext>
            </a:extLst>
          </p:cNvPr>
          <p:cNvSpPr/>
          <p:nvPr/>
        </p:nvSpPr>
        <p:spPr>
          <a:xfrm>
            <a:off x="4762440" y="148546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Probability theory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102EE0-4CFC-4360-B4CA-D9063D553C29}"/>
              </a:ext>
            </a:extLst>
          </p:cNvPr>
          <p:cNvSpPr/>
          <p:nvPr/>
        </p:nvSpPr>
        <p:spPr>
          <a:xfrm>
            <a:off x="4762440" y="243752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Hypothesis testing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A57B3C-ED04-4EFD-86A1-1071747EFF4E}"/>
              </a:ext>
            </a:extLst>
          </p:cNvPr>
          <p:cNvSpPr/>
          <p:nvPr/>
        </p:nvSpPr>
        <p:spPr>
          <a:xfrm>
            <a:off x="4762440" y="338959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Regressions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D9001B-66FE-48C2-8EF4-2D6B8FE8EFDF}"/>
              </a:ext>
            </a:extLst>
          </p:cNvPr>
          <p:cNvSpPr/>
          <p:nvPr/>
        </p:nvSpPr>
        <p:spPr>
          <a:xfrm>
            <a:off x="2653986" y="2441001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Linear Regression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513FED-A4C4-4610-A5C9-3077EDF98457}"/>
              </a:ext>
            </a:extLst>
          </p:cNvPr>
          <p:cNvSpPr/>
          <p:nvPr/>
        </p:nvSpPr>
        <p:spPr>
          <a:xfrm>
            <a:off x="2653983" y="3246884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Correlation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324C51F-5C36-42F2-9C5D-5592CF56944A}"/>
              </a:ext>
            </a:extLst>
          </p:cNvPr>
          <p:cNvSpPr/>
          <p:nvPr/>
        </p:nvSpPr>
        <p:spPr>
          <a:xfrm>
            <a:off x="2653984" y="4052768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Coefficient of determination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D49668-D758-4EE1-A0F5-F65869F2F1C1}"/>
              </a:ext>
            </a:extLst>
          </p:cNvPr>
          <p:cNvSpPr/>
          <p:nvPr/>
        </p:nvSpPr>
        <p:spPr>
          <a:xfrm>
            <a:off x="2653982" y="4858651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Residuals, MSE &amp; MAE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8CF596A-346E-4A16-8823-9DFB0D0E1C18}"/>
              </a:ext>
            </a:extLst>
          </p:cNvPr>
          <p:cNvSpPr/>
          <p:nvPr/>
        </p:nvSpPr>
        <p:spPr>
          <a:xfrm>
            <a:off x="2653981" y="5664534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Root mean square error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326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4762440" y="53340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Descriptive Statistics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8686740" y="5295321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CC89AF-CD06-4EEF-9934-5598679D4564}"/>
              </a:ext>
            </a:extLst>
          </p:cNvPr>
          <p:cNvSpPr/>
          <p:nvPr/>
        </p:nvSpPr>
        <p:spPr>
          <a:xfrm>
            <a:off x="4762440" y="148546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Probability theory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8501CE-2858-424B-97A1-9E66BE1205C7}"/>
              </a:ext>
            </a:extLst>
          </p:cNvPr>
          <p:cNvSpPr/>
          <p:nvPr/>
        </p:nvSpPr>
        <p:spPr>
          <a:xfrm>
            <a:off x="4762440" y="243752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Hypothesis testing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80DEE8-AE18-43D1-BAA9-52A13181B5BA}"/>
              </a:ext>
            </a:extLst>
          </p:cNvPr>
          <p:cNvSpPr/>
          <p:nvPr/>
        </p:nvSpPr>
        <p:spPr>
          <a:xfrm>
            <a:off x="4762440" y="338959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Regressions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C3532-CD51-454E-BF35-153E657D8F69}"/>
              </a:ext>
            </a:extLst>
          </p:cNvPr>
          <p:cNvSpPr/>
          <p:nvPr/>
        </p:nvSpPr>
        <p:spPr>
          <a:xfrm>
            <a:off x="4762440" y="434165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 Regressions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5F07FD-E5E8-44F4-A415-40A08A1A69A6}"/>
              </a:ext>
            </a:extLst>
          </p:cNvPr>
          <p:cNvSpPr/>
          <p:nvPr/>
        </p:nvSpPr>
        <p:spPr>
          <a:xfrm>
            <a:off x="2548108" y="1622854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Multiple Regression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EDF090-6216-4992-9C01-C4E694463184}"/>
              </a:ext>
            </a:extLst>
          </p:cNvPr>
          <p:cNvSpPr/>
          <p:nvPr/>
        </p:nvSpPr>
        <p:spPr>
          <a:xfrm>
            <a:off x="2548105" y="2428737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Polynomial Regression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531CF54-A871-4B46-8574-7B694EBC6A87}"/>
              </a:ext>
            </a:extLst>
          </p:cNvPr>
          <p:cNvSpPr/>
          <p:nvPr/>
        </p:nvSpPr>
        <p:spPr>
          <a:xfrm>
            <a:off x="2548106" y="3234621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Logistic Regression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9B3EC2-2AFD-48B8-AC0C-28BBDAF95C03}"/>
              </a:ext>
            </a:extLst>
          </p:cNvPr>
          <p:cNvSpPr/>
          <p:nvPr/>
        </p:nvSpPr>
        <p:spPr>
          <a:xfrm>
            <a:off x="2548104" y="4040504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Over-/underfitting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AA666F-001A-4DA9-A818-C80B6FE5C3E9}"/>
              </a:ext>
            </a:extLst>
          </p:cNvPr>
          <p:cNvSpPr/>
          <p:nvPr/>
        </p:nvSpPr>
        <p:spPr>
          <a:xfrm>
            <a:off x="2548103" y="4846387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Decision Tree Regressions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F422674-3798-4859-9124-485CE71775AA}"/>
              </a:ext>
            </a:extLst>
          </p:cNvPr>
          <p:cNvSpPr/>
          <p:nvPr/>
        </p:nvSpPr>
        <p:spPr>
          <a:xfrm>
            <a:off x="2548102" y="5652270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Decision Forests 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153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4800600" y="28575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Descriptive Statistics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8686740" y="5295321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CC89AF-CD06-4EEF-9934-5598679D4564}"/>
              </a:ext>
            </a:extLst>
          </p:cNvPr>
          <p:cNvSpPr/>
          <p:nvPr/>
        </p:nvSpPr>
        <p:spPr>
          <a:xfrm>
            <a:off x="4800600" y="123781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Probability theory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8501CE-2858-424B-97A1-9E66BE1205C7}"/>
              </a:ext>
            </a:extLst>
          </p:cNvPr>
          <p:cNvSpPr/>
          <p:nvPr/>
        </p:nvSpPr>
        <p:spPr>
          <a:xfrm>
            <a:off x="4800600" y="218987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Hypothesis testing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80DEE8-AE18-43D1-BAA9-52A13181B5BA}"/>
              </a:ext>
            </a:extLst>
          </p:cNvPr>
          <p:cNvSpPr/>
          <p:nvPr/>
        </p:nvSpPr>
        <p:spPr>
          <a:xfrm>
            <a:off x="4800600" y="314194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Regressions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3C3532-CD51-454E-BF35-153E657D8F69}"/>
              </a:ext>
            </a:extLst>
          </p:cNvPr>
          <p:cNvSpPr/>
          <p:nvPr/>
        </p:nvSpPr>
        <p:spPr>
          <a:xfrm>
            <a:off x="4800600" y="409400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 Regressions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CE16B65-2257-4715-AFA0-782FD01EB659}"/>
              </a:ext>
            </a:extLst>
          </p:cNvPr>
          <p:cNvSpPr/>
          <p:nvPr/>
        </p:nvSpPr>
        <p:spPr>
          <a:xfrm>
            <a:off x="4813882" y="4980703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ANOVA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D10F20-8A43-4727-BC81-EDB4058DE133}"/>
              </a:ext>
            </a:extLst>
          </p:cNvPr>
          <p:cNvSpPr/>
          <p:nvPr/>
        </p:nvSpPr>
        <p:spPr>
          <a:xfrm>
            <a:off x="4800600" y="586740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Wrap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722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54719" y="128840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54719" y="33633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Preparing our Project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54719" y="224046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0E51D0-DC38-438B-A703-56EC4693D62A}"/>
              </a:ext>
            </a:extLst>
          </p:cNvPr>
          <p:cNvSpPr/>
          <p:nvPr/>
        </p:nvSpPr>
        <p:spPr>
          <a:xfrm>
            <a:off x="3279627" y="2240465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56992-8D57-40E8-B531-44F1CBFA655D}"/>
              </a:ext>
            </a:extLst>
          </p:cNvPr>
          <p:cNvSpPr/>
          <p:nvPr/>
        </p:nvSpPr>
        <p:spPr>
          <a:xfrm>
            <a:off x="254719" y="414459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Visualizing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D96E9-29BD-44CD-81DD-174AA031CE57}"/>
              </a:ext>
            </a:extLst>
          </p:cNvPr>
          <p:cNvSpPr/>
          <p:nvPr/>
        </p:nvSpPr>
        <p:spPr>
          <a:xfrm>
            <a:off x="254719" y="319253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Creating our Model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5039768" y="5839028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588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54719" y="128840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54719" y="33633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Preparing our Project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54719" y="224046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0E51D0-DC38-438B-A703-56EC4693D62A}"/>
              </a:ext>
            </a:extLst>
          </p:cNvPr>
          <p:cNvSpPr/>
          <p:nvPr/>
        </p:nvSpPr>
        <p:spPr>
          <a:xfrm>
            <a:off x="3279627" y="2240465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56992-8D57-40E8-B531-44F1CBFA655D}"/>
              </a:ext>
            </a:extLst>
          </p:cNvPr>
          <p:cNvSpPr/>
          <p:nvPr/>
        </p:nvSpPr>
        <p:spPr>
          <a:xfrm>
            <a:off x="254719" y="414459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Visualizing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D96E9-29BD-44CD-81DD-174AA031CE57}"/>
              </a:ext>
            </a:extLst>
          </p:cNvPr>
          <p:cNvSpPr/>
          <p:nvPr/>
        </p:nvSpPr>
        <p:spPr>
          <a:xfrm>
            <a:off x="254719" y="319253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Creating our Model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AB0939-4F3C-4E2D-9C7B-83C692BBCB92}"/>
              </a:ext>
            </a:extLst>
          </p:cNvPr>
          <p:cNvSpPr/>
          <p:nvPr/>
        </p:nvSpPr>
        <p:spPr>
          <a:xfrm>
            <a:off x="254719" y="509665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Storytelling with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5039768" y="5839028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041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54719" y="128840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54719" y="33633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Preparing our Project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54719" y="224046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0E51D0-DC38-438B-A703-56EC4693D62A}"/>
              </a:ext>
            </a:extLst>
          </p:cNvPr>
          <p:cNvSpPr/>
          <p:nvPr/>
        </p:nvSpPr>
        <p:spPr>
          <a:xfrm>
            <a:off x="3279627" y="2240465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56992-8D57-40E8-B531-44F1CBFA655D}"/>
              </a:ext>
            </a:extLst>
          </p:cNvPr>
          <p:cNvSpPr/>
          <p:nvPr/>
        </p:nvSpPr>
        <p:spPr>
          <a:xfrm>
            <a:off x="254719" y="414459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Visualizing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D96E9-29BD-44CD-81DD-174AA031CE57}"/>
              </a:ext>
            </a:extLst>
          </p:cNvPr>
          <p:cNvSpPr/>
          <p:nvPr/>
        </p:nvSpPr>
        <p:spPr>
          <a:xfrm>
            <a:off x="254719" y="319253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Creating our Model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AB0939-4F3C-4E2D-9C7B-83C692BBCB92}"/>
              </a:ext>
            </a:extLst>
          </p:cNvPr>
          <p:cNvSpPr/>
          <p:nvPr/>
        </p:nvSpPr>
        <p:spPr>
          <a:xfrm>
            <a:off x="254719" y="509665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Storytelling with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5796537" y="337852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Analyze with DAX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5039768" y="5839028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406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54719" y="128840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54719" y="33633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Preparing our Project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54719" y="224046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0E51D0-DC38-438B-A703-56EC4693D62A}"/>
              </a:ext>
            </a:extLst>
          </p:cNvPr>
          <p:cNvSpPr/>
          <p:nvPr/>
        </p:nvSpPr>
        <p:spPr>
          <a:xfrm>
            <a:off x="3279627" y="2240465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56992-8D57-40E8-B531-44F1CBFA655D}"/>
              </a:ext>
            </a:extLst>
          </p:cNvPr>
          <p:cNvSpPr/>
          <p:nvPr/>
        </p:nvSpPr>
        <p:spPr>
          <a:xfrm>
            <a:off x="254719" y="414459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Visualizing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D96E9-29BD-44CD-81DD-174AA031CE57}"/>
              </a:ext>
            </a:extLst>
          </p:cNvPr>
          <p:cNvSpPr/>
          <p:nvPr/>
        </p:nvSpPr>
        <p:spPr>
          <a:xfrm>
            <a:off x="254719" y="319253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Creating our Model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AB0939-4F3C-4E2D-9C7B-83C692BBCB92}"/>
              </a:ext>
            </a:extLst>
          </p:cNvPr>
          <p:cNvSpPr/>
          <p:nvPr/>
        </p:nvSpPr>
        <p:spPr>
          <a:xfrm>
            <a:off x="254719" y="509665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Storytelling with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5796537" y="33785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Analyze with DAX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DD6DCD-C2A9-439D-857C-CFDE189DC229}"/>
              </a:ext>
            </a:extLst>
          </p:cNvPr>
          <p:cNvSpPr/>
          <p:nvPr/>
        </p:nvSpPr>
        <p:spPr>
          <a:xfrm>
            <a:off x="8909189" y="338650"/>
            <a:ext cx="1692205" cy="650007"/>
          </a:xfrm>
          <a:prstGeom prst="roundRect">
            <a:avLst/>
          </a:prstGeom>
          <a:solidFill>
            <a:schemeClr val="accent1">
              <a:lumMod val="50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5039768" y="5839028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5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54719" y="128840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54719" y="33633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Preparing our Project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54719" y="224046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0E51D0-DC38-438B-A703-56EC4693D62A}"/>
              </a:ext>
            </a:extLst>
          </p:cNvPr>
          <p:cNvSpPr/>
          <p:nvPr/>
        </p:nvSpPr>
        <p:spPr>
          <a:xfrm>
            <a:off x="3279627" y="2240465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56992-8D57-40E8-B531-44F1CBFA655D}"/>
              </a:ext>
            </a:extLst>
          </p:cNvPr>
          <p:cNvSpPr/>
          <p:nvPr/>
        </p:nvSpPr>
        <p:spPr>
          <a:xfrm>
            <a:off x="254719" y="414459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Visualizing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D96E9-29BD-44CD-81DD-174AA031CE57}"/>
              </a:ext>
            </a:extLst>
          </p:cNvPr>
          <p:cNvSpPr/>
          <p:nvPr/>
        </p:nvSpPr>
        <p:spPr>
          <a:xfrm>
            <a:off x="254719" y="319253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Creating our Model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AB0939-4F3C-4E2D-9C7B-83C692BBCB92}"/>
              </a:ext>
            </a:extLst>
          </p:cNvPr>
          <p:cNvSpPr/>
          <p:nvPr/>
        </p:nvSpPr>
        <p:spPr>
          <a:xfrm>
            <a:off x="254719" y="509665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Storytelling with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5796537" y="33785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Analyze with DAX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DD6DCD-C2A9-439D-857C-CFDE189DC229}"/>
              </a:ext>
            </a:extLst>
          </p:cNvPr>
          <p:cNvSpPr/>
          <p:nvPr/>
        </p:nvSpPr>
        <p:spPr>
          <a:xfrm>
            <a:off x="8909189" y="338650"/>
            <a:ext cx="1692205" cy="650007"/>
          </a:xfrm>
          <a:prstGeom prst="roundRect">
            <a:avLst/>
          </a:prstGeom>
          <a:solidFill>
            <a:schemeClr val="accent1">
              <a:lumMod val="50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5039768" y="5839028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5796537" y="128991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Power BI Cloud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265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What does it take to become a data scientist?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Freeform 35">
            <a:extLst>
              <a:ext uri="{FF2B5EF4-FFF2-40B4-BE49-F238E27FC236}">
                <a16:creationId xmlns:a16="http://schemas.microsoft.com/office/drawing/2014/main" id="{6ACEF63E-DA20-4D9D-81C2-087829873376}"/>
              </a:ext>
            </a:extLst>
          </p:cNvPr>
          <p:cNvSpPr>
            <a:spLocks noChangeAspect="1"/>
          </p:cNvSpPr>
          <p:nvPr/>
        </p:nvSpPr>
        <p:spPr>
          <a:xfrm>
            <a:off x="-495304" y="-1424658"/>
            <a:ext cx="1414423" cy="1355190"/>
          </a:xfrm>
          <a:custGeom>
            <a:avLst/>
            <a:gdLst>
              <a:gd name="connsiteX0" fmla="*/ 449256 w 1011557"/>
              <a:gd name="connsiteY0" fmla="*/ 0 h 969195"/>
              <a:gd name="connsiteX1" fmla="*/ 957139 w 1011557"/>
              <a:gd name="connsiteY1" fmla="*/ 128601 h 969195"/>
              <a:gd name="connsiteX2" fmla="*/ 1011557 w 1011557"/>
              <a:gd name="connsiteY2" fmla="*/ 161661 h 969195"/>
              <a:gd name="connsiteX3" fmla="*/ 982337 w 1011557"/>
              <a:gd name="connsiteY3" fmla="*/ 183511 h 969195"/>
              <a:gd name="connsiteX4" fmla="*/ 572292 w 1011557"/>
              <a:gd name="connsiteY4" fmla="*/ 948640 h 969195"/>
              <a:gd name="connsiteX5" fmla="*/ 571254 w 1011557"/>
              <a:gd name="connsiteY5" fmla="*/ 969195 h 969195"/>
              <a:gd name="connsiteX6" fmla="*/ 553759 w 1011557"/>
              <a:gd name="connsiteY6" fmla="*/ 960767 h 969195"/>
              <a:gd name="connsiteX7" fmla="*/ 1638 w 1011557"/>
              <a:gd name="connsiteY7" fmla="*/ 132805 h 969195"/>
              <a:gd name="connsiteX8" fmla="*/ 0 w 1011557"/>
              <a:gd name="connsiteY8" fmla="*/ 100359 h 969195"/>
              <a:gd name="connsiteX9" fmla="*/ 34513 w 1011557"/>
              <a:gd name="connsiteY9" fmla="*/ 83733 h 969195"/>
              <a:gd name="connsiteX10" fmla="*/ 449256 w 1011557"/>
              <a:gd name="connsiteY10" fmla="*/ 0 h 96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1557" h="969195">
                <a:moveTo>
                  <a:pt x="449256" y="0"/>
                </a:moveTo>
                <a:cubicBezTo>
                  <a:pt x="633151" y="0"/>
                  <a:pt x="806164" y="46586"/>
                  <a:pt x="957139" y="128601"/>
                </a:cubicBezTo>
                <a:lnTo>
                  <a:pt x="1011557" y="161661"/>
                </a:lnTo>
                <a:lnTo>
                  <a:pt x="982337" y="183511"/>
                </a:lnTo>
                <a:cubicBezTo>
                  <a:pt x="756534" y="369860"/>
                  <a:pt x="603510" y="641246"/>
                  <a:pt x="572292" y="948640"/>
                </a:cubicBezTo>
                <a:lnTo>
                  <a:pt x="571254" y="969195"/>
                </a:lnTo>
                <a:lnTo>
                  <a:pt x="553759" y="960767"/>
                </a:lnTo>
                <a:cubicBezTo>
                  <a:pt x="251810" y="796738"/>
                  <a:pt x="38015" y="490996"/>
                  <a:pt x="1638" y="132805"/>
                </a:cubicBezTo>
                <a:lnTo>
                  <a:pt x="0" y="100359"/>
                </a:lnTo>
                <a:lnTo>
                  <a:pt x="34513" y="83733"/>
                </a:lnTo>
                <a:cubicBezTo>
                  <a:pt x="161989" y="29815"/>
                  <a:pt x="302141" y="0"/>
                  <a:pt x="449256" y="0"/>
                </a:cubicBezTo>
                <a:close/>
              </a:path>
            </a:pathLst>
          </a:custGeom>
          <a:solidFill>
            <a:srgbClr val="299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8D9D15E7-A76C-4B32-9249-343E6C5222AE}"/>
              </a:ext>
            </a:extLst>
          </p:cNvPr>
          <p:cNvSpPr>
            <a:spLocks noChangeAspect="1"/>
          </p:cNvSpPr>
          <p:nvPr/>
        </p:nvSpPr>
        <p:spPr>
          <a:xfrm>
            <a:off x="12328469" y="-1119480"/>
            <a:ext cx="1366151" cy="1329030"/>
          </a:xfrm>
          <a:custGeom>
            <a:avLst/>
            <a:gdLst>
              <a:gd name="connsiteX0" fmla="*/ 562301 w 977034"/>
              <a:gd name="connsiteY0" fmla="*/ 0 h 950486"/>
              <a:gd name="connsiteX1" fmla="*/ 879150 w 977034"/>
              <a:gd name="connsiteY1" fmla="*/ 47903 h 950486"/>
              <a:gd name="connsiteX2" fmla="*/ 977034 w 977034"/>
              <a:gd name="connsiteY2" fmla="*/ 83729 h 950486"/>
              <a:gd name="connsiteX3" fmla="*/ 974556 w 977034"/>
              <a:gd name="connsiteY3" fmla="*/ 132805 h 950486"/>
              <a:gd name="connsiteX4" fmla="*/ 510286 w 977034"/>
              <a:gd name="connsiteY4" fmla="*/ 907396 h 950486"/>
              <a:gd name="connsiteX5" fmla="*/ 439358 w 977034"/>
              <a:gd name="connsiteY5" fmla="*/ 950486 h 950486"/>
              <a:gd name="connsiteX6" fmla="*/ 439265 w 977034"/>
              <a:gd name="connsiteY6" fmla="*/ 948640 h 950486"/>
              <a:gd name="connsiteX7" fmla="*/ 29220 w 977034"/>
              <a:gd name="connsiteY7" fmla="*/ 183511 h 950486"/>
              <a:gd name="connsiteX8" fmla="*/ 0 w 977034"/>
              <a:gd name="connsiteY8" fmla="*/ 161661 h 950486"/>
              <a:gd name="connsiteX9" fmla="*/ 54418 w 977034"/>
              <a:gd name="connsiteY9" fmla="*/ 128601 h 950486"/>
              <a:gd name="connsiteX10" fmla="*/ 562301 w 977034"/>
              <a:gd name="connsiteY10" fmla="*/ 0 h 95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7034" h="950486">
                <a:moveTo>
                  <a:pt x="562301" y="0"/>
                </a:moveTo>
                <a:cubicBezTo>
                  <a:pt x="672638" y="0"/>
                  <a:pt x="779057" y="16771"/>
                  <a:pt x="879150" y="47903"/>
                </a:cubicBezTo>
                <a:lnTo>
                  <a:pt x="977034" y="83729"/>
                </a:lnTo>
                <a:lnTo>
                  <a:pt x="974556" y="132805"/>
                </a:lnTo>
                <a:cubicBezTo>
                  <a:pt x="941817" y="455177"/>
                  <a:pt x="765370" y="735065"/>
                  <a:pt x="510286" y="907396"/>
                </a:cubicBezTo>
                <a:lnTo>
                  <a:pt x="439358" y="950486"/>
                </a:lnTo>
                <a:lnTo>
                  <a:pt x="439265" y="948640"/>
                </a:lnTo>
                <a:cubicBezTo>
                  <a:pt x="408047" y="641246"/>
                  <a:pt x="255023" y="369860"/>
                  <a:pt x="29220" y="183511"/>
                </a:cubicBezTo>
                <a:lnTo>
                  <a:pt x="0" y="161661"/>
                </a:lnTo>
                <a:lnTo>
                  <a:pt x="54418" y="128601"/>
                </a:lnTo>
                <a:cubicBezTo>
                  <a:pt x="205393" y="46586"/>
                  <a:pt x="378407" y="0"/>
                  <a:pt x="562301" y="0"/>
                </a:cubicBezTo>
                <a:close/>
              </a:path>
            </a:pathLst>
          </a:custGeom>
          <a:solidFill>
            <a:srgbClr val="55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D664D746-14FF-4055-B8F6-1DE43342969E}"/>
              </a:ext>
            </a:extLst>
          </p:cNvPr>
          <p:cNvSpPr>
            <a:spLocks noChangeAspect="1"/>
          </p:cNvSpPr>
          <p:nvPr/>
        </p:nvSpPr>
        <p:spPr>
          <a:xfrm>
            <a:off x="5677701" y="8828139"/>
            <a:ext cx="1215620" cy="1188652"/>
          </a:xfrm>
          <a:custGeom>
            <a:avLst/>
            <a:gdLst>
              <a:gd name="connsiteX0" fmla="*/ 869378 w 869378"/>
              <a:gd name="connsiteY0" fmla="*/ 0 h 850091"/>
              <a:gd name="connsiteX1" fmla="*/ 864269 w 869378"/>
              <a:gd name="connsiteY1" fmla="*/ 101174 h 850091"/>
              <a:gd name="connsiteX2" fmla="*/ 482025 w 869378"/>
              <a:gd name="connsiteY2" fmla="*/ 814427 h 850091"/>
              <a:gd name="connsiteX3" fmla="*/ 434333 w 869378"/>
              <a:gd name="connsiteY3" fmla="*/ 850091 h 850091"/>
              <a:gd name="connsiteX4" fmla="*/ 386640 w 869378"/>
              <a:gd name="connsiteY4" fmla="*/ 814427 h 850091"/>
              <a:gd name="connsiteX5" fmla="*/ 4396 w 869378"/>
              <a:gd name="connsiteY5" fmla="*/ 101174 h 850091"/>
              <a:gd name="connsiteX6" fmla="*/ 0 w 869378"/>
              <a:gd name="connsiteY6" fmla="*/ 14109 h 850091"/>
              <a:gd name="connsiteX7" fmla="*/ 76758 w 869378"/>
              <a:gd name="connsiteY7" fmla="*/ 42203 h 850091"/>
              <a:gd name="connsiteX8" fmla="*/ 416651 w 869378"/>
              <a:gd name="connsiteY8" fmla="*/ 93590 h 850091"/>
              <a:gd name="connsiteX9" fmla="*/ 861558 w 869378"/>
              <a:gd name="connsiteY9" fmla="*/ 3767 h 850091"/>
              <a:gd name="connsiteX10" fmla="*/ 869378 w 869378"/>
              <a:gd name="connsiteY10" fmla="*/ 0 h 8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9378" h="850091">
                <a:moveTo>
                  <a:pt x="869378" y="0"/>
                </a:moveTo>
                <a:lnTo>
                  <a:pt x="864269" y="101174"/>
                </a:lnTo>
                <a:cubicBezTo>
                  <a:pt x="835168" y="387727"/>
                  <a:pt x="692519" y="640713"/>
                  <a:pt x="482025" y="814427"/>
                </a:cubicBezTo>
                <a:lnTo>
                  <a:pt x="434333" y="850091"/>
                </a:lnTo>
                <a:lnTo>
                  <a:pt x="386640" y="814427"/>
                </a:lnTo>
                <a:cubicBezTo>
                  <a:pt x="176146" y="640713"/>
                  <a:pt x="33497" y="387727"/>
                  <a:pt x="4396" y="101174"/>
                </a:cubicBezTo>
                <a:lnTo>
                  <a:pt x="0" y="14109"/>
                </a:lnTo>
                <a:lnTo>
                  <a:pt x="76758" y="42203"/>
                </a:lnTo>
                <a:cubicBezTo>
                  <a:pt x="184130" y="75599"/>
                  <a:pt x="298290" y="93590"/>
                  <a:pt x="416651" y="93590"/>
                </a:cubicBezTo>
                <a:cubicBezTo>
                  <a:pt x="574466" y="93590"/>
                  <a:pt x="724812" y="61606"/>
                  <a:pt x="861558" y="3767"/>
                </a:cubicBezTo>
                <a:lnTo>
                  <a:pt x="869378" y="0"/>
                </a:lnTo>
                <a:close/>
              </a:path>
            </a:pathLst>
          </a:custGeom>
          <a:solidFill>
            <a:srgbClr val="A1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1F45E016-AAC8-4868-8DAA-048D061DB966}"/>
              </a:ext>
            </a:extLst>
          </p:cNvPr>
          <p:cNvSpPr>
            <a:spLocks noChangeAspect="1"/>
          </p:cNvSpPr>
          <p:nvPr/>
        </p:nvSpPr>
        <p:spPr>
          <a:xfrm>
            <a:off x="4378339" y="-1730621"/>
            <a:ext cx="2977622" cy="1613443"/>
          </a:xfrm>
          <a:custGeom>
            <a:avLst/>
            <a:gdLst>
              <a:gd name="connsiteX0" fmla="*/ 1065113 w 2129514"/>
              <a:gd name="connsiteY0" fmla="*/ 0 h 1153890"/>
              <a:gd name="connsiteX1" fmla="*/ 2125117 w 2129514"/>
              <a:gd name="connsiteY1" fmla="*/ 956563 h 1153890"/>
              <a:gd name="connsiteX2" fmla="*/ 2129514 w 2129514"/>
              <a:gd name="connsiteY2" fmla="*/ 1043628 h 1153890"/>
              <a:gd name="connsiteX3" fmla="*/ 2052755 w 2129514"/>
              <a:gd name="connsiteY3" fmla="*/ 1015534 h 1153890"/>
              <a:gd name="connsiteX4" fmla="*/ 1712862 w 2129514"/>
              <a:gd name="connsiteY4" fmla="*/ 964147 h 1153890"/>
              <a:gd name="connsiteX5" fmla="*/ 1168041 w 2129514"/>
              <a:gd name="connsiteY5" fmla="*/ 1102101 h 1153890"/>
              <a:gd name="connsiteX6" fmla="*/ 1082795 w 2129514"/>
              <a:gd name="connsiteY6" fmla="*/ 1153890 h 1153890"/>
              <a:gd name="connsiteX7" fmla="*/ 997548 w 2129514"/>
              <a:gd name="connsiteY7" fmla="*/ 1102101 h 1153890"/>
              <a:gd name="connsiteX8" fmla="*/ 452727 w 2129514"/>
              <a:gd name="connsiteY8" fmla="*/ 964147 h 1153890"/>
              <a:gd name="connsiteX9" fmla="*/ 7820 w 2129514"/>
              <a:gd name="connsiteY9" fmla="*/ 1053970 h 1153890"/>
              <a:gd name="connsiteX10" fmla="*/ 0 w 2129514"/>
              <a:gd name="connsiteY10" fmla="*/ 1057737 h 1153890"/>
              <a:gd name="connsiteX11" fmla="*/ 5109 w 2129514"/>
              <a:gd name="connsiteY11" fmla="*/ 956563 h 1153890"/>
              <a:gd name="connsiteX12" fmla="*/ 1065113 w 2129514"/>
              <a:gd name="connsiteY12" fmla="*/ 0 h 115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9514" h="1153890">
                <a:moveTo>
                  <a:pt x="1065113" y="0"/>
                </a:moveTo>
                <a:cubicBezTo>
                  <a:pt x="1616796" y="0"/>
                  <a:pt x="2070553" y="419276"/>
                  <a:pt x="2125117" y="956563"/>
                </a:cubicBezTo>
                <a:lnTo>
                  <a:pt x="2129514" y="1043628"/>
                </a:lnTo>
                <a:lnTo>
                  <a:pt x="2052755" y="1015534"/>
                </a:lnTo>
                <a:cubicBezTo>
                  <a:pt x="1945383" y="982138"/>
                  <a:pt x="1831224" y="964147"/>
                  <a:pt x="1712862" y="964147"/>
                </a:cubicBezTo>
                <a:cubicBezTo>
                  <a:pt x="1515593" y="964147"/>
                  <a:pt x="1329996" y="1014122"/>
                  <a:pt x="1168041" y="1102101"/>
                </a:cubicBezTo>
                <a:lnTo>
                  <a:pt x="1082795" y="1153890"/>
                </a:lnTo>
                <a:lnTo>
                  <a:pt x="997548" y="1102101"/>
                </a:lnTo>
                <a:cubicBezTo>
                  <a:pt x="835593" y="1014122"/>
                  <a:pt x="649996" y="964147"/>
                  <a:pt x="452727" y="964147"/>
                </a:cubicBezTo>
                <a:cubicBezTo>
                  <a:pt x="294912" y="964147"/>
                  <a:pt x="144567" y="996131"/>
                  <a:pt x="7820" y="1053970"/>
                </a:cubicBezTo>
                <a:lnTo>
                  <a:pt x="0" y="1057737"/>
                </a:lnTo>
                <a:lnTo>
                  <a:pt x="5109" y="956563"/>
                </a:lnTo>
                <a:cubicBezTo>
                  <a:pt x="59674" y="419276"/>
                  <a:pt x="513430" y="0"/>
                  <a:pt x="1065113" y="0"/>
                </a:cubicBezTo>
                <a:close/>
              </a:path>
            </a:pathLst>
          </a:custGeom>
          <a:solidFill>
            <a:srgbClr val="DE3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Freeform 51">
            <a:extLst>
              <a:ext uri="{FF2B5EF4-FFF2-40B4-BE49-F238E27FC236}">
                <a16:creationId xmlns:a16="http://schemas.microsoft.com/office/drawing/2014/main" id="{72A49E0C-6DD8-418A-B037-E76BFA1DDD68}"/>
              </a:ext>
            </a:extLst>
          </p:cNvPr>
          <p:cNvSpPr>
            <a:spLocks noChangeAspect="1"/>
          </p:cNvSpPr>
          <p:nvPr/>
        </p:nvSpPr>
        <p:spPr>
          <a:xfrm>
            <a:off x="12939570" y="2390053"/>
            <a:ext cx="2276102" cy="2811681"/>
          </a:xfrm>
          <a:custGeom>
            <a:avLst/>
            <a:gdLst>
              <a:gd name="connsiteX0" fmla="*/ 1052689 w 1627806"/>
              <a:gd name="connsiteY0" fmla="*/ 0 h 2010837"/>
              <a:gd name="connsiteX1" fmla="*/ 1070184 w 1627806"/>
              <a:gd name="connsiteY1" fmla="*/ 8428 h 2010837"/>
              <a:gd name="connsiteX2" fmla="*/ 1627806 w 1627806"/>
              <a:gd name="connsiteY2" fmla="*/ 945332 h 2010837"/>
              <a:gd name="connsiteX3" fmla="*/ 562301 w 1627806"/>
              <a:gd name="connsiteY3" fmla="*/ 2010837 h 2010837"/>
              <a:gd name="connsiteX4" fmla="*/ 54418 w 1627806"/>
              <a:gd name="connsiteY4" fmla="*/ 1882236 h 2010837"/>
              <a:gd name="connsiteX5" fmla="*/ 0 w 1627806"/>
              <a:gd name="connsiteY5" fmla="*/ 1849176 h 2010837"/>
              <a:gd name="connsiteX6" fmla="*/ 29220 w 1627806"/>
              <a:gd name="connsiteY6" fmla="*/ 1827326 h 2010837"/>
              <a:gd name="connsiteX7" fmla="*/ 445166 w 1627806"/>
              <a:gd name="connsiteY7" fmla="*/ 945332 h 2010837"/>
              <a:gd name="connsiteX8" fmla="*/ 443700 w 1627806"/>
              <a:gd name="connsiteY8" fmla="*/ 916286 h 2010837"/>
              <a:gd name="connsiteX9" fmla="*/ 459373 w 1627806"/>
              <a:gd name="connsiteY9" fmla="*/ 908736 h 2010837"/>
              <a:gd name="connsiteX10" fmla="*/ 1051651 w 1627806"/>
              <a:gd name="connsiteY10" fmla="*/ 20555 h 2010837"/>
              <a:gd name="connsiteX11" fmla="*/ 1052689 w 1627806"/>
              <a:gd name="connsiteY11" fmla="*/ 0 h 201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7806" h="2010837">
                <a:moveTo>
                  <a:pt x="1052689" y="0"/>
                </a:moveTo>
                <a:lnTo>
                  <a:pt x="1070184" y="8428"/>
                </a:lnTo>
                <a:cubicBezTo>
                  <a:pt x="1402329" y="188860"/>
                  <a:pt x="1627806" y="540765"/>
                  <a:pt x="1627806" y="945332"/>
                </a:cubicBezTo>
                <a:cubicBezTo>
                  <a:pt x="1627806" y="1533794"/>
                  <a:pt x="1150763" y="2010837"/>
                  <a:pt x="562301" y="2010837"/>
                </a:cubicBezTo>
                <a:cubicBezTo>
                  <a:pt x="378407" y="2010837"/>
                  <a:pt x="205393" y="1964251"/>
                  <a:pt x="54418" y="1882236"/>
                </a:cubicBezTo>
                <a:lnTo>
                  <a:pt x="0" y="1849176"/>
                </a:lnTo>
                <a:lnTo>
                  <a:pt x="29220" y="1827326"/>
                </a:lnTo>
                <a:cubicBezTo>
                  <a:pt x="283249" y="1617683"/>
                  <a:pt x="445166" y="1300416"/>
                  <a:pt x="445166" y="945332"/>
                </a:cubicBezTo>
                <a:lnTo>
                  <a:pt x="443700" y="916286"/>
                </a:lnTo>
                <a:lnTo>
                  <a:pt x="459373" y="908736"/>
                </a:lnTo>
                <a:cubicBezTo>
                  <a:pt x="783285" y="732777"/>
                  <a:pt x="1012629" y="404798"/>
                  <a:pt x="1051651" y="20555"/>
                </a:cubicBezTo>
                <a:lnTo>
                  <a:pt x="1052689" y="0"/>
                </a:lnTo>
                <a:close/>
              </a:path>
            </a:pathLst>
          </a:cu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Freeform 52">
            <a:extLst>
              <a:ext uri="{FF2B5EF4-FFF2-40B4-BE49-F238E27FC236}">
                <a16:creationId xmlns:a16="http://schemas.microsoft.com/office/drawing/2014/main" id="{41BCE413-AA06-468F-A92F-2DF273B689A8}"/>
              </a:ext>
            </a:extLst>
          </p:cNvPr>
          <p:cNvSpPr>
            <a:spLocks noChangeAspect="1"/>
          </p:cNvSpPr>
          <p:nvPr/>
        </p:nvSpPr>
        <p:spPr>
          <a:xfrm>
            <a:off x="-2129822" y="1961802"/>
            <a:ext cx="1989374" cy="2434620"/>
          </a:xfrm>
          <a:custGeom>
            <a:avLst/>
            <a:gdLst>
              <a:gd name="connsiteX0" fmla="*/ 540699 w 1627806"/>
              <a:gd name="connsiteY0" fmla="*/ 0 h 1992128"/>
              <a:gd name="connsiteX1" fmla="*/ 540792 w 1627806"/>
              <a:gd name="connsiteY1" fmla="*/ 1846 h 1992128"/>
              <a:gd name="connsiteX2" fmla="*/ 1133070 w 1627806"/>
              <a:gd name="connsiteY2" fmla="*/ 890027 h 1992128"/>
              <a:gd name="connsiteX3" fmla="*/ 1183267 w 1627806"/>
              <a:gd name="connsiteY3" fmla="*/ 914208 h 1992128"/>
              <a:gd name="connsiteX4" fmla="*/ 1182640 w 1627806"/>
              <a:gd name="connsiteY4" fmla="*/ 926623 h 1992128"/>
              <a:gd name="connsiteX5" fmla="*/ 1598586 w 1627806"/>
              <a:gd name="connsiteY5" fmla="*/ 1808617 h 1992128"/>
              <a:gd name="connsiteX6" fmla="*/ 1627806 w 1627806"/>
              <a:gd name="connsiteY6" fmla="*/ 1830467 h 1992128"/>
              <a:gd name="connsiteX7" fmla="*/ 1573388 w 1627806"/>
              <a:gd name="connsiteY7" fmla="*/ 1863527 h 1992128"/>
              <a:gd name="connsiteX8" fmla="*/ 1065505 w 1627806"/>
              <a:gd name="connsiteY8" fmla="*/ 1992128 h 1992128"/>
              <a:gd name="connsiteX9" fmla="*/ 0 w 1627806"/>
              <a:gd name="connsiteY9" fmla="*/ 926623 h 1992128"/>
              <a:gd name="connsiteX10" fmla="*/ 469771 w 1627806"/>
              <a:gd name="connsiteY10" fmla="*/ 43090 h 1992128"/>
              <a:gd name="connsiteX11" fmla="*/ 540699 w 1627806"/>
              <a:gd name="connsiteY11" fmla="*/ 0 h 199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7806" h="1992128">
                <a:moveTo>
                  <a:pt x="540699" y="0"/>
                </a:moveTo>
                <a:lnTo>
                  <a:pt x="540792" y="1846"/>
                </a:lnTo>
                <a:cubicBezTo>
                  <a:pt x="579814" y="386089"/>
                  <a:pt x="809159" y="714068"/>
                  <a:pt x="1133070" y="890027"/>
                </a:cubicBezTo>
                <a:lnTo>
                  <a:pt x="1183267" y="914208"/>
                </a:lnTo>
                <a:lnTo>
                  <a:pt x="1182640" y="926623"/>
                </a:lnTo>
                <a:cubicBezTo>
                  <a:pt x="1182640" y="1281707"/>
                  <a:pt x="1344558" y="1598974"/>
                  <a:pt x="1598586" y="1808617"/>
                </a:cubicBezTo>
                <a:lnTo>
                  <a:pt x="1627806" y="1830467"/>
                </a:lnTo>
                <a:lnTo>
                  <a:pt x="1573388" y="1863527"/>
                </a:lnTo>
                <a:cubicBezTo>
                  <a:pt x="1422413" y="1945542"/>
                  <a:pt x="1249400" y="1992128"/>
                  <a:pt x="1065505" y="1992128"/>
                </a:cubicBezTo>
                <a:cubicBezTo>
                  <a:pt x="477043" y="1992128"/>
                  <a:pt x="0" y="1515085"/>
                  <a:pt x="0" y="926623"/>
                </a:cubicBezTo>
                <a:cubicBezTo>
                  <a:pt x="0" y="558834"/>
                  <a:pt x="186345" y="234569"/>
                  <a:pt x="469771" y="43090"/>
                </a:cubicBezTo>
                <a:lnTo>
                  <a:pt x="540699" y="0"/>
                </a:lnTo>
                <a:close/>
              </a:path>
            </a:pathLst>
          </a:custGeom>
          <a:solidFill>
            <a:srgbClr val="F3A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04186-1D0A-4E49-89D7-55C9F56BEA2D}"/>
              </a:ext>
            </a:extLst>
          </p:cNvPr>
          <p:cNvGrpSpPr/>
          <p:nvPr/>
        </p:nvGrpSpPr>
        <p:grpSpPr>
          <a:xfrm>
            <a:off x="5047319" y="-1481417"/>
            <a:ext cx="1690112" cy="830997"/>
            <a:chOff x="2015080" y="4115376"/>
            <a:chExt cx="1503821" cy="8309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C7783E-B19F-428F-B5CB-25D8B8DBF1D4}"/>
                </a:ext>
              </a:extLst>
            </p:cNvPr>
            <p:cNvSpPr/>
            <p:nvPr/>
          </p:nvSpPr>
          <p:spPr>
            <a:xfrm>
              <a:off x="2015080" y="4323866"/>
              <a:ext cx="150382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9F0FA-55C2-4D96-91D8-8B38BD580ECC}"/>
                </a:ext>
              </a:extLst>
            </p:cNvPr>
            <p:cNvSpPr/>
            <p:nvPr/>
          </p:nvSpPr>
          <p:spPr>
            <a:xfrm>
              <a:off x="2282278" y="4115376"/>
              <a:ext cx="9245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12123">
                      <a:lumMod val="10000"/>
                      <a:lumOff val="9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ahnschrift SemiBold" panose="020B0502040204020203" pitchFamily="34" charset="0"/>
                  <a:ea typeface="+mn-ea"/>
                  <a:cs typeface="+mn-cs"/>
                </a:rPr>
                <a:t>Maths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3">
                      <a:lumMod val="10000"/>
                      <a:lumOff val="9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ahnschrift SemiBold" panose="020B0502040204020203" pitchFamily="34" charset="0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3">
                      <a:lumMod val="10000"/>
                      <a:lumOff val="9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ahnschrift SemiBold" panose="020B0502040204020203" pitchFamily="34" charset="0"/>
                  <a:ea typeface="+mn-ea"/>
                  <a:cs typeface="+mn-cs"/>
                </a:rPr>
                <a:t>and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3">
                      <a:lumMod val="10000"/>
                      <a:lumOff val="9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ahnschrift SemiBold" panose="020B0502040204020203" pitchFamily="34" charset="0"/>
                  <a:ea typeface="+mn-ea"/>
                  <a:cs typeface="+mn-cs"/>
                </a:rPr>
                <a:t>Statistics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3C23BAE-8EB0-4000-9435-FB7E94E0B126}"/>
              </a:ext>
            </a:extLst>
          </p:cNvPr>
          <p:cNvSpPr/>
          <p:nvPr/>
        </p:nvSpPr>
        <p:spPr>
          <a:xfrm>
            <a:off x="13665029" y="3793786"/>
            <a:ext cx="1263359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4E1F97-6352-4615-850D-8FE17AAC2E27}"/>
              </a:ext>
            </a:extLst>
          </p:cNvPr>
          <p:cNvSpPr/>
          <p:nvPr/>
        </p:nvSpPr>
        <p:spPr>
          <a:xfrm>
            <a:off x="-1885157" y="3339376"/>
            <a:ext cx="906246" cy="2152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9ABAD2-EE41-45C4-BEA6-5864E95E4386}"/>
              </a:ext>
            </a:extLst>
          </p:cNvPr>
          <p:cNvSpPr/>
          <p:nvPr/>
        </p:nvSpPr>
        <p:spPr>
          <a:xfrm>
            <a:off x="-1818980" y="3170097"/>
            <a:ext cx="783302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Computer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Science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F915B2-7E9E-4544-80A0-AF62B659E67C}"/>
              </a:ext>
            </a:extLst>
          </p:cNvPr>
          <p:cNvSpPr/>
          <p:nvPr/>
        </p:nvSpPr>
        <p:spPr>
          <a:xfrm>
            <a:off x="13694620" y="3634949"/>
            <a:ext cx="1204177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Domain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Knowledge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07EFA0-D668-4DA8-9F7E-A4E3E1643B31}"/>
              </a:ext>
            </a:extLst>
          </p:cNvPr>
          <p:cNvSpPr/>
          <p:nvPr/>
        </p:nvSpPr>
        <p:spPr>
          <a:xfrm>
            <a:off x="-297402" y="-1245410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Machine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Learning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3408FF-C23A-47DF-8300-C8BFE4ADDF99}"/>
              </a:ext>
            </a:extLst>
          </p:cNvPr>
          <p:cNvSpPr/>
          <p:nvPr/>
        </p:nvSpPr>
        <p:spPr>
          <a:xfrm>
            <a:off x="5735641" y="9007666"/>
            <a:ext cx="1087157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Software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Development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12C920-99E1-430E-93A3-F74308E39E73}"/>
              </a:ext>
            </a:extLst>
          </p:cNvPr>
          <p:cNvSpPr/>
          <p:nvPr/>
        </p:nvSpPr>
        <p:spPr>
          <a:xfrm>
            <a:off x="12631072" y="-916630"/>
            <a:ext cx="91242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Traditional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157132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54719" y="128840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54719" y="33633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Preparing our Project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54719" y="224046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0E51D0-DC38-438B-A703-56EC4693D62A}"/>
              </a:ext>
            </a:extLst>
          </p:cNvPr>
          <p:cNvSpPr/>
          <p:nvPr/>
        </p:nvSpPr>
        <p:spPr>
          <a:xfrm>
            <a:off x="3279627" y="2240465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56992-8D57-40E8-B531-44F1CBFA655D}"/>
              </a:ext>
            </a:extLst>
          </p:cNvPr>
          <p:cNvSpPr/>
          <p:nvPr/>
        </p:nvSpPr>
        <p:spPr>
          <a:xfrm>
            <a:off x="254719" y="414459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Visualizing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D96E9-29BD-44CD-81DD-174AA031CE57}"/>
              </a:ext>
            </a:extLst>
          </p:cNvPr>
          <p:cNvSpPr/>
          <p:nvPr/>
        </p:nvSpPr>
        <p:spPr>
          <a:xfrm>
            <a:off x="254719" y="319253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Creating our Model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AB0939-4F3C-4E2D-9C7B-83C692BBCB92}"/>
              </a:ext>
            </a:extLst>
          </p:cNvPr>
          <p:cNvSpPr/>
          <p:nvPr/>
        </p:nvSpPr>
        <p:spPr>
          <a:xfrm>
            <a:off x="254719" y="509665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Storytelling with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5796537" y="33785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Analyze with DAX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DD6DCD-C2A9-439D-857C-CFDE189DC229}"/>
              </a:ext>
            </a:extLst>
          </p:cNvPr>
          <p:cNvSpPr/>
          <p:nvPr/>
        </p:nvSpPr>
        <p:spPr>
          <a:xfrm>
            <a:off x="8909189" y="338650"/>
            <a:ext cx="1692205" cy="650007"/>
          </a:xfrm>
          <a:prstGeom prst="roundRect">
            <a:avLst/>
          </a:prstGeom>
          <a:solidFill>
            <a:schemeClr val="accent1">
              <a:lumMod val="50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5039768" y="5839028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5796537" y="128991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Power BI Cloud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F735D7-6490-4F74-A7DB-EF5FCF75AE28}"/>
              </a:ext>
            </a:extLst>
          </p:cNvPr>
          <p:cNvSpPr/>
          <p:nvPr/>
        </p:nvSpPr>
        <p:spPr>
          <a:xfrm>
            <a:off x="5781966" y="224046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Power BI Mobile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839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54719" y="128840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54719" y="33633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Preparing our Project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54719" y="224046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0E51D0-DC38-438B-A703-56EC4693D62A}"/>
              </a:ext>
            </a:extLst>
          </p:cNvPr>
          <p:cNvSpPr/>
          <p:nvPr/>
        </p:nvSpPr>
        <p:spPr>
          <a:xfrm>
            <a:off x="3279627" y="2240465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56992-8D57-40E8-B531-44F1CBFA655D}"/>
              </a:ext>
            </a:extLst>
          </p:cNvPr>
          <p:cNvSpPr/>
          <p:nvPr/>
        </p:nvSpPr>
        <p:spPr>
          <a:xfrm>
            <a:off x="254719" y="414459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Visualizing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D96E9-29BD-44CD-81DD-174AA031CE57}"/>
              </a:ext>
            </a:extLst>
          </p:cNvPr>
          <p:cNvSpPr/>
          <p:nvPr/>
        </p:nvSpPr>
        <p:spPr>
          <a:xfrm>
            <a:off x="254719" y="319253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Creating our Model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AB0939-4F3C-4E2D-9C7B-83C692BBCB92}"/>
              </a:ext>
            </a:extLst>
          </p:cNvPr>
          <p:cNvSpPr/>
          <p:nvPr/>
        </p:nvSpPr>
        <p:spPr>
          <a:xfrm>
            <a:off x="254719" y="509665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Storytelling with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5796537" y="33785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Analyze with DAX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DD6DCD-C2A9-439D-857C-CFDE189DC229}"/>
              </a:ext>
            </a:extLst>
          </p:cNvPr>
          <p:cNvSpPr/>
          <p:nvPr/>
        </p:nvSpPr>
        <p:spPr>
          <a:xfrm>
            <a:off x="8909189" y="338650"/>
            <a:ext cx="1692205" cy="650007"/>
          </a:xfrm>
          <a:prstGeom prst="roundRect">
            <a:avLst/>
          </a:prstGeom>
          <a:solidFill>
            <a:schemeClr val="accent1">
              <a:lumMod val="50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5039768" y="5839028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5796537" y="128991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Power BI Cloud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F735D7-6490-4F74-A7DB-EF5FCF75AE28}"/>
              </a:ext>
            </a:extLst>
          </p:cNvPr>
          <p:cNvSpPr/>
          <p:nvPr/>
        </p:nvSpPr>
        <p:spPr>
          <a:xfrm>
            <a:off x="5781966" y="224046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Power BI Mobile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5BBE2A-4301-40EC-84D2-0F34251F17A4}"/>
              </a:ext>
            </a:extLst>
          </p:cNvPr>
          <p:cNvSpPr/>
          <p:nvPr/>
        </p:nvSpPr>
        <p:spPr>
          <a:xfrm>
            <a:off x="5796537" y="319101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Other Data Sources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502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54719" y="128840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54719" y="33633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Preparing our Project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54719" y="224046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0E51D0-DC38-438B-A703-56EC4693D62A}"/>
              </a:ext>
            </a:extLst>
          </p:cNvPr>
          <p:cNvSpPr/>
          <p:nvPr/>
        </p:nvSpPr>
        <p:spPr>
          <a:xfrm>
            <a:off x="3279627" y="2240465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56992-8D57-40E8-B531-44F1CBFA655D}"/>
              </a:ext>
            </a:extLst>
          </p:cNvPr>
          <p:cNvSpPr/>
          <p:nvPr/>
        </p:nvSpPr>
        <p:spPr>
          <a:xfrm>
            <a:off x="254719" y="414459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Visualizing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D96E9-29BD-44CD-81DD-174AA031CE57}"/>
              </a:ext>
            </a:extLst>
          </p:cNvPr>
          <p:cNvSpPr/>
          <p:nvPr/>
        </p:nvSpPr>
        <p:spPr>
          <a:xfrm>
            <a:off x="254719" y="319253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Creating our Model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AB0939-4F3C-4E2D-9C7B-83C692BBCB92}"/>
              </a:ext>
            </a:extLst>
          </p:cNvPr>
          <p:cNvSpPr/>
          <p:nvPr/>
        </p:nvSpPr>
        <p:spPr>
          <a:xfrm>
            <a:off x="254719" y="509665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Storytelling with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5796537" y="33785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Analyze with DAX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DD6DCD-C2A9-439D-857C-CFDE189DC229}"/>
              </a:ext>
            </a:extLst>
          </p:cNvPr>
          <p:cNvSpPr/>
          <p:nvPr/>
        </p:nvSpPr>
        <p:spPr>
          <a:xfrm>
            <a:off x="8909189" y="338650"/>
            <a:ext cx="1692205" cy="650007"/>
          </a:xfrm>
          <a:prstGeom prst="roundRect">
            <a:avLst/>
          </a:prstGeom>
          <a:solidFill>
            <a:schemeClr val="accent1">
              <a:lumMod val="50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5039768" y="5839028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5796537" y="128991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Power BI Cloud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F735D7-6490-4F74-A7DB-EF5FCF75AE28}"/>
              </a:ext>
            </a:extLst>
          </p:cNvPr>
          <p:cNvSpPr/>
          <p:nvPr/>
        </p:nvSpPr>
        <p:spPr>
          <a:xfrm>
            <a:off x="5781966" y="224046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Power BI Mobile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5BBE2A-4301-40EC-84D2-0F34251F17A4}"/>
              </a:ext>
            </a:extLst>
          </p:cNvPr>
          <p:cNvSpPr/>
          <p:nvPr/>
        </p:nvSpPr>
        <p:spPr>
          <a:xfrm>
            <a:off x="5796537" y="319101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Other Data Sources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231513-28A7-4E91-95CE-E8702FD94856}"/>
              </a:ext>
            </a:extLst>
          </p:cNvPr>
          <p:cNvSpPr/>
          <p:nvPr/>
        </p:nvSpPr>
        <p:spPr>
          <a:xfrm>
            <a:off x="8909188" y="3191013"/>
            <a:ext cx="1692205" cy="650007"/>
          </a:xfrm>
          <a:prstGeom prst="roundRect">
            <a:avLst/>
          </a:prstGeom>
          <a:solidFill>
            <a:schemeClr val="accent1">
              <a:lumMod val="50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664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6BACE4-4115-4875-A811-B825627F395C}"/>
              </a:ext>
            </a:extLst>
          </p:cNvPr>
          <p:cNvSpPr/>
          <p:nvPr/>
        </p:nvSpPr>
        <p:spPr>
          <a:xfrm>
            <a:off x="254719" y="128840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FD1C10-F1C9-4FBF-9E24-CAA439AD2803}"/>
              </a:ext>
            </a:extLst>
          </p:cNvPr>
          <p:cNvSpPr/>
          <p:nvPr/>
        </p:nvSpPr>
        <p:spPr>
          <a:xfrm>
            <a:off x="254719" y="33633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Preparing our Project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A8FE6A-2921-4F55-BC6A-4B91EAE2FA51}"/>
              </a:ext>
            </a:extLst>
          </p:cNvPr>
          <p:cNvSpPr/>
          <p:nvPr/>
        </p:nvSpPr>
        <p:spPr>
          <a:xfrm>
            <a:off x="254719" y="2240466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Data Transformation II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0E51D0-DC38-438B-A703-56EC4693D62A}"/>
              </a:ext>
            </a:extLst>
          </p:cNvPr>
          <p:cNvSpPr/>
          <p:nvPr/>
        </p:nvSpPr>
        <p:spPr>
          <a:xfrm>
            <a:off x="3279627" y="2240465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856992-8D57-40E8-B531-44F1CBFA655D}"/>
              </a:ext>
            </a:extLst>
          </p:cNvPr>
          <p:cNvSpPr/>
          <p:nvPr/>
        </p:nvSpPr>
        <p:spPr>
          <a:xfrm>
            <a:off x="254719" y="414459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Visualizing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D96E9-29BD-44CD-81DD-174AA031CE57}"/>
              </a:ext>
            </a:extLst>
          </p:cNvPr>
          <p:cNvSpPr/>
          <p:nvPr/>
        </p:nvSpPr>
        <p:spPr>
          <a:xfrm>
            <a:off x="254719" y="319253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Creating our Model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AB0939-4F3C-4E2D-9C7B-83C692BBCB92}"/>
              </a:ext>
            </a:extLst>
          </p:cNvPr>
          <p:cNvSpPr/>
          <p:nvPr/>
        </p:nvSpPr>
        <p:spPr>
          <a:xfrm>
            <a:off x="254719" y="509665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Storytelling with Data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31EAFB-A81A-4125-8B52-AD45CE724E85}"/>
              </a:ext>
            </a:extLst>
          </p:cNvPr>
          <p:cNvSpPr/>
          <p:nvPr/>
        </p:nvSpPr>
        <p:spPr>
          <a:xfrm>
            <a:off x="5796537" y="337852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Analyze with DAX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DD6DCD-C2A9-439D-857C-CFDE189DC229}"/>
              </a:ext>
            </a:extLst>
          </p:cNvPr>
          <p:cNvSpPr/>
          <p:nvPr/>
        </p:nvSpPr>
        <p:spPr>
          <a:xfrm>
            <a:off x="8909189" y="338650"/>
            <a:ext cx="1692205" cy="650007"/>
          </a:xfrm>
          <a:prstGeom prst="roundRect">
            <a:avLst/>
          </a:prstGeom>
          <a:solidFill>
            <a:schemeClr val="accent1">
              <a:lumMod val="50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4538EE-3FB1-427D-937F-ED2F0922949D}"/>
              </a:ext>
            </a:extLst>
          </p:cNvPr>
          <p:cNvSpPr/>
          <p:nvPr/>
        </p:nvSpPr>
        <p:spPr>
          <a:xfrm>
            <a:off x="5039768" y="5839028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37BFEC-B35C-463E-8A8D-58F6735A6351}"/>
              </a:ext>
            </a:extLst>
          </p:cNvPr>
          <p:cNvSpPr/>
          <p:nvPr/>
        </p:nvSpPr>
        <p:spPr>
          <a:xfrm>
            <a:off x="5796537" y="128991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Power BI Cloud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F735D7-6490-4F74-A7DB-EF5FCF75AE28}"/>
              </a:ext>
            </a:extLst>
          </p:cNvPr>
          <p:cNvSpPr/>
          <p:nvPr/>
        </p:nvSpPr>
        <p:spPr>
          <a:xfrm>
            <a:off x="5781966" y="224046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Power BI Mobile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D5BBE2A-4301-40EC-84D2-0F34251F17A4}"/>
              </a:ext>
            </a:extLst>
          </p:cNvPr>
          <p:cNvSpPr/>
          <p:nvPr/>
        </p:nvSpPr>
        <p:spPr>
          <a:xfrm>
            <a:off x="5796537" y="3191014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Other Data Sources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D231513-28A7-4E91-95CE-E8702FD94856}"/>
              </a:ext>
            </a:extLst>
          </p:cNvPr>
          <p:cNvSpPr/>
          <p:nvPr/>
        </p:nvSpPr>
        <p:spPr>
          <a:xfrm>
            <a:off x="8909188" y="3191014"/>
            <a:ext cx="1692205" cy="650007"/>
          </a:xfrm>
          <a:prstGeom prst="roundRect">
            <a:avLst/>
          </a:prstGeom>
          <a:solidFill>
            <a:schemeClr val="accent1">
              <a:lumMod val="50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Advanced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D6CB04-61FF-478B-9AE8-157B81950B1B}"/>
              </a:ext>
            </a:extLst>
          </p:cNvPr>
          <p:cNvSpPr/>
          <p:nvPr/>
        </p:nvSpPr>
        <p:spPr>
          <a:xfrm>
            <a:off x="5796537" y="4142060"/>
            <a:ext cx="2876408" cy="65000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How to continue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170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What you will learn?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Freeform 35">
            <a:extLst>
              <a:ext uri="{FF2B5EF4-FFF2-40B4-BE49-F238E27FC236}">
                <a16:creationId xmlns:a16="http://schemas.microsoft.com/office/drawing/2014/main" id="{6ACEF63E-DA20-4D9D-81C2-087829873376}"/>
              </a:ext>
            </a:extLst>
          </p:cNvPr>
          <p:cNvSpPr>
            <a:spLocks noChangeAspect="1"/>
          </p:cNvSpPr>
          <p:nvPr/>
        </p:nvSpPr>
        <p:spPr>
          <a:xfrm>
            <a:off x="4681578" y="2888770"/>
            <a:ext cx="1414423" cy="1355190"/>
          </a:xfrm>
          <a:custGeom>
            <a:avLst/>
            <a:gdLst>
              <a:gd name="connsiteX0" fmla="*/ 449256 w 1011557"/>
              <a:gd name="connsiteY0" fmla="*/ 0 h 969195"/>
              <a:gd name="connsiteX1" fmla="*/ 957139 w 1011557"/>
              <a:gd name="connsiteY1" fmla="*/ 128601 h 969195"/>
              <a:gd name="connsiteX2" fmla="*/ 1011557 w 1011557"/>
              <a:gd name="connsiteY2" fmla="*/ 161661 h 969195"/>
              <a:gd name="connsiteX3" fmla="*/ 982337 w 1011557"/>
              <a:gd name="connsiteY3" fmla="*/ 183511 h 969195"/>
              <a:gd name="connsiteX4" fmla="*/ 572292 w 1011557"/>
              <a:gd name="connsiteY4" fmla="*/ 948640 h 969195"/>
              <a:gd name="connsiteX5" fmla="*/ 571254 w 1011557"/>
              <a:gd name="connsiteY5" fmla="*/ 969195 h 969195"/>
              <a:gd name="connsiteX6" fmla="*/ 553759 w 1011557"/>
              <a:gd name="connsiteY6" fmla="*/ 960767 h 969195"/>
              <a:gd name="connsiteX7" fmla="*/ 1638 w 1011557"/>
              <a:gd name="connsiteY7" fmla="*/ 132805 h 969195"/>
              <a:gd name="connsiteX8" fmla="*/ 0 w 1011557"/>
              <a:gd name="connsiteY8" fmla="*/ 100359 h 969195"/>
              <a:gd name="connsiteX9" fmla="*/ 34513 w 1011557"/>
              <a:gd name="connsiteY9" fmla="*/ 83733 h 969195"/>
              <a:gd name="connsiteX10" fmla="*/ 449256 w 1011557"/>
              <a:gd name="connsiteY10" fmla="*/ 0 h 96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1557" h="969195">
                <a:moveTo>
                  <a:pt x="449256" y="0"/>
                </a:moveTo>
                <a:cubicBezTo>
                  <a:pt x="633151" y="0"/>
                  <a:pt x="806164" y="46586"/>
                  <a:pt x="957139" y="128601"/>
                </a:cubicBezTo>
                <a:lnTo>
                  <a:pt x="1011557" y="161661"/>
                </a:lnTo>
                <a:lnTo>
                  <a:pt x="982337" y="183511"/>
                </a:lnTo>
                <a:cubicBezTo>
                  <a:pt x="756534" y="369860"/>
                  <a:pt x="603510" y="641246"/>
                  <a:pt x="572292" y="948640"/>
                </a:cubicBezTo>
                <a:lnTo>
                  <a:pt x="571254" y="969195"/>
                </a:lnTo>
                <a:lnTo>
                  <a:pt x="553759" y="960767"/>
                </a:lnTo>
                <a:cubicBezTo>
                  <a:pt x="251810" y="796738"/>
                  <a:pt x="38015" y="490996"/>
                  <a:pt x="1638" y="132805"/>
                </a:cubicBezTo>
                <a:lnTo>
                  <a:pt x="0" y="100359"/>
                </a:lnTo>
                <a:lnTo>
                  <a:pt x="34513" y="83733"/>
                </a:lnTo>
                <a:cubicBezTo>
                  <a:pt x="161989" y="29815"/>
                  <a:pt x="302141" y="0"/>
                  <a:pt x="449256" y="0"/>
                </a:cubicBezTo>
                <a:close/>
              </a:path>
            </a:pathLst>
          </a:custGeom>
          <a:solidFill>
            <a:srgbClr val="299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8D9D15E7-A76C-4B32-9249-343E6C5222AE}"/>
              </a:ext>
            </a:extLst>
          </p:cNvPr>
          <p:cNvSpPr>
            <a:spLocks noChangeAspect="1"/>
          </p:cNvSpPr>
          <p:nvPr/>
        </p:nvSpPr>
        <p:spPr>
          <a:xfrm>
            <a:off x="6285511" y="2888768"/>
            <a:ext cx="1366151" cy="1329030"/>
          </a:xfrm>
          <a:custGeom>
            <a:avLst/>
            <a:gdLst>
              <a:gd name="connsiteX0" fmla="*/ 562301 w 977034"/>
              <a:gd name="connsiteY0" fmla="*/ 0 h 950486"/>
              <a:gd name="connsiteX1" fmla="*/ 879150 w 977034"/>
              <a:gd name="connsiteY1" fmla="*/ 47903 h 950486"/>
              <a:gd name="connsiteX2" fmla="*/ 977034 w 977034"/>
              <a:gd name="connsiteY2" fmla="*/ 83729 h 950486"/>
              <a:gd name="connsiteX3" fmla="*/ 974556 w 977034"/>
              <a:gd name="connsiteY3" fmla="*/ 132805 h 950486"/>
              <a:gd name="connsiteX4" fmla="*/ 510286 w 977034"/>
              <a:gd name="connsiteY4" fmla="*/ 907396 h 950486"/>
              <a:gd name="connsiteX5" fmla="*/ 439358 w 977034"/>
              <a:gd name="connsiteY5" fmla="*/ 950486 h 950486"/>
              <a:gd name="connsiteX6" fmla="*/ 439265 w 977034"/>
              <a:gd name="connsiteY6" fmla="*/ 948640 h 950486"/>
              <a:gd name="connsiteX7" fmla="*/ 29220 w 977034"/>
              <a:gd name="connsiteY7" fmla="*/ 183511 h 950486"/>
              <a:gd name="connsiteX8" fmla="*/ 0 w 977034"/>
              <a:gd name="connsiteY8" fmla="*/ 161661 h 950486"/>
              <a:gd name="connsiteX9" fmla="*/ 54418 w 977034"/>
              <a:gd name="connsiteY9" fmla="*/ 128601 h 950486"/>
              <a:gd name="connsiteX10" fmla="*/ 562301 w 977034"/>
              <a:gd name="connsiteY10" fmla="*/ 0 h 95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7034" h="950486">
                <a:moveTo>
                  <a:pt x="562301" y="0"/>
                </a:moveTo>
                <a:cubicBezTo>
                  <a:pt x="672638" y="0"/>
                  <a:pt x="779057" y="16771"/>
                  <a:pt x="879150" y="47903"/>
                </a:cubicBezTo>
                <a:lnTo>
                  <a:pt x="977034" y="83729"/>
                </a:lnTo>
                <a:lnTo>
                  <a:pt x="974556" y="132805"/>
                </a:lnTo>
                <a:cubicBezTo>
                  <a:pt x="941817" y="455177"/>
                  <a:pt x="765370" y="735065"/>
                  <a:pt x="510286" y="907396"/>
                </a:cubicBezTo>
                <a:lnTo>
                  <a:pt x="439358" y="950486"/>
                </a:lnTo>
                <a:lnTo>
                  <a:pt x="439265" y="948640"/>
                </a:lnTo>
                <a:cubicBezTo>
                  <a:pt x="408047" y="641246"/>
                  <a:pt x="255023" y="369860"/>
                  <a:pt x="29220" y="183511"/>
                </a:cubicBezTo>
                <a:lnTo>
                  <a:pt x="0" y="161661"/>
                </a:lnTo>
                <a:lnTo>
                  <a:pt x="54418" y="128601"/>
                </a:lnTo>
                <a:cubicBezTo>
                  <a:pt x="205393" y="46586"/>
                  <a:pt x="378407" y="0"/>
                  <a:pt x="562301" y="0"/>
                </a:cubicBezTo>
                <a:close/>
              </a:path>
            </a:pathLst>
          </a:custGeom>
          <a:solidFill>
            <a:srgbClr val="55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D664D746-14FF-4055-B8F6-1DE43342969E}"/>
              </a:ext>
            </a:extLst>
          </p:cNvPr>
          <p:cNvSpPr>
            <a:spLocks noChangeAspect="1"/>
          </p:cNvSpPr>
          <p:nvPr/>
        </p:nvSpPr>
        <p:spPr>
          <a:xfrm>
            <a:off x="5583444" y="4389489"/>
            <a:ext cx="1215620" cy="1188652"/>
          </a:xfrm>
          <a:custGeom>
            <a:avLst/>
            <a:gdLst>
              <a:gd name="connsiteX0" fmla="*/ 869378 w 869378"/>
              <a:gd name="connsiteY0" fmla="*/ 0 h 850091"/>
              <a:gd name="connsiteX1" fmla="*/ 864269 w 869378"/>
              <a:gd name="connsiteY1" fmla="*/ 101174 h 850091"/>
              <a:gd name="connsiteX2" fmla="*/ 482025 w 869378"/>
              <a:gd name="connsiteY2" fmla="*/ 814427 h 850091"/>
              <a:gd name="connsiteX3" fmla="*/ 434333 w 869378"/>
              <a:gd name="connsiteY3" fmla="*/ 850091 h 850091"/>
              <a:gd name="connsiteX4" fmla="*/ 386640 w 869378"/>
              <a:gd name="connsiteY4" fmla="*/ 814427 h 850091"/>
              <a:gd name="connsiteX5" fmla="*/ 4396 w 869378"/>
              <a:gd name="connsiteY5" fmla="*/ 101174 h 850091"/>
              <a:gd name="connsiteX6" fmla="*/ 0 w 869378"/>
              <a:gd name="connsiteY6" fmla="*/ 14109 h 850091"/>
              <a:gd name="connsiteX7" fmla="*/ 76758 w 869378"/>
              <a:gd name="connsiteY7" fmla="*/ 42203 h 850091"/>
              <a:gd name="connsiteX8" fmla="*/ 416651 w 869378"/>
              <a:gd name="connsiteY8" fmla="*/ 93590 h 850091"/>
              <a:gd name="connsiteX9" fmla="*/ 861558 w 869378"/>
              <a:gd name="connsiteY9" fmla="*/ 3767 h 850091"/>
              <a:gd name="connsiteX10" fmla="*/ 869378 w 869378"/>
              <a:gd name="connsiteY10" fmla="*/ 0 h 8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9378" h="850091">
                <a:moveTo>
                  <a:pt x="869378" y="0"/>
                </a:moveTo>
                <a:lnTo>
                  <a:pt x="864269" y="101174"/>
                </a:lnTo>
                <a:cubicBezTo>
                  <a:pt x="835168" y="387727"/>
                  <a:pt x="692519" y="640713"/>
                  <a:pt x="482025" y="814427"/>
                </a:cubicBezTo>
                <a:lnTo>
                  <a:pt x="434333" y="850091"/>
                </a:lnTo>
                <a:lnTo>
                  <a:pt x="386640" y="814427"/>
                </a:lnTo>
                <a:cubicBezTo>
                  <a:pt x="176146" y="640713"/>
                  <a:pt x="33497" y="387727"/>
                  <a:pt x="4396" y="101174"/>
                </a:cubicBezTo>
                <a:lnTo>
                  <a:pt x="0" y="14109"/>
                </a:lnTo>
                <a:lnTo>
                  <a:pt x="76758" y="42203"/>
                </a:lnTo>
                <a:cubicBezTo>
                  <a:pt x="184130" y="75599"/>
                  <a:pt x="298290" y="93590"/>
                  <a:pt x="416651" y="93590"/>
                </a:cubicBezTo>
                <a:cubicBezTo>
                  <a:pt x="574466" y="93590"/>
                  <a:pt x="724812" y="61606"/>
                  <a:pt x="861558" y="3767"/>
                </a:cubicBezTo>
                <a:lnTo>
                  <a:pt x="869378" y="0"/>
                </a:lnTo>
                <a:close/>
              </a:path>
            </a:pathLst>
          </a:custGeom>
          <a:solidFill>
            <a:srgbClr val="A1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1F45E016-AAC8-4868-8DAA-048D061DB966}"/>
              </a:ext>
            </a:extLst>
          </p:cNvPr>
          <p:cNvSpPr>
            <a:spLocks noChangeAspect="1"/>
          </p:cNvSpPr>
          <p:nvPr/>
        </p:nvSpPr>
        <p:spPr>
          <a:xfrm>
            <a:off x="4676723" y="1432278"/>
            <a:ext cx="2977622" cy="1613443"/>
          </a:xfrm>
          <a:custGeom>
            <a:avLst/>
            <a:gdLst>
              <a:gd name="connsiteX0" fmla="*/ 1065113 w 2129514"/>
              <a:gd name="connsiteY0" fmla="*/ 0 h 1153890"/>
              <a:gd name="connsiteX1" fmla="*/ 2125117 w 2129514"/>
              <a:gd name="connsiteY1" fmla="*/ 956563 h 1153890"/>
              <a:gd name="connsiteX2" fmla="*/ 2129514 w 2129514"/>
              <a:gd name="connsiteY2" fmla="*/ 1043628 h 1153890"/>
              <a:gd name="connsiteX3" fmla="*/ 2052755 w 2129514"/>
              <a:gd name="connsiteY3" fmla="*/ 1015534 h 1153890"/>
              <a:gd name="connsiteX4" fmla="*/ 1712862 w 2129514"/>
              <a:gd name="connsiteY4" fmla="*/ 964147 h 1153890"/>
              <a:gd name="connsiteX5" fmla="*/ 1168041 w 2129514"/>
              <a:gd name="connsiteY5" fmla="*/ 1102101 h 1153890"/>
              <a:gd name="connsiteX6" fmla="*/ 1082795 w 2129514"/>
              <a:gd name="connsiteY6" fmla="*/ 1153890 h 1153890"/>
              <a:gd name="connsiteX7" fmla="*/ 997548 w 2129514"/>
              <a:gd name="connsiteY7" fmla="*/ 1102101 h 1153890"/>
              <a:gd name="connsiteX8" fmla="*/ 452727 w 2129514"/>
              <a:gd name="connsiteY8" fmla="*/ 964147 h 1153890"/>
              <a:gd name="connsiteX9" fmla="*/ 7820 w 2129514"/>
              <a:gd name="connsiteY9" fmla="*/ 1053970 h 1153890"/>
              <a:gd name="connsiteX10" fmla="*/ 0 w 2129514"/>
              <a:gd name="connsiteY10" fmla="*/ 1057737 h 1153890"/>
              <a:gd name="connsiteX11" fmla="*/ 5109 w 2129514"/>
              <a:gd name="connsiteY11" fmla="*/ 956563 h 1153890"/>
              <a:gd name="connsiteX12" fmla="*/ 1065113 w 2129514"/>
              <a:gd name="connsiteY12" fmla="*/ 0 h 115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9514" h="1153890">
                <a:moveTo>
                  <a:pt x="1065113" y="0"/>
                </a:moveTo>
                <a:cubicBezTo>
                  <a:pt x="1616796" y="0"/>
                  <a:pt x="2070553" y="419276"/>
                  <a:pt x="2125117" y="956563"/>
                </a:cubicBezTo>
                <a:lnTo>
                  <a:pt x="2129514" y="1043628"/>
                </a:lnTo>
                <a:lnTo>
                  <a:pt x="2052755" y="1015534"/>
                </a:lnTo>
                <a:cubicBezTo>
                  <a:pt x="1945383" y="982138"/>
                  <a:pt x="1831224" y="964147"/>
                  <a:pt x="1712862" y="964147"/>
                </a:cubicBezTo>
                <a:cubicBezTo>
                  <a:pt x="1515593" y="964147"/>
                  <a:pt x="1329996" y="1014122"/>
                  <a:pt x="1168041" y="1102101"/>
                </a:cubicBezTo>
                <a:lnTo>
                  <a:pt x="1082795" y="1153890"/>
                </a:lnTo>
                <a:lnTo>
                  <a:pt x="997548" y="1102101"/>
                </a:lnTo>
                <a:cubicBezTo>
                  <a:pt x="835593" y="1014122"/>
                  <a:pt x="649996" y="964147"/>
                  <a:pt x="452727" y="964147"/>
                </a:cubicBezTo>
                <a:cubicBezTo>
                  <a:pt x="294912" y="964147"/>
                  <a:pt x="144567" y="996131"/>
                  <a:pt x="7820" y="1053970"/>
                </a:cubicBezTo>
                <a:lnTo>
                  <a:pt x="0" y="1057737"/>
                </a:lnTo>
                <a:lnTo>
                  <a:pt x="5109" y="956563"/>
                </a:lnTo>
                <a:cubicBezTo>
                  <a:pt x="59674" y="419276"/>
                  <a:pt x="513430" y="0"/>
                  <a:pt x="1065113" y="0"/>
                </a:cubicBezTo>
                <a:close/>
              </a:path>
            </a:pathLst>
          </a:custGeom>
          <a:solidFill>
            <a:srgbClr val="DE3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Freeform 51">
            <a:extLst>
              <a:ext uri="{FF2B5EF4-FFF2-40B4-BE49-F238E27FC236}">
                <a16:creationId xmlns:a16="http://schemas.microsoft.com/office/drawing/2014/main" id="{72A49E0C-6DD8-418A-B037-E76BFA1DDD68}"/>
              </a:ext>
            </a:extLst>
          </p:cNvPr>
          <p:cNvSpPr>
            <a:spLocks noChangeAspect="1"/>
          </p:cNvSpPr>
          <p:nvPr/>
        </p:nvSpPr>
        <p:spPr>
          <a:xfrm>
            <a:off x="6285511" y="3056803"/>
            <a:ext cx="2276102" cy="2811681"/>
          </a:xfrm>
          <a:custGeom>
            <a:avLst/>
            <a:gdLst>
              <a:gd name="connsiteX0" fmla="*/ 1052689 w 1627806"/>
              <a:gd name="connsiteY0" fmla="*/ 0 h 2010837"/>
              <a:gd name="connsiteX1" fmla="*/ 1070184 w 1627806"/>
              <a:gd name="connsiteY1" fmla="*/ 8428 h 2010837"/>
              <a:gd name="connsiteX2" fmla="*/ 1627806 w 1627806"/>
              <a:gd name="connsiteY2" fmla="*/ 945332 h 2010837"/>
              <a:gd name="connsiteX3" fmla="*/ 562301 w 1627806"/>
              <a:gd name="connsiteY3" fmla="*/ 2010837 h 2010837"/>
              <a:gd name="connsiteX4" fmla="*/ 54418 w 1627806"/>
              <a:gd name="connsiteY4" fmla="*/ 1882236 h 2010837"/>
              <a:gd name="connsiteX5" fmla="*/ 0 w 1627806"/>
              <a:gd name="connsiteY5" fmla="*/ 1849176 h 2010837"/>
              <a:gd name="connsiteX6" fmla="*/ 29220 w 1627806"/>
              <a:gd name="connsiteY6" fmla="*/ 1827326 h 2010837"/>
              <a:gd name="connsiteX7" fmla="*/ 445166 w 1627806"/>
              <a:gd name="connsiteY7" fmla="*/ 945332 h 2010837"/>
              <a:gd name="connsiteX8" fmla="*/ 443700 w 1627806"/>
              <a:gd name="connsiteY8" fmla="*/ 916286 h 2010837"/>
              <a:gd name="connsiteX9" fmla="*/ 459373 w 1627806"/>
              <a:gd name="connsiteY9" fmla="*/ 908736 h 2010837"/>
              <a:gd name="connsiteX10" fmla="*/ 1051651 w 1627806"/>
              <a:gd name="connsiteY10" fmla="*/ 20555 h 2010837"/>
              <a:gd name="connsiteX11" fmla="*/ 1052689 w 1627806"/>
              <a:gd name="connsiteY11" fmla="*/ 0 h 201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7806" h="2010837">
                <a:moveTo>
                  <a:pt x="1052689" y="0"/>
                </a:moveTo>
                <a:lnTo>
                  <a:pt x="1070184" y="8428"/>
                </a:lnTo>
                <a:cubicBezTo>
                  <a:pt x="1402329" y="188860"/>
                  <a:pt x="1627806" y="540765"/>
                  <a:pt x="1627806" y="945332"/>
                </a:cubicBezTo>
                <a:cubicBezTo>
                  <a:pt x="1627806" y="1533794"/>
                  <a:pt x="1150763" y="2010837"/>
                  <a:pt x="562301" y="2010837"/>
                </a:cubicBezTo>
                <a:cubicBezTo>
                  <a:pt x="378407" y="2010837"/>
                  <a:pt x="205393" y="1964251"/>
                  <a:pt x="54418" y="1882236"/>
                </a:cubicBezTo>
                <a:lnTo>
                  <a:pt x="0" y="1849176"/>
                </a:lnTo>
                <a:lnTo>
                  <a:pt x="29220" y="1827326"/>
                </a:lnTo>
                <a:cubicBezTo>
                  <a:pt x="283249" y="1617683"/>
                  <a:pt x="445166" y="1300416"/>
                  <a:pt x="445166" y="945332"/>
                </a:cubicBezTo>
                <a:lnTo>
                  <a:pt x="443700" y="916286"/>
                </a:lnTo>
                <a:lnTo>
                  <a:pt x="459373" y="908736"/>
                </a:lnTo>
                <a:cubicBezTo>
                  <a:pt x="783285" y="732777"/>
                  <a:pt x="1012629" y="404798"/>
                  <a:pt x="1051651" y="20555"/>
                </a:cubicBezTo>
                <a:lnTo>
                  <a:pt x="1052689" y="0"/>
                </a:lnTo>
                <a:close/>
              </a:path>
            </a:pathLst>
          </a:cu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Freeform 52">
            <a:extLst>
              <a:ext uri="{FF2B5EF4-FFF2-40B4-BE49-F238E27FC236}">
                <a16:creationId xmlns:a16="http://schemas.microsoft.com/office/drawing/2014/main" id="{41BCE413-AA06-468F-A92F-2DF273B689A8}"/>
              </a:ext>
            </a:extLst>
          </p:cNvPr>
          <p:cNvSpPr>
            <a:spLocks noChangeAspect="1"/>
          </p:cNvSpPr>
          <p:nvPr/>
        </p:nvSpPr>
        <p:spPr>
          <a:xfrm>
            <a:off x="3819898" y="3082962"/>
            <a:ext cx="2276102" cy="2785521"/>
          </a:xfrm>
          <a:custGeom>
            <a:avLst/>
            <a:gdLst>
              <a:gd name="connsiteX0" fmla="*/ 540699 w 1627806"/>
              <a:gd name="connsiteY0" fmla="*/ 0 h 1992128"/>
              <a:gd name="connsiteX1" fmla="*/ 540792 w 1627806"/>
              <a:gd name="connsiteY1" fmla="*/ 1846 h 1992128"/>
              <a:gd name="connsiteX2" fmla="*/ 1133070 w 1627806"/>
              <a:gd name="connsiteY2" fmla="*/ 890027 h 1992128"/>
              <a:gd name="connsiteX3" fmla="*/ 1183267 w 1627806"/>
              <a:gd name="connsiteY3" fmla="*/ 914208 h 1992128"/>
              <a:gd name="connsiteX4" fmla="*/ 1182640 w 1627806"/>
              <a:gd name="connsiteY4" fmla="*/ 926623 h 1992128"/>
              <a:gd name="connsiteX5" fmla="*/ 1598586 w 1627806"/>
              <a:gd name="connsiteY5" fmla="*/ 1808617 h 1992128"/>
              <a:gd name="connsiteX6" fmla="*/ 1627806 w 1627806"/>
              <a:gd name="connsiteY6" fmla="*/ 1830467 h 1992128"/>
              <a:gd name="connsiteX7" fmla="*/ 1573388 w 1627806"/>
              <a:gd name="connsiteY7" fmla="*/ 1863527 h 1992128"/>
              <a:gd name="connsiteX8" fmla="*/ 1065505 w 1627806"/>
              <a:gd name="connsiteY8" fmla="*/ 1992128 h 1992128"/>
              <a:gd name="connsiteX9" fmla="*/ 0 w 1627806"/>
              <a:gd name="connsiteY9" fmla="*/ 926623 h 1992128"/>
              <a:gd name="connsiteX10" fmla="*/ 469771 w 1627806"/>
              <a:gd name="connsiteY10" fmla="*/ 43090 h 1992128"/>
              <a:gd name="connsiteX11" fmla="*/ 540699 w 1627806"/>
              <a:gd name="connsiteY11" fmla="*/ 0 h 199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7806" h="1992128">
                <a:moveTo>
                  <a:pt x="540699" y="0"/>
                </a:moveTo>
                <a:lnTo>
                  <a:pt x="540792" y="1846"/>
                </a:lnTo>
                <a:cubicBezTo>
                  <a:pt x="579814" y="386089"/>
                  <a:pt x="809159" y="714068"/>
                  <a:pt x="1133070" y="890027"/>
                </a:cubicBezTo>
                <a:lnTo>
                  <a:pt x="1183267" y="914208"/>
                </a:lnTo>
                <a:lnTo>
                  <a:pt x="1182640" y="926623"/>
                </a:lnTo>
                <a:cubicBezTo>
                  <a:pt x="1182640" y="1281707"/>
                  <a:pt x="1344558" y="1598974"/>
                  <a:pt x="1598586" y="1808617"/>
                </a:cubicBezTo>
                <a:lnTo>
                  <a:pt x="1627806" y="1830467"/>
                </a:lnTo>
                <a:lnTo>
                  <a:pt x="1573388" y="1863527"/>
                </a:lnTo>
                <a:cubicBezTo>
                  <a:pt x="1422413" y="1945542"/>
                  <a:pt x="1249400" y="1992128"/>
                  <a:pt x="1065505" y="1992128"/>
                </a:cubicBezTo>
                <a:cubicBezTo>
                  <a:pt x="477043" y="1992128"/>
                  <a:pt x="0" y="1515085"/>
                  <a:pt x="0" y="926623"/>
                </a:cubicBezTo>
                <a:cubicBezTo>
                  <a:pt x="0" y="558834"/>
                  <a:pt x="186345" y="234569"/>
                  <a:pt x="469771" y="43090"/>
                </a:cubicBezTo>
                <a:lnTo>
                  <a:pt x="540699" y="0"/>
                </a:lnTo>
                <a:close/>
              </a:path>
            </a:pathLst>
          </a:custGeom>
          <a:solidFill>
            <a:srgbClr val="F3A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Freeform 53">
            <a:extLst>
              <a:ext uri="{FF2B5EF4-FFF2-40B4-BE49-F238E27FC236}">
                <a16:creationId xmlns:a16="http://schemas.microsoft.com/office/drawing/2014/main" id="{BF28D9D4-D101-49F5-8E90-78538C966616}"/>
              </a:ext>
            </a:extLst>
          </p:cNvPr>
          <p:cNvSpPr>
            <a:spLocks noChangeAspect="1"/>
          </p:cNvSpPr>
          <p:nvPr/>
        </p:nvSpPr>
        <p:spPr>
          <a:xfrm>
            <a:off x="5586126" y="3179112"/>
            <a:ext cx="1208086" cy="1232880"/>
          </a:xfrm>
          <a:custGeom>
            <a:avLst/>
            <a:gdLst>
              <a:gd name="connsiteX0" fmla="*/ 432415 w 863990"/>
              <a:gd name="connsiteY0" fmla="*/ 0 h 881722"/>
              <a:gd name="connsiteX1" fmla="*/ 480107 w 863990"/>
              <a:gd name="connsiteY1" fmla="*/ 35664 h 881722"/>
              <a:gd name="connsiteX2" fmla="*/ 862351 w 863990"/>
              <a:gd name="connsiteY2" fmla="*/ 748917 h 881722"/>
              <a:gd name="connsiteX3" fmla="*/ 863990 w 863990"/>
              <a:gd name="connsiteY3" fmla="*/ 781363 h 881722"/>
              <a:gd name="connsiteX4" fmla="*/ 829476 w 863990"/>
              <a:gd name="connsiteY4" fmla="*/ 797989 h 881722"/>
              <a:gd name="connsiteX5" fmla="*/ 414733 w 863990"/>
              <a:gd name="connsiteY5" fmla="*/ 881722 h 881722"/>
              <a:gd name="connsiteX6" fmla="*/ 97884 w 863990"/>
              <a:gd name="connsiteY6" fmla="*/ 833819 h 881722"/>
              <a:gd name="connsiteX7" fmla="*/ 0 w 863990"/>
              <a:gd name="connsiteY7" fmla="*/ 797993 h 881722"/>
              <a:gd name="connsiteX8" fmla="*/ 2478 w 863990"/>
              <a:gd name="connsiteY8" fmla="*/ 748917 h 881722"/>
              <a:gd name="connsiteX9" fmla="*/ 384722 w 863990"/>
              <a:gd name="connsiteY9" fmla="*/ 35664 h 881722"/>
              <a:gd name="connsiteX10" fmla="*/ 432415 w 863990"/>
              <a:gd name="connsiteY10" fmla="*/ 0 h 88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990" h="881722">
                <a:moveTo>
                  <a:pt x="432415" y="0"/>
                </a:moveTo>
                <a:lnTo>
                  <a:pt x="480107" y="35664"/>
                </a:lnTo>
                <a:cubicBezTo>
                  <a:pt x="690601" y="209379"/>
                  <a:pt x="833250" y="462364"/>
                  <a:pt x="862351" y="748917"/>
                </a:cubicBezTo>
                <a:lnTo>
                  <a:pt x="863990" y="781363"/>
                </a:lnTo>
                <a:lnTo>
                  <a:pt x="829476" y="797989"/>
                </a:lnTo>
                <a:cubicBezTo>
                  <a:pt x="702001" y="851907"/>
                  <a:pt x="561849" y="881722"/>
                  <a:pt x="414733" y="881722"/>
                </a:cubicBezTo>
                <a:cubicBezTo>
                  <a:pt x="304397" y="881722"/>
                  <a:pt x="197977" y="864951"/>
                  <a:pt x="97884" y="833819"/>
                </a:cubicBezTo>
                <a:lnTo>
                  <a:pt x="0" y="797993"/>
                </a:lnTo>
                <a:lnTo>
                  <a:pt x="2478" y="748917"/>
                </a:lnTo>
                <a:cubicBezTo>
                  <a:pt x="31579" y="462364"/>
                  <a:pt x="174228" y="209379"/>
                  <a:pt x="384722" y="35664"/>
                </a:cubicBezTo>
                <a:lnTo>
                  <a:pt x="432415" y="0"/>
                </a:lnTo>
                <a:close/>
              </a:path>
            </a:pathLst>
          </a:custGeom>
          <a:solidFill>
            <a:srgbClr val="1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04186-1D0A-4E49-89D7-55C9F56BEA2D}"/>
              </a:ext>
            </a:extLst>
          </p:cNvPr>
          <p:cNvGrpSpPr/>
          <p:nvPr/>
        </p:nvGrpSpPr>
        <p:grpSpPr>
          <a:xfrm>
            <a:off x="5345703" y="1681482"/>
            <a:ext cx="1690112" cy="830997"/>
            <a:chOff x="2015080" y="4115376"/>
            <a:chExt cx="1503821" cy="8309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C7783E-B19F-428F-B5CB-25D8B8DBF1D4}"/>
                </a:ext>
              </a:extLst>
            </p:cNvPr>
            <p:cNvSpPr/>
            <p:nvPr/>
          </p:nvSpPr>
          <p:spPr>
            <a:xfrm>
              <a:off x="2015080" y="4323866"/>
              <a:ext cx="150382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9F0FA-55C2-4D96-91D8-8B38BD580ECC}"/>
                </a:ext>
              </a:extLst>
            </p:cNvPr>
            <p:cNvSpPr/>
            <p:nvPr/>
          </p:nvSpPr>
          <p:spPr>
            <a:xfrm>
              <a:off x="2282278" y="4115376"/>
              <a:ext cx="9245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212123">
                      <a:lumMod val="10000"/>
                      <a:lumOff val="9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ahnschrift SemiBold" panose="020B0502040204020203" pitchFamily="34" charset="0"/>
                  <a:ea typeface="+mn-ea"/>
                  <a:cs typeface="+mn-cs"/>
                </a:rPr>
                <a:t>Maths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3">
                      <a:lumMod val="10000"/>
                      <a:lumOff val="9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ahnschrift SemiBold" panose="020B0502040204020203" pitchFamily="34" charset="0"/>
                  <a:ea typeface="+mn-ea"/>
                  <a:cs typeface="+mn-cs"/>
                </a:rPr>
                <a:t>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3">
                      <a:lumMod val="10000"/>
                      <a:lumOff val="9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ahnschrift SemiBold" panose="020B0502040204020203" pitchFamily="34" charset="0"/>
                  <a:ea typeface="+mn-ea"/>
                  <a:cs typeface="+mn-cs"/>
                </a:rPr>
                <a:t>and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3">
                      <a:lumMod val="10000"/>
                      <a:lumOff val="9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ahnschrift SemiBold" panose="020B0502040204020203" pitchFamily="34" charset="0"/>
                  <a:ea typeface="+mn-ea"/>
                  <a:cs typeface="+mn-cs"/>
                </a:rPr>
                <a:t>Statistics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3C23BAE-8EB0-4000-9435-FB7E94E0B126}"/>
              </a:ext>
            </a:extLst>
          </p:cNvPr>
          <p:cNvSpPr/>
          <p:nvPr/>
        </p:nvSpPr>
        <p:spPr>
          <a:xfrm>
            <a:off x="7010970" y="4460536"/>
            <a:ext cx="1263359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4E1F97-6352-4615-850D-8FE17AAC2E27}"/>
              </a:ext>
            </a:extLst>
          </p:cNvPr>
          <p:cNvSpPr/>
          <p:nvPr/>
        </p:nvSpPr>
        <p:spPr>
          <a:xfrm>
            <a:off x="4064562" y="4460536"/>
            <a:ext cx="1263357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A52EE-619B-46D6-A214-B56B377A8164}"/>
              </a:ext>
            </a:extLst>
          </p:cNvPr>
          <p:cNvSpPr/>
          <p:nvPr/>
        </p:nvSpPr>
        <p:spPr>
          <a:xfrm>
            <a:off x="5713326" y="3592683"/>
            <a:ext cx="904415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Science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9ABAD2-EE41-45C4-BEA6-5864E95E4386}"/>
              </a:ext>
            </a:extLst>
          </p:cNvPr>
          <p:cNvSpPr/>
          <p:nvPr/>
        </p:nvSpPr>
        <p:spPr>
          <a:xfrm>
            <a:off x="4130740" y="4291258"/>
            <a:ext cx="1091966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Computer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Science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F915B2-7E9E-4544-80A0-AF62B659E67C}"/>
              </a:ext>
            </a:extLst>
          </p:cNvPr>
          <p:cNvSpPr/>
          <p:nvPr/>
        </p:nvSpPr>
        <p:spPr>
          <a:xfrm>
            <a:off x="7040561" y="4301699"/>
            <a:ext cx="1204177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Domain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Knowledge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07EFA0-D668-4DA8-9F7E-A4E3E1643B31}"/>
              </a:ext>
            </a:extLst>
          </p:cNvPr>
          <p:cNvSpPr/>
          <p:nvPr/>
        </p:nvSpPr>
        <p:spPr>
          <a:xfrm>
            <a:off x="4879480" y="306801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Machine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Learning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3408FF-C23A-47DF-8300-C8BFE4ADDF99}"/>
              </a:ext>
            </a:extLst>
          </p:cNvPr>
          <p:cNvSpPr/>
          <p:nvPr/>
        </p:nvSpPr>
        <p:spPr>
          <a:xfrm>
            <a:off x="5641384" y="4569016"/>
            <a:ext cx="1087157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Software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Development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12C920-99E1-430E-93A3-F74308E39E73}"/>
              </a:ext>
            </a:extLst>
          </p:cNvPr>
          <p:cNvSpPr/>
          <p:nvPr/>
        </p:nvSpPr>
        <p:spPr>
          <a:xfrm>
            <a:off x="6588114" y="3091618"/>
            <a:ext cx="91242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Traditional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64335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Freeform 35">
            <a:extLst>
              <a:ext uri="{FF2B5EF4-FFF2-40B4-BE49-F238E27FC236}">
                <a16:creationId xmlns:a16="http://schemas.microsoft.com/office/drawing/2014/main" id="{6ACEF63E-DA20-4D9D-81C2-087829873376}"/>
              </a:ext>
            </a:extLst>
          </p:cNvPr>
          <p:cNvSpPr>
            <a:spLocks noChangeAspect="1"/>
          </p:cNvSpPr>
          <p:nvPr/>
        </p:nvSpPr>
        <p:spPr>
          <a:xfrm>
            <a:off x="4681578" y="2888770"/>
            <a:ext cx="1414423" cy="1355190"/>
          </a:xfrm>
          <a:custGeom>
            <a:avLst/>
            <a:gdLst>
              <a:gd name="connsiteX0" fmla="*/ 449256 w 1011557"/>
              <a:gd name="connsiteY0" fmla="*/ 0 h 969195"/>
              <a:gd name="connsiteX1" fmla="*/ 957139 w 1011557"/>
              <a:gd name="connsiteY1" fmla="*/ 128601 h 969195"/>
              <a:gd name="connsiteX2" fmla="*/ 1011557 w 1011557"/>
              <a:gd name="connsiteY2" fmla="*/ 161661 h 969195"/>
              <a:gd name="connsiteX3" fmla="*/ 982337 w 1011557"/>
              <a:gd name="connsiteY3" fmla="*/ 183511 h 969195"/>
              <a:gd name="connsiteX4" fmla="*/ 572292 w 1011557"/>
              <a:gd name="connsiteY4" fmla="*/ 948640 h 969195"/>
              <a:gd name="connsiteX5" fmla="*/ 571254 w 1011557"/>
              <a:gd name="connsiteY5" fmla="*/ 969195 h 969195"/>
              <a:gd name="connsiteX6" fmla="*/ 553759 w 1011557"/>
              <a:gd name="connsiteY6" fmla="*/ 960767 h 969195"/>
              <a:gd name="connsiteX7" fmla="*/ 1638 w 1011557"/>
              <a:gd name="connsiteY7" fmla="*/ 132805 h 969195"/>
              <a:gd name="connsiteX8" fmla="*/ 0 w 1011557"/>
              <a:gd name="connsiteY8" fmla="*/ 100359 h 969195"/>
              <a:gd name="connsiteX9" fmla="*/ 34513 w 1011557"/>
              <a:gd name="connsiteY9" fmla="*/ 83733 h 969195"/>
              <a:gd name="connsiteX10" fmla="*/ 449256 w 1011557"/>
              <a:gd name="connsiteY10" fmla="*/ 0 h 969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1557" h="969195">
                <a:moveTo>
                  <a:pt x="449256" y="0"/>
                </a:moveTo>
                <a:cubicBezTo>
                  <a:pt x="633151" y="0"/>
                  <a:pt x="806164" y="46586"/>
                  <a:pt x="957139" y="128601"/>
                </a:cubicBezTo>
                <a:lnTo>
                  <a:pt x="1011557" y="161661"/>
                </a:lnTo>
                <a:lnTo>
                  <a:pt x="982337" y="183511"/>
                </a:lnTo>
                <a:cubicBezTo>
                  <a:pt x="756534" y="369860"/>
                  <a:pt x="603510" y="641246"/>
                  <a:pt x="572292" y="948640"/>
                </a:cubicBezTo>
                <a:lnTo>
                  <a:pt x="571254" y="969195"/>
                </a:lnTo>
                <a:lnTo>
                  <a:pt x="553759" y="960767"/>
                </a:lnTo>
                <a:cubicBezTo>
                  <a:pt x="251810" y="796738"/>
                  <a:pt x="38015" y="490996"/>
                  <a:pt x="1638" y="132805"/>
                </a:cubicBezTo>
                <a:lnTo>
                  <a:pt x="0" y="100359"/>
                </a:lnTo>
                <a:lnTo>
                  <a:pt x="34513" y="83733"/>
                </a:lnTo>
                <a:cubicBezTo>
                  <a:pt x="161989" y="29815"/>
                  <a:pt x="302141" y="0"/>
                  <a:pt x="449256" y="0"/>
                </a:cubicBezTo>
                <a:close/>
              </a:path>
            </a:pathLst>
          </a:custGeom>
          <a:solidFill>
            <a:srgbClr val="2998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8D9D15E7-A76C-4B32-9249-343E6C5222AE}"/>
              </a:ext>
            </a:extLst>
          </p:cNvPr>
          <p:cNvSpPr>
            <a:spLocks noChangeAspect="1"/>
          </p:cNvSpPr>
          <p:nvPr/>
        </p:nvSpPr>
        <p:spPr>
          <a:xfrm>
            <a:off x="6285511" y="2888768"/>
            <a:ext cx="1366151" cy="1329030"/>
          </a:xfrm>
          <a:custGeom>
            <a:avLst/>
            <a:gdLst>
              <a:gd name="connsiteX0" fmla="*/ 562301 w 977034"/>
              <a:gd name="connsiteY0" fmla="*/ 0 h 950486"/>
              <a:gd name="connsiteX1" fmla="*/ 879150 w 977034"/>
              <a:gd name="connsiteY1" fmla="*/ 47903 h 950486"/>
              <a:gd name="connsiteX2" fmla="*/ 977034 w 977034"/>
              <a:gd name="connsiteY2" fmla="*/ 83729 h 950486"/>
              <a:gd name="connsiteX3" fmla="*/ 974556 w 977034"/>
              <a:gd name="connsiteY3" fmla="*/ 132805 h 950486"/>
              <a:gd name="connsiteX4" fmla="*/ 510286 w 977034"/>
              <a:gd name="connsiteY4" fmla="*/ 907396 h 950486"/>
              <a:gd name="connsiteX5" fmla="*/ 439358 w 977034"/>
              <a:gd name="connsiteY5" fmla="*/ 950486 h 950486"/>
              <a:gd name="connsiteX6" fmla="*/ 439265 w 977034"/>
              <a:gd name="connsiteY6" fmla="*/ 948640 h 950486"/>
              <a:gd name="connsiteX7" fmla="*/ 29220 w 977034"/>
              <a:gd name="connsiteY7" fmla="*/ 183511 h 950486"/>
              <a:gd name="connsiteX8" fmla="*/ 0 w 977034"/>
              <a:gd name="connsiteY8" fmla="*/ 161661 h 950486"/>
              <a:gd name="connsiteX9" fmla="*/ 54418 w 977034"/>
              <a:gd name="connsiteY9" fmla="*/ 128601 h 950486"/>
              <a:gd name="connsiteX10" fmla="*/ 562301 w 977034"/>
              <a:gd name="connsiteY10" fmla="*/ 0 h 95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7034" h="950486">
                <a:moveTo>
                  <a:pt x="562301" y="0"/>
                </a:moveTo>
                <a:cubicBezTo>
                  <a:pt x="672638" y="0"/>
                  <a:pt x="779057" y="16771"/>
                  <a:pt x="879150" y="47903"/>
                </a:cubicBezTo>
                <a:lnTo>
                  <a:pt x="977034" y="83729"/>
                </a:lnTo>
                <a:lnTo>
                  <a:pt x="974556" y="132805"/>
                </a:lnTo>
                <a:cubicBezTo>
                  <a:pt x="941817" y="455177"/>
                  <a:pt x="765370" y="735065"/>
                  <a:pt x="510286" y="907396"/>
                </a:cubicBezTo>
                <a:lnTo>
                  <a:pt x="439358" y="950486"/>
                </a:lnTo>
                <a:lnTo>
                  <a:pt x="439265" y="948640"/>
                </a:lnTo>
                <a:cubicBezTo>
                  <a:pt x="408047" y="641246"/>
                  <a:pt x="255023" y="369860"/>
                  <a:pt x="29220" y="183511"/>
                </a:cubicBezTo>
                <a:lnTo>
                  <a:pt x="0" y="161661"/>
                </a:lnTo>
                <a:lnTo>
                  <a:pt x="54418" y="128601"/>
                </a:lnTo>
                <a:cubicBezTo>
                  <a:pt x="205393" y="46586"/>
                  <a:pt x="378407" y="0"/>
                  <a:pt x="562301" y="0"/>
                </a:cubicBezTo>
                <a:close/>
              </a:path>
            </a:pathLst>
          </a:custGeom>
          <a:solidFill>
            <a:srgbClr val="555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D664D746-14FF-4055-B8F6-1DE43342969E}"/>
              </a:ext>
            </a:extLst>
          </p:cNvPr>
          <p:cNvSpPr>
            <a:spLocks noChangeAspect="1"/>
          </p:cNvSpPr>
          <p:nvPr/>
        </p:nvSpPr>
        <p:spPr>
          <a:xfrm>
            <a:off x="5583444" y="4389489"/>
            <a:ext cx="1215620" cy="1188652"/>
          </a:xfrm>
          <a:custGeom>
            <a:avLst/>
            <a:gdLst>
              <a:gd name="connsiteX0" fmla="*/ 869378 w 869378"/>
              <a:gd name="connsiteY0" fmla="*/ 0 h 850091"/>
              <a:gd name="connsiteX1" fmla="*/ 864269 w 869378"/>
              <a:gd name="connsiteY1" fmla="*/ 101174 h 850091"/>
              <a:gd name="connsiteX2" fmla="*/ 482025 w 869378"/>
              <a:gd name="connsiteY2" fmla="*/ 814427 h 850091"/>
              <a:gd name="connsiteX3" fmla="*/ 434333 w 869378"/>
              <a:gd name="connsiteY3" fmla="*/ 850091 h 850091"/>
              <a:gd name="connsiteX4" fmla="*/ 386640 w 869378"/>
              <a:gd name="connsiteY4" fmla="*/ 814427 h 850091"/>
              <a:gd name="connsiteX5" fmla="*/ 4396 w 869378"/>
              <a:gd name="connsiteY5" fmla="*/ 101174 h 850091"/>
              <a:gd name="connsiteX6" fmla="*/ 0 w 869378"/>
              <a:gd name="connsiteY6" fmla="*/ 14109 h 850091"/>
              <a:gd name="connsiteX7" fmla="*/ 76758 w 869378"/>
              <a:gd name="connsiteY7" fmla="*/ 42203 h 850091"/>
              <a:gd name="connsiteX8" fmla="*/ 416651 w 869378"/>
              <a:gd name="connsiteY8" fmla="*/ 93590 h 850091"/>
              <a:gd name="connsiteX9" fmla="*/ 861558 w 869378"/>
              <a:gd name="connsiteY9" fmla="*/ 3767 h 850091"/>
              <a:gd name="connsiteX10" fmla="*/ 869378 w 869378"/>
              <a:gd name="connsiteY10" fmla="*/ 0 h 8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9378" h="850091">
                <a:moveTo>
                  <a:pt x="869378" y="0"/>
                </a:moveTo>
                <a:lnTo>
                  <a:pt x="864269" y="101174"/>
                </a:lnTo>
                <a:cubicBezTo>
                  <a:pt x="835168" y="387727"/>
                  <a:pt x="692519" y="640713"/>
                  <a:pt x="482025" y="814427"/>
                </a:cubicBezTo>
                <a:lnTo>
                  <a:pt x="434333" y="850091"/>
                </a:lnTo>
                <a:lnTo>
                  <a:pt x="386640" y="814427"/>
                </a:lnTo>
                <a:cubicBezTo>
                  <a:pt x="176146" y="640713"/>
                  <a:pt x="33497" y="387727"/>
                  <a:pt x="4396" y="101174"/>
                </a:cubicBezTo>
                <a:lnTo>
                  <a:pt x="0" y="14109"/>
                </a:lnTo>
                <a:lnTo>
                  <a:pt x="76758" y="42203"/>
                </a:lnTo>
                <a:cubicBezTo>
                  <a:pt x="184130" y="75599"/>
                  <a:pt x="298290" y="93590"/>
                  <a:pt x="416651" y="93590"/>
                </a:cubicBezTo>
                <a:cubicBezTo>
                  <a:pt x="574466" y="93590"/>
                  <a:pt x="724812" y="61606"/>
                  <a:pt x="861558" y="3767"/>
                </a:cubicBezTo>
                <a:lnTo>
                  <a:pt x="869378" y="0"/>
                </a:lnTo>
                <a:close/>
              </a:path>
            </a:pathLst>
          </a:custGeom>
          <a:solidFill>
            <a:srgbClr val="A1B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8" name="Freeform 50">
            <a:extLst>
              <a:ext uri="{FF2B5EF4-FFF2-40B4-BE49-F238E27FC236}">
                <a16:creationId xmlns:a16="http://schemas.microsoft.com/office/drawing/2014/main" id="{1F45E016-AAC8-4868-8DAA-048D061DB966}"/>
              </a:ext>
            </a:extLst>
          </p:cNvPr>
          <p:cNvSpPr>
            <a:spLocks noChangeAspect="1"/>
          </p:cNvSpPr>
          <p:nvPr/>
        </p:nvSpPr>
        <p:spPr>
          <a:xfrm>
            <a:off x="4676723" y="1432278"/>
            <a:ext cx="2977622" cy="1613443"/>
          </a:xfrm>
          <a:custGeom>
            <a:avLst/>
            <a:gdLst>
              <a:gd name="connsiteX0" fmla="*/ 1065113 w 2129514"/>
              <a:gd name="connsiteY0" fmla="*/ 0 h 1153890"/>
              <a:gd name="connsiteX1" fmla="*/ 2125117 w 2129514"/>
              <a:gd name="connsiteY1" fmla="*/ 956563 h 1153890"/>
              <a:gd name="connsiteX2" fmla="*/ 2129514 w 2129514"/>
              <a:gd name="connsiteY2" fmla="*/ 1043628 h 1153890"/>
              <a:gd name="connsiteX3" fmla="*/ 2052755 w 2129514"/>
              <a:gd name="connsiteY3" fmla="*/ 1015534 h 1153890"/>
              <a:gd name="connsiteX4" fmla="*/ 1712862 w 2129514"/>
              <a:gd name="connsiteY4" fmla="*/ 964147 h 1153890"/>
              <a:gd name="connsiteX5" fmla="*/ 1168041 w 2129514"/>
              <a:gd name="connsiteY5" fmla="*/ 1102101 h 1153890"/>
              <a:gd name="connsiteX6" fmla="*/ 1082795 w 2129514"/>
              <a:gd name="connsiteY6" fmla="*/ 1153890 h 1153890"/>
              <a:gd name="connsiteX7" fmla="*/ 997548 w 2129514"/>
              <a:gd name="connsiteY7" fmla="*/ 1102101 h 1153890"/>
              <a:gd name="connsiteX8" fmla="*/ 452727 w 2129514"/>
              <a:gd name="connsiteY8" fmla="*/ 964147 h 1153890"/>
              <a:gd name="connsiteX9" fmla="*/ 7820 w 2129514"/>
              <a:gd name="connsiteY9" fmla="*/ 1053970 h 1153890"/>
              <a:gd name="connsiteX10" fmla="*/ 0 w 2129514"/>
              <a:gd name="connsiteY10" fmla="*/ 1057737 h 1153890"/>
              <a:gd name="connsiteX11" fmla="*/ 5109 w 2129514"/>
              <a:gd name="connsiteY11" fmla="*/ 956563 h 1153890"/>
              <a:gd name="connsiteX12" fmla="*/ 1065113 w 2129514"/>
              <a:gd name="connsiteY12" fmla="*/ 0 h 115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29514" h="1153890">
                <a:moveTo>
                  <a:pt x="1065113" y="0"/>
                </a:moveTo>
                <a:cubicBezTo>
                  <a:pt x="1616796" y="0"/>
                  <a:pt x="2070553" y="419276"/>
                  <a:pt x="2125117" y="956563"/>
                </a:cubicBezTo>
                <a:lnTo>
                  <a:pt x="2129514" y="1043628"/>
                </a:lnTo>
                <a:lnTo>
                  <a:pt x="2052755" y="1015534"/>
                </a:lnTo>
                <a:cubicBezTo>
                  <a:pt x="1945383" y="982138"/>
                  <a:pt x="1831224" y="964147"/>
                  <a:pt x="1712862" y="964147"/>
                </a:cubicBezTo>
                <a:cubicBezTo>
                  <a:pt x="1515593" y="964147"/>
                  <a:pt x="1329996" y="1014122"/>
                  <a:pt x="1168041" y="1102101"/>
                </a:cubicBezTo>
                <a:lnTo>
                  <a:pt x="1082795" y="1153890"/>
                </a:lnTo>
                <a:lnTo>
                  <a:pt x="997548" y="1102101"/>
                </a:lnTo>
                <a:cubicBezTo>
                  <a:pt x="835593" y="1014122"/>
                  <a:pt x="649996" y="964147"/>
                  <a:pt x="452727" y="964147"/>
                </a:cubicBezTo>
                <a:cubicBezTo>
                  <a:pt x="294912" y="964147"/>
                  <a:pt x="144567" y="996131"/>
                  <a:pt x="7820" y="1053970"/>
                </a:cubicBezTo>
                <a:lnTo>
                  <a:pt x="0" y="1057737"/>
                </a:lnTo>
                <a:lnTo>
                  <a:pt x="5109" y="956563"/>
                </a:lnTo>
                <a:cubicBezTo>
                  <a:pt x="59674" y="419276"/>
                  <a:pt x="513430" y="0"/>
                  <a:pt x="1065113" y="0"/>
                </a:cubicBezTo>
                <a:close/>
              </a:path>
            </a:pathLst>
          </a:custGeom>
          <a:solidFill>
            <a:srgbClr val="DE3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Freeform 51">
            <a:extLst>
              <a:ext uri="{FF2B5EF4-FFF2-40B4-BE49-F238E27FC236}">
                <a16:creationId xmlns:a16="http://schemas.microsoft.com/office/drawing/2014/main" id="{72A49E0C-6DD8-418A-B037-E76BFA1DDD68}"/>
              </a:ext>
            </a:extLst>
          </p:cNvPr>
          <p:cNvSpPr>
            <a:spLocks noChangeAspect="1"/>
          </p:cNvSpPr>
          <p:nvPr/>
        </p:nvSpPr>
        <p:spPr>
          <a:xfrm>
            <a:off x="6285511" y="3056803"/>
            <a:ext cx="2276102" cy="2811681"/>
          </a:xfrm>
          <a:custGeom>
            <a:avLst/>
            <a:gdLst>
              <a:gd name="connsiteX0" fmla="*/ 1052689 w 1627806"/>
              <a:gd name="connsiteY0" fmla="*/ 0 h 2010837"/>
              <a:gd name="connsiteX1" fmla="*/ 1070184 w 1627806"/>
              <a:gd name="connsiteY1" fmla="*/ 8428 h 2010837"/>
              <a:gd name="connsiteX2" fmla="*/ 1627806 w 1627806"/>
              <a:gd name="connsiteY2" fmla="*/ 945332 h 2010837"/>
              <a:gd name="connsiteX3" fmla="*/ 562301 w 1627806"/>
              <a:gd name="connsiteY3" fmla="*/ 2010837 h 2010837"/>
              <a:gd name="connsiteX4" fmla="*/ 54418 w 1627806"/>
              <a:gd name="connsiteY4" fmla="*/ 1882236 h 2010837"/>
              <a:gd name="connsiteX5" fmla="*/ 0 w 1627806"/>
              <a:gd name="connsiteY5" fmla="*/ 1849176 h 2010837"/>
              <a:gd name="connsiteX6" fmla="*/ 29220 w 1627806"/>
              <a:gd name="connsiteY6" fmla="*/ 1827326 h 2010837"/>
              <a:gd name="connsiteX7" fmla="*/ 445166 w 1627806"/>
              <a:gd name="connsiteY7" fmla="*/ 945332 h 2010837"/>
              <a:gd name="connsiteX8" fmla="*/ 443700 w 1627806"/>
              <a:gd name="connsiteY8" fmla="*/ 916286 h 2010837"/>
              <a:gd name="connsiteX9" fmla="*/ 459373 w 1627806"/>
              <a:gd name="connsiteY9" fmla="*/ 908736 h 2010837"/>
              <a:gd name="connsiteX10" fmla="*/ 1051651 w 1627806"/>
              <a:gd name="connsiteY10" fmla="*/ 20555 h 2010837"/>
              <a:gd name="connsiteX11" fmla="*/ 1052689 w 1627806"/>
              <a:gd name="connsiteY11" fmla="*/ 0 h 201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7806" h="2010837">
                <a:moveTo>
                  <a:pt x="1052689" y="0"/>
                </a:moveTo>
                <a:lnTo>
                  <a:pt x="1070184" y="8428"/>
                </a:lnTo>
                <a:cubicBezTo>
                  <a:pt x="1402329" y="188860"/>
                  <a:pt x="1627806" y="540765"/>
                  <a:pt x="1627806" y="945332"/>
                </a:cubicBezTo>
                <a:cubicBezTo>
                  <a:pt x="1627806" y="1533794"/>
                  <a:pt x="1150763" y="2010837"/>
                  <a:pt x="562301" y="2010837"/>
                </a:cubicBezTo>
                <a:cubicBezTo>
                  <a:pt x="378407" y="2010837"/>
                  <a:pt x="205393" y="1964251"/>
                  <a:pt x="54418" y="1882236"/>
                </a:cubicBezTo>
                <a:lnTo>
                  <a:pt x="0" y="1849176"/>
                </a:lnTo>
                <a:lnTo>
                  <a:pt x="29220" y="1827326"/>
                </a:lnTo>
                <a:cubicBezTo>
                  <a:pt x="283249" y="1617683"/>
                  <a:pt x="445166" y="1300416"/>
                  <a:pt x="445166" y="945332"/>
                </a:cubicBezTo>
                <a:lnTo>
                  <a:pt x="443700" y="916286"/>
                </a:lnTo>
                <a:lnTo>
                  <a:pt x="459373" y="908736"/>
                </a:lnTo>
                <a:cubicBezTo>
                  <a:pt x="783285" y="732777"/>
                  <a:pt x="1012629" y="404798"/>
                  <a:pt x="1051651" y="20555"/>
                </a:cubicBezTo>
                <a:lnTo>
                  <a:pt x="1052689" y="0"/>
                </a:lnTo>
                <a:close/>
              </a:path>
            </a:pathLst>
          </a:custGeom>
          <a:solidFill>
            <a:srgbClr val="2EAE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Freeform 52">
            <a:extLst>
              <a:ext uri="{FF2B5EF4-FFF2-40B4-BE49-F238E27FC236}">
                <a16:creationId xmlns:a16="http://schemas.microsoft.com/office/drawing/2014/main" id="{41BCE413-AA06-468F-A92F-2DF273B689A8}"/>
              </a:ext>
            </a:extLst>
          </p:cNvPr>
          <p:cNvSpPr>
            <a:spLocks noChangeAspect="1"/>
          </p:cNvSpPr>
          <p:nvPr/>
        </p:nvSpPr>
        <p:spPr>
          <a:xfrm>
            <a:off x="3819898" y="3082962"/>
            <a:ext cx="2276102" cy="2785521"/>
          </a:xfrm>
          <a:custGeom>
            <a:avLst/>
            <a:gdLst>
              <a:gd name="connsiteX0" fmla="*/ 540699 w 1627806"/>
              <a:gd name="connsiteY0" fmla="*/ 0 h 1992128"/>
              <a:gd name="connsiteX1" fmla="*/ 540792 w 1627806"/>
              <a:gd name="connsiteY1" fmla="*/ 1846 h 1992128"/>
              <a:gd name="connsiteX2" fmla="*/ 1133070 w 1627806"/>
              <a:gd name="connsiteY2" fmla="*/ 890027 h 1992128"/>
              <a:gd name="connsiteX3" fmla="*/ 1183267 w 1627806"/>
              <a:gd name="connsiteY3" fmla="*/ 914208 h 1992128"/>
              <a:gd name="connsiteX4" fmla="*/ 1182640 w 1627806"/>
              <a:gd name="connsiteY4" fmla="*/ 926623 h 1992128"/>
              <a:gd name="connsiteX5" fmla="*/ 1598586 w 1627806"/>
              <a:gd name="connsiteY5" fmla="*/ 1808617 h 1992128"/>
              <a:gd name="connsiteX6" fmla="*/ 1627806 w 1627806"/>
              <a:gd name="connsiteY6" fmla="*/ 1830467 h 1992128"/>
              <a:gd name="connsiteX7" fmla="*/ 1573388 w 1627806"/>
              <a:gd name="connsiteY7" fmla="*/ 1863527 h 1992128"/>
              <a:gd name="connsiteX8" fmla="*/ 1065505 w 1627806"/>
              <a:gd name="connsiteY8" fmla="*/ 1992128 h 1992128"/>
              <a:gd name="connsiteX9" fmla="*/ 0 w 1627806"/>
              <a:gd name="connsiteY9" fmla="*/ 926623 h 1992128"/>
              <a:gd name="connsiteX10" fmla="*/ 469771 w 1627806"/>
              <a:gd name="connsiteY10" fmla="*/ 43090 h 1992128"/>
              <a:gd name="connsiteX11" fmla="*/ 540699 w 1627806"/>
              <a:gd name="connsiteY11" fmla="*/ 0 h 199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27806" h="1992128">
                <a:moveTo>
                  <a:pt x="540699" y="0"/>
                </a:moveTo>
                <a:lnTo>
                  <a:pt x="540792" y="1846"/>
                </a:lnTo>
                <a:cubicBezTo>
                  <a:pt x="579814" y="386089"/>
                  <a:pt x="809159" y="714068"/>
                  <a:pt x="1133070" y="890027"/>
                </a:cubicBezTo>
                <a:lnTo>
                  <a:pt x="1183267" y="914208"/>
                </a:lnTo>
                <a:lnTo>
                  <a:pt x="1182640" y="926623"/>
                </a:lnTo>
                <a:cubicBezTo>
                  <a:pt x="1182640" y="1281707"/>
                  <a:pt x="1344558" y="1598974"/>
                  <a:pt x="1598586" y="1808617"/>
                </a:cubicBezTo>
                <a:lnTo>
                  <a:pt x="1627806" y="1830467"/>
                </a:lnTo>
                <a:lnTo>
                  <a:pt x="1573388" y="1863527"/>
                </a:lnTo>
                <a:cubicBezTo>
                  <a:pt x="1422413" y="1945542"/>
                  <a:pt x="1249400" y="1992128"/>
                  <a:pt x="1065505" y="1992128"/>
                </a:cubicBezTo>
                <a:cubicBezTo>
                  <a:pt x="477043" y="1992128"/>
                  <a:pt x="0" y="1515085"/>
                  <a:pt x="0" y="926623"/>
                </a:cubicBezTo>
                <a:cubicBezTo>
                  <a:pt x="0" y="558834"/>
                  <a:pt x="186345" y="234569"/>
                  <a:pt x="469771" y="43090"/>
                </a:cubicBezTo>
                <a:lnTo>
                  <a:pt x="540699" y="0"/>
                </a:lnTo>
                <a:close/>
              </a:path>
            </a:pathLst>
          </a:custGeom>
          <a:solidFill>
            <a:srgbClr val="F3A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1" name="Freeform 53">
            <a:extLst>
              <a:ext uri="{FF2B5EF4-FFF2-40B4-BE49-F238E27FC236}">
                <a16:creationId xmlns:a16="http://schemas.microsoft.com/office/drawing/2014/main" id="{BF28D9D4-D101-49F5-8E90-78538C966616}"/>
              </a:ext>
            </a:extLst>
          </p:cNvPr>
          <p:cNvSpPr>
            <a:spLocks noChangeAspect="1"/>
          </p:cNvSpPr>
          <p:nvPr/>
        </p:nvSpPr>
        <p:spPr>
          <a:xfrm>
            <a:off x="5586126" y="3179112"/>
            <a:ext cx="1208086" cy="1232880"/>
          </a:xfrm>
          <a:custGeom>
            <a:avLst/>
            <a:gdLst>
              <a:gd name="connsiteX0" fmla="*/ 432415 w 863990"/>
              <a:gd name="connsiteY0" fmla="*/ 0 h 881722"/>
              <a:gd name="connsiteX1" fmla="*/ 480107 w 863990"/>
              <a:gd name="connsiteY1" fmla="*/ 35664 h 881722"/>
              <a:gd name="connsiteX2" fmla="*/ 862351 w 863990"/>
              <a:gd name="connsiteY2" fmla="*/ 748917 h 881722"/>
              <a:gd name="connsiteX3" fmla="*/ 863990 w 863990"/>
              <a:gd name="connsiteY3" fmla="*/ 781363 h 881722"/>
              <a:gd name="connsiteX4" fmla="*/ 829476 w 863990"/>
              <a:gd name="connsiteY4" fmla="*/ 797989 h 881722"/>
              <a:gd name="connsiteX5" fmla="*/ 414733 w 863990"/>
              <a:gd name="connsiteY5" fmla="*/ 881722 h 881722"/>
              <a:gd name="connsiteX6" fmla="*/ 97884 w 863990"/>
              <a:gd name="connsiteY6" fmla="*/ 833819 h 881722"/>
              <a:gd name="connsiteX7" fmla="*/ 0 w 863990"/>
              <a:gd name="connsiteY7" fmla="*/ 797993 h 881722"/>
              <a:gd name="connsiteX8" fmla="*/ 2478 w 863990"/>
              <a:gd name="connsiteY8" fmla="*/ 748917 h 881722"/>
              <a:gd name="connsiteX9" fmla="*/ 384722 w 863990"/>
              <a:gd name="connsiteY9" fmla="*/ 35664 h 881722"/>
              <a:gd name="connsiteX10" fmla="*/ 432415 w 863990"/>
              <a:gd name="connsiteY10" fmla="*/ 0 h 88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3990" h="881722">
                <a:moveTo>
                  <a:pt x="432415" y="0"/>
                </a:moveTo>
                <a:lnTo>
                  <a:pt x="480107" y="35664"/>
                </a:lnTo>
                <a:cubicBezTo>
                  <a:pt x="690601" y="209379"/>
                  <a:pt x="833250" y="462364"/>
                  <a:pt x="862351" y="748917"/>
                </a:cubicBezTo>
                <a:lnTo>
                  <a:pt x="863990" y="781363"/>
                </a:lnTo>
                <a:lnTo>
                  <a:pt x="829476" y="797989"/>
                </a:lnTo>
                <a:cubicBezTo>
                  <a:pt x="702001" y="851907"/>
                  <a:pt x="561849" y="881722"/>
                  <a:pt x="414733" y="881722"/>
                </a:cubicBezTo>
                <a:cubicBezTo>
                  <a:pt x="304397" y="881722"/>
                  <a:pt x="197977" y="864951"/>
                  <a:pt x="97884" y="833819"/>
                </a:cubicBezTo>
                <a:lnTo>
                  <a:pt x="0" y="797993"/>
                </a:lnTo>
                <a:lnTo>
                  <a:pt x="2478" y="748917"/>
                </a:lnTo>
                <a:cubicBezTo>
                  <a:pt x="31579" y="462364"/>
                  <a:pt x="174228" y="209379"/>
                  <a:pt x="384722" y="35664"/>
                </a:cubicBezTo>
                <a:lnTo>
                  <a:pt x="432415" y="0"/>
                </a:lnTo>
                <a:close/>
              </a:path>
            </a:pathLst>
          </a:custGeom>
          <a:solidFill>
            <a:srgbClr val="1037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04186-1D0A-4E49-89D7-55C9F56BEA2D}"/>
              </a:ext>
            </a:extLst>
          </p:cNvPr>
          <p:cNvGrpSpPr/>
          <p:nvPr/>
        </p:nvGrpSpPr>
        <p:grpSpPr>
          <a:xfrm>
            <a:off x="5345703" y="1681482"/>
            <a:ext cx="1690112" cy="830997"/>
            <a:chOff x="2015080" y="4115376"/>
            <a:chExt cx="1503821" cy="83099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C7783E-B19F-428F-B5CB-25D8B8DBF1D4}"/>
                </a:ext>
              </a:extLst>
            </p:cNvPr>
            <p:cNvSpPr/>
            <p:nvPr/>
          </p:nvSpPr>
          <p:spPr>
            <a:xfrm>
              <a:off x="2015080" y="4323866"/>
              <a:ext cx="1503821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9F0FA-55C2-4D96-91D8-8B38BD580ECC}"/>
                </a:ext>
              </a:extLst>
            </p:cNvPr>
            <p:cNvSpPr/>
            <p:nvPr/>
          </p:nvSpPr>
          <p:spPr>
            <a:xfrm>
              <a:off x="2282278" y="4115376"/>
              <a:ext cx="924537" cy="830997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3">
                      <a:lumMod val="10000"/>
                      <a:lumOff val="9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ahnschrift SemiBold" panose="020B0502040204020203" pitchFamily="34" charset="0"/>
                  <a:ea typeface="+mn-ea"/>
                  <a:cs typeface="+mn-cs"/>
                </a:rPr>
                <a:t>Math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3">
                      <a:lumMod val="10000"/>
                      <a:lumOff val="9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ahnschrift SemiBold" panose="020B0502040204020203" pitchFamily="34" charset="0"/>
                  <a:ea typeface="+mn-ea"/>
                  <a:cs typeface="+mn-cs"/>
                </a:rPr>
                <a:t>and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3">
                      <a:lumMod val="10000"/>
                      <a:lumOff val="90000"/>
                    </a:srgb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ahnschrift SemiBold" panose="020B0502040204020203" pitchFamily="34" charset="0"/>
                  <a:ea typeface="+mn-ea"/>
                  <a:cs typeface="+mn-cs"/>
                </a:rPr>
                <a:t>Statistics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3C23BAE-8EB0-4000-9435-FB7E94E0B126}"/>
              </a:ext>
            </a:extLst>
          </p:cNvPr>
          <p:cNvSpPr/>
          <p:nvPr/>
        </p:nvSpPr>
        <p:spPr>
          <a:xfrm>
            <a:off x="7010970" y="4460536"/>
            <a:ext cx="1263359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4E1F97-6352-4615-850D-8FE17AAC2E27}"/>
              </a:ext>
            </a:extLst>
          </p:cNvPr>
          <p:cNvSpPr/>
          <p:nvPr/>
        </p:nvSpPr>
        <p:spPr>
          <a:xfrm>
            <a:off x="4064562" y="4460536"/>
            <a:ext cx="1263357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4A52EE-619B-46D6-A214-B56B377A8164}"/>
              </a:ext>
            </a:extLst>
          </p:cNvPr>
          <p:cNvSpPr/>
          <p:nvPr/>
        </p:nvSpPr>
        <p:spPr>
          <a:xfrm>
            <a:off x="5713326" y="3592683"/>
            <a:ext cx="904415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Science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9ABAD2-EE41-45C4-BEA6-5864E95E4386}"/>
              </a:ext>
            </a:extLst>
          </p:cNvPr>
          <p:cNvSpPr/>
          <p:nvPr/>
        </p:nvSpPr>
        <p:spPr>
          <a:xfrm>
            <a:off x="4130740" y="4291258"/>
            <a:ext cx="1091966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Computer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Science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F915B2-7E9E-4544-80A0-AF62B659E67C}"/>
              </a:ext>
            </a:extLst>
          </p:cNvPr>
          <p:cNvSpPr/>
          <p:nvPr/>
        </p:nvSpPr>
        <p:spPr>
          <a:xfrm>
            <a:off x="7040561" y="4301699"/>
            <a:ext cx="1204177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Domain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Knowledge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07EFA0-D668-4DA8-9F7E-A4E3E1643B31}"/>
              </a:ext>
            </a:extLst>
          </p:cNvPr>
          <p:cNvSpPr/>
          <p:nvPr/>
        </p:nvSpPr>
        <p:spPr>
          <a:xfrm>
            <a:off x="4879480" y="306801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Machine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Learning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3408FF-C23A-47DF-8300-C8BFE4ADDF99}"/>
              </a:ext>
            </a:extLst>
          </p:cNvPr>
          <p:cNvSpPr/>
          <p:nvPr/>
        </p:nvSpPr>
        <p:spPr>
          <a:xfrm>
            <a:off x="5641384" y="4569016"/>
            <a:ext cx="1087157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Software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Development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12C920-99E1-430E-93A3-F74308E39E73}"/>
              </a:ext>
            </a:extLst>
          </p:cNvPr>
          <p:cNvSpPr/>
          <p:nvPr/>
        </p:nvSpPr>
        <p:spPr>
          <a:xfrm>
            <a:off x="6588114" y="3091618"/>
            <a:ext cx="912429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Traditional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Research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457A2AA-0C4F-4057-95BD-BA515C428954}"/>
              </a:ext>
            </a:extLst>
          </p:cNvPr>
          <p:cNvSpPr txBox="1">
            <a:spLocks/>
          </p:cNvSpPr>
          <p:nvPr/>
        </p:nvSpPr>
        <p:spPr>
          <a:xfrm>
            <a:off x="1033419" y="119792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What does it take to become a </a:t>
            </a:r>
            <a:r>
              <a:rPr kumimoji="0" lang="en-US" sz="2400" b="1" i="0" u="sng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data scientist</a:t>
            </a:r>
            <a:r>
              <a:rPr kumimoji="0" lang="en-US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?</a:t>
            </a:r>
            <a:endParaRPr kumimoji="0" lang="de-DE" sz="24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F71DCD2-921A-4065-A0C9-DEF480349474}"/>
              </a:ext>
            </a:extLst>
          </p:cNvPr>
          <p:cNvSpPr/>
          <p:nvPr/>
        </p:nvSpPr>
        <p:spPr>
          <a:xfrm>
            <a:off x="4343400" y="1276150"/>
            <a:ext cx="3733800" cy="1863822"/>
          </a:xfrm>
          <a:prstGeom prst="ellipse">
            <a:avLst/>
          </a:pr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A55A43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82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59C8C0-57CE-4DC4-9DB1-CA0FF613C843}"/>
              </a:ext>
            </a:extLst>
          </p:cNvPr>
          <p:cNvSpPr/>
          <p:nvPr/>
        </p:nvSpPr>
        <p:spPr>
          <a:xfrm>
            <a:off x="2225964" y="1422400"/>
            <a:ext cx="7943272" cy="325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F4162C-7142-4517-8071-B00EDF86A23E}"/>
              </a:ext>
            </a:extLst>
          </p:cNvPr>
          <p:cNvSpPr/>
          <p:nvPr/>
        </p:nvSpPr>
        <p:spPr>
          <a:xfrm>
            <a:off x="2253673" y="1403927"/>
            <a:ext cx="7943272" cy="32512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681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83B1FD-7CAC-4D0F-A0C5-854B6009C85E}"/>
              </a:ext>
            </a:extLst>
          </p:cNvPr>
          <p:cNvSpPr/>
          <p:nvPr/>
        </p:nvSpPr>
        <p:spPr>
          <a:xfrm>
            <a:off x="4762440" y="53340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Descriptive Statistics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8B6313-42E0-4BD4-BA1F-3EE721E649E0}"/>
              </a:ext>
            </a:extLst>
          </p:cNvPr>
          <p:cNvSpPr/>
          <p:nvPr/>
        </p:nvSpPr>
        <p:spPr>
          <a:xfrm>
            <a:off x="8686740" y="5295321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92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83B1FD-7CAC-4D0F-A0C5-854B6009C85E}"/>
              </a:ext>
            </a:extLst>
          </p:cNvPr>
          <p:cNvSpPr/>
          <p:nvPr/>
        </p:nvSpPr>
        <p:spPr>
          <a:xfrm>
            <a:off x="4762440" y="53340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Descriptive Statistics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8B6313-42E0-4BD4-BA1F-3EE721E649E0}"/>
              </a:ext>
            </a:extLst>
          </p:cNvPr>
          <p:cNvSpPr/>
          <p:nvPr/>
        </p:nvSpPr>
        <p:spPr>
          <a:xfrm>
            <a:off x="8686740" y="5295321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4CD117-EE60-4809-84DA-BB945B73106A}"/>
              </a:ext>
            </a:extLst>
          </p:cNvPr>
          <p:cNvSpPr/>
          <p:nvPr/>
        </p:nvSpPr>
        <p:spPr>
          <a:xfrm>
            <a:off x="2422377" y="533400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Measures of central tendency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69AC58-5A58-4FB6-B649-94DB2E6E1D21}"/>
              </a:ext>
            </a:extLst>
          </p:cNvPr>
          <p:cNvSpPr/>
          <p:nvPr/>
        </p:nvSpPr>
        <p:spPr>
          <a:xfrm>
            <a:off x="2422377" y="1516565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Measures of spread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9EE28F-9282-4A8D-88AE-678134371D4D}"/>
              </a:ext>
            </a:extLst>
          </p:cNvPr>
          <p:cNvSpPr/>
          <p:nvPr/>
        </p:nvSpPr>
        <p:spPr>
          <a:xfrm>
            <a:off x="2422377" y="2499730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Kurtosis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4EF6CC-1D4B-4D55-89D5-603CD5FA8887}"/>
              </a:ext>
            </a:extLst>
          </p:cNvPr>
          <p:cNvSpPr/>
          <p:nvPr/>
        </p:nvSpPr>
        <p:spPr>
          <a:xfrm>
            <a:off x="2422376" y="3482895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Skewness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38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6BFA23-C489-4000-8BC0-6A4A91CEA5AE}"/>
              </a:ext>
            </a:extLst>
          </p:cNvPr>
          <p:cNvSpPr/>
          <p:nvPr/>
        </p:nvSpPr>
        <p:spPr>
          <a:xfrm>
            <a:off x="4762440" y="53340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Descriptive Statistics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87D3B5-D468-4E25-B990-28222395A45C}"/>
              </a:ext>
            </a:extLst>
          </p:cNvPr>
          <p:cNvSpPr/>
          <p:nvPr/>
        </p:nvSpPr>
        <p:spPr>
          <a:xfrm>
            <a:off x="8686740" y="5295321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BE64ED-648C-486E-BD11-284B2B645556}"/>
              </a:ext>
            </a:extLst>
          </p:cNvPr>
          <p:cNvSpPr/>
          <p:nvPr/>
        </p:nvSpPr>
        <p:spPr>
          <a:xfrm>
            <a:off x="4762440" y="148546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Probability theory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876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6BFA23-C489-4000-8BC0-6A4A91CEA5AE}"/>
              </a:ext>
            </a:extLst>
          </p:cNvPr>
          <p:cNvSpPr/>
          <p:nvPr/>
        </p:nvSpPr>
        <p:spPr>
          <a:xfrm>
            <a:off x="4762440" y="53340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Descriptive Statistics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87D3B5-D468-4E25-B990-28222395A45C}"/>
              </a:ext>
            </a:extLst>
          </p:cNvPr>
          <p:cNvSpPr/>
          <p:nvPr/>
        </p:nvSpPr>
        <p:spPr>
          <a:xfrm>
            <a:off x="8686740" y="5295321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BE64ED-648C-486E-BD11-284B2B645556}"/>
              </a:ext>
            </a:extLst>
          </p:cNvPr>
          <p:cNvSpPr/>
          <p:nvPr/>
        </p:nvSpPr>
        <p:spPr>
          <a:xfrm>
            <a:off x="4762440" y="148546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Probability theory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CD308D-0F41-47AF-9063-F128B2D65679}"/>
              </a:ext>
            </a:extLst>
          </p:cNvPr>
          <p:cNvSpPr/>
          <p:nvPr/>
        </p:nvSpPr>
        <p:spPr>
          <a:xfrm>
            <a:off x="2702112" y="1485464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Distributions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1FCF8-B346-43F3-B738-AB798C2ED77A}"/>
              </a:ext>
            </a:extLst>
          </p:cNvPr>
          <p:cNvSpPr/>
          <p:nvPr/>
        </p:nvSpPr>
        <p:spPr>
          <a:xfrm>
            <a:off x="2702112" y="2321257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Bayes Theorem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ADB272-B3F2-49B4-AB34-CCAF82296406}"/>
              </a:ext>
            </a:extLst>
          </p:cNvPr>
          <p:cNvSpPr/>
          <p:nvPr/>
        </p:nvSpPr>
        <p:spPr>
          <a:xfrm>
            <a:off x="2702112" y="3157050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Expected value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9AC529-E652-40D3-ACC8-1112D79B9653}"/>
              </a:ext>
            </a:extLst>
          </p:cNvPr>
          <p:cNvSpPr/>
          <p:nvPr/>
        </p:nvSpPr>
        <p:spPr>
          <a:xfrm>
            <a:off x="2702112" y="3992843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Central Limit Theorem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18F3CF-7106-459F-9F8B-1964ED4B0C27}"/>
              </a:ext>
            </a:extLst>
          </p:cNvPr>
          <p:cNvSpPr/>
          <p:nvPr/>
        </p:nvSpPr>
        <p:spPr>
          <a:xfrm>
            <a:off x="2702112" y="4828636"/>
            <a:ext cx="1692205" cy="650007"/>
          </a:xfrm>
          <a:prstGeom prst="roundRect">
            <a:avLst/>
          </a:prstGeom>
          <a:solidFill>
            <a:schemeClr val="accent1">
              <a:lumMod val="75000"/>
              <a:alpha val="52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Law of Large Numbers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44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25EDBF-4C17-4297-A69F-FA42D6DCF7F3}"/>
              </a:ext>
            </a:extLst>
          </p:cNvPr>
          <p:cNvSpPr/>
          <p:nvPr/>
        </p:nvSpPr>
        <p:spPr>
          <a:xfrm>
            <a:off x="4762440" y="533400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Descriptive Statistics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2B5AEC-EF68-4AF9-836B-43BE5A4760D1}"/>
              </a:ext>
            </a:extLst>
          </p:cNvPr>
          <p:cNvSpPr/>
          <p:nvPr/>
        </p:nvSpPr>
        <p:spPr>
          <a:xfrm>
            <a:off x="8686740" y="5295321"/>
            <a:ext cx="2939833" cy="81972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What will you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learn in this course?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A429CE-A48E-4664-93C2-D6980445523E}"/>
              </a:ext>
            </a:extLst>
          </p:cNvPr>
          <p:cNvSpPr/>
          <p:nvPr/>
        </p:nvSpPr>
        <p:spPr>
          <a:xfrm>
            <a:off x="4762440" y="1485464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Probability theory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1D6A19-ECEF-4072-B993-915394C585ED}"/>
              </a:ext>
            </a:extLst>
          </p:cNvPr>
          <p:cNvSpPr/>
          <p:nvPr/>
        </p:nvSpPr>
        <p:spPr>
          <a:xfrm>
            <a:off x="4762440" y="2437528"/>
            <a:ext cx="2876408" cy="650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Hypothesis testing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erlin Sans FB Demi" panose="020E0802020502020306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658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99FD5DC-A126-43F3-95CC-D9E4D88235B4}"/>
</file>

<file path=customXml/itemProps2.xml><?xml version="1.0" encoding="utf-8"?>
<ds:datastoreItem xmlns:ds="http://schemas.openxmlformats.org/officeDocument/2006/customXml" ds:itemID="{7A824C17-176C-4F14-B5FA-CC7B6134F90B}"/>
</file>

<file path=customXml/itemProps3.xml><?xml version="1.0" encoding="utf-8"?>
<ds:datastoreItem xmlns:ds="http://schemas.openxmlformats.org/officeDocument/2006/customXml" ds:itemID="{45AAF2A1-3BC5-4C74-95D0-EF6FE32C69C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Widescreen</PresentationFormat>
  <Paragraphs>236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돋움</vt:lpstr>
      <vt:lpstr>Arial</vt:lpstr>
      <vt:lpstr>Bahnschrift SemiBold</vt:lpstr>
      <vt:lpstr>Berlin Sans FB Demi</vt:lpstr>
      <vt:lpstr>Calisto MT</vt:lpstr>
      <vt:lpstr>Trebuchet MS</vt:lpstr>
      <vt:lpstr>Wingdings 2</vt:lpstr>
      <vt:lpstr>Slate</vt:lpstr>
      <vt:lpstr>How to get the most out of this course</vt:lpstr>
      <vt:lpstr>What does it take to become a data scientist?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you will learn?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get the most out of this course</dc:title>
  <dc:creator>Nikolai Schuler</dc:creator>
  <cp:lastModifiedBy>Nikolai Schuler</cp:lastModifiedBy>
  <cp:revision>1</cp:revision>
  <dcterms:created xsi:type="dcterms:W3CDTF">2022-02-21T11:01:51Z</dcterms:created>
  <dcterms:modified xsi:type="dcterms:W3CDTF">2022-02-21T11:02:09Z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