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7" r:id="rId12"/>
    <p:sldId id="268" r:id="rId13"/>
    <p:sldId id="269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72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1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3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6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259-C585-4254-8273-BC0A8946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92" y="1154884"/>
            <a:ext cx="11527616" cy="3299670"/>
          </a:xfrm>
        </p:spPr>
        <p:txBody>
          <a:bodyPr>
            <a:normAutofit/>
          </a:bodyPr>
          <a:lstStyle/>
          <a:p>
            <a:r>
              <a:rPr lang="en-US" sz="6000" dirty="0"/>
              <a:t>What is a distribution?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83500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4E06B-38C6-4898-A88B-4EFA1625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56"/>
          <a:stretch/>
        </p:blipFill>
        <p:spPr>
          <a:xfrm>
            <a:off x="3858936" y="788565"/>
            <a:ext cx="7622678" cy="4490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4D233-1334-49D0-A767-852EB5F89652}"/>
              </a:ext>
            </a:extLst>
          </p:cNvPr>
          <p:cNvSpPr/>
          <p:nvPr/>
        </p:nvSpPr>
        <p:spPr>
          <a:xfrm flipH="1">
            <a:off x="9487947" y="4370664"/>
            <a:ext cx="45719" cy="302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8421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72" y="1101297"/>
            <a:ext cx="2932986" cy="504983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01817-4552-470B-9DAF-34A4C86D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16" y="1109686"/>
            <a:ext cx="824980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72" y="1101297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878CF-DEA2-427E-A683-57E76D4D8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27" y="1101297"/>
            <a:ext cx="824980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107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71C5-C57F-42C8-95CC-9AB08B0C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18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remember</a:t>
            </a:r>
            <a:br>
              <a:rPr lang="en-US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5CE5-E451-4376-9934-95BE52CF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68" y="1348469"/>
            <a:ext cx="10353762" cy="1889681"/>
          </a:xfrm>
        </p:spPr>
        <p:txBody>
          <a:bodyPr>
            <a:normAutofit/>
          </a:bodyPr>
          <a:lstStyle/>
          <a:p>
            <a:r>
              <a:rPr lang="en-US" sz="2400" dirty="0"/>
              <a:t>What is a histogram: Frequency plot</a:t>
            </a:r>
          </a:p>
          <a:p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D2BF7-186A-48F3-8538-72ACB514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33" y="1199486"/>
            <a:ext cx="2529129" cy="1620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71BA7-E3BE-4973-AA02-3CCEE1BC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33" y="4043493"/>
            <a:ext cx="2529129" cy="1615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FB27E5-1904-4D8C-9FD4-4E21F29AA7A9}"/>
              </a:ext>
            </a:extLst>
          </p:cNvPr>
          <p:cNvSpPr/>
          <p:nvPr/>
        </p:nvSpPr>
        <p:spPr>
          <a:xfrm>
            <a:off x="628568" y="2425956"/>
            <a:ext cx="6096000" cy="1871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Values in our data are always distributed in a certain way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DDCE5-EEA0-43A1-A4AB-141616EEED92}"/>
              </a:ext>
            </a:extLst>
          </p:cNvPr>
          <p:cNvSpPr/>
          <p:nvPr/>
        </p:nvSpPr>
        <p:spPr>
          <a:xfrm>
            <a:off x="497746" y="3214133"/>
            <a:ext cx="6884565" cy="27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 distribution has a density function</a:t>
            </a:r>
          </a:p>
          <a:p>
            <a:pPr marL="3690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We get the probability that a random data point takes a value from a certain range if we calculate the are under the according density function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0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062-C512-43D4-9FA1-E3212B99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AutoShape 4" descr="{\displaystyle f(x)={\frac {1}{\sigma {\sqrt {2\pi }}}}e^{-{\frac {1}{2}}\left({\frac {x-\mu }{\sigma }}\right)^{2}}}">
            <a:extLst>
              <a:ext uri="{FF2B5EF4-FFF2-40B4-BE49-F238E27FC236}">
                <a16:creationId xmlns:a16="http://schemas.microsoft.com/office/drawing/2014/main" id="{8679961F-6146-4202-BB71-EA060D9B895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20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71C5-C57F-42C8-95CC-9AB08B0C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182"/>
            <a:ext cx="10353762" cy="970450"/>
          </a:xfrm>
        </p:spPr>
        <p:txBody>
          <a:bodyPr/>
          <a:lstStyle/>
          <a:p>
            <a:r>
              <a:rPr lang="en-US" dirty="0"/>
              <a:t>What to remember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5CE5-E451-4376-9934-95BE52CF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68" y="1348469"/>
            <a:ext cx="10353762" cy="481743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What is a histogram: Frequency plot</a:t>
            </a:r>
          </a:p>
          <a:p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Values in our data are always distributed in a certain way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distribution has a density function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get the probability that a random data point takes </a:t>
            </a:r>
          </a:p>
          <a:p>
            <a:pPr marL="36900" indent="0">
              <a:buNone/>
            </a:pPr>
            <a:r>
              <a:rPr lang="en-US" sz="2400" dirty="0"/>
              <a:t>	a value from a certain range if we calculate the are under</a:t>
            </a:r>
          </a:p>
          <a:p>
            <a:pPr marL="36900" indent="0">
              <a:buNone/>
            </a:pPr>
            <a:r>
              <a:rPr lang="en-US" sz="2400" dirty="0"/>
              <a:t>	 the according density function</a:t>
            </a:r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D2BF7-186A-48F3-8538-72ACB514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17" y="1006121"/>
            <a:ext cx="2529129" cy="1620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71BA7-E3BE-4973-AA02-3CCEE1BC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17" y="5041783"/>
            <a:ext cx="2529129" cy="16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259-C585-4254-8273-BC0A8946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92" y="-120243"/>
            <a:ext cx="11527616" cy="3299670"/>
          </a:xfrm>
        </p:spPr>
        <p:txBody>
          <a:bodyPr>
            <a:normAutofit/>
          </a:bodyPr>
          <a:lstStyle/>
          <a:p>
            <a:r>
              <a:rPr lang="en-US" sz="6000" dirty="0"/>
              <a:t>What is a distribution?</a:t>
            </a:r>
            <a:endParaRPr lang="de-DE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BDE4D-F2B2-423F-836E-817C24FE68D2}"/>
              </a:ext>
            </a:extLst>
          </p:cNvPr>
          <p:cNvSpPr txBox="1"/>
          <p:nvPr/>
        </p:nvSpPr>
        <p:spPr>
          <a:xfrm>
            <a:off x="3420748" y="2905780"/>
            <a:ext cx="946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How often do certain values occur?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47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8" y="933518"/>
            <a:ext cx="2932986" cy="5049836"/>
          </a:xfrm>
        </p:spPr>
      </p:pic>
    </p:spTree>
    <p:extLst>
      <p:ext uri="{BB962C8B-B14F-4D97-AF65-F5344CB8AC3E}">
        <p14:creationId xmlns:p14="http://schemas.microsoft.com/office/powerpoint/2010/main" val="34874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BB431-329A-4469-AB33-6307C8DF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81" y="788564"/>
            <a:ext cx="7589834" cy="50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707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4E06B-38C6-4898-A88B-4EFA1625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56"/>
          <a:stretch/>
        </p:blipFill>
        <p:spPr>
          <a:xfrm>
            <a:off x="3858936" y="788565"/>
            <a:ext cx="7622678" cy="44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4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4E06B-38C6-4898-A88B-4EFA1625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56"/>
          <a:stretch/>
        </p:blipFill>
        <p:spPr>
          <a:xfrm>
            <a:off x="3858936" y="788565"/>
            <a:ext cx="7622678" cy="4490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4D233-1334-49D0-A767-852EB5F89652}"/>
              </a:ext>
            </a:extLst>
          </p:cNvPr>
          <p:cNvSpPr/>
          <p:nvPr/>
        </p:nvSpPr>
        <p:spPr>
          <a:xfrm>
            <a:off x="7524925" y="1996581"/>
            <a:ext cx="318781" cy="2676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EFD8A-2522-4718-A946-87BCC4DA0D86}"/>
              </a:ext>
            </a:extLst>
          </p:cNvPr>
          <p:cNvSpPr/>
          <p:nvPr/>
        </p:nvSpPr>
        <p:spPr>
          <a:xfrm>
            <a:off x="7829725" y="1812023"/>
            <a:ext cx="318781" cy="286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38804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4E06B-38C6-4898-A88B-4EFA1625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56"/>
          <a:stretch/>
        </p:blipFill>
        <p:spPr>
          <a:xfrm>
            <a:off x="3858936" y="788565"/>
            <a:ext cx="7622678" cy="4490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4D233-1334-49D0-A767-852EB5F89652}"/>
              </a:ext>
            </a:extLst>
          </p:cNvPr>
          <p:cNvSpPr/>
          <p:nvPr/>
        </p:nvSpPr>
        <p:spPr>
          <a:xfrm>
            <a:off x="7533314" y="2072081"/>
            <a:ext cx="142613" cy="2600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84782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E702-9D28-48AF-843C-A2F6CF6F9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69" y="788565"/>
            <a:ext cx="2932986" cy="50498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0F04D-E560-4F9D-A0C8-263C80DC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6" y="788565"/>
            <a:ext cx="7650758" cy="505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4E06B-38C6-4898-A88B-4EFA1625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56"/>
          <a:stretch/>
        </p:blipFill>
        <p:spPr>
          <a:xfrm>
            <a:off x="3858936" y="788565"/>
            <a:ext cx="7622678" cy="4490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4D233-1334-49D0-A767-852EB5F89652}"/>
              </a:ext>
            </a:extLst>
          </p:cNvPr>
          <p:cNvSpPr/>
          <p:nvPr/>
        </p:nvSpPr>
        <p:spPr>
          <a:xfrm>
            <a:off x="7533315" y="2072081"/>
            <a:ext cx="50334" cy="2600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17064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7516006-498D-4EA8-BBE6-018CA2C016E0}"/>
</file>

<file path=customXml/itemProps2.xml><?xml version="1.0" encoding="utf-8"?>
<ds:datastoreItem xmlns:ds="http://schemas.openxmlformats.org/officeDocument/2006/customXml" ds:itemID="{3A6304C7-FF7E-4D47-A7F3-B3FC5BE2F61E}"/>
</file>

<file path=customXml/itemProps3.xml><?xml version="1.0" encoding="utf-8"?>
<ds:datastoreItem xmlns:ds="http://schemas.openxmlformats.org/officeDocument/2006/customXml" ds:itemID="{BFE33B32-F334-479E-B2FD-9801648D073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What is a distribution?</vt:lpstr>
      <vt:lpstr>What is a distribution?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remember </vt:lpstr>
      <vt:lpstr>PowerPoint Presentation</vt:lpstr>
      <vt:lpstr>What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distribution?</dc:title>
  <dc:creator>Nikolai Schuler</dc:creator>
  <cp:lastModifiedBy>Nikolai Schuler</cp:lastModifiedBy>
  <cp:revision>1</cp:revision>
  <dcterms:created xsi:type="dcterms:W3CDTF">2022-02-21T11:33:42Z</dcterms:created>
  <dcterms:modified xsi:type="dcterms:W3CDTF">2022-02-21T11:33:53Z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