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slides/slide77.xml" ContentType="application/vnd.openxmlformats-officedocument.presentationml.slide+xml"/>
  <Override PartName="/ppt/presentation.xml" ContentType="application/vnd.openxmlformats-officedocument.presentationml.presentation.main+xml"/>
  <Override PartName="/ppt/slides/slide61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1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50.xml" ContentType="application/vnd.openxmlformats-officedocument.presentationml.slide+xml"/>
  <Override PartName="/ppt/slides/slide24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43.xml" ContentType="application/vnd.openxmlformats-officedocument.presentationml.slide+xml"/>
  <Override PartName="/ppt/slides/slide49.xml" ContentType="application/vnd.openxmlformats-officedocument.presentationml.slide+xml"/>
  <Override PartName="/ppt/slides/slide41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42.xml" ContentType="application/vnd.openxmlformats-officedocument.presentationml.slide+xml"/>
  <Override PartName="/ppt/slides/slide26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5.xml" ContentType="application/vnd.openxmlformats-officedocument.presentationml.slide+xml"/>
  <Override PartName="/ppt/slides/slide37.xml" ContentType="application/vnd.openxmlformats-officedocument.presentationml.slide+xml"/>
  <Override PartName="/ppt/slideMasters/slideMaster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charts/colors40.xml" ContentType="application/vnd.ms-office.chartcolorstyle+xml"/>
  <Override PartName="/ppt/charts/colors39.xml" ContentType="application/vnd.ms-office.chartcolorstyle+xml"/>
  <Override PartName="/ppt/charts/style42.xml" ContentType="application/vnd.ms-office.chartstyle+xml"/>
  <Override PartName="/ppt/charts/colors42.xml" ContentType="application/vnd.ms-office.chartcolorstyle+xml"/>
  <Override PartName="/ppt/charts/chart42.xml" ContentType="application/vnd.openxmlformats-officedocument.drawingml.chart+xml"/>
  <Override PartName="/ppt/charts/chart39.xml" ContentType="application/vnd.openxmlformats-officedocument.drawingml.chart+xml"/>
  <Override PartName="/ppt/charts/colors38.xml" ContentType="application/vnd.ms-office.chartcolorstyle+xml"/>
  <Override PartName="/ppt/charts/style39.xml" ContentType="application/vnd.ms-office.chartstyle+xml"/>
  <Override PartName="/ppt/ink/ink3.xml" ContentType="application/inkml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style40.xml" ContentType="application/vnd.ms-office.chartstyle+xml"/>
  <Override PartName="/ppt/charts/style41.xml" ContentType="application/vnd.ms-office.chartstyle+xml"/>
  <Override PartName="/ppt/charts/colors41.xml" ContentType="application/vnd.ms-office.chartcolorstyle+xml"/>
  <Override PartName="/ppt/ink/ink6.xml" ContentType="application/inkml+xml"/>
  <Override PartName="/ppt/ink/ink5.xml" ContentType="application/inkml+xml"/>
  <Override PartName="/ppt/ink/ink4.xml" ContentType="application/inkml+xml"/>
  <Override PartName="/ppt/ink/ink2.xml" ContentType="application/inkml+xml"/>
  <Override PartName="/ppt/charts/style38.xml" ContentType="application/vnd.ms-office.chartstyle+xml"/>
  <Override PartName="/ppt/charts/colors8.xml" ContentType="application/vnd.ms-office.chartcolorstyle+xml"/>
  <Override PartName="/ppt/charts/style8.xml" ContentType="application/vnd.ms-office.chartstyl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7.xml" ContentType="application/vnd.ms-office.chartcolorstyle+xml"/>
  <Override PartName="/ppt/charts/style7.xml" ContentType="application/vnd.ms-office.chartstyle+xml"/>
  <Override PartName="/ppt/charts/colors5.xml" ContentType="application/vnd.ms-office.chartcolorstyle+xml"/>
  <Override PartName="/ppt/charts/style5.xml" ContentType="application/vnd.ms-office.chart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chart15.xml" ContentType="application/vnd.openxmlformats-officedocument.drawingml.chart+xml"/>
  <Override PartName="/ppt/charts/colors14.xml" ContentType="application/vnd.ms-office.chartcolorstyle+xml"/>
  <Override PartName="/ppt/charts/style14.xml" ContentType="application/vnd.ms-office.chartstyle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hart38.xml" ContentType="application/vnd.openxmlformats-officedocument.drawingml.chart+xml"/>
  <Override PartName="/ppt/charts/chart14.xml" ContentType="application/vnd.openxmlformats-officedocument.drawingml.chart+xml"/>
  <Override PartName="/ppt/charts/colors13.xml" ContentType="application/vnd.ms-office.chartcolorstyle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4.xml" ContentType="application/vnd.ms-office.chartcolorstyle+xml"/>
  <Override PartName="/ppt/charts/style4.xml" ContentType="application/vnd.ms-office.chartstyle+xml"/>
  <Override PartName="/ppt/charts/chart4.xml" ContentType="application/vnd.openxmlformats-officedocument.drawingml.chart+xml"/>
  <Override PartName="/ppt/theme/theme4.xml" ContentType="application/vnd.openxmlformats-officedocument.theme+xml"/>
  <Override PartName="/ppt/ink/ink1.xml" ContentType="application/inkml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charts/style2.xml" ContentType="application/vnd.ms-office.chartstyl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charts/colors16.xml" ContentType="application/vnd.ms-office.chartcolorstyle+xml"/>
  <Override PartName="/ppt/charts/style17.xml" ContentType="application/vnd.ms-office.chartstyle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chart30.xml" ContentType="application/vnd.openxmlformats-officedocument.drawingml.chart+xml"/>
  <Override PartName="/ppt/charts/chart17.xml" ContentType="application/vnd.openxmlformats-officedocument.drawingml.chart+xml"/>
  <Override PartName="/ppt/charts/colors29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style32.xml" ContentType="application/vnd.ms-office.chartstyle+xml"/>
  <Override PartName="/ppt/charts/colors32.xml" ContentType="application/vnd.ms-office.chartcolor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style35.xml" ContentType="application/vnd.ms-office.chartstyle+xml"/>
  <Override PartName="/ppt/charts/chart35.xml" ContentType="application/vnd.openxmlformats-officedocument.drawingml.chart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olors27.xml" ContentType="application/vnd.ms-office.chartcolorstyle+xml"/>
  <Override PartName="/ppt/charts/chart27.xml" ContentType="application/vnd.openxmlformats-officedocument.drawingml.chart+xml"/>
  <Override PartName="/ppt/charts/style21.xml" ContentType="application/vnd.ms-office.chartstyle+xml"/>
  <Override PartName="/ppt/charts/chart21.xml" ContentType="application/vnd.openxmlformats-officedocument.drawingml.chart+xml"/>
  <Override PartName="/ppt/charts/colors20.xml" ContentType="application/vnd.ms-office.chartcolor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style20.xml" ContentType="application/vnd.ms-office.chartstyle+xml"/>
  <Override PartName="/ppt/charts/chart20.xml" ContentType="application/vnd.openxmlformats-officedocument.drawingml.chart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3.xml" ContentType="application/vnd.openxmlformats-officedocument.drawingml.chart+xml"/>
  <Override PartName="/ppt/charts/style27.xml" ContentType="application/vnd.ms-office.chartstyle+xml"/>
  <Override PartName="/ppt/charts/chart24.xml" ContentType="application/vnd.openxmlformats-officedocument.drawingml.chart+xml"/>
  <Override PartName="/ppt/charts/colors25.xml" ContentType="application/vnd.ms-office.chartcolorstyle+xml"/>
  <Override PartName="/ppt/charts/style25.xml" ContentType="application/vnd.ms-office.chartstyle+xml"/>
  <Override PartName="/ppt/charts/chart25.xml" ContentType="application/vnd.openxmlformats-officedocument.drawingml.chart+xml"/>
  <Override PartName="/ppt/charts/colors24.xml" ContentType="application/vnd.ms-office.chartcolorstyle+xml"/>
  <Override PartName="/ppt/charts/style23.xml" ContentType="application/vnd.ms-office.chartstyle+xml"/>
  <Override PartName="/ppt/charts/colors23.xml" ContentType="application/vnd.ms-office.chartcolorstyle+xml"/>
  <Override PartName="/ppt/charts/style24.xml" ContentType="application/vnd.ms-office.chartstyle+xml"/>
  <Override PartName="/ppt/charts/style26.xml" ContentType="application/vnd.ms-office.chartstyle+xml"/>
  <Override PartName="/ppt/charts/colors26.xml" ContentType="application/vnd.ms-office.chartcolorstyle+xml"/>
  <Override PartName="/ppt/charts/chart26.xml" ContentType="application/vnd.openxmlformats-officedocument.drawingml.char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  <p:sldMasterId id="2147483682" r:id="rId4"/>
  </p:sldMasterIdLst>
  <p:sldIdLst>
    <p:sldId id="399" r:id="rId5"/>
    <p:sldId id="398" r:id="rId6"/>
    <p:sldId id="400" r:id="rId7"/>
    <p:sldId id="401" r:id="rId8"/>
    <p:sldId id="402" r:id="rId9"/>
    <p:sldId id="404" r:id="rId10"/>
    <p:sldId id="403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18" r:id="rId25"/>
    <p:sldId id="419" r:id="rId26"/>
    <p:sldId id="420" r:id="rId27"/>
    <p:sldId id="421" r:id="rId28"/>
    <p:sldId id="422" r:id="rId29"/>
    <p:sldId id="423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33" r:id="rId39"/>
    <p:sldId id="434" r:id="rId40"/>
    <p:sldId id="465" r:id="rId41"/>
    <p:sldId id="436" r:id="rId42"/>
    <p:sldId id="437" r:id="rId43"/>
    <p:sldId id="438" r:id="rId44"/>
    <p:sldId id="463" r:id="rId45"/>
    <p:sldId id="439" r:id="rId46"/>
    <p:sldId id="440" r:id="rId47"/>
    <p:sldId id="441" r:id="rId48"/>
    <p:sldId id="442" r:id="rId49"/>
    <p:sldId id="443" r:id="rId50"/>
    <p:sldId id="444" r:id="rId51"/>
    <p:sldId id="445" r:id="rId52"/>
    <p:sldId id="446" r:id="rId53"/>
    <p:sldId id="447" r:id="rId54"/>
    <p:sldId id="448" r:id="rId55"/>
    <p:sldId id="449" r:id="rId56"/>
    <p:sldId id="450" r:id="rId57"/>
    <p:sldId id="451" r:id="rId58"/>
    <p:sldId id="452" r:id="rId59"/>
    <p:sldId id="453" r:id="rId60"/>
    <p:sldId id="454" r:id="rId61"/>
    <p:sldId id="455" r:id="rId62"/>
    <p:sldId id="456" r:id="rId63"/>
    <p:sldId id="457" r:id="rId64"/>
    <p:sldId id="458" r:id="rId65"/>
    <p:sldId id="459" r:id="rId66"/>
    <p:sldId id="460" r:id="rId67"/>
    <p:sldId id="461" r:id="rId68"/>
    <p:sldId id="462" r:id="rId69"/>
    <p:sldId id="464" r:id="rId70"/>
    <p:sldId id="476" r:id="rId71"/>
    <p:sldId id="466" r:id="rId72"/>
    <p:sldId id="468" r:id="rId73"/>
    <p:sldId id="467" r:id="rId74"/>
    <p:sldId id="469" r:id="rId75"/>
    <p:sldId id="470" r:id="rId76"/>
    <p:sldId id="471" r:id="rId77"/>
    <p:sldId id="472" r:id="rId78"/>
    <p:sldId id="474" r:id="rId79"/>
    <p:sldId id="475" r:id="rId80"/>
    <p:sldId id="435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39"/>
    <a:srgbClr val="D2D082"/>
    <a:srgbClr val="BEBE52"/>
    <a:srgbClr val="C8CB45"/>
    <a:srgbClr val="B8BC10"/>
    <a:srgbClr val="6A701E"/>
    <a:srgbClr val="5F582F"/>
    <a:srgbClr val="000000"/>
    <a:srgbClr val="575E8F"/>
    <a:srgbClr val="375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6433" autoAdjust="0"/>
  </p:normalViewPr>
  <p:slideViewPr>
    <p:cSldViewPr snapToGrid="0" showGuides="1">
      <p:cViewPr varScale="1">
        <p:scale>
          <a:sx n="111" d="100"/>
          <a:sy n="111" d="100"/>
        </p:scale>
        <p:origin x="510" y="78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viewProps" Target="viewProps.xml"/><Relationship Id="rId88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customXml" Target="../customXml/item2.xml"/><Relationship Id="rId61" Type="http://schemas.openxmlformats.org/officeDocument/2006/relationships/slide" Target="slides/slide57.xml"/><Relationship Id="rId8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1-43FA-8E08-E4842E6A50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8311-43FA-8E08-E4842E6A50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8311-43FA-8E08-E4842E6A5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CA1-47C3-BBB6-0D08C2E398AE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6-4AF3-82B7-1297996A4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B036-4AF3-82B7-1297996A4A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B036-4AF3-82B7-1297996A4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CA1-47C3-BBB6-0D08C2E398AE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6-4AF3-82B7-1297996A4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B036-4AF3-82B7-1297996A4A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B036-4AF3-82B7-1297996A4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CA1-47C3-BBB6-0D08C2E398AE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6-4AF3-82B7-1297996A4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B036-4AF3-82B7-1297996A4A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B036-4AF3-82B7-1297996A4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CA1-47C3-BBB6-0D08C2E398AE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6-4AF3-82B7-1297996A4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B036-4AF3-82B7-1297996A4A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B036-4AF3-82B7-1297996A4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31D-4D0B-A920-DFE4BE0B764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1D-4D0B-A920-DFE4BE0B764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31D-4D0B-A920-DFE4BE0B764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1D-4D0B-A920-DFE4BE0B764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31D-4D0B-A920-DFE4BE0B764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CA1-47C3-BBB6-0D08C2E398AE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6-4AF3-82B7-1297996A4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B036-4AF3-82B7-1297996A4A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B036-4AF3-82B7-1297996A4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31D-4D0B-A920-DFE4BE0B764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1D-4D0B-A920-DFE4BE0B764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31D-4D0B-A920-DFE4BE0B764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1D-4D0B-A920-DFE4BE0B764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31D-4D0B-A920-DFE4BE0B764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CA1-47C3-BBB6-0D08C2E398AE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6-4AF3-82B7-1297996A4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B036-4AF3-82B7-1297996A4A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B036-4AF3-82B7-1297996A4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87-45D2-9C90-EACC2E8D6B1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87-45D2-9C90-EACC2E8D6B1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87-45D2-9C90-EACC2E8D6B1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287-45D2-9C90-EACC2E8D6B1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287-45D2-9C90-EACC2E8D6B1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287-45D2-9C90-EACC2E8D6B19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1.8315640000000001E-2</c:v>
                </c:pt>
                <c:pt idx="1">
                  <c:v>9.1578190000000004E-2</c:v>
                </c:pt>
                <c:pt idx="2">
                  <c:v>0.43347012000000001</c:v>
                </c:pt>
                <c:pt idx="3">
                  <c:v>0.62883694000000001</c:v>
                </c:pt>
                <c:pt idx="4">
                  <c:v>0.78513038999999996</c:v>
                </c:pt>
                <c:pt idx="5">
                  <c:v>0.88932602000000005</c:v>
                </c:pt>
                <c:pt idx="6">
                  <c:v>0.94886638000000001</c:v>
                </c:pt>
                <c:pt idx="7">
                  <c:v>0.97863657000000004</c:v>
                </c:pt>
                <c:pt idx="8">
                  <c:v>0.99186775999999999</c:v>
                </c:pt>
                <c:pt idx="9">
                  <c:v>0.99716022999999998</c:v>
                </c:pt>
                <c:pt idx="10">
                  <c:v>0.99908476999999996</c:v>
                </c:pt>
                <c:pt idx="11">
                  <c:v>0.99972627999999997</c:v>
                </c:pt>
                <c:pt idx="12">
                  <c:v>0.99972627999999997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287-45D2-9C90-EACC2E8D6B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B-4287-45D2-9C90-EACC2E8D6B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C-4287-45D2-9C90-EACC2E8D6B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31D-4D0B-A920-DFE4BE0B764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1D-4D0B-A920-DFE4BE0B764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31D-4D0B-A920-DFE4BE0B764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1D-4D0B-A920-DFE4BE0B764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31D-4D0B-A920-DFE4BE0B7646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6-4AF3-82B7-1297996A4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B036-4AF3-82B7-1297996A4A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B036-4AF3-82B7-1297996A4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87-45D2-9C90-EACC2E8D6B1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87-45D2-9C90-EACC2E8D6B1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87-45D2-9C90-EACC2E8D6B1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287-45D2-9C90-EACC2E8D6B1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287-45D2-9C90-EACC2E8D6B19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1.8315640000000001E-2</c:v>
                </c:pt>
                <c:pt idx="1">
                  <c:v>9.1578190000000004E-2</c:v>
                </c:pt>
                <c:pt idx="2">
                  <c:v>0.43347012000000001</c:v>
                </c:pt>
                <c:pt idx="3">
                  <c:v>0.62883694000000001</c:v>
                </c:pt>
                <c:pt idx="4">
                  <c:v>0.78513038999999996</c:v>
                </c:pt>
                <c:pt idx="5">
                  <c:v>0.88932602000000005</c:v>
                </c:pt>
                <c:pt idx="6">
                  <c:v>0.94886638000000001</c:v>
                </c:pt>
                <c:pt idx="7">
                  <c:v>0.97863657000000004</c:v>
                </c:pt>
                <c:pt idx="8">
                  <c:v>0.99186775999999999</c:v>
                </c:pt>
                <c:pt idx="9">
                  <c:v>0.99716022999999998</c:v>
                </c:pt>
                <c:pt idx="10">
                  <c:v>0.99908476999999996</c:v>
                </c:pt>
                <c:pt idx="11">
                  <c:v>0.99972627999999997</c:v>
                </c:pt>
                <c:pt idx="12">
                  <c:v>0.99972627999999997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287-45D2-9C90-EACC2E8D6B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B-4287-45D2-9C90-EACC2E8D6B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C-4287-45D2-9C90-EACC2E8D6B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31D-4D0B-A920-DFE4BE0B764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1D-4D0B-A920-DFE4BE0B764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31D-4D0B-A920-DFE4BE0B764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1D-4D0B-A920-DFE4BE0B764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31D-4D0B-A920-DFE4BE0B7646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6-4AF3-82B7-1297996A4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B036-4AF3-82B7-1297996A4A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B036-4AF3-82B7-1297996A4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11-43FA-8E08-E4842E6A50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8311-43FA-8E08-E4842E6A50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8311-43FA-8E08-E4842E6A50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87-45D2-9C90-EACC2E8D6B1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87-45D2-9C90-EACC2E8D6B1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287-45D2-9C90-EACC2E8D6B1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287-45D2-9C90-EACC2E8D6B1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287-45D2-9C90-EACC2E8D6B19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1.8315640000000001E-2</c:v>
                </c:pt>
                <c:pt idx="1">
                  <c:v>9.1578190000000004E-2</c:v>
                </c:pt>
                <c:pt idx="2">
                  <c:v>0.43347012000000001</c:v>
                </c:pt>
                <c:pt idx="3">
                  <c:v>0.62883694000000001</c:v>
                </c:pt>
                <c:pt idx="4">
                  <c:v>0.78513038999999996</c:v>
                </c:pt>
                <c:pt idx="5">
                  <c:v>0.88932602000000005</c:v>
                </c:pt>
                <c:pt idx="6">
                  <c:v>0.94886638000000001</c:v>
                </c:pt>
                <c:pt idx="7">
                  <c:v>0.97863657000000004</c:v>
                </c:pt>
                <c:pt idx="8">
                  <c:v>0.99186775999999999</c:v>
                </c:pt>
                <c:pt idx="9">
                  <c:v>0.99716022999999998</c:v>
                </c:pt>
                <c:pt idx="10">
                  <c:v>0.99908476999999996</c:v>
                </c:pt>
                <c:pt idx="11">
                  <c:v>0.99972627999999997</c:v>
                </c:pt>
                <c:pt idx="12">
                  <c:v>0.99972627999999997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287-45D2-9C90-EACC2E8D6B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B-4287-45D2-9C90-EACC2E8D6B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C-4287-45D2-9C90-EACC2E8D6B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25-4486-847A-55DC5E773A12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5-4486-847A-55DC5E773A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8925-4486-847A-55DC5E773A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4-8925-4486-847A-55DC5E773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36-4C1C-BA92-EC7B1336FF98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0.36787944117144233</c:v>
                </c:pt>
                <c:pt idx="1">
                  <c:v>0.36787944117144233</c:v>
                </c:pt>
                <c:pt idx="2">
                  <c:v>0.18393972058572114</c:v>
                </c:pt>
                <c:pt idx="3">
                  <c:v>6.1313240195240391E-2</c:v>
                </c:pt>
                <c:pt idx="4">
                  <c:v>1.5328310048810094E-2</c:v>
                </c:pt>
                <c:pt idx="5">
                  <c:v>3.06566200976202E-3</c:v>
                </c:pt>
                <c:pt idx="6">
                  <c:v>5.1094366829366978E-4</c:v>
                </c:pt>
                <c:pt idx="7">
                  <c:v>7.2991952613381521E-5</c:v>
                </c:pt>
                <c:pt idx="8">
                  <c:v>9.1239940766726546E-6</c:v>
                </c:pt>
                <c:pt idx="9">
                  <c:v>1.0137771196302961E-6</c:v>
                </c:pt>
                <c:pt idx="10">
                  <c:v>1.013777119630295E-7</c:v>
                </c:pt>
                <c:pt idx="11">
                  <c:v>9.2161556330026647E-9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36-4C1C-BA92-EC7B1336FF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0936-4C1C-BA92-EC7B1336FF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4-0936-4C1C-BA92-EC7B1336F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88-4889-9257-273D7295DE81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9.1188196555451624E-4</c:v>
                </c:pt>
                <c:pt idx="1">
                  <c:v>6.3831737588816127E-3</c:v>
                </c:pt>
                <c:pt idx="2">
                  <c:v>2.2341108156085653E-2</c:v>
                </c:pt>
                <c:pt idx="3">
                  <c:v>5.2129252364199866E-2</c:v>
                </c:pt>
                <c:pt idx="4">
                  <c:v>9.1226191637349782E-2</c:v>
                </c:pt>
                <c:pt idx="5">
                  <c:v>0.12771666829228964</c:v>
                </c:pt>
                <c:pt idx="6">
                  <c:v>0.14900277967433789</c:v>
                </c:pt>
                <c:pt idx="7">
                  <c:v>0.14900277967433789</c:v>
                </c:pt>
                <c:pt idx="8">
                  <c:v>0.13037743221504566</c:v>
                </c:pt>
                <c:pt idx="9">
                  <c:v>0.10140466950059109</c:v>
                </c:pt>
                <c:pt idx="10">
                  <c:v>7.0983268650413753E-2</c:v>
                </c:pt>
                <c:pt idx="11">
                  <c:v>4.5171170959354211E-2</c:v>
                </c:pt>
                <c:pt idx="12">
                  <c:v>2.6349849726289985E-2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88-4889-9257-273D7295DE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9788-4889-9257-273D7295DE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4-9788-4889-9257-273D7295DE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F6-4B96-B356-817F1243AB2F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1.2340980408667956E-4</c:v>
                </c:pt>
                <c:pt idx="1">
                  <c:v>1.1106882367801162E-3</c:v>
                </c:pt>
                <c:pt idx="2">
                  <c:v>4.9980970655105258E-3</c:v>
                </c:pt>
                <c:pt idx="3">
                  <c:v>1.4994291196531569E-2</c:v>
                </c:pt>
                <c:pt idx="4">
                  <c:v>3.3737155192196028E-2</c:v>
                </c:pt>
                <c:pt idx="5">
                  <c:v>6.0726879345952833E-2</c:v>
                </c:pt>
                <c:pt idx="6">
                  <c:v>9.1090319018929236E-2</c:v>
                </c:pt>
                <c:pt idx="7">
                  <c:v>0.11711612445290902</c:v>
                </c:pt>
                <c:pt idx="8">
                  <c:v>0.1317556400095227</c:v>
                </c:pt>
                <c:pt idx="9">
                  <c:v>0.1317556400095227</c:v>
                </c:pt>
                <c:pt idx="10">
                  <c:v>0.11858007600857041</c:v>
                </c:pt>
                <c:pt idx="11">
                  <c:v>9.7020062188830358E-2</c:v>
                </c:pt>
                <c:pt idx="12">
                  <c:v>7.2765046641622769E-2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F6-4B96-B356-817F1243AB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ABF6-4B96-B356-817F1243AB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4-ABF6-4B96-B356-817F1243A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25-4486-847A-55DC5E773A12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5-4486-847A-55DC5E773A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8925-4486-847A-55DC5E773A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4-8925-4486-847A-55DC5E773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36-4C1C-BA92-EC7B1336FF98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0.36787944117144233</c:v>
                </c:pt>
                <c:pt idx="1">
                  <c:v>0.36787944117144233</c:v>
                </c:pt>
                <c:pt idx="2">
                  <c:v>0.18393972058572114</c:v>
                </c:pt>
                <c:pt idx="3">
                  <c:v>6.1313240195240391E-2</c:v>
                </c:pt>
                <c:pt idx="4">
                  <c:v>1.5328310048810094E-2</c:v>
                </c:pt>
                <c:pt idx="5">
                  <c:v>3.06566200976202E-3</c:v>
                </c:pt>
                <c:pt idx="6">
                  <c:v>5.1094366829366978E-4</c:v>
                </c:pt>
                <c:pt idx="7">
                  <c:v>7.2991952613381521E-5</c:v>
                </c:pt>
                <c:pt idx="8">
                  <c:v>9.1239940766726546E-6</c:v>
                </c:pt>
                <c:pt idx="9">
                  <c:v>1.0137771196302961E-6</c:v>
                </c:pt>
                <c:pt idx="10">
                  <c:v>1.013777119630295E-7</c:v>
                </c:pt>
                <c:pt idx="11">
                  <c:v>9.2161556330026647E-9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36-4C1C-BA92-EC7B1336FF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0936-4C1C-BA92-EC7B1336FF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4-0936-4C1C-BA92-EC7B1336F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88-4889-9257-273D7295DE81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9.1188196555451624E-4</c:v>
                </c:pt>
                <c:pt idx="1">
                  <c:v>6.3831737588816127E-3</c:v>
                </c:pt>
                <c:pt idx="2">
                  <c:v>2.2341108156085653E-2</c:v>
                </c:pt>
                <c:pt idx="3">
                  <c:v>5.2129252364199866E-2</c:v>
                </c:pt>
                <c:pt idx="4">
                  <c:v>9.1226191637349782E-2</c:v>
                </c:pt>
                <c:pt idx="5">
                  <c:v>0.12771666829228964</c:v>
                </c:pt>
                <c:pt idx="6">
                  <c:v>0.14900277967433789</c:v>
                </c:pt>
                <c:pt idx="7">
                  <c:v>0.14900277967433789</c:v>
                </c:pt>
                <c:pt idx="8">
                  <c:v>0.13037743221504566</c:v>
                </c:pt>
                <c:pt idx="9">
                  <c:v>0.10140466950059109</c:v>
                </c:pt>
                <c:pt idx="10">
                  <c:v>7.0983268650413753E-2</c:v>
                </c:pt>
                <c:pt idx="11">
                  <c:v>4.5171170959354211E-2</c:v>
                </c:pt>
                <c:pt idx="12">
                  <c:v>2.6349849726289985E-2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88-4889-9257-273D7295DE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9788-4889-9257-273D7295DE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4-9788-4889-9257-273D7295DE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F6-4B96-B356-817F1243AB2F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1.2340980408667956E-4</c:v>
                </c:pt>
                <c:pt idx="1">
                  <c:v>1.1106882367801162E-3</c:v>
                </c:pt>
                <c:pt idx="2">
                  <c:v>4.9980970655105258E-3</c:v>
                </c:pt>
                <c:pt idx="3">
                  <c:v>1.4994291196531569E-2</c:v>
                </c:pt>
                <c:pt idx="4">
                  <c:v>3.3737155192196028E-2</c:v>
                </c:pt>
                <c:pt idx="5">
                  <c:v>6.0726879345952833E-2</c:v>
                </c:pt>
                <c:pt idx="6">
                  <c:v>9.1090319018929236E-2</c:v>
                </c:pt>
                <c:pt idx="7">
                  <c:v>0.11711612445290902</c:v>
                </c:pt>
                <c:pt idx="8">
                  <c:v>0.1317556400095227</c:v>
                </c:pt>
                <c:pt idx="9">
                  <c:v>0.1317556400095227</c:v>
                </c:pt>
                <c:pt idx="10">
                  <c:v>0.11858007600857041</c:v>
                </c:pt>
                <c:pt idx="11">
                  <c:v>9.7020062188830358E-2</c:v>
                </c:pt>
                <c:pt idx="12">
                  <c:v>7.2765046641622769E-2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F6-4B96-B356-817F1243AB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ABF6-4B96-B356-817F1243AB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4-ABF6-4B96-B356-817F1243A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25-4486-847A-55DC5E773A12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5-4486-847A-55DC5E773A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8925-4486-847A-55DC5E773A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4-8925-4486-847A-55DC5E773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64-4284-B5D4-9311CF8633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FC64-4284-B5D4-9311CF8633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FC64-4284-B5D4-9311CF8633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36-4C1C-BA92-EC7B1336FF98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0.36787944117144233</c:v>
                </c:pt>
                <c:pt idx="1">
                  <c:v>0.36787944117144233</c:v>
                </c:pt>
                <c:pt idx="2">
                  <c:v>0.18393972058572114</c:v>
                </c:pt>
                <c:pt idx="3">
                  <c:v>6.1313240195240391E-2</c:v>
                </c:pt>
                <c:pt idx="4">
                  <c:v>1.5328310048810094E-2</c:v>
                </c:pt>
                <c:pt idx="5">
                  <c:v>3.06566200976202E-3</c:v>
                </c:pt>
                <c:pt idx="6">
                  <c:v>5.1094366829366978E-4</c:v>
                </c:pt>
                <c:pt idx="7">
                  <c:v>7.2991952613381521E-5</c:v>
                </c:pt>
                <c:pt idx="8">
                  <c:v>9.1239940766726546E-6</c:v>
                </c:pt>
                <c:pt idx="9">
                  <c:v>1.0137771196302961E-6</c:v>
                </c:pt>
                <c:pt idx="10">
                  <c:v>1.013777119630295E-7</c:v>
                </c:pt>
                <c:pt idx="11">
                  <c:v>9.2161556330026647E-9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36-4C1C-BA92-EC7B1336FF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0936-4C1C-BA92-EC7B1336FF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4-0936-4C1C-BA92-EC7B1336F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88-4889-9257-273D7295DE81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9.1188196555451624E-4</c:v>
                </c:pt>
                <c:pt idx="1">
                  <c:v>6.3831737588816127E-3</c:v>
                </c:pt>
                <c:pt idx="2">
                  <c:v>2.2341108156085653E-2</c:v>
                </c:pt>
                <c:pt idx="3">
                  <c:v>5.2129252364199866E-2</c:v>
                </c:pt>
                <c:pt idx="4">
                  <c:v>9.1226191637349782E-2</c:v>
                </c:pt>
                <c:pt idx="5">
                  <c:v>0.12771666829228964</c:v>
                </c:pt>
                <c:pt idx="6">
                  <c:v>0.14900277967433789</c:v>
                </c:pt>
                <c:pt idx="7">
                  <c:v>0.14900277967433789</c:v>
                </c:pt>
                <c:pt idx="8">
                  <c:v>0.13037743221504566</c:v>
                </c:pt>
                <c:pt idx="9">
                  <c:v>0.10140466950059109</c:v>
                </c:pt>
                <c:pt idx="10">
                  <c:v>7.0983268650413753E-2</c:v>
                </c:pt>
                <c:pt idx="11">
                  <c:v>4.5171170959354211E-2</c:v>
                </c:pt>
                <c:pt idx="12">
                  <c:v>2.6349849726289985E-2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88-4889-9257-273D7295DE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9788-4889-9257-273D7295DE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4-9788-4889-9257-273D7295DE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F6-4B96-B356-817F1243AB2F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1.2340980408667956E-4</c:v>
                </c:pt>
                <c:pt idx="1">
                  <c:v>1.1106882367801162E-3</c:v>
                </c:pt>
                <c:pt idx="2">
                  <c:v>4.9980970655105258E-3</c:v>
                </c:pt>
                <c:pt idx="3">
                  <c:v>1.4994291196531569E-2</c:v>
                </c:pt>
                <c:pt idx="4">
                  <c:v>3.3737155192196028E-2</c:v>
                </c:pt>
                <c:pt idx="5">
                  <c:v>6.0726879345952833E-2</c:v>
                </c:pt>
                <c:pt idx="6">
                  <c:v>9.1090319018929236E-2</c:v>
                </c:pt>
                <c:pt idx="7">
                  <c:v>0.11711612445290902</c:v>
                </c:pt>
                <c:pt idx="8">
                  <c:v>0.1317556400095227</c:v>
                </c:pt>
                <c:pt idx="9">
                  <c:v>0.1317556400095227</c:v>
                </c:pt>
                <c:pt idx="10">
                  <c:v>0.11858007600857041</c:v>
                </c:pt>
                <c:pt idx="11">
                  <c:v>9.7020062188830358E-2</c:v>
                </c:pt>
                <c:pt idx="12">
                  <c:v>7.2765046641622769E-2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F6-4B96-B356-817F1243AB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ABF6-4B96-B356-817F1243AB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4-ABF6-4B96-B356-817F1243A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25-4486-847A-55DC5E773A12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5-4486-847A-55DC5E773A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8925-4486-847A-55DC5E773A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4-8925-4486-847A-55DC5E773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36-4C1C-BA92-EC7B1336FF98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0.36787944117144233</c:v>
                </c:pt>
                <c:pt idx="1">
                  <c:v>0.36787944117144233</c:v>
                </c:pt>
                <c:pt idx="2">
                  <c:v>0.18393972058572114</c:v>
                </c:pt>
                <c:pt idx="3">
                  <c:v>6.1313240195240391E-2</c:v>
                </c:pt>
                <c:pt idx="4">
                  <c:v>1.5328310048810094E-2</c:v>
                </c:pt>
                <c:pt idx="5">
                  <c:v>3.06566200976202E-3</c:v>
                </c:pt>
                <c:pt idx="6">
                  <c:v>5.1094366829366978E-4</c:v>
                </c:pt>
                <c:pt idx="7">
                  <c:v>7.2991952613381521E-5</c:v>
                </c:pt>
                <c:pt idx="8">
                  <c:v>9.1239940766726546E-6</c:v>
                </c:pt>
                <c:pt idx="9">
                  <c:v>1.0137771196302961E-6</c:v>
                </c:pt>
                <c:pt idx="10">
                  <c:v>1.013777119630295E-7</c:v>
                </c:pt>
                <c:pt idx="11">
                  <c:v>9.2161556330026647E-9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36-4C1C-BA92-EC7B1336FF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0936-4C1C-BA92-EC7B1336FF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4-0936-4C1C-BA92-EC7B1336FF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88-4889-9257-273D7295DE81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9.1188196555451624E-4</c:v>
                </c:pt>
                <c:pt idx="1">
                  <c:v>6.3831737588816127E-3</c:v>
                </c:pt>
                <c:pt idx="2">
                  <c:v>2.2341108156085653E-2</c:v>
                </c:pt>
                <c:pt idx="3">
                  <c:v>5.2129252364199866E-2</c:v>
                </c:pt>
                <c:pt idx="4">
                  <c:v>9.1226191637349782E-2</c:v>
                </c:pt>
                <c:pt idx="5">
                  <c:v>0.12771666829228964</c:v>
                </c:pt>
                <c:pt idx="6">
                  <c:v>0.14900277967433789</c:v>
                </c:pt>
                <c:pt idx="7">
                  <c:v>0.14900277967433789</c:v>
                </c:pt>
                <c:pt idx="8">
                  <c:v>0.13037743221504566</c:v>
                </c:pt>
                <c:pt idx="9">
                  <c:v>0.10140466950059109</c:v>
                </c:pt>
                <c:pt idx="10">
                  <c:v>7.0983268650413753E-2</c:v>
                </c:pt>
                <c:pt idx="11">
                  <c:v>4.5171170959354211E-2</c:v>
                </c:pt>
                <c:pt idx="12">
                  <c:v>2.6349849726289985E-2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788-4889-9257-273D7295DE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9788-4889-9257-273D7295DE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4-9788-4889-9257-273D7295DE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F6-4B96-B356-817F1243AB2F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1.2340980408667956E-4</c:v>
                </c:pt>
                <c:pt idx="1">
                  <c:v>1.1106882367801162E-3</c:v>
                </c:pt>
                <c:pt idx="2">
                  <c:v>4.9980970655105258E-3</c:v>
                </c:pt>
                <c:pt idx="3">
                  <c:v>1.4994291196531569E-2</c:v>
                </c:pt>
                <c:pt idx="4">
                  <c:v>3.3737155192196028E-2</c:v>
                </c:pt>
                <c:pt idx="5">
                  <c:v>6.0726879345952833E-2</c:v>
                </c:pt>
                <c:pt idx="6">
                  <c:v>9.1090319018929236E-2</c:v>
                </c:pt>
                <c:pt idx="7">
                  <c:v>0.11711612445290902</c:v>
                </c:pt>
                <c:pt idx="8">
                  <c:v>0.1317556400095227</c:v>
                </c:pt>
                <c:pt idx="9">
                  <c:v>0.1317556400095227</c:v>
                </c:pt>
                <c:pt idx="10">
                  <c:v>0.11858007600857041</c:v>
                </c:pt>
                <c:pt idx="11">
                  <c:v>9.7020062188830358E-2</c:v>
                </c:pt>
                <c:pt idx="12">
                  <c:v>7.2765046641622769E-2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F6-4B96-B356-817F1243AB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ABF6-4B96-B356-817F1243AB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4-ABF6-4B96-B356-817F1243AB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25-4486-847A-55DC5E773A12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0.27253179303401259</c:v>
                </c:pt>
                <c:pt idx="1">
                  <c:v>0.35429133094421639</c:v>
                </c:pt>
                <c:pt idx="2">
                  <c:v>0.23028936511374073</c:v>
                </c:pt>
                <c:pt idx="3">
                  <c:v>9.9792058215954355E-2</c:v>
                </c:pt>
                <c:pt idx="4">
                  <c:v>3.2432418920185162E-2</c:v>
                </c:pt>
                <c:pt idx="5">
                  <c:v>8.4324289192481416E-3</c:v>
                </c:pt>
                <c:pt idx="6">
                  <c:v>1.8270262658370974E-3</c:v>
                </c:pt>
                <c:pt idx="7">
                  <c:v>3.3930487794117534E-4</c:v>
                </c:pt>
                <c:pt idx="8">
                  <c:v>5.5137042665441056E-5</c:v>
                </c:pt>
                <c:pt idx="9">
                  <c:v>7.9642394961192394E-6</c:v>
                </c:pt>
                <c:pt idx="10">
                  <c:v>1.0353511344955033E-6</c:v>
                </c:pt>
                <c:pt idx="11">
                  <c:v>1.2235967953128659E-7</c:v>
                </c:pt>
                <c:pt idx="12">
                  <c:v>1.3255631949222721E-8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25-4486-847A-55DC5E773A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3-8925-4486-847A-55DC5E773A1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4-8925-4486-847A-55DC5E773A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20-4F29-A110-DAE316AE6E19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20-4F29-A110-DAE316AE6E19}"/>
              </c:ext>
            </c:extLst>
          </c:dPt>
          <c:cat>
            <c:numRef>
              <c:f>Sheet1!$A$2:$A$27</c:f>
              <c:numCache>
                <c:formatCode>General</c:formatCode>
                <c:ptCount val="26"/>
                <c:pt idx="1">
                  <c:v>1</c:v>
                </c:pt>
                <c:pt idx="5">
                  <c:v>5</c:v>
                </c:pt>
                <c:pt idx="10">
                  <c:v>10</c:v>
                </c:pt>
                <c:pt idx="15">
                  <c:v>15</c:v>
                </c:pt>
                <c:pt idx="20">
                  <c:v>20</c:v>
                </c:pt>
                <c:pt idx="25">
                  <c:v>25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8.3152871910356788E-7</c:v>
                </c:pt>
                <c:pt idx="1">
                  <c:v>1.1641402067449947E-5</c:v>
                </c:pt>
                <c:pt idx="2">
                  <c:v>8.1489814472149736E-5</c:v>
                </c:pt>
                <c:pt idx="3">
                  <c:v>3.8028580087003192E-4</c:v>
                </c:pt>
                <c:pt idx="4">
                  <c:v>1.3310003030451111E-3</c:v>
                </c:pt>
                <c:pt idx="5">
                  <c:v>3.7268008485263093E-3</c:v>
                </c:pt>
                <c:pt idx="6">
                  <c:v>8.6958686465614006E-3</c:v>
                </c:pt>
                <c:pt idx="7">
                  <c:v>1.7391737293122784E-2</c:v>
                </c:pt>
                <c:pt idx="8">
                  <c:v>3.0435540262964893E-2</c:v>
                </c:pt>
                <c:pt idx="9">
                  <c:v>4.7344173742389778E-2</c:v>
                </c:pt>
                <c:pt idx="10">
                  <c:v>6.6281843239345731E-2</c:v>
                </c:pt>
                <c:pt idx="11">
                  <c:v>8.4358709577349117E-2</c:v>
                </c:pt>
                <c:pt idx="12">
                  <c:v>9.8418494506907289E-2</c:v>
                </c:pt>
                <c:pt idx="13">
                  <c:v>0.10598914793051555</c:v>
                </c:pt>
                <c:pt idx="14">
                  <c:v>0.10598914793051553</c:v>
                </c:pt>
                <c:pt idx="15">
                  <c:v>9.8923204735147846E-2</c:v>
                </c:pt>
                <c:pt idx="16">
                  <c:v>8.6557804143254355E-2</c:v>
                </c:pt>
                <c:pt idx="17">
                  <c:v>7.1282897529738889E-2</c:v>
                </c:pt>
                <c:pt idx="18">
                  <c:v>5.5442253634241365E-2</c:v>
                </c:pt>
                <c:pt idx="19">
                  <c:v>4.0852186888388348E-2</c:v>
                </c:pt>
                <c:pt idx="20">
                  <c:v>2.8596530821871857E-2</c:v>
                </c:pt>
                <c:pt idx="21">
                  <c:v>1.90643538812479E-2</c:v>
                </c:pt>
                <c:pt idx="22">
                  <c:v>1.2131861560794127E-2</c:v>
                </c:pt>
                <c:pt idx="23">
                  <c:v>7.3846113848312087E-3</c:v>
                </c:pt>
                <c:pt idx="24">
                  <c:v>4.307689974484879E-3</c:v>
                </c:pt>
                <c:pt idx="25">
                  <c:v>2.4123063857115256E-3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20-4F29-A110-DAE316AE6E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1">
                  <c:v>1</c:v>
                </c:pt>
                <c:pt idx="5">
                  <c:v>5</c:v>
                </c:pt>
                <c:pt idx="10">
                  <c:v>10</c:v>
                </c:pt>
                <c:pt idx="15">
                  <c:v>15</c:v>
                </c:pt>
                <c:pt idx="20">
                  <c:v>20</c:v>
                </c:pt>
                <c:pt idx="25">
                  <c:v>25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</c:numCache>
            </c:numRef>
          </c:val>
          <c:extLst>
            <c:ext xmlns:c16="http://schemas.microsoft.com/office/drawing/2014/chart" uri="{C3380CC4-5D6E-409C-BE32-E72D297353CC}">
              <c16:uniqueId val="{00000003-7720-4F29-A110-DAE316AE6E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1">
                  <c:v>1</c:v>
                </c:pt>
                <c:pt idx="5">
                  <c:v>5</c:v>
                </c:pt>
                <c:pt idx="10">
                  <c:v>10</c:v>
                </c:pt>
                <c:pt idx="15">
                  <c:v>15</c:v>
                </c:pt>
                <c:pt idx="20">
                  <c:v>20</c:v>
                </c:pt>
                <c:pt idx="25">
                  <c:v>25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</c:numCache>
            </c:numRef>
          </c:val>
          <c:extLst>
            <c:ext xmlns:c16="http://schemas.microsoft.com/office/drawing/2014/chart" uri="{C3380CC4-5D6E-409C-BE32-E72D297353CC}">
              <c16:uniqueId val="{00000004-7720-4F29-A110-DAE316AE6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20-4F29-A110-DAE316AE6E19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20-4F29-A110-DAE316AE6E19}"/>
              </c:ext>
            </c:extLst>
          </c:dPt>
          <c:cat>
            <c:numRef>
              <c:f>Sheet1!$A$2:$A$27</c:f>
              <c:numCache>
                <c:formatCode>General</c:formatCode>
                <c:ptCount val="26"/>
                <c:pt idx="1">
                  <c:v>1</c:v>
                </c:pt>
                <c:pt idx="5">
                  <c:v>5</c:v>
                </c:pt>
                <c:pt idx="10">
                  <c:v>10</c:v>
                </c:pt>
                <c:pt idx="15">
                  <c:v>15</c:v>
                </c:pt>
                <c:pt idx="20">
                  <c:v>20</c:v>
                </c:pt>
                <c:pt idx="25">
                  <c:v>25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8.3152871910356788E-7</c:v>
                </c:pt>
                <c:pt idx="1">
                  <c:v>1.1641402067449947E-5</c:v>
                </c:pt>
                <c:pt idx="2">
                  <c:v>8.1489814472149736E-5</c:v>
                </c:pt>
                <c:pt idx="3">
                  <c:v>3.8028580087003192E-4</c:v>
                </c:pt>
                <c:pt idx="4">
                  <c:v>1.3310003030451111E-3</c:v>
                </c:pt>
                <c:pt idx="5">
                  <c:v>3.7268008485263093E-3</c:v>
                </c:pt>
                <c:pt idx="6">
                  <c:v>8.6958686465614006E-3</c:v>
                </c:pt>
                <c:pt idx="7">
                  <c:v>1.7391737293122784E-2</c:v>
                </c:pt>
                <c:pt idx="8">
                  <c:v>3.0435540262964893E-2</c:v>
                </c:pt>
                <c:pt idx="9">
                  <c:v>4.7344173742389778E-2</c:v>
                </c:pt>
                <c:pt idx="10">
                  <c:v>6.6281843239345731E-2</c:v>
                </c:pt>
                <c:pt idx="11">
                  <c:v>8.4358709577349117E-2</c:v>
                </c:pt>
                <c:pt idx="12">
                  <c:v>9.8418494506907289E-2</c:v>
                </c:pt>
                <c:pt idx="13">
                  <c:v>0.10598914793051555</c:v>
                </c:pt>
                <c:pt idx="14">
                  <c:v>0.10598914793051553</c:v>
                </c:pt>
                <c:pt idx="15">
                  <c:v>9.8923204735147846E-2</c:v>
                </c:pt>
                <c:pt idx="16">
                  <c:v>8.6557804143254355E-2</c:v>
                </c:pt>
                <c:pt idx="17">
                  <c:v>7.1282897529738889E-2</c:v>
                </c:pt>
                <c:pt idx="18">
                  <c:v>5.5442253634241365E-2</c:v>
                </c:pt>
                <c:pt idx="19">
                  <c:v>4.0852186888388348E-2</c:v>
                </c:pt>
                <c:pt idx="20">
                  <c:v>2.8596530821871857E-2</c:v>
                </c:pt>
                <c:pt idx="21">
                  <c:v>1.90643538812479E-2</c:v>
                </c:pt>
                <c:pt idx="22">
                  <c:v>1.2131861560794127E-2</c:v>
                </c:pt>
                <c:pt idx="23">
                  <c:v>7.3846113848312087E-3</c:v>
                </c:pt>
                <c:pt idx="24">
                  <c:v>4.307689974484879E-3</c:v>
                </c:pt>
                <c:pt idx="25">
                  <c:v>2.4123063857115256E-3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20-4F29-A110-DAE316AE6E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1">
                  <c:v>1</c:v>
                </c:pt>
                <c:pt idx="5">
                  <c:v>5</c:v>
                </c:pt>
                <c:pt idx="10">
                  <c:v>10</c:v>
                </c:pt>
                <c:pt idx="15">
                  <c:v>15</c:v>
                </c:pt>
                <c:pt idx="20">
                  <c:v>20</c:v>
                </c:pt>
                <c:pt idx="25">
                  <c:v>25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</c:numCache>
            </c:numRef>
          </c:val>
          <c:extLst>
            <c:ext xmlns:c16="http://schemas.microsoft.com/office/drawing/2014/chart" uri="{C3380CC4-5D6E-409C-BE32-E72D297353CC}">
              <c16:uniqueId val="{00000003-7720-4F29-A110-DAE316AE6E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1">
                  <c:v>1</c:v>
                </c:pt>
                <c:pt idx="5">
                  <c:v>5</c:v>
                </c:pt>
                <c:pt idx="10">
                  <c:v>10</c:v>
                </c:pt>
                <c:pt idx="15">
                  <c:v>15</c:v>
                </c:pt>
                <c:pt idx="20">
                  <c:v>20</c:v>
                </c:pt>
                <c:pt idx="25">
                  <c:v>25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</c:numCache>
            </c:numRef>
          </c:val>
          <c:extLst>
            <c:ext xmlns:c16="http://schemas.microsoft.com/office/drawing/2014/chart" uri="{C3380CC4-5D6E-409C-BE32-E72D297353CC}">
              <c16:uniqueId val="{00000004-7720-4F29-A110-DAE316AE6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F0-4378-8A99-B159527566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20F0-4378-8A99-B159527566A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20F0-4378-8A99-B159527566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20-4F29-A110-DAE316AE6E19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20-4F29-A110-DAE316AE6E19}"/>
              </c:ext>
            </c:extLst>
          </c:dPt>
          <c:cat>
            <c:numRef>
              <c:f>Sheet1!$A$2:$A$27</c:f>
              <c:numCache>
                <c:formatCode>General</c:formatCode>
                <c:ptCount val="26"/>
                <c:pt idx="1">
                  <c:v>1</c:v>
                </c:pt>
                <c:pt idx="5">
                  <c:v>5</c:v>
                </c:pt>
                <c:pt idx="10">
                  <c:v>10</c:v>
                </c:pt>
                <c:pt idx="15">
                  <c:v>15</c:v>
                </c:pt>
                <c:pt idx="20">
                  <c:v>20</c:v>
                </c:pt>
                <c:pt idx="25">
                  <c:v>25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8.3152871910356788E-7</c:v>
                </c:pt>
                <c:pt idx="1">
                  <c:v>1.1641402067449947E-5</c:v>
                </c:pt>
                <c:pt idx="2">
                  <c:v>8.1489814472149736E-5</c:v>
                </c:pt>
                <c:pt idx="3">
                  <c:v>3.8028580087003192E-4</c:v>
                </c:pt>
                <c:pt idx="4">
                  <c:v>1.3310003030451111E-3</c:v>
                </c:pt>
                <c:pt idx="5">
                  <c:v>3.7268008485263093E-3</c:v>
                </c:pt>
                <c:pt idx="6">
                  <c:v>8.6958686465614006E-3</c:v>
                </c:pt>
                <c:pt idx="7">
                  <c:v>1.7391737293122784E-2</c:v>
                </c:pt>
                <c:pt idx="8">
                  <c:v>3.0435540262964893E-2</c:v>
                </c:pt>
                <c:pt idx="9">
                  <c:v>4.7344173742389778E-2</c:v>
                </c:pt>
                <c:pt idx="10">
                  <c:v>6.6281843239345731E-2</c:v>
                </c:pt>
                <c:pt idx="11">
                  <c:v>8.4358709577349117E-2</c:v>
                </c:pt>
                <c:pt idx="12">
                  <c:v>9.8418494506907289E-2</c:v>
                </c:pt>
                <c:pt idx="13">
                  <c:v>0.10598914793051555</c:v>
                </c:pt>
                <c:pt idx="14">
                  <c:v>0.10598914793051553</c:v>
                </c:pt>
                <c:pt idx="15">
                  <c:v>9.8923204735147846E-2</c:v>
                </c:pt>
                <c:pt idx="16">
                  <c:v>8.6557804143254355E-2</c:v>
                </c:pt>
                <c:pt idx="17">
                  <c:v>7.1282897529738889E-2</c:v>
                </c:pt>
                <c:pt idx="18">
                  <c:v>5.5442253634241365E-2</c:v>
                </c:pt>
                <c:pt idx="19">
                  <c:v>4.0852186888388348E-2</c:v>
                </c:pt>
                <c:pt idx="20">
                  <c:v>2.8596530821871857E-2</c:v>
                </c:pt>
                <c:pt idx="21">
                  <c:v>1.90643538812479E-2</c:v>
                </c:pt>
                <c:pt idx="22">
                  <c:v>1.2131861560794127E-2</c:v>
                </c:pt>
                <c:pt idx="23">
                  <c:v>7.3846113848312087E-3</c:v>
                </c:pt>
                <c:pt idx="24">
                  <c:v>4.307689974484879E-3</c:v>
                </c:pt>
                <c:pt idx="25">
                  <c:v>2.4123063857115256E-3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20-4F29-A110-DAE316AE6E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1">
                  <c:v>1</c:v>
                </c:pt>
                <c:pt idx="5">
                  <c:v>5</c:v>
                </c:pt>
                <c:pt idx="10">
                  <c:v>10</c:v>
                </c:pt>
                <c:pt idx="15">
                  <c:v>15</c:v>
                </c:pt>
                <c:pt idx="20">
                  <c:v>20</c:v>
                </c:pt>
                <c:pt idx="25">
                  <c:v>25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</c:numCache>
            </c:numRef>
          </c:val>
          <c:extLst>
            <c:ext xmlns:c16="http://schemas.microsoft.com/office/drawing/2014/chart" uri="{C3380CC4-5D6E-409C-BE32-E72D297353CC}">
              <c16:uniqueId val="{00000003-7720-4F29-A110-DAE316AE6E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1">
                  <c:v>1</c:v>
                </c:pt>
                <c:pt idx="5">
                  <c:v>5</c:v>
                </c:pt>
                <c:pt idx="10">
                  <c:v>10</c:v>
                </c:pt>
                <c:pt idx="15">
                  <c:v>15</c:v>
                </c:pt>
                <c:pt idx="20">
                  <c:v>20</c:v>
                </c:pt>
                <c:pt idx="25">
                  <c:v>25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</c:numCache>
            </c:numRef>
          </c:val>
          <c:extLst>
            <c:ext xmlns:c16="http://schemas.microsoft.com/office/drawing/2014/chart" uri="{C3380CC4-5D6E-409C-BE32-E72D297353CC}">
              <c16:uniqueId val="{00000004-7720-4F29-A110-DAE316AE6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20-4F29-A110-DAE316AE6E19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20-4F29-A110-DAE316AE6E19}"/>
              </c:ext>
            </c:extLst>
          </c:dPt>
          <c:cat>
            <c:numRef>
              <c:f>Sheet1!$A$2:$A$27</c:f>
              <c:numCache>
                <c:formatCode>General</c:formatCode>
                <c:ptCount val="26"/>
                <c:pt idx="1">
                  <c:v>1</c:v>
                </c:pt>
                <c:pt idx="5">
                  <c:v>5</c:v>
                </c:pt>
                <c:pt idx="10">
                  <c:v>10</c:v>
                </c:pt>
                <c:pt idx="15">
                  <c:v>15</c:v>
                </c:pt>
                <c:pt idx="20">
                  <c:v>20</c:v>
                </c:pt>
                <c:pt idx="25">
                  <c:v>25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8.3152871910356788E-7</c:v>
                </c:pt>
                <c:pt idx="1">
                  <c:v>1.1641402067449947E-5</c:v>
                </c:pt>
                <c:pt idx="2">
                  <c:v>8.1489814472149736E-5</c:v>
                </c:pt>
                <c:pt idx="3">
                  <c:v>3.8028580087003192E-4</c:v>
                </c:pt>
                <c:pt idx="4">
                  <c:v>1.3310003030451111E-3</c:v>
                </c:pt>
                <c:pt idx="5">
                  <c:v>3.7268008485263093E-3</c:v>
                </c:pt>
                <c:pt idx="6">
                  <c:v>8.6958686465614006E-3</c:v>
                </c:pt>
                <c:pt idx="7">
                  <c:v>1.7391737293122784E-2</c:v>
                </c:pt>
                <c:pt idx="8">
                  <c:v>3.0435540262964893E-2</c:v>
                </c:pt>
                <c:pt idx="9">
                  <c:v>4.7344173742389778E-2</c:v>
                </c:pt>
                <c:pt idx="10">
                  <c:v>6.6281843239345731E-2</c:v>
                </c:pt>
                <c:pt idx="11">
                  <c:v>8.4358709577349117E-2</c:v>
                </c:pt>
                <c:pt idx="12">
                  <c:v>9.8418494506907289E-2</c:v>
                </c:pt>
                <c:pt idx="13">
                  <c:v>0.10598914793051555</c:v>
                </c:pt>
                <c:pt idx="14">
                  <c:v>0.10598914793051553</c:v>
                </c:pt>
                <c:pt idx="15">
                  <c:v>9.8923204735147846E-2</c:v>
                </c:pt>
                <c:pt idx="16">
                  <c:v>8.6557804143254355E-2</c:v>
                </c:pt>
                <c:pt idx="17">
                  <c:v>7.1282897529738889E-2</c:v>
                </c:pt>
                <c:pt idx="18">
                  <c:v>5.5442253634241365E-2</c:v>
                </c:pt>
                <c:pt idx="19">
                  <c:v>4.0852186888388348E-2</c:v>
                </c:pt>
                <c:pt idx="20">
                  <c:v>2.8596530821871857E-2</c:v>
                </c:pt>
                <c:pt idx="21">
                  <c:v>1.90643538812479E-2</c:v>
                </c:pt>
                <c:pt idx="22">
                  <c:v>1.2131861560794127E-2</c:v>
                </c:pt>
                <c:pt idx="23">
                  <c:v>7.3846113848312087E-3</c:v>
                </c:pt>
                <c:pt idx="24">
                  <c:v>4.307689974484879E-3</c:v>
                </c:pt>
                <c:pt idx="25">
                  <c:v>2.4123063857115256E-3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20-4F29-A110-DAE316AE6E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1">
                  <c:v>1</c:v>
                </c:pt>
                <c:pt idx="5">
                  <c:v>5</c:v>
                </c:pt>
                <c:pt idx="10">
                  <c:v>10</c:v>
                </c:pt>
                <c:pt idx="15">
                  <c:v>15</c:v>
                </c:pt>
                <c:pt idx="20">
                  <c:v>20</c:v>
                </c:pt>
                <c:pt idx="25">
                  <c:v>25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</c:numCache>
            </c:numRef>
          </c:val>
          <c:extLst>
            <c:ext xmlns:c16="http://schemas.microsoft.com/office/drawing/2014/chart" uri="{C3380CC4-5D6E-409C-BE32-E72D297353CC}">
              <c16:uniqueId val="{00000003-7720-4F29-A110-DAE316AE6E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1">
                  <c:v>1</c:v>
                </c:pt>
                <c:pt idx="5">
                  <c:v>5</c:v>
                </c:pt>
                <c:pt idx="10">
                  <c:v>10</c:v>
                </c:pt>
                <c:pt idx="15">
                  <c:v>15</c:v>
                </c:pt>
                <c:pt idx="20">
                  <c:v>20</c:v>
                </c:pt>
                <c:pt idx="25">
                  <c:v>25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</c:numCache>
            </c:numRef>
          </c:val>
          <c:extLst>
            <c:ext xmlns:c16="http://schemas.microsoft.com/office/drawing/2014/chart" uri="{C3380CC4-5D6E-409C-BE32-E72D297353CC}">
              <c16:uniqueId val="{00000004-7720-4F29-A110-DAE316AE6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20-4F29-A110-DAE316AE6E19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20-4F29-A110-DAE316AE6E19}"/>
              </c:ext>
            </c:extLst>
          </c:dPt>
          <c:cat>
            <c:numRef>
              <c:f>Sheet1!$A$2:$A$27</c:f>
              <c:numCache>
                <c:formatCode>General</c:formatCode>
                <c:ptCount val="26"/>
                <c:pt idx="1">
                  <c:v>1</c:v>
                </c:pt>
                <c:pt idx="5">
                  <c:v>5</c:v>
                </c:pt>
                <c:pt idx="10">
                  <c:v>10</c:v>
                </c:pt>
                <c:pt idx="15">
                  <c:v>15</c:v>
                </c:pt>
                <c:pt idx="20">
                  <c:v>20</c:v>
                </c:pt>
                <c:pt idx="25">
                  <c:v>25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8.3152871910356788E-7</c:v>
                </c:pt>
                <c:pt idx="1">
                  <c:v>1.1641402067449947E-5</c:v>
                </c:pt>
                <c:pt idx="2">
                  <c:v>8.1489814472149736E-5</c:v>
                </c:pt>
                <c:pt idx="3">
                  <c:v>3.8028580087003192E-4</c:v>
                </c:pt>
                <c:pt idx="4">
                  <c:v>1.3310003030451111E-3</c:v>
                </c:pt>
                <c:pt idx="5">
                  <c:v>3.7268008485263093E-3</c:v>
                </c:pt>
                <c:pt idx="6">
                  <c:v>8.6958686465614006E-3</c:v>
                </c:pt>
                <c:pt idx="7">
                  <c:v>1.7391737293122784E-2</c:v>
                </c:pt>
                <c:pt idx="8">
                  <c:v>3.0435540262964893E-2</c:v>
                </c:pt>
                <c:pt idx="9">
                  <c:v>4.7344173742389778E-2</c:v>
                </c:pt>
                <c:pt idx="10">
                  <c:v>6.6281843239345731E-2</c:v>
                </c:pt>
                <c:pt idx="11">
                  <c:v>8.4358709577349117E-2</c:v>
                </c:pt>
                <c:pt idx="12">
                  <c:v>9.8418494506907289E-2</c:v>
                </c:pt>
                <c:pt idx="13">
                  <c:v>0.10598914793051555</c:v>
                </c:pt>
                <c:pt idx="14">
                  <c:v>0.10598914793051553</c:v>
                </c:pt>
                <c:pt idx="15">
                  <c:v>9.8923204735147846E-2</c:v>
                </c:pt>
                <c:pt idx="16">
                  <c:v>8.6557804143254355E-2</c:v>
                </c:pt>
                <c:pt idx="17">
                  <c:v>7.1282897529738889E-2</c:v>
                </c:pt>
                <c:pt idx="18">
                  <c:v>5.5442253634241365E-2</c:v>
                </c:pt>
                <c:pt idx="19">
                  <c:v>4.0852186888388348E-2</c:v>
                </c:pt>
                <c:pt idx="20">
                  <c:v>2.8596530821871857E-2</c:v>
                </c:pt>
                <c:pt idx="21">
                  <c:v>1.90643538812479E-2</c:v>
                </c:pt>
                <c:pt idx="22">
                  <c:v>1.2131861560794127E-2</c:v>
                </c:pt>
                <c:pt idx="23">
                  <c:v>7.3846113848312087E-3</c:v>
                </c:pt>
                <c:pt idx="24">
                  <c:v>4.307689974484879E-3</c:v>
                </c:pt>
                <c:pt idx="25">
                  <c:v>2.4123063857115256E-3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20-4F29-A110-DAE316AE6E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1">
                  <c:v>1</c:v>
                </c:pt>
                <c:pt idx="5">
                  <c:v>5</c:v>
                </c:pt>
                <c:pt idx="10">
                  <c:v>10</c:v>
                </c:pt>
                <c:pt idx="15">
                  <c:v>15</c:v>
                </c:pt>
                <c:pt idx="20">
                  <c:v>20</c:v>
                </c:pt>
                <c:pt idx="25">
                  <c:v>25</c:v>
                </c:pt>
              </c:numCache>
            </c:numRef>
          </c:cat>
          <c:val>
            <c:numRef>
              <c:f>Sheet1!$C$2:$C$27</c:f>
              <c:numCache>
                <c:formatCode>General</c:formatCode>
                <c:ptCount val="26"/>
              </c:numCache>
            </c:numRef>
          </c:val>
          <c:extLst>
            <c:ext xmlns:c16="http://schemas.microsoft.com/office/drawing/2014/chart" uri="{C3380CC4-5D6E-409C-BE32-E72D297353CC}">
              <c16:uniqueId val="{00000003-7720-4F29-A110-DAE316AE6E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1">
                  <c:v>1</c:v>
                </c:pt>
                <c:pt idx="5">
                  <c:v>5</c:v>
                </c:pt>
                <c:pt idx="10">
                  <c:v>10</c:v>
                </c:pt>
                <c:pt idx="15">
                  <c:v>15</c:v>
                </c:pt>
                <c:pt idx="20">
                  <c:v>20</c:v>
                </c:pt>
                <c:pt idx="25">
                  <c:v>25</c:v>
                </c:pt>
              </c:numCache>
            </c:numRef>
          </c:cat>
          <c:val>
            <c:numRef>
              <c:f>Sheet1!$D$2:$D$27</c:f>
              <c:numCache>
                <c:formatCode>General</c:formatCode>
                <c:ptCount val="26"/>
              </c:numCache>
            </c:numRef>
          </c:val>
          <c:extLst>
            <c:ext xmlns:c16="http://schemas.microsoft.com/office/drawing/2014/chart" uri="{C3380CC4-5D6E-409C-BE32-E72D297353CC}">
              <c16:uniqueId val="{00000004-7720-4F29-A110-DAE316AE6E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6-4AF3-82B7-1297996A4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B036-4AF3-82B7-1297996A4A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B036-4AF3-82B7-1297996A4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6-4AF3-82B7-1297996A4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B036-4AF3-82B7-1297996A4A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B036-4AF3-82B7-1297996A4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6-4AF3-82B7-1297996A4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B036-4AF3-82B7-1297996A4A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B036-4AF3-82B7-1297996A4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CA1-47C3-BBB6-0D08C2E398AE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6-4AF3-82B7-1297996A4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B036-4AF3-82B7-1297996A4A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B036-4AF3-82B7-1297996A4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DCA1-47C3-BBB6-0D08C2E398AE}"/>
              </c:ext>
            </c:extLst>
          </c:dPt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1.83156389E-2</c:v>
                </c:pt>
                <c:pt idx="1">
                  <c:v>7.3262555600000001E-2</c:v>
                </c:pt>
                <c:pt idx="2">
                  <c:v>0.14652511109999999</c:v>
                </c:pt>
                <c:pt idx="3">
                  <c:v>0.19536681480000001</c:v>
                </c:pt>
                <c:pt idx="4">
                  <c:v>0.19536681480000001</c:v>
                </c:pt>
                <c:pt idx="5">
                  <c:v>0.15629345189999999</c:v>
                </c:pt>
                <c:pt idx="6">
                  <c:v>0.1041956346</c:v>
                </c:pt>
                <c:pt idx="7">
                  <c:v>5.9540362600000001E-2</c:v>
                </c:pt>
                <c:pt idx="8">
                  <c:v>2.97701813E-2</c:v>
                </c:pt>
                <c:pt idx="9">
                  <c:v>1.32311917E-2</c:v>
                </c:pt>
                <c:pt idx="10">
                  <c:v>5.2924766999999998E-3</c:v>
                </c:pt>
                <c:pt idx="11">
                  <c:v>1.924537E-3</c:v>
                </c:pt>
                <c:pt idx="12">
                  <c:v>6.415123E-4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36-4AF3-82B7-1297996A4A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Sheet1!$C$2:$C$14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1-B036-4AF3-82B7-1297996A4A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Sheet1!$A$2:$A$14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Sheet1!$D$2:$D$14</c:f>
              <c:numCache>
                <c:formatCode>General</c:formatCode>
                <c:ptCount val="13"/>
              </c:numCache>
            </c:numRef>
          </c:val>
          <c:extLst>
            <c:ext xmlns:c16="http://schemas.microsoft.com/office/drawing/2014/chart" uri="{C3380CC4-5D6E-409C-BE32-E72D297353CC}">
              <c16:uniqueId val="{00000002-B036-4AF3-82B7-1297996A4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9692704"/>
        <c:axId val="297661792"/>
      </c:barChart>
      <c:catAx>
        <c:axId val="21969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661792"/>
        <c:crosses val="autoZero"/>
        <c:auto val="1"/>
        <c:lblAlgn val="ctr"/>
        <c:lblOffset val="100"/>
        <c:noMultiLvlLbl val="0"/>
      </c:catAx>
      <c:valAx>
        <c:axId val="2976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969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52356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10-31T13:57:41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23424 5045 0,'0'0'15,"18"-18"1,-18 0 0,18 1-1,-18-1 1,0 1 15,0 34 16,0 1-31,-18 35-1,0-18-15,1 53 32,17-53-17,-18 36 1,18-36-1,0 36 1,-17-18 0,17-18-1,0-17 1,17-54 15,1 1-31,-1-18 16,1-17-1,17-54 17,-17 89-17,0-18 1,-1 18-16,36-18 47,-35 35-47,17 36 15,0-1 1,1 36 15,-36-17-31,17 17 16,-17-1 0,0 37 15,0-54-31,0 0 31,18-17-15</inkml:trace>
  <inkml:trace contextRef="#ctx0" brushRef="#br0" timeOffset="534.858">23989 5256 0,'0'18'0,"0"-36"0,-18 54 31,36-36-15,0 0-16,-1-18 15,18 0 1,36 1 15,-53 17-15,17 0-1,-17 0-15,-18-18 0</inkml:trace>
  <inkml:trace contextRef="#ctx0" brushRef="#br0" timeOffset="894.823">23883 5080 0,'0'0'16,"18"0"-16,-1 0 15,19-18 1,-1 18-1,18 0 1,35-17 0,-35-1-1</inkml:trace>
  <inkml:trace contextRef="#ctx0" brushRef="#br0" timeOffset="2139.325">24853 4851 0,'-17'0'15,"17"-18"1,17 0-1,18 1 17,-17-1-17,35 0 1,-18 18 0,36 0-1,-54 0 1,-17 36-1,0-19 1,-35 36 15,18-35-31,-19 35 16,36-35 0,0 34 15,18-16-31,17-1 15,0 0 1,54 53 15,-89-70-15,0 0-16,17 17 16,-17 0-16,-70 36 31,34-53-16,-16-1 1,16-17 0,1 0-1</inkml:trace>
  <inkml:trace contextRef="#ctx0" brushRef="#br0" timeOffset="4829.782">23618 6297 0,'-17'0'31,"34"0"79,1 0-95,0 0 1,17-18 0,-17 18-16,35 0 31,-1 0 0,-34 18-15,-18 0-16,-18-1 31,18 1-31,-17 17 16,-1 1-1,1-19 1,17 1-1,0-1 1,17 19 0,18-19-1,-17 19 1,53 34 15,-71-34-15,17 16-16,-34-34 15,-36 35 17,0-35-17,18-36 1,-1 18-16,-34-35 31,52 17-15,18 0-1</inkml:trace>
  <inkml:trace contextRef="#ctx0" brushRef="#br0" timeOffset="5219.767">24218 6650 0,'18'0'16,"-18"-18"-1,17 18 16</inkml:trace>
  <inkml:trace contextRef="#ctx0" brushRef="#br0" timeOffset="6022.298">24730 6332 0,'35'-17'15,"-17"17"-15,-1-18 16,19 18-1,-1 35 17,-18 1-17,-17-19-15,-17 36 16,-1 0-16,-52 106 31,34-89-15,-17-17-1,36-35 1,-1-18 0,1 18-1,34-18 1,-17 17 0,53 1 15,-18 0-31,18-1 31,-35-17-31,52-35 31</inkml:trace>
  <inkml:trace contextRef="#ctx0" brushRef="#br0" timeOffset="6524.786">25294 6562 0,'0'0'16,"-17"17"-16,17 1 15,0-36 32</inkml:trace>
  <inkml:trace contextRef="#ctx0" brushRef="#br0" timeOffset="7174.81">25770 6227 0,'0'17'15,"0"1"32,0 17-31,0-17-16,18 52 15,-18 36 1,0 0 0,0 88-1,0-106 17,0-53-32</inkml:trace>
  <inkml:trace contextRef="#ctx0" brushRef="#br0" timeOffset="8942.354">26388 6615 0,'0'17'0,"0"-34"31,17 17-15,1-18-1,0 18 1,52-18 0,-52 1-1,17 17 1,-17-18 0,-1 18-1</inkml:trace>
  <inkml:trace contextRef="#ctx0" brushRef="#br0" timeOffset="9281.164">26317 6456 0,'-17'0'0,"-1"0"32,36 0-17,34-18 16,-16 18-15,-19 0-16,1 0 0,35 0 16,35-17 15</inkml:trace>
  <inkml:trace contextRef="#ctx0" brushRef="#br0" timeOffset="43469.09">26952 6227 0,'-17'0'31,"-1"0"16,18-18-16,18 18 16,-1 0-31,1 0 0,0 0-16,52 18 31,-52-18-16,17 17 1,-17 1 0,-18 35 15,-18-36-31,0 36 16,1 18 30,17-54-30,0 1-16,0 0 16,35 17 15,0-17-15,-17-1-1,0 19 1,-36-1-1,0-17 1,1-1 0,-19-17-1,1 0 1,17 0 0,1-17-1,17-1 1</inkml:trace>
  <inkml:trace contextRef="#ctx0" brushRef="#br0" timeOffset="43977.926">27393 6209 0,'18'0'0,"-1"0"15,-17 18 63,0-1-62,0 18 0,0-17-1,0 17 1,0 1 0,0 17 15,0-36-16,0-34 1</inkml:trace>
  <inkml:trace contextRef="#ctx0" brushRef="#br0" timeOffset="44374.332">27481 6720 0,'0'18'0,"0"0"32,0-1-17,-17-17 16,17-17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52356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11-01T14:46:55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10566 9190 0,'-36'18'94,"-16"-18"-32,34 0-46,0 0-16,1 0 15,-1 0 1,18 17 0,-18-17-16,-17 18 15,0-1 17,-18 1-17,35 0 1,-17-1-1,-18 19 32,35-19-47,1 1 16,-1 0 15,18 17-15,-18-18-1,18 1 1,-17 17-16,17 1 31,-18-19-15,18 1 0,0 0-1,0 17 1,18-18-1,-18 1 1,17 17 0,19 36 15,-19-53-15,1 17-16,0-18 15,35 36 16,-1-35-15,-34-18 0,35 18-1,35-1 1,-17 1 0,-18-18-1,0 0 1,52 18 15,-52-18-15,-35 0-16,35 0 15,17-18 17,-34 18-17,-1-18-15,0 18 16,18-35 15,-18 17-15,-17 18-1,0-17 1,-1-36 0,1 18-1,-36-1 1,18 1-1,-53-18 1,36 18 0,-36 0-1,18-1 1,-36-17 15,36 36-15,-18-19-1,0 1 1,0 18 0,18-1-1,0 0 1,-1 1 0,1-1-1,17 0 1,1 18 15,-1-17 0,0 17 1,18-18-1,18 36 0</inkml:trace>
  <inkml:trace contextRef="#ctx0" brushRef="#br0" timeOffset="1882.902">15857 11324 0,'0'0'0,"-17"35"0,17 18 32,0-35-17,0 17-15,0 89 47,0-89-47,0 106 31,-18 53 1,18-159-32,0 89 31,0-106-31,0 52 31,0-88 0,0-17-31,-18-88 32,18 87-32,0-193 31,18 194-15,17-177 15,-35 195-31,36-89 31,-19 88-15,36-35 15,35 71 16,-52 52-16,-19-70-31,-17 71 31,-35-1 1,0-70-17,-36 0 1,54 0-1,-54-17 1,53 17 0,1 0-1</inkml:trace>
  <inkml:trace contextRef="#ctx0" brushRef="#br0" timeOffset="2349.304">16334 11571 0,'17'0'15,"1"0"-15,70-18 47,0 1-16,-70 17-31,-247 35 0,476-70 16</inkml:trace>
  <inkml:trace contextRef="#ctx0" brushRef="#br0" timeOffset="2603.79">16316 11377 0,'35'0'47,"1"0"-47,-19 0 0,-87 18 0,175-36 16,19 36 15,-371-36-31</inkml:trace>
  <inkml:trace contextRef="#ctx0" brushRef="#br0" timeOffset="3546.202">17198 11148 0,'-18'-18'15,"1"18"1,-19-18 15,36 1-31,-53 34 31,36 1-31,-54 53 47,36-54-47,0 107 32,35-107-32,17 89 31,1-70-31,70 52 31,18-71 0,-88-17-31,70-70 32,-71 52-32,1-88 31,-18 89-31,-18-107 47,-17 71-16,35 36-31,-17 17 16</inkml:trace>
  <inkml:trace contextRef="#ctx0" brushRef="#br0" timeOffset="3812.295">17462 11465 0,'18'36'31,"0"-36"1</inkml:trace>
  <inkml:trace contextRef="#ctx0" brushRef="#br0" timeOffset="4617.048">17815 11095 0,'18'53'16,"-18"-36"-16,0 19 16,0 87 15,0-105-31,0 88 31,0-89-15,18 19-1</inkml:trace>
  <inkml:trace contextRef="#ctx0" brushRef="#br0" timeOffset="5200.101">18098 11095 0,'35'-18'16,"0"1"0,-17 17-16,52-18 31,-52 18-16,35 18 1,-36-1 0,-17 36-1,-52 18 1,34-54 0,-17 36-1,-18 53 1,35-53 15,18-18-31,18-17 16,52 17 15,-34-35-15,-1 0-16,-18 0 15,19 0 16</inkml:trace>
  <inkml:trace contextRef="#ctx0" brushRef="#br0" timeOffset="23618.272">15787 12859 0,'-18'17'31,"1"-17"-15,-1 0 46,18 18-30,-18-18-1,18 18-15,-17-1-1,-1 36 16,18-35-31,0 52 32,-18-17-17,18-35-15,0 0 16,0 17 0,0 0-1,0 0 1,0 1-1,0-19 17,0-34-1,0-19-15,18 19-1,0-54 16,-1 54-15,1-19 0,17-17-1,0 1 1,1 34 0,-1-17-1,-17 17 1,35 18-1,-36 0 1,18 18 0,-17-1-1,0 36 17,-18-18-17,17 1 1,-17-19-16,0 54 31,0-36-15,0-17-1,0 35 1,-17 17 0,17-34-1,0-19 1,17 1-1,1-18 17,0-18-32</inkml:trace>
  <inkml:trace contextRef="#ctx0" brushRef="#br0" timeOffset="24099.041">16422 13247 0,'17'0'47,"1"0"-32,35 17 17,-18-17-17,1 0 1,-19 0-1,1 0 1</inkml:trace>
  <inkml:trace contextRef="#ctx0" brushRef="#br0" timeOffset="24468.358">16422 13106 0,'0'17'32,"17"-17"-17,1 18 1,0-18-16,17 0 16,0 0-1,1 18-15,16-18 16,-34 0-1</inkml:trace>
  <inkml:trace contextRef="#ctx0" brushRef="#br0" timeOffset="25266.235">17180 12876 0,'-17'36'15,"-1"-36"-15,18 17 16,-18 1-16,-35 53 47,53-54-47,-35 54 15,53-36 1,35 71 15,-36-106-31,1 17 0,141 54 31,-124-53-15,36-18 0,-1-36-1</inkml:trace>
  <inkml:trace contextRef="#ctx0" brushRef="#br0" timeOffset="25599.55">17498 13194 0,'-18'18'32,"18"-1"-32,0 1 15,0 17 1,0 18-16,0-18 16,0 18-1,18-18 1,-1-17-1</inkml:trace>
  <inkml:trace contextRef="#ctx0" brushRef="#br0" timeOffset="44330.524">15752 13847 0,'0'-18'47,"-18"18"-47,18-18 47,-18 18-16,1 18 0,-1 0-15,18 17 0,-18 0-1,-17 71 17,17-36-17,1 1-15,-1 0 16,1 17 15,17-53-15,0-17-1,0 17 1,-18 0 0,18-17-1,0 0 1,18-18 15,-18-18-15,17 0-1,1 1 1,35-54 15,-18 18-15,-17 18-16,17 0 15,18-1 17,-53 19-1,0 34-31,0 1 31,-18-18-31,18 18 16,-17-18-1,17 17 1,-18 1 0,0 0-1,18-1 32,-17-17 47,17 18-47,-18-18-47,18 17 31,-18 1-15,18 0 15,0-1 0,18-17-31,17 18 31,18 0-15,-18-18 0,18 0-16,18 35 31,-36-35-15,-17 0 15</inkml:trace>
  <inkml:trace contextRef="#ctx0" brushRef="#br0" timeOffset="44867.834">16228 14323 0,'17'0'0,"1"0"16,0 17 0,-1-17-1,19 18-15,-19-18 16,1 0-1,17 0 1</inkml:trace>
  <inkml:trace contextRef="#ctx0" brushRef="#br0" timeOffset="45199.119">16210 14164 0,'-18'18'31,"36"-18"-15,53 0 31,-18 17-31,-18-17-16,18 0 15</inkml:trace>
  <inkml:trace contextRef="#ctx0" brushRef="#br0" timeOffset="46598.919">17198 13935 0,'-18'-18'0,"18"0"15,18 18 1,-18-17 0,35 17 15,-17 0-16,17 0 1,-17 0 0,-1 0-16,36 17 31,-35-17-15,0 18-1,-36 17 1,-35 71-1,18-53 1,-18 35 0,18-35-1,-71 106 17,53-71-17,35-53-15,18 1 16,0 17 15,53-36-15,-18-17-1,18 0 1,35 0 0,-17 18-1,-36-18 1</inkml:trace>
  <inkml:trace contextRef="#ctx0" brushRef="#br0" timeOffset="56334.322">19597 12471 0,'-18'17'0,"18"1"0,0 0 63,0-1-48,0 1 1,0 17-1,0 0 1,0 36 0,0 17-16,0 36 31,0-71-15,0-36-1,-17-17 1</inkml:trace>
  <inkml:trace contextRef="#ctx0" brushRef="#br0" timeOffset="57065.719">19438 12365 0,'0'-18'0,"18"18"32,-18-17-32,17-1 15,1 18 1,17-18-1,18-17 17,-18 35-17,18-18-15,-17 18 16,-1 18 0,18 35 15,-36-18-16,1 36 1,0-36-16,-54 71 31,1-71 1,18-17-32,-1-18 15,-17 0 1</inkml:trace>
  <inkml:trace contextRef="#ctx0" brushRef="#br0" timeOffset="57799.037">20249 12224 0,'-17'0'0,"17"17"15,-18 1 1,1 17 0,-1 1-16,0-1 15,1 0 1,-19 89 15,19-54-15,17 36-1,17-71-15,19 71 32,-1-53-17,0 0 1,18-35 0,-35-1-1</inkml:trace>
  <inkml:trace contextRef="#ctx0" brushRef="#br0" timeOffset="58366.678">20620 13018 0,'0'-18'0,"18"18"15,-1-18 1,18-35 0,1 18-16,87-71 31,-35 18-15,-52 53-1,17-18 1,35-18-1,-53 36 1,-35 17 0</inkml:trace>
  <inkml:trace contextRef="#ctx0" brushRef="#br0" timeOffset="58798.575">20620 12559 0,'0'18'31,"18"-1"-15,-1 18-1,18 1 1,54 34-1,-54-34 1,71 34 0,-53-17-1,-18-18 1,0 1 0,-17-36-1</inkml:trace>
  <inkml:trace contextRef="#ctx0" brushRef="#br0" timeOffset="65963.27">21519 12823 0,'18'0'63,"-18"18"-1,18-18-31,-1 0-15,1 0 0,17 0 15,1 0-31,-19 0 16,36 0 15</inkml:trace>
  <inkml:trace contextRef="#ctx0" brushRef="#br0" timeOffset="66576.641">21572 12700 0,'18'0'15,"17"0"1,-17-18 0,0 18-1,-1 0 1,36 0 0,-18 0 15</inkml:trace>
  <inkml:trace contextRef="#ctx0" brushRef="#br0" timeOffset="73492.549">22102 12488 0,'0'-17'47,"17"17"-47,1 0 31,-18-18 1,17 18-32,36-18 31,-17 18-16,-19 18 1,1-18 0,17 35 15,-17 18-15,-36-35-16,18 17 15,-53 53 16,36-35-15,-1-17 0,-17 16-1,17 1 1,18-17 0,0-19-1,0 1 1,0 0-1,35-1 1,-17-17 0,0 0-1,52-17 17,-17 17-17,-18-18 1,-17 18-16,17 0 31,-52 0-15</inkml:trace>
  <inkml:trace contextRef="#ctx0" brushRef="#br0" timeOffset="74756.721">22578 12153 0,'0'18'31,"0"-1"16,17-17-32,-17 18 17,18 0-17,35 52 17,0 18-17,-53-70 1,18 0-16,-1 88 31,1-53-15,-18 35-1,-18 18 1,18-36 0,-17-17-1,-1 18 1,0-18-1,1-1 1,17-34 0,-18 0-1,18-1 1,0 1 15,0-36 32,18 18-48</inkml:trace>
  <inkml:trace contextRef="#ctx0" brushRef="#br0" timeOffset="81256.506">23424 12788 0,'0'18'0,"0"-1"47,18-17-32,0 0 48,-1 18-47,1-18-16,53 0 31,-1-18-16,-17 36 1,-35-18 0</inkml:trace>
  <inkml:trace contextRef="#ctx0" brushRef="#br0" timeOffset="82055.6">23566 12665 0,'0'-18'15,"17"18"157,1 0-156,17 0-1,18 0 17,-18 0-17,-17 0 17,-18 0-17</inkml:trace>
  <inkml:trace contextRef="#ctx0" brushRef="#br0" timeOffset="88187.701">24642 11994 0,'0'-17'0,"-18"17"109,18 17-93,-18 1 15,18 0-31,-17-1 31,-1 1-31,0 17 16,1 36 15,-1-36-15,0 18-1,-17 0 1,18 35-1,-1-53 1,18 18 0,-18 0-1,18 53 1,-17-71 0,17 1-1,0-1 1,0 35 15,0-34-31,0-19 16,0 19 15,0-1-15,0 0-1,0-17 1,0 0-16,0 17 31,0 0-15,0-17-1,0-1 1,17 36 15,-17-17-15,0-19-1,18-17-15,0 53 32,-18-18-17,17-17 1,-17 0-16,35 52 31,-17-35-15,0 1 15,-1-1 0,-17-17-15,18-18 0,-18 35-1,18-17 1,-18-1 15,17-17 0,-17 18-15,0-36 0,-17 1 15</inkml:trace>
  <inkml:trace contextRef="#ctx0" brushRef="#br0" timeOffset="91135.364">25012 11906 0,'18'0'47,"-18"18"-1,-18-18-14,18 18-17,-18-1 1,18 1 0,-17-1-1,-1 36 1,18-17-1,-18 17-15,36 17 32,0-52-17,-1-1 1,1 1 0,35-18-1,-18 0 16,-17 0-31,17 0 47</inkml:trace>
  <inkml:trace contextRef="#ctx0" brushRef="#br0" timeOffset="91464.489">25135 12153 0,'0'18'0,"0"-1"15,0 1 1,0 17 0,0 36 15,18-18-15,0 0-1,-18-18-15,17 18 31,-34-53-31</inkml:trace>
  <inkml:trace contextRef="#ctx0" brushRef="#br0" timeOffset="92453.534">25118 12947 0,'17'0'32,"-17"-18"-1,18 18-15,0-17 15,-1 17-16,19 0 1,17 0 15,-36 0-15,1 17-16,-1 19 16,-34 34 15,-18-17-16,-1 0 1,19 0 0,-1 0-1,0 0 1,18-18 0,-17 0-1,34 18 1,-17-35-1,18-1 1,0-17 0,52-17 15,-17-1 0,-35 18-31,-18-17 0,35-1 31</inkml:trace>
  <inkml:trace contextRef="#ctx0" brushRef="#br0" timeOffset="93432.102">25718 11712 0,'17'0'0,"-17"36"16,0-19 0,18 18-1,-1 1-15,1 17 16,35 0-1,-18 35 1,36 18 0,-36 35 15,0-36-31,-35 19 16,18 52 15,-36 1-16,18-54 1,-17 18 0,-1 71-1,0-53 17,1-124-32,17 18 15,-18 35 1,1-35-1,17-35 1,-18-18 31,18-18-31,18 0-16</inkml:trace>
  <inkml:trace contextRef="#ctx0" brushRef="#br0" timeOffset="97494.859">27023 12453 0,'17'-53'0,"-34"35"15,-1 18 1,-17 0 15,-18 36-15,0-1 15,18 0-31,-18 1 16,-18 87 15,36-52-16,35-1 1,0-17 0,18 71-1,17-71 1,0-18 0,36-18-1,17-52 16,-53 0-31,1 0 16,-1-54 0,0-34 15,-35 52-15,0 18-1,0 18-15,0-18 31,-18 36-15</inkml:trace>
  <inkml:trace contextRef="#ctx0" brushRef="#br0" timeOffset="97852.295">27252 12965 0,'0'0'16,"18"0"-16,-1 17 15,1-17 1,0-17 0,-1-19-1,1 19 16</inkml:trace>
  <inkml:trace contextRef="#ctx0" brushRef="#br0" timeOffset="98344.245">27693 12471 0,'0'17'15,"-18"-17"-15,18 18 16,0 0-1,0 35 1,0 17 0,18 18-1,-18-17 1,0-1 0,-18 1-1,18 0 1,0-54-1</inkml:trace>
  <inkml:trace contextRef="#ctx0" brushRef="#br0" timeOffset="98872.256">27905 12541 0,'0'-17'16,"0"34"-16,35-52 0,-17 35 15,17-18 1,0 18-1,0 18 1,-17 0 0,0-1-1,-18 36 17,-18 18-17,0-54-15,1 36 16,-54 35 15,36-35-15,35-35-1,0 17 1,35 18 0,36-35-1,-36-18 1,18 0-1,18 0 17,-54 0-17</inkml:trace>
  <inkml:trace contextRef="#ctx0" brushRef="#br0" timeOffset="102255.281">28416 11994 0,'18'0'16,"-18"-17"-16,18 17 31,-18-18-31,17 18 31,-17-17-15,18 17-1,-1-18 1,1 18 15,0 0-31,17 0 16,-17 0-1,17 18-15,0-1 32,-35 18-17,0 1 1,-17-1 0,-19 18 15,36-18-31,-17 0 15,17-17 1,0 17 15,0 1-15,17-36-16,1 0 16,35 17 15,-18-17-16,0 0 1,1 0 0,-19 0-1</inkml:trace>
  <inkml:trace contextRef="#ctx0" brushRef="#br0" timeOffset="103073.201">29580 12030 0,'-17'17'0,"17"1"16,-18 0-1,1-1 1,-54 71 0,18 1 15,18-19-31,-1 18 15,-52 142 17,53-124-17,17 35 1,1-71 0,17 71-1,0-52 1,17-19-1,1-17-15,17 0 32,-17-35-17,0-18 1,-1 17 0,1-17-1</inkml:trace>
  <inkml:trace contextRef="#ctx0" brushRef="#br0" timeOffset="107520.386">29739 12453 0,'0'18'94,"0"-1"-63,18 36-15,-18-35 0,0 0-16,17 140 31,1-87-15,-18-18-1,18 35 1,-18-70-1,0 17 1,0-17 0,17-1-1,1-17 1</inkml:trace>
  <inkml:trace contextRef="#ctx0" brushRef="#br0" timeOffset="108054.709">30004 12735 0,'0'18'0,"-18"-18"16,36 0-1,17 0 1,0 0-1,-17 0 1,88-18 0,-53 18-1,-18 0 1,-17-17 0,-1 17-16</inkml:trace>
  <inkml:trace contextRef="#ctx0" brushRef="#br0" timeOffset="109011.083">30603 12506 0,'18'-18'16,"-18"1"0,-18 34 15,-34 36 0,34 0-15,0-18-1,1 36 1,34 35 0,1-53-1,17-18 1,0 0-1,36-35 17,-36-17-17,-17-1-15,0-35 16,-18-53 15,0 71-15,-18-18-1,18 35 1,-18 1 0,1-1-1</inkml:trace>
  <inkml:trace contextRef="#ctx0" brushRef="#br0" timeOffset="109292.622">30956 12912 0,'18'17'15,"0"-17"-15,-18-17 32</inkml:trace>
  <inkml:trace contextRef="#ctx0" brushRef="#br0" timeOffset="109716.088">31168 12418 0,'0'17'0,"0"19"31,18-1-15,-18 18-16,35 35 16,-18-53-1,36 106 17,-17-88-17,-19-17 1,1-19-16</inkml:trace>
  <inkml:trace contextRef="#ctx0" brushRef="#br0" timeOffset="110186.411">31468 12594 0,'0'0'0,"0"-17"0,53-19 15,-36 19 1,19 17 0,-1 0-1,0 0 1,-17 0-1,17 17 1,-17 19 0,-18-19-16,-18 18 15,18-17 1,-18 35 0,-17 35-1,18-53 1,34 18-1,-17-17 1,71 17 15,-18-36-15,-36-17-16,36 0 16,-18-35-1</inkml:trace>
  <inkml:trace contextRef="#ctx0" brushRef="#br0" timeOffset="110784.728">31838 12047 0,'18'36'15,"-1"-19"-15,19 1 16,-19 35 0,19 0-1,-1 17 1,0 18-1,-17 36 1,-18-18 0,0 0-1,0 70 17,-18-52-17,1-54-15,17 1 16,-18 34 15,0-87-15,18 0-1,-17-18 1</inkml:trace>
  <inkml:trace contextRef="#ctx0" brushRef="#br0" timeOffset="118454.003">32191 11800 0,'18'0'63,"-18"-17"-48,17 17 48,1 0-47,0 17-1,-1-17 1,1 0-1,-1 0 1,-17 18 0,-35 35-1,0-18 1,35-17 0,-35 0-1,17 34 1,18-16 15,18-36-31,17 17 16,18 1 15,-36-18-15,1 0-1,-36 18 1</inkml:trace>
  <inkml:trace contextRef="#ctx0" brushRef="#br0" timeOffset="119865.905">23601 15169 0,'17'18'16,"1"-18"15,0 0-15,-1 0-1,1 0 1,53-18 0,-19 18-1,-16-17 1,-19 17-1,19 0 17</inkml:trace>
  <inkml:trace contextRef="#ctx0" brushRef="#br0" timeOffset="120186.885">23636 14993 0,'-18'18'0,"36"-18"32,0 0-17,17 0-15,18 0 32,-18 0-32,36-18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52356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11-01T14:50:10.3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25012 14711 0,'-18'0'0,"1"0"63,-1 0-48,18-18 1,-18 36 0,-17-18-1,17 0 1,-87 53 0,52-18-1,0 0 1,0 18-1,-18 35 17,54-17-32,17-18 15,17 35 1,1-17 15,17-36-15,-17-17-16,35 17 31,17-35-15,-17 0-1,-17-18 1,-1 18 0,35-53-1,-34 18 1,-1-18-1,-17 0 1,-1-88 15,-17 70-15,0 36 0,0 0-16,-17-36 31,17 54-31,-18-19 15,0 19 1,1-18-16,-19 35 31,19 17-15</inkml:trace>
  <inkml:trace contextRef="#ctx0" brushRef="#br0" timeOffset="440.554">25347 15434 0,'18'-18'16,"-1"18"31</inkml:trace>
  <inkml:trace contextRef="#ctx0" brushRef="#br0" timeOffset="1192.768">25894 14764 0,'-35'-36'15,"17"36"1,0 0 0,1 18-16,-1 0 15,-17 17 1,17 18-1,-17 0 1,0 70 15,17-34-31,18-19 16,0 18 0,53 0 15,-35-52-16,17-19 1,0-17 0,36 0-1,-18-35 1,-18 17 0,0-17-1,18-71 1,-35 36-1,-18-1 1,0 1 0,0 34-16,-36-52 31,19 35-15,-1 18-1,0 35-15,1 18 31</inkml:trace>
  <inkml:trace contextRef="#ctx0" brushRef="#br0" timeOffset="2043.07">26564 14658 0,'0'18'31,"-17"-18"-15,17 17-16,-18 1 16,-17 17-1,-1 18 1,1 18-1,0 17-15,-18 53 32,35-35-17,1-36 1,17 18 15,17-52-31,-17-1 16,35-17-1,18-18 1,0-36 15,-17 19-31,-1-19 16,-17 19 0,-18-36-1,0 0 16,0 35-15,-18 1-16,-17-1 31,17 18-15,0 18 0,1-18-1,-1 17 1</inkml:trace>
  <inkml:trace contextRef="#ctx0" brushRef="#br0" timeOffset="2723.924">27111 14728 0,'0'18'32,"-18"-18"-32,1 35 31,-1 1-15,-17 17-1,0-1-15,-1 1 16,-17 89 15,36-72-15,17 1-1,-18-18 1,36 35 0,17-35 15,-17-53-31,17 17 15,18-34 17,-36-1-32,1 0 15,-18-17 1,0-35 15,0 52-15,-18 0-16,1 1 15,-1 17 17,1 0-17</inkml:trace>
  <inkml:trace contextRef="#ctx0" brushRef="#br0" timeOffset="3522.194">27764 14640 0,'0'-17'0,"-18"17"15,-17 0 1,17 0-1,0 0-15,-17 0 16,0 17 0,-36 36 15,54-18-15,17-17-16,-18 0 15,53 17 16,1-35-15,-1 0 0,-18 0-1,72-35 1,-54-1 0,-17 19-1,-1 17 1,1-18-1,-18 36 1,0 35 0,0 35-1,0 88 17,0-105-17,0 52-15,-18 18 31,-35-17-15,36-106 0,-36-1-1,-35-34 1,17-19 0,53 19-1</inkml:trace>
  <inkml:trace contextRef="#ctx0" brushRef="#br0" timeOffset="5174.503">23566 15240 0,'0'18'15,"-18"-18"-15,18-18 79,18 18-33,-1-18-30,1 18-16,17-17 16,18-19-1,-18 19-15,1-1 16,-1-17 0,18 17 15,-18 18-16,-17 18 1,-1 17 15,1-17-31,-18-1 16,18 1 0,-1-18-1,36-18 1,-18 1-1,1-1 1,-19 1 0,19-1-1,-36 0 1,17 18 0</inkml:trace>
  <inkml:trace contextRef="#ctx0" brushRef="#br0" timeOffset="5976.486">23548 15064 0,'18'0'15,"-18"-18"1,17 18 0,1-18-1,17 1 1,36-1 0,-1-17 15,-35 17-16,1 0-15,17 1 32,-18 17-17,-17 0 1,-1 17 15,1 1-15,0 0 15,-1-18-15,1 0-1,-18 17 1,17-17-16,1 0 16,0-17 15,-1 17-16,19-18 1,-1-17 0,-17 17-1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52356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11-01T14:50:47.5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15452 11412 0,'-18'18'141,"18"17"-126,0 1 1,-18 69 0,1-52-1,-1 159 1,18-106-1,0-53 1,-18 17 0,18 1 15,0-54-31</inkml:trace>
  <inkml:trace contextRef="#ctx0" brushRef="#br0" timeOffset="657.371">15240 11536 0,'0'-18'0,"18"1"47,-18-1-32,35 0 1,-17 1 0,17-1-1,0-17 1,36-1 15,-54 36-31,36-17 16,-35 34-1,70 19 17,-70-1-17,-1 36 1,-17-36-16,-17 88 31,-1-70-15,0-17-1,1-36 1,-36 17 15,35-17-31</inkml:trace>
  <inkml:trace contextRef="#ctx0" brushRef="#br0" timeOffset="1195.463">16175 11377 0,'17'0'16,"-34"18"-1,-18 17 16,35-17-31,-18-1 16,-17 71 0,-1 89-1,36 52 17,18-194-32,0 36 15,-1-18 1,89 70-1,-88-105 1</inkml:trace>
  <inkml:trace contextRef="#ctx0" brushRef="#br0" timeOffset="1772.271">16545 12277 0,'18'0'16,"-18"-18"15,35 0 1,0-17-17,1 17 1,17-34-1,0-19 1,105-70 0,-105 88-1,0 0 1,-35 0 0,-1 18-1</inkml:trace>
  <inkml:trace contextRef="#ctx0" brushRef="#br0" timeOffset="2199.185">16581 11712 0,'0'36'0,"0"-19"15,0 18 1,17 1 0,71 87-1,-35-52 1,18-1 0,-18-17-1,35 35 1,-70-70 15,-1 0-31</inkml:trace>
  <inkml:trace contextRef="#ctx0" brushRef="#br0" timeOffset="8067.496">18133 11448 0,'0'17'62,"0"1"1,0 0-47,-18-18-1,1 17 1,-1 1-1,-17 35 1,-18-18 0,17 0-1,19-17 1,-19 17 15,19-17-15,-1 0-1,18-1 17,-17-17-32,17 18 31,17-1 0,1 1-15,-1 0-1,19 17 1,17 18 0,0-18 15,-36-17-31,1-1 16,17 1 15,-70-18 0</inkml:trace>
  <inkml:trace contextRef="#ctx0" brushRef="#br0" timeOffset="8758.492">17798 11871 0,'0'18'16,"17"-18"15,-17 17-31,36 1 32,-36 0-32,35-1 15,0 36 1,0-18-1,54 54 17,-72-54-17,19 0 1</inkml:trace>
  <inkml:trace contextRef="#ctx0" brushRef="#br0" timeOffset="18601.618">18962 11448 0,'17'17'0,"1"-17"15,17 0 1,-17 0-1,17 0 1,18 0 15,-18 18-15,-17 0 0,0 17-16,-18-18 15,-36 36 16,1 0-15,18-35 0,-19 0-1,19-1 1,17 1-16,0 17 31,17-17-15,19 70-1,-36-53 1,17 1 0,1 52-1,-36-35 17,1 0-17,-1-36-15,-35-17 31,0-17-15,18-1 0,0 0-1</inkml:trace>
  <inkml:trace contextRef="#ctx0" brushRef="#br0" timeOffset="20316.991">19597 11218 0,'17'0'0,"1"0"47,0 0 0,-18 18-16,17 0-16,1 17 1,0-17 0,-1 17-1,1 18 1,0-18 0,-1 53-1,1 0 1,-18-52-1,0 34 1,0 36 0,0 0 15,0-53-31,0 0 16,-18 35 15,18-18-16,-17-17 1,17 0-16,-18 0 31,18-18-15,-18-17 0,18 0-1,-17 17 1,17-17-1,-18-18 17,18 17-1,0-34 16,-18 17-32</inkml:trace>
  <inkml:trace contextRef="#ctx0" brushRef="#br0" timeOffset="23601.542">20567 12030 0,'0'17'0,"0"1"31,18-18 16,-1 0 0,-17 18-47,18-18 15,0 0 1,17 0-16,18 0 31,-36 0-15,-17-18-1</inkml:trace>
  <inkml:trace contextRef="#ctx0" brushRef="#br0" timeOffset="24055.392">20567 11853 0,'18'0'0,"-1"0"47,1 0-16,0 0-31,17 18 16,35-18 15,-34 0-16,-19 0 1</inkml:trace>
  <inkml:trace contextRef="#ctx0" brushRef="#br0" timeOffset="28104.836">15928 13952 0,'-18'0'0,"18"-17"16,0-1 15,0 0 0,-17 1 1,-1-1-1,0 1-15,1 17-1,-1 0 1,0 0-1,-52 17 17,35 18-17,17-17-15,0 35 16,18 35 15,18-35-15,0 18-1,-1-36-15,36 36 32,-18-54-17,1 1 1,-1-1 0,18-17 15,0-17-16,-18-1 1,-35 1-16,35-36 31,-35 17-15,0 1-16,0 0 16,-35-36 15,17 36-16,18 17 1,-17 1-16</inkml:trace>
  <inkml:trace contextRef="#ctx0" brushRef="#br0" timeOffset="28757.799">16404 14252 0,'18'0'0,"-18"18"16,0 35-1,-18 17 17,18-34-32,0-1 15,0 0 1,0-17-16</inkml:trace>
  <inkml:trace contextRef="#ctx0" brushRef="#br0" timeOffset="29441.108">17198 13758 0,'0'0'16,"0"18"30,0 17-14,0 1-17,0 69 1,0-16 0,0-19-1,0 1 1,0 17-1,0-70 1</inkml:trace>
  <inkml:trace contextRef="#ctx0" brushRef="#br0" timeOffset="30042.808">17815 14164 0,'18'0'0,"-18"18"16,-18 17 15,18 0-15,0 18-16,0 0 16,0 18 15</inkml:trace>
  <inkml:trace contextRef="#ctx0" brushRef="#br0" timeOffset="31006.028">18468 13741 0,'18'0'0,"-1"0"0,18 0 16,1-18-1,17 18 1,35 18 15,-71-1-31,19 19 16,-36-19-1,0 36-15,-18 71 32,-17-19-1,35-69-31,0-1 16,-18 53-1,18-52 1,0-1-1,0-18 1,71 19 15,-36-36-31,18-18 16,0 18 15</inkml:trace>
  <inkml:trace contextRef="#ctx0" brushRef="#br0" timeOffset="31541.348">19473 14376 0,'18'0'16,"-18"17"-16,-18-17 0,18 18 16,0 0-1,0 52 17,0-35-17</inkml:trace>
  <inkml:trace contextRef="#ctx0" brushRef="#br0" timeOffset="32277.398">19950 13652 0,'17'0'16,"-17"18"-16,35-18 31,-17 0-15,0 0 0,70 18-1,-35-18 1,-18 35-1,0 0 1,-17 18 15,-18-17-31,-18 16 16,1 1 0,-18 18 15,35-36-16,-18 18 1,36-18-16,17 36 31,0-18 1,0-18-17,-35-17-15,36 35 16,-54-36-1,-35 36 17,18-53-32,-36 0 31,18 0-15,0 0-1</inkml:trace>
  <inkml:trace contextRef="#ctx0" brushRef="#br0" timeOffset="34091.609">21696 14464 0,'17'0'0,"-17"-18"15,0 36 32,18 0-31,-18-1 0,0 1-16,-18 52 31,1-34-16,17-1 1,0-17-16</inkml:trace>
  <inkml:trace contextRef="#ctx0" brushRef="#br0" timeOffset="34852.367">22807 13829 0,'-18'35'0,"18"-17"16,-17-1-1,-1 1 1,1 17 0,-1 18-16,18 0 15,18 18 17,34-18-17,1 0 1,36-18-1,-19-17-15,18-1 32,-35-17-17,-17-17 1</inkml:trace>
  <inkml:trace contextRef="#ctx0" brushRef="#br0" timeOffset="35209.666">23178 14146 0,'0'18'16,"0"-36"-16,-18 36 15,0 0 1,18-1-16,-17 54 31,17-18-15,0 0 0,0 35-1,17 0 1,-17-53-1,0 1 1,18-36 0</inkml:trace>
  <inkml:trace contextRef="#ctx0" brushRef="#br0" timeOffset="61745.551">15434 14464 0,'0'18'0,"0"-1"47,0 1 62,0-1-93,0 1-1,18 17 1,-18 1 0,53 17 15,0-1 0,-18-16-15,-18-19-16,19 19 15,17-1 17,0 0-17,-36-17 1,18 17 0,36-17-1,-18 17 16,-18-17-31,0-1 16,54 19 15,-19-19-15,-35-17 0,-17 18-16,88 0 31,-35-18 0,-54 0-31,36 0 16,0 0-1,-35 0 1,52 0 0,-52 0-1,88-18 1,-71 18-1,18-18 1,-18 18 0,71-35 15,-53 35-31,0-18 16,-18 18-1,36-17 16,-54 17-15,19 0 0,-1 0-16,18-18 31,-18 18-15,-17 0-1,-1 0 1,54 0-1,-36 0 1,0 18 0,-17-18-1,35 0 17,-35 0-17,-1 0 1,1 0-16,17 0 31,0 17-15,-17-17-1,17 0 1,18 18 0,-17-18-1,-19 18 1,1-18-1,17 35 17,-17-35-17,-1 18-15,-17-1 16,18 1 15,-18-1-15,18 1-1,-18 0 17,0-1-17,0 1 17,0-36 61,17 18-93,-17-17 16,18-36 31,0 35-32,-18 1 1,17-1-16,1 0 31,0-17-15,-1 17 0,1 1-1,-1-1 1,19-17-1,-19 35 1,1-18 0,17 0-1,1 18 17,-19-17-17,1 17-15,17 0 31,0 0-15,1 0 0,-1 0 15,-17 0-31,-1 0 16,1 0-1,-1 17 1,36 1-1,-17-18 1,-19 18 0,1-18-1,17 17 17,0 1-17,1 0 1,-19-1-16,19 1 31,-19 0-15,19-1-1,-1 1 17,-17 0-17,-18-1 1,17-17-1,18 18 17,1-1-17,-19-17-15,1 18 16,35 0 15,-35-18-15,17 17-1,-18 1-15,19 0 32,-1-18-17,-17 17 1,-1-17 0,36 18-1,-17-18 1,-1 0-1,-18 0 1,36 18 15,-17-18-15,-1 0-16,0 0 16,18 0 15,-18 0-16,18-18 1,-35 18-16,52 0 31,-34-18-15,-19 18 0,19 0-1,34-17 1,-17-1-1,-18 0 1,1 18 0,52-35 15,-53 17-15,0 1-16,1 17 15,17-35 16,-18-1-15,0 19 0,-17-1-16,17-17 31,0 17-15,-35 0-1,18 1 1,17-19-1,1 19 1,-1-18 0,-17 35-1,-1-36 17,1 19-17,-1-1-15,1 0 16,0 1 15,-1-1-15,-17 0-1,18 1 1,0-1 0,-18 1 15,17 17-16,-34 0 48</inkml:trace>
  <inkml:trace contextRef="#ctx0" brushRef="#br0" timeOffset="69761.08">22366 14940 0,'0'18'31,"18"-18"-15,-18 17 15,0 1 0,0 17 1,0 1-17,0-1 1,-18 35 0,18 1-1,18-53 1,-18 17-1,17-17 1,19 17 15,-1-35-15,-17 0 0,17-18-1,-18 1 1,19-19-1,-1 1 1,-17 0-16,35-36 31,-36 54-15,1-1 0,17 0-1,18 18 16,-35 0-31,-1 18 16,1 17 0,-18 18 15,0-18-15,0-17-16,0 17 46,18-35-30,-1-17-16,19 17 16,16-36 15,-16 19-15,-19 17-16,-17-18 15,36 18 1,17 0-1,-18 18 1,-17-18 0,-18 17-1,35 36 17,-18-35-17,-17 0-15,18-1 0,0 1 16,35-18 15,-18 0-15,0-18-1,0-17 1,36-53 0,-36 35-1,-17 18 1,0-1-1,-18-52 17,0 35-17,-18 35 1,-17 1 15</inkml:trace>
  <inkml:trace contextRef="#ctx0" brushRef="#br0" timeOffset="73463.604">22348 15910 0,'18'0'16,"-18"18"-16,0 0 31,18-1 0,-18 18-15,0 1 0,0 17-16,0 52 31,0-34-15,0 0-1,0 17 1,0-53-1,0-17 1,0-36 0</inkml:trace>
  <inkml:trace contextRef="#ctx0" brushRef="#br0" timeOffset="74024.034">22278 15928 0,'18'0'15,"-1"-18"1,36 18 31,0 36-32,-35-19 1,35 1 0,-1 35-1,-34-18 1,-18-17-1,-18 17 1,-17 0 15,18-17-31,-19-1 16,36 1 15</inkml:trace>
  <inkml:trace contextRef="#ctx0" brushRef="#br0" timeOffset="74490.727">22931 15946 0,'0'0'16,"0"17"-1,-18 1 1,0 17 0,-17 18-1,17 18 1,-17-1 0,35 1-1,-18-1 1,54 54-1,-1-36 17,0-53-32,1-17 15,-19-18 1</inkml:trace>
  <inkml:trace contextRef="#ctx0" brushRef="#br0" timeOffset="75158.033">23160 16475 0,'18'0'0,"-1"-18"15,1 0 1,-1 1 0,-17-1-16,53-52 31,18-1-16,-18 36 1,17-36 15,-52 36-15,-18 17 0,0 18-1</inkml:trace>
  <inkml:trace contextRef="#ctx0" brushRef="#br0" timeOffset="75539.451">23195 15981 0,'0'17'15,"0"1"1,0 0 0,35 52 15,-17-52-31,35 70 15,18 0 1,17 36 15,-71-107-31,54 72 32,-36-72-17,-17-17-15,-1 0 16</inkml:trace>
  <inkml:trace contextRef="#ctx0" brushRef="#br0" timeOffset="75892.904">23760 16334 0,'0'17'0,"17"1"31,1-18-16,-1 0-15,54-18 32,0 18-17,-36-17 1,0 17 0,-35-18-16</inkml:trace>
  <inkml:trace contextRef="#ctx0" brushRef="#br0" timeOffset="76154.938">23777 16157 0,'-17'0'0,"17"18"16,17-36-16,-52 36 15,105-18 32,-34 0-31,-19 0-16,19 0 16,-1-18-1</inkml:trace>
  <inkml:trace contextRef="#ctx0" brushRef="#br0" timeOffset="76586.893">24395 16069 0,'0'18'15,"0"-1"1,-18-17-1,18 18-15,-35 17 16,17 0 0,0 18-1,18 18 1,0-36 0,18 1-1,17-36 1,54 0 15,-37-18-15,-16 18-1</inkml:trace>
  <inkml:trace contextRef="#ctx0" brushRef="#br0" timeOffset="76850.911">24589 16228 0,'-18'35'16,"18"0"0,0 18-1,0-17 1,0-19-16,0 36 15,18 0 17,-1-53-17</inkml:trace>
  <inkml:trace contextRef="#ctx0" brushRef="#br0" timeOffset="77397.431">24800 15787 0,'0'0'0,"0"35"31,18-17-15,0 35 0,-1 17 15,1-52-31,-18 35 0,17 17 16,-17 71 15,0 1-16,-17-72 1,17 54 0,-18-89-16,18 71 31,-17-89 0</inkml:trace>
  <inkml:trace contextRef="#ctx0" brushRef="#br0" timeOffset="88598.091">14852 13564 0,'0'18'0,"0"0"16,0-1 15,0 1 0,0-1-15,0 36 15,-18-17-31,18 17 16,0-36 0,18 89 15,-18-53-16,0-18 1,0 36-16,0 35 31,0-53-15,0 0 0,0-18-1,18 53 1,-18-35-1,17 17 17,-17 1-1,0-53-31,0-1 16,0 1-16,0 17 31,0 0-16,0-17 1,0 0 0,0-1-16,18 1 31,-18 0-15,0-1-1,17 1 1,1 17-1,-18-17 1,18 17 0,-18-17-1,17 17 17,-17 0-17,18-17-15,-18 0 16,18 17 15,-1-35 0,-17-18-31</inkml:trace>
  <inkml:trace contextRef="#ctx0" brushRef="#br0" timeOffset="93305.215">14940 13600 0,'-18'0'109,"18"-18"-77,0 0-1,36 18-15,-19-17-1,36 17 1,18-18 15,17 0-15,-17 1-1,17-1 1,53-17 0,-106 35-16,106-18 31,-105 1-31,105 17 31,-71-18-15,1 18-16,17 0 15,0 0 1,106-18 15,-106 18-15,-17 0-16,-36 0 15,36 0-15,123 0 32,-53 0-17,-53 0 1,18-17 0,70 17-1,-52 0 1,-54 0-1,19 0 1,52 17 0,-71-17-1,18-17 1,-17 17 0,53-18 15,-19 18-16,-34-18 1,35 18 0,0 18-1,-36-18 1,18 18 0,-35-18-1,141 0 1,-70 0-1,-71-18 1,35 18 0,53 0 15,-18 0-15,-70 0-16,18 0 15,70-18 16,-53 18-15,36-17 0,-71 17-16,123-36 31,-105 36-15,-19-17-1,19 17 1,17 0-1,-17-18 1,-18 18 0,17-17-1,36 17 1,-35 0 0,-18 0 15,-18-18-31,0 18 31,-17 0-15,-1 0-1,1 0-15,17 0 32,18 0-17,-18-18 1,1 18-1,17 0 1,-18 0 15,-17 0-31,-1 0 16,1 0 15,-36 0 63,18 18-78,0 0-1,-17-1 1,17 1-1,-18-1 1,0 89 15,1-53-15,-1 18-16,18-1 16,0 54 15,0-54-16,0 19 1,0-37-16,0 54 31,0-18-15,0-52 0,0 17-1,0 35 1,0-18-1,0-17 1,0 18 15,0-1-15,0-34 0,0-1-16,0 0 15,0 36 16,0-54-15,-18 19 0,18-19-16,0 54 31,-17-36-15,17-17-1,0-1 1,17 36 15,-17 0-15,0-35-16,0 0 15,0 17 1,18 0 15,-18-17-31,0-1 47,-18-17 31,1 18-62,-1-18 15,-17 18-15,17-18-16,1 17 15,-1-17 1,-35 36 15,35-36-15,-17 17-1,-35-17 17,17 0-17,17 0 1,-34 18 0,-124 35-1,88-36 1,-18 19-1,-17 17 1,18 0 15,17-18-15,53 0-16,-17-17 16,-36 17 15,0 0-16,35 1 1,18-19-16,-123 36 31,53-35-15,52-1 0,18-17-1,-88 18 1,35 0-1,-17-1 1,70-17 0,-124 18 15,19-18-15,87 0-16,-52 18 15,-89-18 16,71 0-15,-18-18 0,88 18-16,-158-18 31,35 1 0,88-1-15,-70 0-1,141 18-15,-71 0 16,0-17 0,53 17-1,-123-18 17,87 18-17,1-17-15,0-1 16,-35 0 15,17 1-15,53-1-1,0 18 1,-35-18 0,53 18-1,17 0 1,0 0-1,-35 0 1,18 0 0,17 0-1,1 0 32,-1 0-31,0 0 15,18-17-15,-17 17-1,-1-18 1,1 18 0,-36-35-1,17 0 1,19 17-1,-1 0 1,-17-17 0,17 17-1,1-17 1,17 17 0,-53-35 15,35 18-16,0 18-15,-17-19 16,0-17 15,17 36-15,0-19 0,1 19-1,-1-1 1,18 1-1,0-1 17,0 0-17,0 1 17,18 17-17,-18 17-15,70-17 31,-52 0-15</inkml:trace>
  <inkml:trace contextRef="#ctx0" brushRef="#br0" timeOffset="97958.647">22313 13317 0,'0'18'16,"0"0"77,-17 17-77,-19 18 0,19 17-1,-36 54 1,0-1-1,18-34 1,-1 34 0,19-52-1,-1 52 17,18-17-17,0-53-15,0 17 16,18 36 15,-18-53-15,0 0-1,0 0 1,0-18 0,-18 18-1,18-18 1,-18 1-1,1 69 17,17-52-17,0-17 1,0 34 15,-18-17-15,18-35-16,0 17 15,-18 36 17,1-36-17,17 0 1,0 0 0,0-17-1,0 0 1,0-1-1,0 1 1,35 17 0,-17-17 15,17-18-31,0 18 16,53-1 15,-35 1-16,18-18 1,-18 18-16,53-18 31,-36 0-15,-35 0 0,18 0-1,53-18 1,-18 0-1,-35 18 1,0 0 0,18 0 15,-18-17-15,-36 17-16,36 0 15,36 0 16,-19-18-15,18 18 0,-52-18-16,87 1 31,-52 17-15,-36 0-1,35-18 1,19 18-1,-37 0 1,-16 0 0,-19 0-1,1 0 17,0 0-17,-1 0 1,1 0 31,0 0-32,-18-18 1,35 1 0,-35-1-1,35-17 1,-35 17-1,53-88 1,-35 36 0,-18-18-1,17 35 1,19-88 15,-19 35-15,1 18-1,0 17-15,-1-70 32,1 35-17,-1 53 1,-17-17 0,18-19-1,-18 36 1,18 18-1,-18 0 1,0-18 15,0 18-15,0 17 0,0-17 15,0 0-16,0 17 1,17-17-16,-17-18 31,18 35-15,-18 0 0,0-17 15,-18 17-16,18 1 1,-17 17-16,17-35 16,-36-18 15,19 17-15,17 19-16,-35-1 15,-18-17 16,-18 17-15,1 1 0,17 17-16,-159-18 31,71 18-15,70-18-1,-35 18 1,-35-17-1,71-1 1,-18 0 0,35 18-1,-71-35 17,18 17-17,53 18-15,-17-17 16,-54-18 15,36 35-15,35-18-1,36 18 1,-36 0 0,35 0-1,0 0 16,1 0-15,-1 0 0,18 18-1,-17-18-15,-19 17 47,19 1-31,17-1 78,17-17-79,-17 18-15,18-18 16,0 0-1,-1 0 1,1 0 0</inkml:trace>
  <inkml:trace contextRef="#ctx0" brushRef="#br0" timeOffset="110242.219">20232 15893 0,'17'0'15,"-17"17"63,18-17-46,-18 18-32,0 0 31,0-1-16,0 18 1,18 18 0,-18-17-1,0 17 1,0-18 0,0 53 15,17-53-16,-17 1-15,18-1 16,0 18 15,-18-18-15,17-17 15,-17-1-31,0 1 16,0 0-1,18-18 1,-18 17 0,0-34 15,18-1-15</inkml:trace>
  <inkml:trace contextRef="#ctx0" brushRef="#br0" timeOffset="111424.4">20832 16210 0,'-18'0'0,"18"18"16,-18-18 0,18 17-16,0 1 46,0 0 17,18-18-32,-18 17-15,18-17-1,-1 0 1,18 0 15,1 0-15,-19 0 0,1 18-1,53-18 1,-19 0-1,-34 0 1,0 0 0,52 0 15,-34 0-15,-19 0-16,1 18 15,-1-18 16,1 0-15,0 0 15,-1 0 16,-17-18-31,0 0-1</inkml:trace>
  <inkml:trace contextRef="#ctx0" brushRef="#br0" timeOffset="135289.3">23230 11271 0,'0'18'125,"-17"-18"-62,17 18-48,-18-18 1,18 17 15,-17 1-15,-1-1-16,0 36 31,1 0-15,17-35-1,-18 35 1,0 17 0,1-52-16,17 35 15,-18 0 1,18-35-16,0 17 16,0 88 15,0-35-16,0-35-15,0 0 16,0 53 15,18-35-15,-1-36 0,-17 18-1,36 17 1,-19-17-1,1-17 1,-18-1 0,35 18-1,-35-36 1,18-17 0,-18-17 15</inkml:trace>
  <inkml:trace contextRef="#ctx0" brushRef="#br0" timeOffset="136158.525">23742 11342 0,'-18'0'0,"1"0"15,-1 0 16,-35 35 1,35-17-17,1 17 1,17-17 0,-18 35 15,36-18-16,-1 0 1,1-35-16,0 18 0,52-1 31,1-17-15,-36 0 0,-17 0-1,17 0 1</inkml:trace>
  <inkml:trace contextRef="#ctx0" brushRef="#br0" timeOffset="136424.066">23865 11465 0,'0'0'31,"0"18"-31,0 0 16,0 17-16,0 18 15,18 53 17,-18-53-17,18-1 1,-18 1-1</inkml:trace>
  <inkml:trace contextRef="#ctx0" brushRef="#br0" timeOffset="139169.322">23830 12277 0,'0'17'16,"0"1"31,-18 0-32,18 17 1,0 0 0,-17 18 15,17-18-16,17 1 1,1-19-16,35 1 31,-18 0-15,1-18 0,-1 0-1,35-36 1</inkml:trace>
  <inkml:trace contextRef="#ctx0" brushRef="#br0" timeOffset="139406.552">24095 12471 0,'-18'17'0,"0"19"31,18-1-15,-17-17-16,17 34 31,17-34-15,1 17-1</inkml:trace>
  <inkml:trace contextRef="#ctx0" brushRef="#br0" timeOffset="140982.235">24306 11254 0,'0'17'16,"36"19"-16,-19-1 15,1-18 1,17 19-1,1 34 1,-19-52-16,-17 0 0,35 34 16,-17 1-1,0 36 1,17 87 15,-35-70-15,-18 0-16,18-1 15,-35 89 17,0-105-17,17 17 1,18-89 0,-17 71-1,-1-52 1,18-1-1,0-17 1,0-1 0</inkml:trace>
  <inkml:trace contextRef="#ctx0" brushRef="#br0" timeOffset="143129.835">25047 11783 0,'0'17'0,"0"1"46,18-18-14,-18 18-17,0 17 17,0 18-17,0-35 1,-18 34-1,18 54 1,0-35 0,0-1-1,0 54 17,-17-54-17,17-17 1,0-17-16,0-19 15,0 19 17,0-19-1,0-34 203,17-1-218,-17 0 0,0 1-16</inkml:trace>
  <inkml:trace contextRef="#ctx0" brushRef="#br0" timeOffset="144687.995">25065 11818 0,'17'0'0,"-17"-18"31,18 18 32,0 0-16,-1 0-32,1 18 1,17-18-1,1 35 1,-19-17-16,19 0 16,16 52 15,-34-35-15,-18 1-1,0 17 1,0 52-1,0-52 1,-18 18 0,1-36-1,-1 36 17,1-36-32,-1 0 15,-35 1 16,18-19-15,-1 1 0,1-18-1,-35-18 1,52 18 0,18-17-16,-18 17 15,1 0 1,17-18-1,17 0 1</inkml:trace>
  <inkml:trace contextRef="#ctx0" brushRef="#br0" timeOffset="144970.606">25453 12435 0,'0'18'0,"35"0"16,-17-18-1,-18 17 1,17-17 0,-17-17-1</inkml:trace>
  <inkml:trace contextRef="#ctx0" brushRef="#br0" timeOffset="145374.422">25788 11906 0,'-18'18'15,"18"17"1,0 0 0,-17 18-1,-1 88 16,18-17-15,0-71 0,0 17-16,0 1 31,18-71-31</inkml:trace>
  <inkml:trace contextRef="#ctx0" brushRef="#br0" timeOffset="145888.315">25982 12083 0,'18'-36'0,"-36"72"0,53-89 31,-17 53-31,17-18 16,-17 36 0,17-1-1,-17 1 1,17 53-1,-53-1 1,1-35 0,-1 18-1,-17 0 1,0 0 15,35-18-15,0-17-16,0 0 15,35-1 17,18-17-17,-18 0 1,0-17-16,-17-1 16</inkml:trace>
  <inkml:trace contextRef="#ctx0" brushRef="#br0" timeOffset="148426.735">26335 11518 0,'0'-17'0,"17"17"0,-34 17 79,17 1-64,-18 17 1,-17 18-1,17-18 1,1 18 0,17-17-16,17 16 31,54-52-15,-54 0-1,19 0 1,-1-35-1</inkml:trace>
  <inkml:trace contextRef="#ctx0" brushRef="#br0" timeOffset="148649.637">26441 11765 0,'0'0'15,"0"35"1,-18 1 0,18-1-1,0 18-15,18 0 32,-1-53-17</inkml:trace>
  <inkml:trace contextRef="#ctx0" brushRef="#br0" timeOffset="149505.667">27129 11553 0,'0'18'0,"0"0"32,-18-1-1,0 1-31,1 17 16,-19 1-1,1 69 16,0-34-15,17 35 0,-17 88-1,35-88 1,0-18 0,18 0-1,-1 18 1,19-36-1,-1-17 1,-18-17 0,19-1 15,-36-53-15</inkml:trace>
  <inkml:trace contextRef="#ctx0" brushRef="#br0" timeOffset="151438.107">27358 11800 0,'18'18'16,"-18"0"-16,0 17 16,0 0-1,0 1 1,17 16-1,-34 37 1,17-54-16,-18 124 31,18-89-15,-18-17 0,18 0-1,0 0 1,18-35-1</inkml:trace>
  <inkml:trace contextRef="#ctx0" brushRef="#br0" timeOffset="151771.608">27552 12347 0,'18'0'0,"-1"0"0,1 0 16,17 0 0,18 0-1,18 0 1,-18 0 15,-36-17-31</inkml:trace>
  <inkml:trace contextRef="#ctx0" brushRef="#br0" timeOffset="152342.013">28169 11889 0,'0'0'16,"-17"0"-16,17-18 0,-18 18 15,0 0 1,-17 35-1,-18 1 1,0 52 0,18 0-1,0-18 1,35 36 0,17-18-1,1-52 1,35-19-1,0 1 1,-18-36 0,53-70-1,-52 35 1,-19 0 0,-17 18-1,0-35 16,0 52-15,-35 18 0,17 0-1</inkml:trace>
  <inkml:trace contextRef="#ctx0" brushRef="#br0" timeOffset="152622.1">28399 12418 0,'17'17'16,"-34"-34"-16,34 52 0,1-35 15,0 0 1,-1 0 15,1-18-15</inkml:trace>
  <inkml:trace contextRef="#ctx0" brushRef="#br0" timeOffset="153437.158">28646 11748 0,'0'70'0,"0"-52"15,0-1-15,0 19 16,17 34 0,1 71-1,-1-53 1,1-17 0,-18-36-1,18 36 1,-1-36-1</inkml:trace>
  <inkml:trace contextRef="#ctx0" brushRef="#br0" timeOffset="153916.528">28945 11906 0,'0'-17'16,"36"17"-16,-72 17 0,72-52 0,-1 17 16,-17 18-1,17-17 1,18 17 15,-53 53-15,-18-18-1,-52 71 17,34-36-17,19-17 1,-1-35-16,36 52 31,-1-17-15,19-35-1,17 0 1,17-18 0,-17 0-1,-18 0 1,-35-18-1</inkml:trace>
  <inkml:trace contextRef="#ctx0" brushRef="#br0" timeOffset="154583.998">29404 11501 0,'-18'0'15,"18"17"16,0 1-15,18-18-16,-18 17 0,35 72 31,-17-19-15,0-17 0,-1 18-1,1 17 1,-18 106-1,-18-88 1,1 0 0,-1-36-1,-17 89 17,35-106-32,-18 0 15,0 0 16,36-53 1,-18-18-32</inkml:trace>
  <inkml:trace contextRef="#ctx0" brushRef="#br0" timeOffset="159987.832">29951 11218 0,'17'0'0,"-17"-17"31,18 17-15,-18-18-16,18 18 15,-18-18 16,17 18-15,-34 0 0,-19 0 15,1 0-15,18 18-1,-1-18-15,-17 18 16,-54 35-1,37 0 17,34-18-32,0 0 15,1 18 17,34 0-17,1-35-15,0-1 16,70 1 15,-35-36-15,-36 1-1,36-19 1,0-34 0,-35 17-1,-18 35 1,0 1-1,-36-1 17,1 18-32,18 0 15</inkml:trace>
  <inkml:trace contextRef="#ctx0" brushRef="#br0" timeOffset="164122.283">21202 11624 0,'0'18'47,"-18"-18"-16,18 17-15,0 1 0,0 0-1,0-1 1,18 54 0,-18-1-1,0-34 1,18 17-1,-18 70 17,0-52-32,0-1 31,0-35-31,0 54 31,0-54-15,17 0-1,-17-17-15,0-1 32,18-17-17,-1 0 1,-17-17-16</inkml:trace>
  <inkml:trace contextRef="#ctx0" brushRef="#br0" timeOffset="164877.34">21943 12030 0,'0'17'32,"17"-17"14,1 0-30,0 18 0,17-18-1,71 0 17,0 0-17,-71 0 1,0 0-16,71 18 31,-71-18-15,1 17-1,-36-34 1</inkml:trace>
  <inkml:trace contextRef="#ctx0" brushRef="#br0" timeOffset="-140020.948">25047 13952 0,'0'18'16,"-17"-18"0,34 0 77,1 0-77,17 18 0,18-18-1,-18 17 1,1-17-16,-1 0 16,71 0-1,-53 0 1,-18 0-1,-53 0 17,18-17-17</inkml:trace>
  <inkml:trace contextRef="#ctx0" brushRef="#br0" timeOffset="-139259.241">25100 14217 0,'-18'0'15,"18"18"1,-17-18 15,34 0 0,1 17 1,0-17-17,35 18 1,0 0-16,70-1 31,-70 1-15,-18-18-1,18 0 1,18 0 0,-54-18-1</inkml:trace>
  <inkml:trace contextRef="#ctx0" brushRef="#br0" timeOffset="-138290.078">25876 13917 0,'-17'0'16,"17"18"30,-18-18-30,18 17 15,0 36 16,0-17-31,0-1-16,0 18 15,0 53 17,0-18-17,0-35 1,18 17 15,-18-34-15,0-19-1,17-17 1,1-17 0</inkml:trace>
  <inkml:trace contextRef="#ctx0" brushRef="#br0" timeOffset="-137755.716">26194 14199 0,'0'18'16,"-18"-18"-1,36 0 1,-1 0 0,19 0-1,-1 18 1,71-18-1,-53 0 1,-36 17 0,19-17-1,-1 0 1</inkml:trace>
  <inkml:trace contextRef="#ctx0" brushRef="#br0" timeOffset="-133885.367">27146 13794 0,'-17'0'94,"17"17"-79,-36 19 17,36-19-32,-35 54 15,17-18 1,1 0-1,-1 17 1,1 1 0,-1 35 15,18-71-31,18 0 16,-18 18-1,35 35 16,-18-53-15,1-17-16,0 0 16,17-1 15</inkml:trace>
  <inkml:trace contextRef="#ctx0" brushRef="#br0" timeOffset="-131957.633">27517 13935 0,'0'17'31,"0"1"47,0 0-31,0-1-31,0 1 15,0 0-31,0 17 16,0-18-1,0 1-15,0 17 16,0 1-1,0-19 1,0 72 15,0-54-31,0 0 16,0-17 0,0 52 15,0-34-16,17-19-15,-17 1 16,18-1 15,-18 1-15,0 0 15,18-18-15,-18 17 15,17-34 63,1-19-94</inkml:trace>
  <inkml:trace contextRef="#ctx0" brushRef="#br0" timeOffset="-131291.96">28028 14199 0,'-17'0'0,"34"0"78,1 18-62,-18 0 31,-18-18-16,1 0-16,17-18 32,0 0-31,17 18 15,-17-17 16</inkml:trace>
  <inkml:trace contextRef="#ctx0" brushRef="#br0" timeOffset="-125369.869">28469 14058 0,'18'0'15,"-1"0"1,1-17 15,-18-1-15,18 18 0,-1-18-16,-34 18 46,-1 18-30,-17 0 0,17-1-16,-17 36 15,-18 35 17,53-70-32,0 53 15,0-36 1,18 53 15,17-70-31,0-1 16,-17-17-1,17-17 1,36-72 15,-54 37-31,-17-19 31,0 18-15,-17 18 0,17 17-1,-18 18 1,18-18-16</inkml:trace>
  <inkml:trace contextRef="#ctx0" brushRef="#br0" timeOffset="-125089.666">28734 14358 0,'0'18'0,"0"-36"0,17 53 16,1-17 15,0-36-15</inkml:trace>
  <inkml:trace contextRef="#ctx0" brushRef="#br0" timeOffset="-124330.887">29069 13952 0,'18'0'16,"-18"18"-16,0 0 15,17 17 17,-17 0-17,18 18 16,-18 18-15,0-54-16,0 19 16,0 17-1,0 17 1,-18-17 0,18-35-1</inkml:trace>
  <inkml:trace contextRef="#ctx0" brushRef="#br0" timeOffset="-123824.974">29351 14005 0,'18'-17'15,"-36"34"-15,53-34 0,1-1 16,-19 18 0,19-18-1,34 36 1,-17 17-1,-35-17 1,-36 52 31,-35 1-31,36-53-16,-19 35 15,-17 35 16,53-35-15,36-18 15,-1-35-15,-17 0 0,-1 0-16,18-18 15,-17-17 1</inkml:trace>
  <inkml:trace contextRef="#ctx0" brushRef="#br0" timeOffset="-123341.971">29898 13617 0,'0'18'16,"-18"-18"0,18 17-16,-17 19 47,-1-1-32,18-17-15,0-1 16,18 36 15,-1-17-15,19-19-1,-1 1 1,0-18 0,0-18-1,-35 1 1</inkml:trace>
  <inkml:trace contextRef="#ctx0" brushRef="#br0" timeOffset="-123123.622">30057 13741 0,'0'17'31,"0"1"-15,0 0-1,0 17-15,0 18 32,0 0-17,17-18 1,1-17 0</inkml:trace>
  <inkml:trace contextRef="#ctx0" brushRef="#br0" timeOffset="-121683.026">30233 14182 0,'0'17'0,"18"-34"125,-18-1-109</inkml:trace>
  <inkml:trace contextRef="#ctx0" brushRef="#br0" timeOffset="-113534.882">30692 13811 0,'0'18'16,"17"-18"0,-17 18 46,0-1-15,0 1-16,0 17-15,-17 0-16,17-17 15,0 35 1,-18 0 0,18 17-1,0-17 17,0-17-32,0-1 15,0 35 16,0-34-15,0-19 15,0 19-15,18-36 46,-1-53-30</inkml:trace>
  <inkml:trace contextRef="#ctx0" brushRef="#br0" timeOffset="-110773.695">31221 13705 0,'0'-17'15,"0"34"48,17-17-47,1 18-1,0 0 1,-1 17-1,1 0 1,17 89 15,-35-71-15,18 0-16,-18-1 16,-35 90 15,17-72-16,-17 1 1,17-1-16,-35 36 31,18-53-15,17-18 0,1 18-1,-1-18 1,18-52 15,18-1-15,-18 1-16</inkml:trace>
  <inkml:trace contextRef="#ctx0" brushRef="#br0" timeOffset="-109437.338">25453 15840 0,'-18'0'63,"18"17"-1,18-17-46,0 0-1,-1 18 1,1-18 0,17 0-1,18 18 1,-18-18 15,-17 0-15</inkml:trace>
  <inkml:trace contextRef="#ctx0" brushRef="#br0" timeOffset="-109102.152">25382 15663 0,'18'0'31,"0"0"-16,17 18 1,53 0 15,-53-1-15,36-17 0,-18 0-1</inkml:trace>
  <inkml:trace contextRef="#ctx0" brushRef="#br0" timeOffset="-108638.244">26264 15540 0,'0'18'0,"-17"17"15,17 0 1,0 18 0,0 35-1,17-70-15,19 158 31,-19-105-15,1-1 0,17-17-1</inkml:trace>
  <inkml:trace contextRef="#ctx0" brushRef="#br0" timeOffset="-108263.539">26652 15963 0,'18'0'63,"0"18"-48,52-18 16,-52 0-31,88 0 32,-71-18-32,0 18 15</inkml:trace>
  <inkml:trace contextRef="#ctx0" brushRef="#br0" timeOffset="-102035.583">27640 15593 0,'-18'0'15,"1"0"79,-1 17-78,1-17-1,-19 36 1,-34 17 0,17 0-1,18-18 1,17 35-1,18 19 17,18-72-32,-18 1 15,70-1 1,-17-34 15,-18 17-15,1-18-16,-1-17 15,0-18 17,-17 0-17,-18 18 1,0-18 0,0-18-1,0 36 1,0 17-1,-18 18 1,0 0 0</inkml:trace>
  <inkml:trace contextRef="#ctx0" brushRef="#br0" timeOffset="-101664.761">27869 15946 0,'0'0'0,"18"17"16,-18-34-16,18 17 46,-1-18-30</inkml:trace>
  <inkml:trace contextRef="#ctx0" brushRef="#br0" timeOffset="-99241.861">25488 15928 0,'0'18'16,"0"-1"15,-17-17 32,-1 0-1,0 0 1,18-17-17,18 17-14,-18-18-17,18 18 1,-18-18 0,35 1-1,0-1 16,0 18 1,-17 0-17,17 18 17,-17-18-17,0 17 16,-1-17-31,-17 18 16,18 0 0,0-1-1,-1-17 1,-17 18 0,18-18-1,-1 0 1,1-18-1,17 18 1,-17-17 0,0 17 15</inkml:trace>
  <inkml:trace contextRef="#ctx0" brushRef="#br0" timeOffset="-98358.368">25365 15804 0,'17'0'15,"1"0"1,-18-17-1,18 17-15,-1 0 16,1-18 0,17 1 15,-17-1-15,-1 18-16,1 0 15,17-18 16,-17 18-15,17 0 0,-17 0-1,0 18 1,-1-18 0,1 0-1,0 18 1,-1-1-1,1 1 1,-1-1 0,19 1 31,-36 0-32,17-18-15,1 0 16,17-18 15,-17 18-15,0-18-1,-1 1 1,1 17 0,-18-18-1</inkml:trace>
  <inkml:trace contextRef="#ctx0" brushRef="#br0" timeOffset="-96889.939">28293 15646 0,'-18'0'31,"1"0"-31,-1 0 31,0 0-15,1 0-1,-1 0-15,-35 35 32,35 0-17,1 1 1,-19 16 0,36 37-1,0-54 1,18-17-1,17-1 1,18-34 15,0-19-15,-35 19-16,0-19 16,-1-17 15,-17 18-16,0 18 1,-17 17 15</inkml:trace>
  <inkml:trace contextRef="#ctx0" brushRef="#br0" timeOffset="-96358.583">28628 15663 0,'0'-35'16,"-18"35"0,-17 0-1,-18 35 1,18 1 0,0-1-1,17 0 1,0 53 15,54 1-15,-1-72-1,53 1 17,-70-18-32,52-18 15,-52 1 1,-1-1-1,1-35 1,-36 18 0,18 17-1,-17-17 1,-1 0 0</inkml:trace>
  <inkml:trace contextRef="#ctx0" brushRef="#br0" timeOffset="-94998.564">28998 15646 0,'0'17'16,"18"-17"0,0-17-16,-1 17 15,19 17 1,-1 1 15,-18 0-15,1 17-1,-18-17-15,-35 52 32,17-35-17,18 1 1,-17-1 0,17 18-1,35-36 1,-18-17-1,72 0 1,-1-17 15,-53 17-15</inkml:trace>
  <inkml:trace contextRef="#ctx0" brushRef="#br0" timeOffset="-93768.388">29810 15857 0,'0'18'16,"17"0"31,1-18-32,0 0 1,17 0 15,-17 0-31,34 0 16,-34-18-1,0 18 1,-18-18 0</inkml:trace>
  <inkml:trace contextRef="#ctx0" brushRef="#br0" timeOffset="-93555.55">29863 15716 0,'-18'0'15,"-17"0"-15,52 0 16,19 0 15,-1 0-15,35-17-1</inkml:trace>
  <inkml:trace contextRef="#ctx0" brushRef="#br0" timeOffset="-91873.33">30621 15646 0,'0'-18'0,"-18"18"47,-17 0-16,18 18-16,-36 17-15,-18 18 32,36 0-17,0 17 1,17-17 0,18 18-1,35-18 16,0-36-15,54-17 15,-36-17-31,-18-1 16,-18 0 0,36-52 15,-35 35-16,-18-18 1,0 35-16,0 0 16,-18-34-1,1 34 1</inkml:trace>
  <inkml:trace contextRef="#ctx0" brushRef="#br0" timeOffset="-91570.776">30798 16016 0,'17'35'16,"-34"-70"-16,34 88 15,1-71 17,-18 1-17,17-1 1,-17 0-1</inkml:trace>
  <inkml:trace contextRef="#ctx0" brushRef="#br0" timeOffset="-89679.258">31150 15681 0,'-17'0'281,"34"0"-187,-34 0 172,17-18-251,-18 18 1,0 0-1,-35 18 17,36 0-32,-36 17 31,35-35-31,1 18 16,-1 52-1,18-35 16,18-17-31,-1 0 16,36-18 15,-18-18-31,18 0 32,-35-17-32,17-18 31,-17 36-16,-18-1 1,0 0 0,0 36-1,18 0 1,-18 17 0,0 0-1,35 71 1,-18-18-1,1-17 1,-18-18 0,0 17 15,-35-70-15,17 0-1,-17-18-15,17-34 31,18 34-15</inkml:trace>
  <inkml:trace contextRef="#ctx0" brushRef="#br0" timeOffset="-88744.104">31591 15752 0,'18'0'0,"0"0"16,-18-18 0,17 18-16,-17-18 31,0 1-31,-17-1 47,-19 36-32,19-18-15,-54 35 32,36-17-17,-1 17 1,19 0 0,17 36-1,35-54 1,18 19-1,-35-36 1,52-36 15,-34 19-15,-19-1-16,-17 0 16,18-17 15,-18 53 0,-18 17-15,18-17-16,-35 52 15,17 18 1,1-35 0,-19 53-1,19-53 1,-1-53-1,-17 0 1,-1-35 0,19-18 15,-1 18-31</inkml:trace>
  <inkml:trace contextRef="#ctx0" brushRef="#br0" timeOffset="-87396.083">32085 15769 0,'0'-17'16,"18"17"-16,-36 0 31,1 0 1,-1 17-17,-17 18 1,17 18 15,18-35-31,0 35 16,35 35 15,1 0-15,-36-35-16,17 18 15,-17 17 16,-35-53-15,0-52 0,-18-54 15,53 18-15,0 35-1,0 1 1,0-1-16,53-17 15,0 17 1,-1-17 0,-16 0-1,34-18 17,-34-18-17,-36 36-15,17-18 16,-34 0 15,-19 18-15,19 35-1,-1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52356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11-01T14:57:45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24059 8114 0,'18'0'31,"-18"-18"-15,18 18 31,-18-17-32,35-1 17,-17 0-17,35 1 1,-18-1 0,18 18-1,-36 18 1,-17 17-1,-17 71 17,-19-36-17,1 19-15,0-1 16,35-18 0,35 18 15,0-52-16,1-36-15,17 17 16,17-17 15,-52-17-15,-36 17 0,1-18-1</inkml:trace>
  <inkml:trace contextRef="#ctx0" brushRef="#br0" timeOffset="800.828">23936 8608 0,'18'0'0,"-18"17"16,17-17 15,1 0 0,0 0-15,34-35 0,1 0-1,-17-18 1,-1 18-1,0-1 1,0-17 0</inkml:trace>
  <inkml:trace contextRef="#ctx0" brushRef="#br0" timeOffset="1213.841">24783 8484 0,'35'18'0,"-17"-18"15,-1 0 1,1 0-16,-1 0 16,19 0-16,34-35 31,-52 35-15</inkml:trace>
  <inkml:trace contextRef="#ctx0" brushRef="#br0" timeOffset="1466.449">24694 8378 0,'0'0'0,"18"0"16,0 0-16,17 0 15,36 0 1,-36-17 0,53 17-1,-53-18 1,1 18-16</inkml:trace>
  <inkml:trace contextRef="#ctx0" brushRef="#br0" timeOffset="2029.249">25435 8061 0,'0'18'16,"18"-18"0,-18 17-16,18 36 15,-1 0 1,18 18 0,-17-36-1,35 88 1,-35-87-1,-18-19 1</inkml:trace>
  <inkml:trace contextRef="#ctx0" brushRef="#br0" timeOffset="2550.063">25841 8167 0,'0'-18'0,"-18"1"16,-17-1-1,0 18 32,17 18-31,1-1-16,17 54 31,17-54-15,18 36-1,-17-35-15,17 35 16,36 17 15,-36-17-15,-17-35-1,-1 35 1,1 0 0,-36-36 15,1-34-16,-36-36 1</inkml:trace>
  <inkml:trace contextRef="#ctx0" brushRef="#br0" timeOffset="2802.913">25806 8132 0,'0'-18'0,"-18"18"15,18-18 17,18 18-32,-1-17 15,19 17 1,34-18-1,-35 18 1,71-35 0</inkml:trace>
  <inkml:trace contextRef="#ctx0" brushRef="#br0" timeOffset="6069.17">12435 11254 0,'0'17'16,"0"1"15,0 17-15,0-17 0,0 35-1,18 88 1,-18-71-1,18-17 1,-36 18 0,0 17 15</inkml:trace>
  <inkml:trace contextRef="#ctx0" brushRef="#br0" timeOffset="6497.925">12241 11254 0,'0'-36'16,"0"19"-16,18-36 16,17 35-1,53-35 17,-17 36-17,0 34-15,-1 1 16,1 70 15,-71 18 0,0-88-31,-18 17 0,-35 18 32,18-53-1</inkml:trace>
  <inkml:trace contextRef="#ctx0" brushRef="#br0" timeOffset="7069.659">13106 11130 0,'17'0'16,"-17"-18"-16,0 36 47,0 17-32,-17-17-15,17 35 16,-18 88 0,18-70-1,35 105 1,18-52-1,-35-72 1,17-16 0</inkml:trace>
  <inkml:trace contextRef="#ctx0" brushRef="#br0" timeOffset="7482.557">13370 12065 0,'0'18'0,"0"-1"15,18-17 1,0 0 0,-1-17-1,36-36-15,18-18 16,87-105 15,-105 123-15,18-53-1,-36 71-15,53-53 32,-70 52-17</inkml:trace>
  <inkml:trace contextRef="#ctx0" brushRef="#br0" timeOffset="7911.03">13547 11448 0,'0'17'0,"17"19"31,-17-19-15,18 18 0,17 1-1,0 17-15,36 17 16,0 1 0,87 52 15,-105-52-16,-35-36 1,-18-17-16</inkml:trace>
  <inkml:trace contextRef="#ctx0" brushRef="#br0" timeOffset="16760.11">14376 11783 0,'0'-18'31,"0"1"32,17 17-47,1 0 15,0 0-16,35-18 17,-18 18-17,-18 0 1,19 0 0,-1-18-1,-17 18 1</inkml:trace>
  <inkml:trace contextRef="#ctx0" brushRef="#br0" timeOffset="17361.952">14393 11571 0,'0'18'0,"0"-1"16,18-17 62,0 0-63,17 0 1,0 0 0,0-17-1,18 17 17,-17-18-17</inkml:trace>
  <inkml:trace contextRef="#ctx0" brushRef="#br0" timeOffset="18694.929">15028 11448 0,'0'-18'16,"18"18"-16,0-18 31,17 18-15,0-17 0,-17 17-1,70 0 1,-88 17-1,71 36 1,-54 0 0,-17 0-1,-17 18 1,-36 35 0,0-54-1,35-16 1,-35-1-1,0 0 17,53-17-17,0 0 1,0-1-16,53 36 31,-18-35-15,1 17-16,17 0 31,-36-17-15,1-18-1,-18-18-15</inkml:trace>
  <inkml:trace contextRef="#ctx0" brushRef="#br0" timeOffset="19200.108">15522 11677 0,'0'-18'0,"0"1"15,0 52-15,0-106 16,0 36-1,-35 35 1,17 0 0,-17 35-1,0 1 1,17 52 0,18-53-1,18 71 1,17-53-1,0-18 1,18-17 0,18-18 15,-36-35-31,0-1 31,-35 1-31,-35-71 31,35 89-15,-35-36 0,17 53-16,1-18 31</inkml:trace>
  <inkml:trace contextRef="#ctx0" brushRef="#br0" timeOffset="19899.963">15840 11218 0,'17'18'15,"1"0"1,0 17 0,17 0-1,-17 36 1,17-1-16,0 18 15,0 54 17,-17-54-17,0-18 1,-18 19 0,0 16-1,0-52 1,-18-17-1,-17 16 1,17-34 15,0 0-31,1-1 32,-1-17-1,18-35-16</inkml:trace>
  <inkml:trace contextRef="#ctx0" brushRef="#br0" timeOffset="27681.824">16492 11959 0,'0'18'16,"18"-1"-16,-18 1 31,18-18 0,-1 0 0,1 0-31,0 0 16,52 0 15,-52 0-31,17-18 16,0 18-16,18 0 31,-35-17-15,-36 17-16</inkml:trace>
  <inkml:trace contextRef="#ctx0" brushRef="#br0" timeOffset="28093.452">16545 11800 0,'0'18'0,"-17"-18"31,34 0 16,1 0-32,0 0-15,17 0 16,0 0 0,53 0 15,-52 0-15</inkml:trace>
  <inkml:trace contextRef="#ctx0" brushRef="#br0" timeOffset="29899.681">17657 11553 0,'17'18'0,"1"-18"16,-1 0 0,-17-18-1,18 18-15,53-17 31,-36-18-15,-17 35 0,52-36-1,-52 19 1,17-1 0,-17-35 15,-36 35-16,-17 1 1,17 17 0,-17 0-16,-18 0 15,18 17 1,-54 1 15,54 0-15,0-1-16,0 19 15,-1 17 17,36-1-17,0-34 1,0 17 0,18 18-1,0-17 1,-1-19-1,1 1 1,70 0 15,-17-18-15,-36 0-16,18-18 16,17 18 15,-17 0-16,0-18 1</inkml:trace>
  <inkml:trace contextRef="#ctx0" brushRef="#br0" timeOffset="33266.358">18009 11148 0,'18'0'187,"0"0"-156,-1 0-15,1 0 0,35 0-1,-18 0 1,0 0 0,-17 0-1</inkml:trace>
  <inkml:trace contextRef="#ctx0" brushRef="#br0" timeOffset="33936.075">18397 10936 0,'0'18'0,"0"-1"47,0 1-31,0 0-1,0 35 1,0 17 15,0 1-15,0-36-1,18-17-15,-18 17 16,0-17 15</inkml:trace>
  <inkml:trace contextRef="#ctx0" brushRef="#br0" timeOffset="34506.168">18644 11007 0,'0'17'16,"-17"-17"-1,-1 18 17,0 17-1,18-17-16,0 17 1,18 0 0,-18-17-1,18 53 17,-1-54-17,-17 1-15,18 17 31,-18-17-15,0-1 0,-18-17-1,1 0 17,17-17-17,0-1-15,0 1 16</inkml:trace>
  <inkml:trace contextRef="#ctx0" brushRef="#br0" timeOffset="34775.142">18680 11024 0,'17'0'15,"1"0"1,17-17 15,-17 17-31,-1 0 16,19 0 0,34 17-1,-17 1 16,-35-18-15</inkml:trace>
  <inkml:trace contextRef="#ctx0" brushRef="#br0" timeOffset="36735.049">19385 11236 0,'18'0'32,"-18"18"-32,0-1 15,-18 1 1,1 88 15,17 0-15,0-71-1,0 18-15,17 35 32,-17-53-17,18 18 17,-18-35-32</inkml:trace>
  <inkml:trace contextRef="#ctx0" brushRef="#br0" timeOffset="37334.932">19756 11324 0,'-18'0'31,"0"0"0,18 18-31,-17-18 16,-1 17 0,0 36 15,18-17-15,18-19-16,0 19 15,17 34 16,-35-35-15,18 1-16,-18 17 31,0-18-15,0-17 0,0-1-1,-18 1 1,-17-18-1,17-18 17,0-17-17,18 17-15</inkml:trace>
  <inkml:trace contextRef="#ctx0" brushRef="#br0" timeOffset="37668.147">19791 11307 0,'17'0'63,"1"0"-48,0 0 1,52 17 15,-34 1-15,16-18-1,-34 17-15,0-34 32</inkml:trace>
  <inkml:trace contextRef="#ctx0" brushRef="#br0" timeOffset="39734.652">20285 10954 0,'17'0'0,"-17"-18"16,18 18 0,0 0-1,-1 0-15,1 0 32,0 18-17,-36-1 16,0 36-15,1-17 0,-1-1 15,0 0-15,18-17-1,0-1 1,18 1-16,0 0 15,17-1 17,0-17-17,-17 0 1,-1 0-16,19-17 31</inkml:trace>
  <inkml:trace contextRef="#ctx0" brushRef="#br0" timeOffset="40218.586">20726 10971 0,'0'-17'0,"0"-1"15,-18 0 1,0 18 0,-34 18-1,34 0 1,-17 17-1,17-17-15,0 17 16,18 18 0,0 35 15,36-53-15,-19-17-16,19-18 15,52-53 16,-71 18-15,-17-18 0,-17 0-1,-1 53 1,-17-18 0</inkml:trace>
  <inkml:trace contextRef="#ctx0" brushRef="#br0" timeOffset="41468.13">17533 12100 0,'18'0'16,"-1"0"15,1 0-15,35 0 0,53 18-1,-53-18 1,52 18-1,37-1 1,52 1 15,-71-1-15,-35 1-16,-52-18 0,105 18 16,88-18 15,-88 0-16,0 0 1,0 0 0,89 0-1,-72-18 1,-69 18 0,-1 0-1,18 0 1,88 0-1,-124 0 1,1 0 0,17 0 15,-35 0-15,-18 0-1,0 0-15,-17 18 16,17-18 15,-17 0-15,-18-18-1,-18 18 1</inkml:trace>
  <inkml:trace contextRef="#ctx0" brushRef="#br0" timeOffset="45281.886">18468 12718 0,'18'-18'16,"-1"0"-1,1 1 1,35-1 0,-18 0-1,-17 1 1,17 17 0,18 35 15,-53 0-31,-18 71 31,18-88-15,-35 52-1,17-34 1,1-19-16,-1-17 16,0 18 15,18 0 0,36 35 0,-36-36-31,17 1 16,19 17 0,-19-35-1,18 18 1,1-36-1,-19 18 1</inkml:trace>
  <inkml:trace contextRef="#ctx0" brushRef="#br0" timeOffset="45802.619">19121 12841 0,'35'-35'16,"-35"17"-1,0 1 1,-35-1 15,-18 53-15,35-17-16,-17 17 15,-1 71 17,19-35-17,17-19 1,35-16-16,18-1 31,0-35-15,0-35-1,-36-1 1,1-34 0,-18 35-1,0-18 1,-18 17 15,1 36-15</inkml:trace>
  <inkml:trace contextRef="#ctx0" brushRef="#br0" timeOffset="46184.046">19703 12647 0,'0'-18'15,"0"36"1,0 0-16,17 17 16,1 18 15,0-18-16,-1-17 1,1-1-16</inkml:trace>
  <inkml:trace contextRef="#ctx0" brushRef="#br0" timeOffset="46477.04">19791 13123 0,'0'18'31,"17"-18"32,-17-18-63</inkml:trace>
  <inkml:trace contextRef="#ctx0" brushRef="#br0" timeOffset="49149.006">21449 11942 0,'0'17'31,"18"-17"16,-1 0-16,1 0-15,-18 18 0,35-18-1,0 0 1,1 0 0,-19 0-16,36 0 31</inkml:trace>
  <inkml:trace contextRef="#ctx0" brushRef="#br0" timeOffset="49535.094">21396 12206 0,'0'35'15,"-18"-35"1,18 18-16,18-18 31,53 0-15,-1 0 0,-17 0-1,-35 0 1,52 0 15,-52 0-31</inkml:trace>
  <inkml:trace contextRef="#ctx0" brushRef="#br0" timeOffset="107648.985">22490 11889 0,'0'-18'16,"0"0"15,0 1-15,-18 17 31,18-18-47,-18 36 15,-17-18 1,17 17 0,-52 36-1,35-17 17,-1 16-32,19 1 15,17 88 16,35-70-15,-17-18 0,17 0-1,53 0 1,-35-53 0,0-18-1,-36-17 1,54-71-1,-71 35 1,0 1 0,0-1-1,-35 1 17,17 17-17,0 35 1,1 18-1</inkml:trace>
  <inkml:trace contextRef="#ctx0" brushRef="#br0" timeOffset="108048.55">22966 12471 0,'0'17'0,"17"1"16,1-18-1,-18-18 1,18 18-1,-18-17 1</inkml:trace>
  <inkml:trace contextRef="#ctx0" brushRef="#br0" timeOffset="108851.629">23548 11924 0,'0'-18'31,"-18"18"-15,18-17-1,-35-1 1,0 18-1,-1 18 1,-16-1 0,-1 54-1,0 52 17,35-52-17,18-1-15,18 1 16,52 35 15,18-71-15,1-35-1,-36-18 1,52-87 0,-87 16 15,-18 72-31,-18-54 15,-17-35 17,17 71-17,1 0 1,-1 35-16</inkml:trace>
  <inkml:trace contextRef="#ctx0" brushRef="#br0" timeOffset="109720.081">24306 11818 0,'18'0'0,"-18"18"31,0-1 0,-53 54 0,18-18-15,17 0 0,18 53 15,35-18-15,-17-53-1,35 18-15,18-18 16,70 0 15,-71-17 0,-52-18-31,0-18 16</inkml:trace>
  <inkml:trace contextRef="#ctx0" brushRef="#br0" timeOffset="109944.825">24659 12206 0,'0'18'0,"0"17"32,-17 36-17,-1-19 1,18 37-1,0-36-15,0 35 32,0-53-17</inkml:trace>
  <inkml:trace contextRef="#ctx0" brushRef="#br0" timeOffset="110546.758">25065 11959 0,'17'0'0,"-17"18"16,18-1-1,-18 54 16,18-53-31,-1 52 16,1 1 0,17 17-16,-17 35 31,0-34-15,-1-36-1,-17-36 1,0 18-1,-17-35 17,17-17-32</inkml:trace>
  <inkml:trace contextRef="#ctx0" brushRef="#br0" timeOffset="111314.495">25841 12047 0,'18'0'16,"-18"-17"-16,0-1 16,-18 0-1,-17 1 32,17 17-47,0 0 16,1 35-1,17 18 17,0 0-17,35 17 1,-35-17 0,0 36-1,-18-1 1,-17-35 15,18-36-31,-19-17 31,1-35-15,17 17-16,18-17 16,36-35 15,-19 34-16,54-17 1,-36 18-16,36-71 31,-54 18-15,-17 53 0,-17-18-1,-19-18 1,-34 36 15,35 35-31,-1 0 16,-17 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52356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0-11-01T15:02:50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9613 11977 0,'0'-18'0,"0"1"32,-17-1-17,17 0 1,-18 1 15,18 34 0,0 54 1,0-36-32,-18 18 15,18 0 1,-17 17 0,17 54-1,0-89 1,-18 0-1,18 18 1,0-35 15,0-36-15,18 18-16,-18-35 16,17-53 15,1 35-16,0 0-15,17 18 16,18-36 15,0 36 1,-36 53-17,36 17 1,-53-17-16,18 34 15,-1-34 1,1 35 0,0 53 15,-18-71-15,0-17-16,17-18 0,-17 17 15,18 19 16,0-36-15</inkml:trace>
  <inkml:trace contextRef="#ctx0" brushRef="#br0" timeOffset="333.482">10248 12259 0,'0'18'15,"18"-18"1,35 0 15,-18 0-31,53 17 32,-52-17-17</inkml:trace>
  <inkml:trace contextRef="#ctx0" brushRef="#br0" timeOffset="587.3">10160 12118 0,'0'18'0,"-18"-18"16,36 0-16,0 0 16,52 0-16,36 0 15,-88 0 1</inkml:trace>
  <inkml:trace contextRef="#ctx0" brushRef="#br0" timeOffset="2038.581">11359 11606 0,'0'18'0,"0"0"16,0 17-1,0-17-15,0-1 16,0 36 0,18 88 15,-18-53-31,0-35 16,18 71 15,-18-54-16,17-17 1,-17-17 0,0-19-16,-17 18 15</inkml:trace>
  <inkml:trace contextRef="#ctx0" brushRef="#br0" timeOffset="2573.56">11818 11853 0,'0'0'16,"18"0"-16,-18-17 16,0-1-1,0 0-15,-53 18 32,18 0-17,17 18 1,0 0-16,1-18 0,-1 35 15,-35 106 1,53-70 0,35 17-1,-17-53 1,88 0 15,-36-35-31,19-53 31,-54 18-31,0-35 32,-53 17-17,-34 0 1,16 35-16,-52 18 31</inkml:trace>
  <inkml:trace contextRef="#ctx0" brushRef="#br0" timeOffset="6505.281">9490 13247 0,'17'-18'0,"-17"1"31,-17 17-31,17-18 16,0 0 15,0 1-31,-18 17 31,18 17-15,0 19-16,-18 34 16,1 106 15,-1-70-15,1-35-1,17 35 1,0 52-1,17-105 1,18-53 0,1 0-1,87-123 17,-70 52-17,0 1-15,0-1 16,-18 18 15,-35 36-15,-17 34-1,-19 1-15,-17 52 32,18-17-17,35-17 1,-18-1-1,54 36 1,-1-54 0,36 36 15,-19-18 0,-16-35-15,34 18-1,-52-18-15,-18-18 16</inkml:trace>
  <inkml:trace contextRef="#ctx0" brushRef="#br0" timeOffset="7078.506">10266 13688 0,'17'0'32,"1"0"-32,53 0 15,17 0 17,-53 0-17</inkml:trace>
  <inkml:trace contextRef="#ctx0" brushRef="#br0" timeOffset="7318.248">10301 13529 0,'-18'0'15,"36"0"17,0 0-17,105 18 1,-70-36 0</inkml:trace>
  <inkml:trace contextRef="#ctx0" brushRef="#br0" timeOffset="9720.948">11553 13423 0,'18'0'16,"0"0"0,-18-17-1,17-1-15,-17-17 31,0-1-15,-35 1 0,17 35-1,-17 0 1,-18 18 0,36 17 15,17-17-31,0 17 15,70 88 1,-35-34 0,1 69 15,-36-122-31,0 87 31,-18-88-15,0 1-16,-17-36 15,-53-18 17,70-17-17,1-1 1,34-16 0,54-19-1,17 0 1,-53 54-1,18-36 1,0 0 0,-70 0-1,-89-18 17,70 54-32,-52-18 31,71 17-16</inkml:trace>
  <inkml:trace contextRef="#ctx0" brushRef="#br0" timeOffset="12997.801">13811 12806 0,'18'0'0,"-18"17"47,-18 19-32,18 34 1,0-34 0,18 122 15,-18-69-15,0-1-16,0-35 15,0 52 16,0-105-15</inkml:trace>
  <inkml:trace contextRef="#ctx0" brushRef="#br0" timeOffset="13440.249">13635 12876 0,'0'-17'16,"0"34"-16,0-70 15,17 1-15,19 16 16,52-52 15,-17 53-15,34-18-1,-52 53 1,18 35 0,-54 0-1,1 36 1,-18-18-1,-35 53 1,-18-53 0,18-18-1,-1-35 1,19-18 0</inkml:trace>
  <inkml:trace contextRef="#ctx0" brushRef="#br0" timeOffset="14052.136">14605 12700 0,'0'18'0,"-18"-1"16,-35 36-1,18 18 1,0-18-16,-18 70 16,35-52-1,18 176 16,36-142-15,-1-16 0,35-1-1,1-53 1</inkml:trace>
  <inkml:trace contextRef="#ctx0" brushRef="#br0" timeOffset="14518.071">14940 13564 0,'0'18'15,"18"-36"-15,35-17 16,-18-18 0,53-35-1,0-18-15,18-17 31,-53 70-31,35-53 32</inkml:trace>
  <inkml:trace contextRef="#ctx0" brushRef="#br0" timeOffset="14852.64">15081 12965 0,'0'17'0,"0"1"0,0-53 0,0 88 16,0-1-16,36 37 16,-1 16-1,35 37 1,-52-72 0,17-17-1,53 35 1</inkml:trace>
  <inkml:trace contextRef="#ctx0" brushRef="#br0" timeOffset="15349.936">15646 13423 0,'35'18'16,"-17"-18"-16,-18 17 0,53-17 15,17-17 16</inkml:trace>
  <inkml:trace contextRef="#ctx0" brushRef="#br0" timeOffset="15612.311">15699 13300 0,'-18'0'16,"36"0"-16,-36 17 0,36-34 31,-1 17-15,71 0-1,-35 0 1,18 0-1</inkml:trace>
  <inkml:trace contextRef="#ctx0" brushRef="#br0" timeOffset="17198.098">16422 13000 0,'35'-18'16,"-17"1"0,-18-1-1,17 18-15,-34-18 16,-1 18-1,0 0 1,1 18-16,-36 53 31,53-36-15,0 0 0,88 89-1,-35-72 1,-18 1-1,1 0 1,-19 18 0,-52 17-1,-36-35 1,18-53 0,-17 0-1,-36-35 16,88-1-15,36-52 0,88-18 15,-36 71-15,1-18-1,35-35 1,-71 53-1,-35-18 1,0 18 0,-53-18-1,-17 35 17,17 0-32</inkml:trace>
  <inkml:trace contextRef="#ctx0" brushRef="#br0" timeOffset="17773.627">16880 12735 0,'0'18'16,"0"-36"-16,18 36 15,0 0-15,17-1 16,18 1-1,17 17 1,89 106 0,-124-35-1,1 0 1,-36-18 0,-36 141 15,1-140-16,18-54-15,-19 0 16,19-35 15</inkml:trace>
  <inkml:trace contextRef="#ctx0" brushRef="#br0" timeOffset="18319.138">17621 13264 0,'0'0'0,"0"18"0,18-18 16,-18 18-1,35-18 1,0 0 0,1 0-1,-1-18-15,18 0 32</inkml:trace>
  <inkml:trace contextRef="#ctx0" brushRef="#br0" timeOffset="18531.599">17639 13106 0,'18'0'16,"-1"0"-1,18-18 1,1 18 0,17-18-1</inkml:trace>
  <inkml:trace contextRef="#ctx0" brushRef="#br0" timeOffset="23000.268">18874 12188 0,'17'0'0,"1"0"31,-18 18-15,0 53 15,-18-54-31,18 36 16,-17 18 0,-19 140-1,19-105 1,-1 35-1,0-17 1,18-36 0,18 159 15,0-141-15,17-36-16,0 1 15,1-1 16,-1-70-15,-35-17-16</inkml:trace>
  <inkml:trace contextRef="#ctx0" brushRef="#br0" timeOffset="23533.158">19509 12100 0,'0'0'16,"0"18"-16,17 0 15,-17-1 1,0 36 0,-17 0-1,17 0 1,0 35-1,0-53-15,0 36 32,0-53-17,0-1-15</inkml:trace>
  <inkml:trace contextRef="#ctx0" brushRef="#br0" timeOffset="24051.523">19756 12153 0,'0'0'0,"35"-35"15,-18 0 1,-17-1-1,18 1-15,-18 0 32,-18 35-17,1 17 1,-18 19 0,-1 70-1,19-36 1,17 1-1,17-1 1,36 18 0,18-52 15,-36-36-31,0-18 16,18-53 15,-35 1-16,-18 17 1,0 18 0,-35 17-1,-1 18 1,19 0-16</inkml:trace>
  <inkml:trace contextRef="#ctx0" brushRef="#br0" timeOffset="24877.837">19914 12912 0,'0'17'0,"53"-17"0,-35 0 16,-1 0-1,-17-17 1,0-1 0,0 0-16,-17 18 15,-1 0 1,1 36 15,-1-1-15,18 0-16,0 1 15,18 105 17,-1-18-1,-17-105-31,0 35 0,-17 35 31,-19-71-15,-17-17-1,36 0 1,-54-88 0,71 53-1,18-36 1,-18 54 0,70-71 15,19 17-16,-54 53-15,18-34 16,17-19 15,-52 0-15,-18 54 0,-18-19-1,-17 19 1,-18 17-1,35 0 1</inkml:trace>
  <inkml:trace contextRef="#ctx0" brushRef="#br0" timeOffset="25570.335">20355 12012 0,'36'35'16,"-19"1"-1,18-1 1,1 18-16,-1 0 16,-17-18-16,17 53 15,0-17 1,-17 176 15,-36-89-15,1 1-16,-1-53 15,-35 141 17,18-159-17,17-53 1,-17-17-16</inkml:trace>
  <inkml:trace contextRef="#ctx0" brushRef="#br0" timeOffset="30238.357">9331 15011 0,'0'17'62,"0"1"-46,0 0-1,18 17-15,-18 35 16,17 89 15,1-53-15,0 0 0,-1-36-1,1 124 1,-1-123-1,-17-36 1,-17-35 0,-1-35 15,1-36-31,-19 1 16,19-18-1,-36-124 16,53 53-15,35 89 0,36-36 15,-19 88-15,-16 18-1,-1 36 1,18 69-1,-53-52 1,18 0 0,-18 0-1,-18 0 17,0-35-17,-17-1 1,35-34-1</inkml:trace>
  <inkml:trace contextRef="#ctx0" brushRef="#br0" timeOffset="30532.402">10054 15328 0,'71'18'15,"-36"-18"-15,18 0 16,0 0 0,17 0-1,-52-18 1</inkml:trace>
  <inkml:trace contextRef="#ctx0" brushRef="#br0" timeOffset="30732.408">10142 15081 0,'18'0'31,"-36"0"-31,71 0 16,-17 0-1,-19 0-15</inkml:trace>
  <inkml:trace contextRef="#ctx0" brushRef="#br0" timeOffset="31236.935">10936 15081 0,'0'-17'16,"0"34"-16,18-52 0,-36 17 15,0 18 1,-17-17-1,0 34 1,-18 19 0,35-1-16,-35 88 31,53-52-15,18 17-1,35 18 1,35-71-1,-53-35 1,18 0 0,0-70-1,-53-19 17,-17 37-32,-19-1 15,19 17 1,-19 19-1</inkml:trace>
  <inkml:trace contextRef="#ctx0" brushRef="#br0" timeOffset="31487.082">11254 15505 0,'35'17'0,"-17"1"15</inkml:trace>
  <inkml:trace contextRef="#ctx0" brushRef="#br0" timeOffset="32055.021">11800 14958 0,'18'35'15,"-36"-17"1,1 17 0,-1 18-1,-17 70 1,17-52-1,18-1 1,18-17 0,35 18-1,-18-36 1,18-35 0,-18-17-1,-17-19 16,-18-17-15,-18 36 0,1-1-16,-36 36 31,35-18-15</inkml:trace>
  <inkml:trace contextRef="#ctx0" brushRef="#br0" timeOffset="46370.789">21078 12823 0,'18'0'63,"0"0"-32,-18-17-31,0-1 31</inkml:trace>
  <inkml:trace contextRef="#ctx0" brushRef="#br0" timeOffset="47518.242">21766 12559 0,'0'18'0,"0"-36"47,0 0-32,0 1 1,-35-1 31,17 36-31,1-18-16,-18 35 15,-36 35 16,36 1-15,17 17 0,18-17-1,0-18-15,35 70 32,-17-88-17,17 1 1,1-36-1,34-36 17,-35-16-17,-35 34-15,18-53 16,-18-35 15,-18 36-15,18 35-16,-35-18 31,0 53-15</inkml:trace>
  <inkml:trace contextRef="#ctx0" brushRef="#br0" timeOffset="48003.91">21996 12982 0,'17'0'32,"-17"-17"-17,18 17 1,0 0 15,-18-18-31</inkml:trace>
  <inkml:trace contextRef="#ctx0" brushRef="#br0" timeOffset="48872.653">22560 12418 0,'0'17'16,"-18"-17"-16,1 18 31,-1 0-15,-17 35 0,17-36-1,1 1-15,-19 17 16,19 18-1,-36 71 17,35-54-32,1 1 15,34-1 1,1-17 15,17-18-15,0-17-1,18-36 1,-17 1 0,-19-18-1,-17-18 1,-17 0 0,-1 35-1,-17 18 1,-1 0-1,19 35 1</inkml:trace>
  <inkml:trace contextRef="#ctx0" brushRef="#br0" timeOffset="53423.524">23248 11977 0,'18'0'15,"-18"-18"-15,0 1 47,0-1-47,17 18 16,-17-18-1,-17 18 48,-1 0-63,0 0 31,-17 18-15,18 0-1,-1-1 1,0 1 0,1 35-1,17-36 1,0 19-1,17-1 1,1 0 0,0 0 15,-1-17-31,-17 0 16,0-1 15,-17 1 0,17 0-15,-18-18-1,18-18 1,-18 0 0,1-17-1,17-18 1,0 36-1,0-1 1,0 0 0,0-17-1,17 17 17,1 18-32,0-17 15,34-1 16,-16 0-15,-1 18 0,-17-17-1,17-1 1,0 1 0,-35-1-1,0 0 1,0-17-1,-17 17 17,-1 18-32,0 0 15,1 0 1</inkml:trace>
  <inkml:trace contextRef="#ctx0" brushRef="#br0" timeOffset="55573.066">23954 12277 0,'0'17'47,"-18"-17"15,18 18-31,-18 0 1,18-1-32,-35 18 15,17 1 1,1-1 0,-1 36 15,0-54-31,1 142 31,-1-88-31,18 17 16,18-18-1,17 54 17,0-89-17,1 18 1,-19-35-16,36 52 31,-17-17-15,-19-53-1,-17 18 1,35-36 0,-17 0-1</inkml:trace>
  <inkml:trace contextRef="#ctx0" brushRef="#br0" timeOffset="60135.788">24500 12700 0,'0'-18'46,"-17"18"1,-18 18-15,-18 0-17,0 17 1,0 18-16,17-18 15,-34 71 17,52-88-32,1 87 15,34-52 1,19 0 0,52 0 15,-35-35-16,-18-36 1,0 1-16,36-72 31,-54 36-15,-17-17 0,0 35-1,-35-54 1,35 72-1,-17-1 1</inkml:trace>
  <inkml:trace contextRef="#ctx0" brushRef="#br0" timeOffset="63585.532">24818 13159 0,'0'17'16,"0"-34"31,18 17-32,-1-18 1,1 18 0,-1-18-1</inkml:trace>
  <inkml:trace contextRef="#ctx0" brushRef="#br0" timeOffset="64132.289">25171 12700 0,'17'18'15,"-17"-1"48,0 19-48,0 16 1,18 37 15,0-36-15,-1-18 0,1 0-1,52-17 1,-17-18-1,-17-35 1,-36 17 0</inkml:trace>
  <inkml:trace contextRef="#ctx0" brushRef="#br0" timeOffset="64382.305">25488 12806 0,'-17'0'15,"17"17"1,-18 1 0,18 35-1,0 18 1,0-18 0,0-1-1,18-16 1,-1-1 15,1-35-15</inkml:trace>
  <inkml:trace contextRef="#ctx0" brushRef="#br0" timeOffset="65464.738">25788 12224 0,'0'17'0,"0"1"16,0 0 0,53 52 15,-18-17-15,-17-18-1,17 36 1,0 141-1,-35-89 1,-17-52 0,-36 123-1,35-106 17,1-35-17,-1-36-15</inkml:trace>
  <inkml:trace contextRef="#ctx0" brushRef="#br0" timeOffset="70624.399">26194 11836 0,'0'17'16,"17"-17"46,-17-17-46,18 17 15,0 0-15,-1 0-1,1 0 1,0 17 0,-1 1-1,1 0 1,-1 52 15,-34-17-15,17-18-1,-18-35-15,1 53 32,-1-17-17,18-19 1,0 1-16,18 17 31,17-17-15,0-1-1,0 1 1,18-18 0,-17 18-1,-19-18 1</inkml:trace>
  <inkml:trace contextRef="#ctx0" brushRef="#br0" timeOffset="71920.431">17762 15363 0,'18'18'15,"-18"0"-15,18-18 32,-1 0-32,36 17 15,18-17 1,-18 0-1,-18 0 1,88-17 15,-87 17-15,-19-18-16</inkml:trace>
  <inkml:trace contextRef="#ctx0" brushRef="#br0" timeOffset="72289.67">17762 15134 0,'0'18'16,"0"-1"-16,18-17 16,0 18-1,52-18 1,1 18-1,-1-18 1,-17 17 0,0-17-16</inkml:trace>
  <inkml:trace contextRef="#ctx0" brushRef="#br0" timeOffset="187469.303">17833 15452 0,'18'0'16,"-18"-18"15,17 18 16,-17-18-31,18 18 15,-18-17-31,17 17 16,19-18 15,-19 18-15,1-18-16,35 18 46,-35 0-46,-1 18 16,1 0 0,0 17 15,-1-17-15,1-18 15,35 0-16,-18 0 1,0-18 0,-17 18-1,35-35 17,-36 17-32,1 18 15,-18-18 1</inkml:trace>
  <inkml:trace contextRef="#ctx0" brushRef="#br0" timeOffset="188554.298">17745 15275 0,'17'0'31,"1"0"0,0-17 1,17-1-1,0 0-31,0 1 16,-17-1-1,35 0 16,-35 18-15,17 0 0,0 18 15,-17-18-15,0 0-1,17 0 1,0 0-1,-35 18 1,18-18 0,-1 17-1,1-17 1,0 18 0,-1 0-1,1-18 16,35-18-15,-18 18 0,-17-35-1,17-1 1</inkml:trace>
  <inkml:trace contextRef="#ctx0" brushRef="#br0" timeOffset="190021.187">19138 15222 0,'0'-17'31,"-17"17"-15,-1-18 15,0 36-15,-17-1 15,0 19-15,-18-1-16,18 18 15,-1 88 17,19-106-17,34 18 1,19 0 0,34-18-1,-35-52 1,18 17-1,-17-18 1,69-70 0,-87 35-1,17 0 1,-35 0 0,0-17 15,-17 52-16,-1 0-15,0 18 32,1 0-32</inkml:trace>
  <inkml:trace contextRef="#ctx0" brushRef="#br0" timeOffset="190328.557">19491 15716 0,'0'0'0,"18"0"15,-18-17 17,17-1-1,1 0 0</inkml:trace>
  <inkml:trace contextRef="#ctx0" brushRef="#br0" timeOffset="191487.76">19932 15099 0,'0'18'16,"18"-18"15,-18 17 0,17 1 0,-17 17 1,0-17-32,35 70 31,-35-35-15,18-18-1,-18 18 1,18-18-1,-18 1 1,17-36 0,-17 35-1,0-17 1,18-1 0,-18 1-1</inkml:trace>
  <inkml:trace contextRef="#ctx0" brushRef="#br0" timeOffset="192224.289">20320 15152 0,'0'17'16,"18"-17"0,-1 0-1,1 0 1,17-17-1,-17 17 1,17 17 0,-17 1-1,-18 17 1,0 1 0,-18 52-1,0-35 16,18-36-31,-17 19 0,-1 17 16,1 0 15,17-18-15,0-18 0,0 1-1,17 0 1,1-1 15,-1 1-31,1-18 16,70 18 15,-52-18-15,-19-18-16,1 0 15,-18 1 1</inkml:trace>
  <inkml:trace contextRef="#ctx0" brushRef="#br0" timeOffset="193315.005">21237 15187 0,'0'0'0,"0"-18"15,-17 18-15,17-17 16,-18-1 15,0 1-15,-17 34 15,17 1-15,-17-1-1,17 1 1,1 0 15,17-1-31,-18 1 16,18 0-1,-17-18 1,17 17 0,-18 19-1,0-1 16,18 0-31,0-17 16,0 52 15,18-34-15,0-1 0,-1 0-1,36 0 1,0-17 15,-35-18-31,17 0 16,35-70 15,-34 17-15,-1 0-16,-17 0 15,-1-53 16,-34 35-15,17 54 0,-18-19-1,0 19 1,1 17 0</inkml:trace>
  <inkml:trace contextRef="#ctx0" brushRef="#br0" timeOffset="194436.487">21890 15187 0,'18'-18'16,"-18"1"-1,0-1 17,-18 18-32,18-17 15,-18 17 1,-17 0 0,0 17 15,-1 1-16,1 17 1,-18 18 0,53-18-1,18 1 1,-1-1 0,19-18-1,52-17 1,-35-17-1,-18-1 1,0-17 0,-17-18-1,0 18 1,-18 17 0,0 36 30,17 35-30,-17-18-16,0 71 31,-17 0-15,17-36 0,-18-17-1,0 35 1,-17-70-1,0 0 1,-18-54 0,0 1-1,-18-53 1,54 70 0</inkml:trace>
  <inkml:trace contextRef="#ctx0" brushRef="#br0" timeOffset="-197318.357">635 17903 0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19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63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64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19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720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46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1058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2113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603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941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391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065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713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825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21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902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3599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475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40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7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chart" Target="../charts/chart7.xml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9.png"/><Relationship Id="rId4" Type="http://schemas.openxmlformats.org/officeDocument/2006/relationships/chart" Target="../charts/char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9.png"/><Relationship Id="rId4" Type="http://schemas.openxmlformats.org/officeDocument/2006/relationships/chart" Target="../charts/char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9.png"/><Relationship Id="rId4" Type="http://schemas.openxmlformats.org/officeDocument/2006/relationships/chart" Target="../charts/char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9.png"/><Relationship Id="rId4" Type="http://schemas.openxmlformats.org/officeDocument/2006/relationships/chart" Target="../charts/char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9.png"/><Relationship Id="rId4" Type="http://schemas.openxmlformats.org/officeDocument/2006/relationships/chart" Target="../charts/char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59.png"/><Relationship Id="rId4" Type="http://schemas.openxmlformats.org/officeDocument/2006/relationships/chart" Target="../charts/char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chart" Target="../charts/char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2.png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28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3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36.xml"/><Relationship Id="rId5" Type="http://schemas.openxmlformats.org/officeDocument/2006/relationships/chart" Target="../charts/chart35.xml"/><Relationship Id="rId4" Type="http://schemas.openxmlformats.org/officeDocument/2006/relationships/chart" Target="../charts/chart3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customXml" Target="../ink/ink3.xml"/><Relationship Id="rId5" Type="http://schemas.openxmlformats.org/officeDocument/2006/relationships/image" Target="../media/image68.png"/><Relationship Id="rId4" Type="http://schemas.openxmlformats.org/officeDocument/2006/relationships/customXml" Target="../ink/ink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0.png"/><Relationship Id="rId4" Type="http://schemas.openxmlformats.org/officeDocument/2006/relationships/customXml" Target="../ink/ink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1.png"/><Relationship Id="rId4" Type="http://schemas.openxmlformats.org/officeDocument/2006/relationships/customXml" Target="../ink/ink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72.png"/><Relationship Id="rId4" Type="http://schemas.openxmlformats.org/officeDocument/2006/relationships/customXml" Target="../ink/ink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1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686002-E3CF-4C20-80EA-CF67598BB346}"/>
              </a:ext>
            </a:extLst>
          </p:cNvPr>
          <p:cNvSpPr txBox="1">
            <a:spLocks/>
          </p:cNvSpPr>
          <p:nvPr/>
        </p:nvSpPr>
        <p:spPr>
          <a:xfrm>
            <a:off x="449048" y="2041494"/>
            <a:ext cx="11293903" cy="19298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P(success) = </a:t>
            </a:r>
            <a:r>
              <a:rPr kumimoji="0" lang="en-US" sz="40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p </a:t>
            </a: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P(failure) =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1</a:t>
            </a:r>
            <a:r>
              <a:rPr kumimoji="0" lang="en-US" sz="40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-p </a:t>
            </a: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000" b="0" i="1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37638A-E3B2-43C0-988B-86F0090447F9}"/>
              </a:ext>
            </a:extLst>
          </p:cNvPr>
          <p:cNvSpPr txBox="1">
            <a:spLocks/>
          </p:cNvSpPr>
          <p:nvPr/>
        </p:nvSpPr>
        <p:spPr>
          <a:xfrm>
            <a:off x="1022506" y="4488024"/>
            <a:ext cx="10146987" cy="10730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X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represents the number of successes in </a:t>
            </a:r>
            <a:r>
              <a:rPr kumimoji="0" lang="en-US" sz="40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n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independent trials.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000" b="0" i="1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385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686002-E3CF-4C20-80EA-CF67598BB346}"/>
              </a:ext>
            </a:extLst>
          </p:cNvPr>
          <p:cNvSpPr txBox="1">
            <a:spLocks/>
          </p:cNvSpPr>
          <p:nvPr/>
        </p:nvSpPr>
        <p:spPr>
          <a:xfrm>
            <a:off x="449048" y="2041494"/>
            <a:ext cx="11293903" cy="19298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P(success) = </a:t>
            </a:r>
            <a:r>
              <a:rPr kumimoji="0" lang="en-US" sz="40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p </a:t>
            </a: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P(failure) =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1</a:t>
            </a:r>
            <a:r>
              <a:rPr kumimoji="0" lang="en-US" sz="40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-p </a:t>
            </a: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000" b="0" i="1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37638A-E3B2-43C0-988B-86F0090447F9}"/>
              </a:ext>
            </a:extLst>
          </p:cNvPr>
          <p:cNvSpPr txBox="1">
            <a:spLocks/>
          </p:cNvSpPr>
          <p:nvPr/>
        </p:nvSpPr>
        <p:spPr>
          <a:xfrm>
            <a:off x="1022506" y="4488024"/>
            <a:ext cx="10146987" cy="10730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X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represents the number of successes in </a:t>
            </a:r>
            <a:r>
              <a:rPr kumimoji="0" lang="en-US" sz="40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n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independent trials.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000" b="0" i="1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CBCF2B-D46D-4043-8061-F3D0956FE48E}"/>
              </a:ext>
            </a:extLst>
          </p:cNvPr>
          <p:cNvSpPr txBox="1">
            <a:spLocks/>
          </p:cNvSpPr>
          <p:nvPr/>
        </p:nvSpPr>
        <p:spPr>
          <a:xfrm>
            <a:off x="1125894" y="5575429"/>
            <a:ext cx="10146987" cy="10730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Binomial distribution</a:t>
            </a: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000" b="0" i="1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358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037638A-E3B2-43C0-988B-86F0090447F9}"/>
              </a:ext>
            </a:extLst>
          </p:cNvPr>
          <p:cNvSpPr txBox="1">
            <a:spLocks/>
          </p:cNvSpPr>
          <p:nvPr/>
        </p:nvSpPr>
        <p:spPr>
          <a:xfrm>
            <a:off x="1022506" y="4945224"/>
            <a:ext cx="10146987" cy="11756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X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represents the number of successes in </a:t>
            </a:r>
            <a:r>
              <a:rPr kumimoji="0" lang="en-US" sz="40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n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independent trials.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000" b="0" i="1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pic>
        <p:nvPicPr>
          <p:cNvPr id="2054" name="Picture 6" descr="http://www.latex2png.com/pngs/db2375b06ae6826dac2e391100613e87.png">
            <a:extLst>
              <a:ext uri="{FF2B5EF4-FFF2-40B4-BE49-F238E27FC236}">
                <a16:creationId xmlns:a16="http://schemas.microsoft.com/office/drawing/2014/main" id="{75BCDF3A-C7B4-4B2C-8297-F9F0AAE5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09" y="1824226"/>
            <a:ext cx="8006930" cy="139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latex2png.com/pngs/08b79a1b99cde7b71b025f084e3d18c3.png">
            <a:extLst>
              <a:ext uri="{FF2B5EF4-FFF2-40B4-BE49-F238E27FC236}">
                <a16:creationId xmlns:a16="http://schemas.microsoft.com/office/drawing/2014/main" id="{A923BB97-1295-497A-A9C5-B4611A1DE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09" y="3640053"/>
            <a:ext cx="3518905" cy="41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008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pic>
        <p:nvPicPr>
          <p:cNvPr id="2054" name="Picture 6" descr="http://www.latex2png.com/pngs/db2375b06ae6826dac2e391100613e87.png">
            <a:extLst>
              <a:ext uri="{FF2B5EF4-FFF2-40B4-BE49-F238E27FC236}">
                <a16:creationId xmlns:a16="http://schemas.microsoft.com/office/drawing/2014/main" id="{75BCDF3A-C7B4-4B2C-8297-F9F0AAE5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09" y="1824226"/>
            <a:ext cx="8006930" cy="139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latex2png.com/pngs/08b79a1b99cde7b71b025f084e3d18c3.png">
            <a:extLst>
              <a:ext uri="{FF2B5EF4-FFF2-40B4-BE49-F238E27FC236}">
                <a16:creationId xmlns:a16="http://schemas.microsoft.com/office/drawing/2014/main" id="{A923BB97-1295-497A-A9C5-B4611A1DE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09" y="3640053"/>
            <a:ext cx="3518905" cy="41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latex2png.com/pngs/ee74b36e43342a8c0249ea39ea8eb64c.png">
            <a:extLst>
              <a:ext uri="{FF2B5EF4-FFF2-40B4-BE49-F238E27FC236}">
                <a16:creationId xmlns:a16="http://schemas.microsoft.com/office/drawing/2014/main" id="{0D4E2DC1-DDFD-4B99-B8CA-27E3DDFA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292" y="5087016"/>
            <a:ext cx="3518905" cy="5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767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pic>
        <p:nvPicPr>
          <p:cNvPr id="2054" name="Picture 6" descr="http://www.latex2png.com/pngs/db2375b06ae6826dac2e391100613e87.png">
            <a:extLst>
              <a:ext uri="{FF2B5EF4-FFF2-40B4-BE49-F238E27FC236}">
                <a16:creationId xmlns:a16="http://schemas.microsoft.com/office/drawing/2014/main" id="{75BCDF3A-C7B4-4B2C-8297-F9F0AAE5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09" y="1824226"/>
            <a:ext cx="8006930" cy="139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ttp://www.latex2png.com/pngs/08b79a1b99cde7b71b025f084e3d18c3.png">
            <a:extLst>
              <a:ext uri="{FF2B5EF4-FFF2-40B4-BE49-F238E27FC236}">
                <a16:creationId xmlns:a16="http://schemas.microsoft.com/office/drawing/2014/main" id="{A923BB97-1295-497A-A9C5-B4611A1DE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809" y="3640053"/>
            <a:ext cx="3518905" cy="41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http://www.latex2png.com/pngs/ee74b36e43342a8c0249ea39ea8eb64c.png">
            <a:extLst>
              <a:ext uri="{FF2B5EF4-FFF2-40B4-BE49-F238E27FC236}">
                <a16:creationId xmlns:a16="http://schemas.microsoft.com/office/drawing/2014/main" id="{0D4E2DC1-DDFD-4B99-B8CA-27E3DDFA9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879" y="5077685"/>
            <a:ext cx="3518905" cy="51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://www.latex2png.com/pngs/48dfc64fa494be67880c6343278e2e5d.png">
            <a:extLst>
              <a:ext uri="{FF2B5EF4-FFF2-40B4-BE49-F238E27FC236}">
                <a16:creationId xmlns:a16="http://schemas.microsoft.com/office/drawing/2014/main" id="{9C94D367-10D3-43CE-83E7-34777AE16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40" y="4950132"/>
            <a:ext cx="3614981" cy="64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086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521012" y="2055456"/>
            <a:ext cx="11450163" cy="18680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We roll a dice 3 times.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a 2 comes up exactly twice?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4226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521012" y="2055456"/>
            <a:ext cx="11450163" cy="18680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We roll a dice 3 times.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a 2 comes up exactly twice?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B5FE09-67F9-4A7C-9C0B-7AF26FBF9695}"/>
              </a:ext>
            </a:extLst>
          </p:cNvPr>
          <p:cNvSpPr txBox="1">
            <a:spLocks/>
          </p:cNvSpPr>
          <p:nvPr/>
        </p:nvSpPr>
        <p:spPr>
          <a:xfrm>
            <a:off x="617428" y="4167285"/>
            <a:ext cx="11450163" cy="18680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>
                    <a:lumMod val="50000"/>
                    <a:lumOff val="5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a 2 comes up once, a 3 comes up once and a 4 comes up once?</a:t>
            </a:r>
            <a:endParaRPr kumimoji="0" lang="de-DE" sz="32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>
                  <a:lumMod val="50000"/>
                  <a:lumOff val="50000"/>
                </a:srgb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27670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521012" y="2055456"/>
            <a:ext cx="11450163" cy="18680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We roll a dice 3 times.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a 2 comes up exactly twice?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B5FE09-67F9-4A7C-9C0B-7AF26FBF9695}"/>
              </a:ext>
            </a:extLst>
          </p:cNvPr>
          <p:cNvSpPr txBox="1">
            <a:spLocks/>
          </p:cNvSpPr>
          <p:nvPr/>
        </p:nvSpPr>
        <p:spPr>
          <a:xfrm>
            <a:off x="617428" y="4167285"/>
            <a:ext cx="11450163" cy="18680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>
                    <a:lumMod val="50000"/>
                    <a:lumOff val="5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a 2 comes up once, a 3 comes up once and a 4 comes up once?</a:t>
            </a:r>
            <a:endParaRPr kumimoji="0" lang="de-DE" sz="32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212123">
                  <a:lumMod val="50000"/>
                  <a:lumOff val="50000"/>
                </a:srgb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202BB7-B676-49FD-B39C-FAAEC71F079B}"/>
              </a:ext>
            </a:extLst>
          </p:cNvPr>
          <p:cNvSpPr txBox="1">
            <a:spLocks/>
          </p:cNvSpPr>
          <p:nvPr/>
        </p:nvSpPr>
        <p:spPr>
          <a:xfrm>
            <a:off x="1452464" y="5374431"/>
            <a:ext cx="9820417" cy="112122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AD9277">
                    <a:lumMod val="75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Not a binomial situation!</a:t>
            </a:r>
            <a:endParaRPr kumimoji="0" lang="de-DE" sz="3200" b="1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AD9277">
                  <a:lumMod val="75000"/>
                </a:srgb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46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521012" y="2055456"/>
            <a:ext cx="11450163" cy="18680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We roll a dice 3 times.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a 2 comes up exactly twice?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B5FE09-67F9-4A7C-9C0B-7AF26FBF9695}"/>
              </a:ext>
            </a:extLst>
          </p:cNvPr>
          <p:cNvSpPr txBox="1">
            <a:spLocks/>
          </p:cNvSpPr>
          <p:nvPr/>
        </p:nvSpPr>
        <p:spPr>
          <a:xfrm>
            <a:off x="720066" y="4153416"/>
            <a:ext cx="5083576" cy="12911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Success: Rolling a 2.</a:t>
            </a:r>
          </a:p>
        </p:txBody>
      </p:sp>
    </p:spTree>
    <p:extLst>
      <p:ext uri="{BB962C8B-B14F-4D97-AF65-F5344CB8AC3E}">
        <p14:creationId xmlns:p14="http://schemas.microsoft.com/office/powerpoint/2010/main" val="271931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1099511" y="1004597"/>
            <a:ext cx="9761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We roll a dice 3 times.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a 2 comes up exactly twice?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B5FE09-67F9-4A7C-9C0B-7AF26FBF9695}"/>
              </a:ext>
            </a:extLst>
          </p:cNvPr>
          <p:cNvSpPr txBox="1">
            <a:spLocks/>
          </p:cNvSpPr>
          <p:nvPr/>
        </p:nvSpPr>
        <p:spPr>
          <a:xfrm>
            <a:off x="687463" y="1839424"/>
            <a:ext cx="5083576" cy="12911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Success: Rolling a 2.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3C6071-449B-4569-89EB-184BC4DC959D}"/>
              </a:ext>
            </a:extLst>
          </p:cNvPr>
          <p:cNvSpPr txBox="1">
            <a:spLocks/>
          </p:cNvSpPr>
          <p:nvPr/>
        </p:nvSpPr>
        <p:spPr>
          <a:xfrm>
            <a:off x="1531829" y="2520553"/>
            <a:ext cx="7154971" cy="12911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Failure:   Rolling any other number apart from 2.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0FE076B-0CC1-49CA-BD0C-7471379CEB2E}"/>
              </a:ext>
            </a:extLst>
          </p:cNvPr>
          <p:cNvSpPr txBox="1">
            <a:spLocks/>
          </p:cNvSpPr>
          <p:nvPr/>
        </p:nvSpPr>
        <p:spPr>
          <a:xfrm>
            <a:off x="1881726" y="3789762"/>
            <a:ext cx="8979107" cy="23777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X binomial: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p =  1/6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>
                  <a:lumMod val="75000"/>
                </a:prst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n =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>
                  <a:lumMod val="75000"/>
                </a:prst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k = 2</a:t>
            </a:r>
          </a:p>
        </p:txBody>
      </p:sp>
    </p:spTree>
    <p:extLst>
      <p:ext uri="{BB962C8B-B14F-4D97-AF65-F5344CB8AC3E}">
        <p14:creationId xmlns:p14="http://schemas.microsoft.com/office/powerpoint/2010/main" val="326543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pic>
        <p:nvPicPr>
          <p:cNvPr id="1026" name="Picture 2" descr="http://www.latex2png.com/pngs/e9e253f40e1617f0386b8e990535b550.png">
            <a:extLst>
              <a:ext uri="{FF2B5EF4-FFF2-40B4-BE49-F238E27FC236}">
                <a16:creationId xmlns:a16="http://schemas.microsoft.com/office/drawing/2014/main" id="{9467DDDF-EA1C-413B-8449-CA0356F6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502" y="2476500"/>
            <a:ext cx="6248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9F1AB2E-C5C3-4742-9E0B-28D08A51A578}"/>
              </a:ext>
            </a:extLst>
          </p:cNvPr>
          <p:cNvSpPr txBox="1">
            <a:spLocks/>
          </p:cNvSpPr>
          <p:nvPr/>
        </p:nvSpPr>
        <p:spPr>
          <a:xfrm>
            <a:off x="1066800" y="121080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Binomial coefficient</a:t>
            </a:r>
            <a:endParaRPr kumimoji="0" lang="de-DE" sz="3200" b="0" i="1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00A91C-2A33-4136-84CB-55EA57FA5099}"/>
                  </a:ext>
                </a:extLst>
              </p14:cNvPr>
              <p14:cNvContentPartPr/>
              <p14:nvPr/>
            </p14:nvContentPartPr>
            <p14:xfrm>
              <a:off x="8413920" y="1714320"/>
              <a:ext cx="1479600" cy="775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00A91C-2A33-4136-84CB-55EA57FA509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04560" y="1704960"/>
                <a:ext cx="1498320" cy="79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3229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1099511" y="1004597"/>
            <a:ext cx="9761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We roll a dice 3 times.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a 2 comes up exactly twice?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B5FE09-67F9-4A7C-9C0B-7AF26FBF9695}"/>
              </a:ext>
            </a:extLst>
          </p:cNvPr>
          <p:cNvSpPr txBox="1">
            <a:spLocks/>
          </p:cNvSpPr>
          <p:nvPr/>
        </p:nvSpPr>
        <p:spPr>
          <a:xfrm>
            <a:off x="687463" y="1839424"/>
            <a:ext cx="5083576" cy="12911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Success: Rolling a 2.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3C6071-449B-4569-89EB-184BC4DC959D}"/>
              </a:ext>
            </a:extLst>
          </p:cNvPr>
          <p:cNvSpPr txBox="1">
            <a:spLocks/>
          </p:cNvSpPr>
          <p:nvPr/>
        </p:nvSpPr>
        <p:spPr>
          <a:xfrm>
            <a:off x="1550490" y="2520553"/>
            <a:ext cx="7154971" cy="12911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Failure:   Rolling any other number apart from 2.</a:t>
            </a:r>
          </a:p>
        </p:txBody>
      </p:sp>
      <p:pic>
        <p:nvPicPr>
          <p:cNvPr id="9" name="Picture 6" descr="http://www.latex2png.com/pngs/db2375b06ae6826dac2e391100613e87.png">
            <a:extLst>
              <a:ext uri="{FF2B5EF4-FFF2-40B4-BE49-F238E27FC236}">
                <a16:creationId xmlns:a16="http://schemas.microsoft.com/office/drawing/2014/main" id="{6D0E5038-C20B-4670-914F-04AB2C6A1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883" y="4575672"/>
            <a:ext cx="5804905" cy="101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704FF49-C7DB-450C-A389-CA476F408D45}"/>
              </a:ext>
            </a:extLst>
          </p:cNvPr>
          <p:cNvSpPr txBox="1">
            <a:spLocks/>
          </p:cNvSpPr>
          <p:nvPr/>
        </p:nvSpPr>
        <p:spPr>
          <a:xfrm>
            <a:off x="1881726" y="3789762"/>
            <a:ext cx="8979107" cy="23777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X binomial: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p =  1/6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>
                  <a:lumMod val="75000"/>
                </a:prst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n =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>
                  <a:lumMod val="75000"/>
                </a:prst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k = 2</a:t>
            </a:r>
          </a:p>
        </p:txBody>
      </p:sp>
    </p:spTree>
    <p:extLst>
      <p:ext uri="{BB962C8B-B14F-4D97-AF65-F5344CB8AC3E}">
        <p14:creationId xmlns:p14="http://schemas.microsoft.com/office/powerpoint/2010/main" val="672155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1099511" y="1004597"/>
            <a:ext cx="9761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We roll a dice 3 times.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a 2 comes up exactly twice?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DB5FE09-67F9-4A7C-9C0B-7AF26FBF9695}"/>
              </a:ext>
            </a:extLst>
          </p:cNvPr>
          <p:cNvSpPr txBox="1">
            <a:spLocks/>
          </p:cNvSpPr>
          <p:nvPr/>
        </p:nvSpPr>
        <p:spPr>
          <a:xfrm>
            <a:off x="687463" y="1839424"/>
            <a:ext cx="5083576" cy="12911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Success: Rolling a 2.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3C6071-449B-4569-89EB-184BC4DC959D}"/>
              </a:ext>
            </a:extLst>
          </p:cNvPr>
          <p:cNvSpPr txBox="1">
            <a:spLocks/>
          </p:cNvSpPr>
          <p:nvPr/>
        </p:nvSpPr>
        <p:spPr>
          <a:xfrm>
            <a:off x="1550490" y="2520553"/>
            <a:ext cx="7154971" cy="12911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Failure:   Rolling any other number apart from 2.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04FF49-C7DB-450C-A389-CA476F408D45}"/>
              </a:ext>
            </a:extLst>
          </p:cNvPr>
          <p:cNvSpPr txBox="1">
            <a:spLocks/>
          </p:cNvSpPr>
          <p:nvPr/>
        </p:nvSpPr>
        <p:spPr>
          <a:xfrm>
            <a:off x="1881726" y="3789762"/>
            <a:ext cx="8979107" cy="237777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X binomial: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p =  1/6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>
                  <a:lumMod val="75000"/>
                </a:prst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n =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>
                  <a:lumMod val="75000"/>
                </a:prst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k = 2</a:t>
            </a:r>
          </a:p>
        </p:txBody>
      </p:sp>
      <p:pic>
        <p:nvPicPr>
          <p:cNvPr id="15362" name="Picture 2" descr="http://www.latex2png.com/pngs/af7ed858d8eea5edd5e029069552de55.png">
            <a:extLst>
              <a:ext uri="{FF2B5EF4-FFF2-40B4-BE49-F238E27FC236}">
                <a16:creationId xmlns:a16="http://schemas.microsoft.com/office/drawing/2014/main" id="{BE19CD3A-DD99-4942-9EB2-DB69D9306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545" y="4525396"/>
            <a:ext cx="5739590" cy="107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8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1099511" y="1004597"/>
            <a:ext cx="9761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We roll a dice 3 times.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a 2 comes up exactly twice?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B1DF71-96E3-4CD0-9E15-D849519A096B}"/>
              </a:ext>
            </a:extLst>
          </p:cNvPr>
          <p:cNvGrpSpPr/>
          <p:nvPr/>
        </p:nvGrpSpPr>
        <p:grpSpPr>
          <a:xfrm>
            <a:off x="4973217" y="2915817"/>
            <a:ext cx="1567543" cy="1646853"/>
            <a:chOff x="2043404" y="2999792"/>
            <a:chExt cx="1567543" cy="1646853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40C92DA-3C29-47C7-9657-9ADBD22D1C76}"/>
                </a:ext>
              </a:extLst>
            </p:cNvPr>
            <p:cNvCxnSpPr/>
            <p:nvPr/>
          </p:nvCxnSpPr>
          <p:spPr>
            <a:xfrm flipV="1">
              <a:off x="2043404" y="3060441"/>
              <a:ext cx="1567543" cy="6811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D7A429-8D83-4077-A2F1-9F641509D980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56655"/>
              <a:ext cx="1567543" cy="7899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BA7D5F2-0210-4A21-AD4A-2E0F0A741E3C}"/>
                </a:ext>
              </a:extLst>
            </p:cNvPr>
            <p:cNvSpPr/>
            <p:nvPr/>
          </p:nvSpPr>
          <p:spPr>
            <a:xfrm>
              <a:off x="2411548" y="2999792"/>
              <a:ext cx="284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E86D2C-A82F-445E-99BF-9264F81EACC7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240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1099511" y="1004597"/>
            <a:ext cx="9761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We roll a dice 3 times.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a 2 comes up exactly twice?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805B88-C713-434C-91D6-50B1EE7C9096}"/>
              </a:ext>
            </a:extLst>
          </p:cNvPr>
          <p:cNvGrpSpPr/>
          <p:nvPr/>
        </p:nvGrpSpPr>
        <p:grpSpPr>
          <a:xfrm>
            <a:off x="2796172" y="3572877"/>
            <a:ext cx="1029380" cy="1184985"/>
            <a:chOff x="2043404" y="2999792"/>
            <a:chExt cx="1567543" cy="164685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051801-AEBB-475D-BA46-F3E1376E9CA6}"/>
                </a:ext>
              </a:extLst>
            </p:cNvPr>
            <p:cNvCxnSpPr/>
            <p:nvPr/>
          </p:nvCxnSpPr>
          <p:spPr>
            <a:xfrm flipV="1">
              <a:off x="2043404" y="3060441"/>
              <a:ext cx="1567543" cy="6811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553A1D-C98F-4217-9A60-6AF449FEA49C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56655"/>
              <a:ext cx="1567543" cy="7899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3A577C-4245-49BF-8F6A-6A191B47607D}"/>
                </a:ext>
              </a:extLst>
            </p:cNvPr>
            <p:cNvSpPr/>
            <p:nvPr/>
          </p:nvSpPr>
          <p:spPr>
            <a:xfrm>
              <a:off x="2411548" y="2999792"/>
              <a:ext cx="284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57E8C6-0110-4021-B4DA-69549CB4B4D6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6F8A24-2595-4041-86A3-2D0BF7033505}"/>
              </a:ext>
            </a:extLst>
          </p:cNvPr>
          <p:cNvGrpSpPr/>
          <p:nvPr/>
        </p:nvGrpSpPr>
        <p:grpSpPr>
          <a:xfrm>
            <a:off x="4342772" y="4557214"/>
            <a:ext cx="1029380" cy="1175222"/>
            <a:chOff x="2043404" y="2987698"/>
            <a:chExt cx="1567543" cy="163328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E6B7E21-8383-41F8-9069-4DD2497E2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E1A015D-E682-460B-AD31-ED66C4A3709E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1AA4DD-B061-45A6-865A-3679C6C1C4E1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C6BC20-BB43-4D36-A75C-19CC0A7984AF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FC82A2-C192-4173-BDCA-2877BDC54E90}"/>
              </a:ext>
            </a:extLst>
          </p:cNvPr>
          <p:cNvGrpSpPr/>
          <p:nvPr/>
        </p:nvGrpSpPr>
        <p:grpSpPr>
          <a:xfrm>
            <a:off x="4322652" y="2698330"/>
            <a:ext cx="1029380" cy="1175222"/>
            <a:chOff x="2043404" y="2987698"/>
            <a:chExt cx="1567543" cy="1633284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48F77D-84C3-4B49-9EF4-0C0335B042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565E310-C6B5-451F-9EF3-2AC9B6441146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B5E1E0-D335-42B6-85AC-A9785A959AE7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032F66-885F-4BB6-A075-7C72BDC0C967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83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1099511" y="1004597"/>
            <a:ext cx="9761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We roll a dice 3 times.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a 2 comes up exactly twice?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805B88-C713-434C-91D6-50B1EE7C9096}"/>
              </a:ext>
            </a:extLst>
          </p:cNvPr>
          <p:cNvGrpSpPr/>
          <p:nvPr/>
        </p:nvGrpSpPr>
        <p:grpSpPr>
          <a:xfrm>
            <a:off x="2796172" y="3572877"/>
            <a:ext cx="1029380" cy="1184985"/>
            <a:chOff x="2043404" y="2999792"/>
            <a:chExt cx="1567543" cy="164685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051801-AEBB-475D-BA46-F3E1376E9CA6}"/>
                </a:ext>
              </a:extLst>
            </p:cNvPr>
            <p:cNvCxnSpPr/>
            <p:nvPr/>
          </p:nvCxnSpPr>
          <p:spPr>
            <a:xfrm flipV="1">
              <a:off x="2043404" y="3060441"/>
              <a:ext cx="1567543" cy="6811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553A1D-C98F-4217-9A60-6AF449FEA49C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56655"/>
              <a:ext cx="1567543" cy="7899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3A577C-4245-49BF-8F6A-6A191B47607D}"/>
                </a:ext>
              </a:extLst>
            </p:cNvPr>
            <p:cNvSpPr/>
            <p:nvPr/>
          </p:nvSpPr>
          <p:spPr>
            <a:xfrm>
              <a:off x="2411548" y="2999792"/>
              <a:ext cx="284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57E8C6-0110-4021-B4DA-69549CB4B4D6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6F8A24-2595-4041-86A3-2D0BF7033505}"/>
              </a:ext>
            </a:extLst>
          </p:cNvPr>
          <p:cNvGrpSpPr/>
          <p:nvPr/>
        </p:nvGrpSpPr>
        <p:grpSpPr>
          <a:xfrm>
            <a:off x="4342772" y="4557214"/>
            <a:ext cx="1029380" cy="1175222"/>
            <a:chOff x="2043404" y="2987698"/>
            <a:chExt cx="1567543" cy="163328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E6B7E21-8383-41F8-9069-4DD2497E2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E1A015D-E682-460B-AD31-ED66C4A3709E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1AA4DD-B061-45A6-865A-3679C6C1C4E1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C6BC20-BB43-4D36-A75C-19CC0A7984AF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FC82A2-C192-4173-BDCA-2877BDC54E90}"/>
              </a:ext>
            </a:extLst>
          </p:cNvPr>
          <p:cNvGrpSpPr/>
          <p:nvPr/>
        </p:nvGrpSpPr>
        <p:grpSpPr>
          <a:xfrm>
            <a:off x="4322652" y="2698330"/>
            <a:ext cx="1029380" cy="1175222"/>
            <a:chOff x="2043404" y="2987698"/>
            <a:chExt cx="1567543" cy="1633284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48F77D-84C3-4B49-9EF4-0C0335B042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565E310-C6B5-451F-9EF3-2AC9B6441146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B5E1E0-D335-42B6-85AC-A9785A959AE7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032F66-885F-4BB6-A075-7C72BDC0C967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8D7C08-724E-435E-8CCC-F25A15879B28}"/>
              </a:ext>
            </a:extLst>
          </p:cNvPr>
          <p:cNvGrpSpPr/>
          <p:nvPr/>
        </p:nvGrpSpPr>
        <p:grpSpPr>
          <a:xfrm>
            <a:off x="5799419" y="2269880"/>
            <a:ext cx="850247" cy="970451"/>
            <a:chOff x="2043404" y="2987698"/>
            <a:chExt cx="1567543" cy="163328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F061F8C-86E5-425F-9B84-A65020C1C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DAB611E-E7B4-4E24-8C14-ED358F083AEE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7864C2-7DA1-4F19-A8E0-E5FF98735342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5CD086-4CAD-4940-AAAA-B68C55500EEE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D14FAC-6278-4521-87E3-FF44F5BC5F20}"/>
              </a:ext>
            </a:extLst>
          </p:cNvPr>
          <p:cNvGrpSpPr/>
          <p:nvPr/>
        </p:nvGrpSpPr>
        <p:grpSpPr>
          <a:xfrm>
            <a:off x="5841307" y="3338664"/>
            <a:ext cx="850247" cy="970451"/>
            <a:chOff x="2043404" y="2987698"/>
            <a:chExt cx="1567543" cy="163328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481BCE6-92D3-4C2A-A97C-AC5AB083A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306227-4247-4285-A0EF-D0BE021A2FBA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34068B-FE9F-4227-9EC4-711BF6943D67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B455C4-B239-47CA-BFF4-58CFD1D6E6B0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147D687-157E-403A-8D01-E42D2641C68A}"/>
              </a:ext>
            </a:extLst>
          </p:cNvPr>
          <p:cNvGrpSpPr/>
          <p:nvPr/>
        </p:nvGrpSpPr>
        <p:grpSpPr>
          <a:xfrm>
            <a:off x="5889372" y="4337767"/>
            <a:ext cx="850247" cy="970451"/>
            <a:chOff x="2043404" y="2987698"/>
            <a:chExt cx="1567543" cy="163328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838537-2FBC-4F86-8268-CF7F613EF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0C23A9-F6E2-4D11-9883-7EEFA65310C3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25789F-3BFE-46E1-8855-23EFB6A3837E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7D9DBE5-C4CE-4C9B-9B37-98CEE0AA979F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6A42949-6E98-4454-BAE4-B5B795D94403}"/>
              </a:ext>
            </a:extLst>
          </p:cNvPr>
          <p:cNvGrpSpPr/>
          <p:nvPr/>
        </p:nvGrpSpPr>
        <p:grpSpPr>
          <a:xfrm>
            <a:off x="5896307" y="5368177"/>
            <a:ext cx="850247" cy="970451"/>
            <a:chOff x="2043404" y="2987698"/>
            <a:chExt cx="1567543" cy="1633284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40C163A-37A1-4D71-A8CE-1FA8D9A51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CB41178-58AB-483A-A951-5565B5F6FA7A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8CC1D4E-4628-4B44-83FB-3E205E299686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90115F-65C1-4C12-897F-F745DBEE7C51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4881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1099511" y="1004597"/>
            <a:ext cx="9761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We roll a dice 3 times.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a 2 comes up exactly twice?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805B88-C713-434C-91D6-50B1EE7C9096}"/>
              </a:ext>
            </a:extLst>
          </p:cNvPr>
          <p:cNvGrpSpPr/>
          <p:nvPr/>
        </p:nvGrpSpPr>
        <p:grpSpPr>
          <a:xfrm>
            <a:off x="2796172" y="3572877"/>
            <a:ext cx="1029380" cy="1184985"/>
            <a:chOff x="2043404" y="2999792"/>
            <a:chExt cx="1567543" cy="164685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051801-AEBB-475D-BA46-F3E1376E9CA6}"/>
                </a:ext>
              </a:extLst>
            </p:cNvPr>
            <p:cNvCxnSpPr/>
            <p:nvPr/>
          </p:nvCxnSpPr>
          <p:spPr>
            <a:xfrm flipV="1">
              <a:off x="2043404" y="3060441"/>
              <a:ext cx="1567543" cy="6811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553A1D-C98F-4217-9A60-6AF449FEA49C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56655"/>
              <a:ext cx="1567543" cy="7899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3A577C-4245-49BF-8F6A-6A191B47607D}"/>
                </a:ext>
              </a:extLst>
            </p:cNvPr>
            <p:cNvSpPr/>
            <p:nvPr/>
          </p:nvSpPr>
          <p:spPr>
            <a:xfrm>
              <a:off x="2411548" y="2999792"/>
              <a:ext cx="284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57E8C6-0110-4021-B4DA-69549CB4B4D6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6F8A24-2595-4041-86A3-2D0BF7033505}"/>
              </a:ext>
            </a:extLst>
          </p:cNvPr>
          <p:cNvGrpSpPr/>
          <p:nvPr/>
        </p:nvGrpSpPr>
        <p:grpSpPr>
          <a:xfrm>
            <a:off x="4342772" y="4557214"/>
            <a:ext cx="1029380" cy="1175222"/>
            <a:chOff x="2043404" y="2987698"/>
            <a:chExt cx="1567543" cy="163328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E6B7E21-8383-41F8-9069-4DD2497E2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E1A015D-E682-460B-AD31-ED66C4A3709E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1AA4DD-B061-45A6-865A-3679C6C1C4E1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C6BC20-BB43-4D36-A75C-19CC0A7984AF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FC82A2-C192-4173-BDCA-2877BDC54E90}"/>
              </a:ext>
            </a:extLst>
          </p:cNvPr>
          <p:cNvGrpSpPr/>
          <p:nvPr/>
        </p:nvGrpSpPr>
        <p:grpSpPr>
          <a:xfrm>
            <a:off x="4322652" y="2698330"/>
            <a:ext cx="1029380" cy="1175222"/>
            <a:chOff x="2043404" y="2987698"/>
            <a:chExt cx="1567543" cy="1633284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48F77D-84C3-4B49-9EF4-0C0335B042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565E310-C6B5-451F-9EF3-2AC9B6441146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B5E1E0-D335-42B6-85AC-A9785A959AE7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032F66-885F-4BB6-A075-7C72BDC0C967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8D7C08-724E-435E-8CCC-F25A15879B28}"/>
              </a:ext>
            </a:extLst>
          </p:cNvPr>
          <p:cNvGrpSpPr/>
          <p:nvPr/>
        </p:nvGrpSpPr>
        <p:grpSpPr>
          <a:xfrm>
            <a:off x="5799419" y="2269880"/>
            <a:ext cx="850247" cy="970451"/>
            <a:chOff x="2043404" y="2987698"/>
            <a:chExt cx="1567543" cy="163328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F061F8C-86E5-425F-9B84-A65020C1C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DAB611E-E7B4-4E24-8C14-ED358F083AEE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7864C2-7DA1-4F19-A8E0-E5FF98735342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5CD086-4CAD-4940-AAAA-B68C55500EEE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D14FAC-6278-4521-87E3-FF44F5BC5F20}"/>
              </a:ext>
            </a:extLst>
          </p:cNvPr>
          <p:cNvGrpSpPr/>
          <p:nvPr/>
        </p:nvGrpSpPr>
        <p:grpSpPr>
          <a:xfrm>
            <a:off x="5841307" y="3338664"/>
            <a:ext cx="850247" cy="970451"/>
            <a:chOff x="2043404" y="2987698"/>
            <a:chExt cx="1567543" cy="163328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481BCE6-92D3-4C2A-A97C-AC5AB083A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306227-4247-4285-A0EF-D0BE021A2FBA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34068B-FE9F-4227-9EC4-711BF6943D67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B455C4-B239-47CA-BFF4-58CFD1D6E6B0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147D687-157E-403A-8D01-E42D2641C68A}"/>
              </a:ext>
            </a:extLst>
          </p:cNvPr>
          <p:cNvGrpSpPr/>
          <p:nvPr/>
        </p:nvGrpSpPr>
        <p:grpSpPr>
          <a:xfrm>
            <a:off x="5889372" y="4337767"/>
            <a:ext cx="850247" cy="970451"/>
            <a:chOff x="2043404" y="2987698"/>
            <a:chExt cx="1567543" cy="163328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838537-2FBC-4F86-8268-CF7F613EF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0C23A9-F6E2-4D11-9883-7EEFA65310C3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25789F-3BFE-46E1-8855-23EFB6A3837E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7D9DBE5-C4CE-4C9B-9B37-98CEE0AA979F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6A42949-6E98-4454-BAE4-B5B795D94403}"/>
              </a:ext>
            </a:extLst>
          </p:cNvPr>
          <p:cNvGrpSpPr/>
          <p:nvPr/>
        </p:nvGrpSpPr>
        <p:grpSpPr>
          <a:xfrm>
            <a:off x="5896307" y="5368177"/>
            <a:ext cx="850247" cy="970451"/>
            <a:chOff x="2043404" y="2987698"/>
            <a:chExt cx="1567543" cy="1633284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40C163A-37A1-4D71-A8CE-1FA8D9A51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CB41178-58AB-483A-A951-5565B5F6FA7A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8CC1D4E-4628-4B44-83FB-3E205E299686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90115F-65C1-4C12-897F-F745DBEE7C51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A94377A-4305-43A4-AE71-3E88C5A1587D}"/>
              </a:ext>
            </a:extLst>
          </p:cNvPr>
          <p:cNvSpPr/>
          <p:nvPr/>
        </p:nvSpPr>
        <p:spPr>
          <a:xfrm>
            <a:off x="6805490" y="2299354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SSS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64F484-8240-49FE-B8DC-7F8E3D31CE5F}"/>
              </a:ext>
            </a:extLst>
          </p:cNvPr>
          <p:cNvSpPr/>
          <p:nvPr/>
        </p:nvSpPr>
        <p:spPr>
          <a:xfrm>
            <a:off x="6805490" y="2853802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SSF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F6B610-5FCF-4C66-B5B4-AD6D2053AB75}"/>
              </a:ext>
            </a:extLst>
          </p:cNvPr>
          <p:cNvSpPr/>
          <p:nvPr/>
        </p:nvSpPr>
        <p:spPr>
          <a:xfrm>
            <a:off x="6805490" y="3408250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SFS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601A8BC-CA5B-4223-A27B-0F05ACC97CC5}"/>
              </a:ext>
            </a:extLst>
          </p:cNvPr>
          <p:cNvSpPr/>
          <p:nvPr/>
        </p:nvSpPr>
        <p:spPr>
          <a:xfrm>
            <a:off x="6818933" y="392195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SFF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B7CC2B-CC44-44BD-A722-C99C1908C3C8}"/>
              </a:ext>
            </a:extLst>
          </p:cNvPr>
          <p:cNvSpPr/>
          <p:nvPr/>
        </p:nvSpPr>
        <p:spPr>
          <a:xfrm>
            <a:off x="6840086" y="4362141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FSS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4447B5-97C4-4183-9292-F04BA8715523}"/>
              </a:ext>
            </a:extLst>
          </p:cNvPr>
          <p:cNvSpPr/>
          <p:nvPr/>
        </p:nvSpPr>
        <p:spPr>
          <a:xfrm>
            <a:off x="6840086" y="491658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FSF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7B189BB-C738-4066-85A6-F003801211EC}"/>
              </a:ext>
            </a:extLst>
          </p:cNvPr>
          <p:cNvSpPr/>
          <p:nvPr/>
        </p:nvSpPr>
        <p:spPr>
          <a:xfrm>
            <a:off x="6840086" y="5471037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FFS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480B7DB-0D35-46FC-A0B6-94E610B69CEB}"/>
              </a:ext>
            </a:extLst>
          </p:cNvPr>
          <p:cNvSpPr/>
          <p:nvPr/>
        </p:nvSpPr>
        <p:spPr>
          <a:xfrm>
            <a:off x="6853529" y="5984745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FFF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702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1099511" y="1004597"/>
            <a:ext cx="9761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We roll a dice 3 times.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a 2 comes up exactly twice?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805B88-C713-434C-91D6-50B1EE7C9096}"/>
              </a:ext>
            </a:extLst>
          </p:cNvPr>
          <p:cNvGrpSpPr/>
          <p:nvPr/>
        </p:nvGrpSpPr>
        <p:grpSpPr>
          <a:xfrm>
            <a:off x="2796172" y="3572877"/>
            <a:ext cx="1029380" cy="1184985"/>
            <a:chOff x="2043404" y="2999792"/>
            <a:chExt cx="1567543" cy="1646853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051801-AEBB-475D-BA46-F3E1376E9CA6}"/>
                </a:ext>
              </a:extLst>
            </p:cNvPr>
            <p:cNvCxnSpPr/>
            <p:nvPr/>
          </p:nvCxnSpPr>
          <p:spPr>
            <a:xfrm flipV="1">
              <a:off x="2043404" y="3060441"/>
              <a:ext cx="1567543" cy="6811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F553A1D-C98F-4217-9A60-6AF449FEA49C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56655"/>
              <a:ext cx="1567543" cy="78999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93A577C-4245-49BF-8F6A-6A191B47607D}"/>
                </a:ext>
              </a:extLst>
            </p:cNvPr>
            <p:cNvSpPr/>
            <p:nvPr/>
          </p:nvSpPr>
          <p:spPr>
            <a:xfrm>
              <a:off x="2411548" y="2999792"/>
              <a:ext cx="284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57E8C6-0110-4021-B4DA-69549CB4B4D6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56F8A24-2595-4041-86A3-2D0BF7033505}"/>
              </a:ext>
            </a:extLst>
          </p:cNvPr>
          <p:cNvGrpSpPr/>
          <p:nvPr/>
        </p:nvGrpSpPr>
        <p:grpSpPr>
          <a:xfrm>
            <a:off x="4342772" y="4557214"/>
            <a:ext cx="1029380" cy="1175222"/>
            <a:chOff x="2043404" y="2987698"/>
            <a:chExt cx="1567543" cy="163328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E6B7E21-8383-41F8-9069-4DD2497E2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E1A015D-E682-460B-AD31-ED66C4A3709E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71AA4DD-B061-45A6-865A-3679C6C1C4E1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AC6BC20-BB43-4D36-A75C-19CC0A7984AF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FC82A2-C192-4173-BDCA-2877BDC54E90}"/>
              </a:ext>
            </a:extLst>
          </p:cNvPr>
          <p:cNvGrpSpPr/>
          <p:nvPr/>
        </p:nvGrpSpPr>
        <p:grpSpPr>
          <a:xfrm>
            <a:off x="4322652" y="2698330"/>
            <a:ext cx="1029380" cy="1175222"/>
            <a:chOff x="2043404" y="2987698"/>
            <a:chExt cx="1567543" cy="1633284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48F77D-84C3-4B49-9EF4-0C0335B042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565E310-C6B5-451F-9EF3-2AC9B6441146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3B5E1E0-D335-42B6-85AC-A9785A959AE7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032F66-885F-4BB6-A075-7C72BDC0C967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8D7C08-724E-435E-8CCC-F25A15879B28}"/>
              </a:ext>
            </a:extLst>
          </p:cNvPr>
          <p:cNvGrpSpPr/>
          <p:nvPr/>
        </p:nvGrpSpPr>
        <p:grpSpPr>
          <a:xfrm>
            <a:off x="5799419" y="2269880"/>
            <a:ext cx="850247" cy="970451"/>
            <a:chOff x="2043404" y="2987698"/>
            <a:chExt cx="1567543" cy="163328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F061F8C-86E5-425F-9B84-A65020C1C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DAB611E-E7B4-4E24-8C14-ED358F083AEE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7864C2-7DA1-4F19-A8E0-E5FF98735342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5CD086-4CAD-4940-AAAA-B68C55500EEE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D14FAC-6278-4521-87E3-FF44F5BC5F20}"/>
              </a:ext>
            </a:extLst>
          </p:cNvPr>
          <p:cNvGrpSpPr/>
          <p:nvPr/>
        </p:nvGrpSpPr>
        <p:grpSpPr>
          <a:xfrm>
            <a:off x="5841307" y="3338664"/>
            <a:ext cx="850247" cy="970451"/>
            <a:chOff x="2043404" y="2987698"/>
            <a:chExt cx="1567543" cy="163328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481BCE6-92D3-4C2A-A97C-AC5AB083A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0306227-4247-4285-A0EF-D0BE021A2FBA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34068B-FE9F-4227-9EC4-711BF6943D67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B455C4-B239-47CA-BFF4-58CFD1D6E6B0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147D687-157E-403A-8D01-E42D2641C68A}"/>
              </a:ext>
            </a:extLst>
          </p:cNvPr>
          <p:cNvGrpSpPr/>
          <p:nvPr/>
        </p:nvGrpSpPr>
        <p:grpSpPr>
          <a:xfrm>
            <a:off x="5889372" y="4337767"/>
            <a:ext cx="850247" cy="970451"/>
            <a:chOff x="2043404" y="2987698"/>
            <a:chExt cx="1567543" cy="163328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838537-2FBC-4F86-8268-CF7F613EF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0C23A9-F6E2-4D11-9883-7EEFA65310C3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25789F-3BFE-46E1-8855-23EFB6A3837E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7D9DBE5-C4CE-4C9B-9B37-98CEE0AA979F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6A42949-6E98-4454-BAE4-B5B795D94403}"/>
              </a:ext>
            </a:extLst>
          </p:cNvPr>
          <p:cNvGrpSpPr/>
          <p:nvPr/>
        </p:nvGrpSpPr>
        <p:grpSpPr>
          <a:xfrm>
            <a:off x="5896307" y="5368177"/>
            <a:ext cx="850247" cy="970451"/>
            <a:chOff x="2043404" y="2987698"/>
            <a:chExt cx="1567543" cy="1633284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40C163A-37A1-4D71-A8CE-1FA8D9A512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43404" y="3291059"/>
              <a:ext cx="1567543" cy="4505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CB41178-58AB-483A-A951-5565B5F6FA7A}"/>
                </a:ext>
              </a:extLst>
            </p:cNvPr>
            <p:cNvCxnSpPr>
              <a:cxnSpLocks/>
            </p:cNvCxnSpPr>
            <p:nvPr/>
          </p:nvCxnSpPr>
          <p:spPr>
            <a:xfrm>
              <a:off x="2043404" y="3896010"/>
              <a:ext cx="1567543" cy="4709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8CC1D4E-4628-4B44-83FB-3E205E299686}"/>
                </a:ext>
              </a:extLst>
            </p:cNvPr>
            <p:cNvSpPr/>
            <p:nvPr/>
          </p:nvSpPr>
          <p:spPr>
            <a:xfrm>
              <a:off x="2434006" y="2987698"/>
              <a:ext cx="284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S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90115F-65C1-4C12-897F-F745DBEE7C51}"/>
                </a:ext>
              </a:extLst>
            </p:cNvPr>
            <p:cNvSpPr/>
            <p:nvPr/>
          </p:nvSpPr>
          <p:spPr>
            <a:xfrm>
              <a:off x="2543123" y="4251650"/>
              <a:ext cx="2696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ahnschrift Light Condensed" panose="020B0502040204020203" pitchFamily="34" charset="0"/>
                  <a:ea typeface="+mn-ea"/>
                  <a:cs typeface="+mn-cs"/>
                </a:rPr>
                <a:t>F</a:t>
              </a: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A94377A-4305-43A4-AE71-3E88C5A1587D}"/>
              </a:ext>
            </a:extLst>
          </p:cNvPr>
          <p:cNvSpPr/>
          <p:nvPr/>
        </p:nvSpPr>
        <p:spPr>
          <a:xfrm>
            <a:off x="6805490" y="2299354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SSS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64F484-8240-49FE-B8DC-7F8E3D31CE5F}"/>
              </a:ext>
            </a:extLst>
          </p:cNvPr>
          <p:cNvSpPr/>
          <p:nvPr/>
        </p:nvSpPr>
        <p:spPr>
          <a:xfrm>
            <a:off x="6805490" y="2853802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SSF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F6B610-5FCF-4C66-B5B4-AD6D2053AB75}"/>
              </a:ext>
            </a:extLst>
          </p:cNvPr>
          <p:cNvSpPr/>
          <p:nvPr/>
        </p:nvSpPr>
        <p:spPr>
          <a:xfrm>
            <a:off x="6805490" y="3408250"/>
            <a:ext cx="482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SFS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601A8BC-CA5B-4223-A27B-0F05ACC97CC5}"/>
              </a:ext>
            </a:extLst>
          </p:cNvPr>
          <p:cNvSpPr/>
          <p:nvPr/>
        </p:nvSpPr>
        <p:spPr>
          <a:xfrm>
            <a:off x="6818933" y="392195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SFF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4B7CC2B-CC44-44BD-A722-C99C1908C3C8}"/>
              </a:ext>
            </a:extLst>
          </p:cNvPr>
          <p:cNvSpPr/>
          <p:nvPr/>
        </p:nvSpPr>
        <p:spPr>
          <a:xfrm>
            <a:off x="6840086" y="4362141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FSS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4447B5-97C4-4183-9292-F04BA8715523}"/>
              </a:ext>
            </a:extLst>
          </p:cNvPr>
          <p:cNvSpPr/>
          <p:nvPr/>
        </p:nvSpPr>
        <p:spPr>
          <a:xfrm>
            <a:off x="6840086" y="4916589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FSF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7B189BB-C738-4066-85A6-F003801211EC}"/>
              </a:ext>
            </a:extLst>
          </p:cNvPr>
          <p:cNvSpPr/>
          <p:nvPr/>
        </p:nvSpPr>
        <p:spPr>
          <a:xfrm>
            <a:off x="6840086" y="5471037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FFS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480B7DB-0D35-46FC-A0B6-94E610B69CEB}"/>
              </a:ext>
            </a:extLst>
          </p:cNvPr>
          <p:cNvSpPr/>
          <p:nvPr/>
        </p:nvSpPr>
        <p:spPr>
          <a:xfrm>
            <a:off x="6853529" y="5984745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FFF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pic>
        <p:nvPicPr>
          <p:cNvPr id="57" name="Picture 2" descr="http://www.latex2png.com/pngs/af7ed858d8eea5edd5e029069552de55.png">
            <a:extLst>
              <a:ext uri="{FF2B5EF4-FFF2-40B4-BE49-F238E27FC236}">
                <a16:creationId xmlns:a16="http://schemas.microsoft.com/office/drawing/2014/main" id="{3BCB608F-E4BA-4BD1-A0A6-923270114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449" y="2263514"/>
            <a:ext cx="3556226" cy="663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891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521012" y="2055456"/>
            <a:ext cx="11450163" cy="18680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If 20% of customers are willing to buy: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that exactly 25 out of 100 customers buy?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16681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1623151" y="1476958"/>
            <a:ext cx="894569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If 20% of customers are willing to buy: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that exactly 25 out of 100 customers buy?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8119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1623151" y="1476958"/>
            <a:ext cx="894569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If 20% of customers are willing to buy: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that exactly 25 out of 100 customers buy?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3879B-1A94-4DE3-BA4B-591ABB80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276" y="2744366"/>
            <a:ext cx="5297448" cy="337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59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521012" y="2055456"/>
            <a:ext cx="11450163" cy="18680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A coin is flipped 100 times.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that it lands on heads at least 70 times?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1078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1623151" y="1476958"/>
            <a:ext cx="894569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If 20% of customers are willing to buy: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that exactly 25 out of 100 customers buy?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3879B-1A94-4DE3-BA4B-591ABB80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18" y="2795684"/>
            <a:ext cx="5297448" cy="3430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F56F2-54BD-4EF8-9309-EC0CFF4FE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073" y="2795684"/>
            <a:ext cx="5381423" cy="34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670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1623151" y="1476958"/>
            <a:ext cx="894569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If 20% of customers are willing to buy: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that exactly 25 out of 100 customers buy?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3879B-1A94-4DE3-BA4B-591ABB80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18" y="2795684"/>
            <a:ext cx="5297448" cy="3430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7EF88F-1328-4167-9AAB-3E0A0AFFC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761" y="2795683"/>
            <a:ext cx="5381422" cy="34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72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1623151" y="2803816"/>
            <a:ext cx="894569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If 80% of customers are willing to buy: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that at least 8 out of 10 customers buy?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7406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1623151" y="1364397"/>
            <a:ext cx="894569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If 80% of customers are willing to buy: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that at least 8 out of 10 customers buy?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27C39-3B9A-4019-94BA-57F7BA1AA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043" y="2519244"/>
            <a:ext cx="5987913" cy="381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45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1623151" y="1364397"/>
            <a:ext cx="894569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If 80% of customers are willing to buy: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that at least 8 out of 10 customers buy?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27C39-3B9A-4019-94BA-57F7BA1AA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5357016"/>
            <a:ext cx="1317061" cy="839512"/>
          </a:xfrm>
          <a:prstGeom prst="rect">
            <a:avLst/>
          </a:prstGeom>
        </p:spPr>
      </p:pic>
      <p:pic>
        <p:nvPicPr>
          <p:cNvPr id="22530" name="Picture 2" descr="http://www.latex2png.com/pngs/8e4750304318d02906d9109e5efca1ed.png">
            <a:extLst>
              <a:ext uri="{FF2B5EF4-FFF2-40B4-BE49-F238E27FC236}">
                <a16:creationId xmlns:a16="http://schemas.microsoft.com/office/drawing/2014/main" id="{95757F31-AA6F-47EB-90C4-9198D3B80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20" y="2875684"/>
            <a:ext cx="7822996" cy="36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http://www.latex2png.com/pngs/4af044b7d736c92878eacb248bf4e4f2.png">
            <a:extLst>
              <a:ext uri="{FF2B5EF4-FFF2-40B4-BE49-F238E27FC236}">
                <a16:creationId xmlns:a16="http://schemas.microsoft.com/office/drawing/2014/main" id="{AF67C7A7-5BF4-4200-9B3B-FE568D768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329" y="3632978"/>
            <a:ext cx="3076678" cy="68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http://www.latex2png.com/pngs/b789d3c936f4c3f9a016f4b6a7e5d00c.png">
            <a:extLst>
              <a:ext uri="{FF2B5EF4-FFF2-40B4-BE49-F238E27FC236}">
                <a16:creationId xmlns:a16="http://schemas.microsoft.com/office/drawing/2014/main" id="{54BAEC59-234F-4E8B-93EA-4514CC71D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1" y="4623933"/>
            <a:ext cx="2907980" cy="66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2" name="Picture 14" descr="http://www.latex2png.com/pngs/1760fd2990b2d7bba30a8ad6935fa4a5.png">
            <a:extLst>
              <a:ext uri="{FF2B5EF4-FFF2-40B4-BE49-F238E27FC236}">
                <a16:creationId xmlns:a16="http://schemas.microsoft.com/office/drawing/2014/main" id="{66C1056D-560E-4774-A299-1796B0B7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1" y="5540520"/>
            <a:ext cx="3076678" cy="65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345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1623151" y="1364397"/>
            <a:ext cx="894569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If 80% of customers are willing to buy: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that at least 8 out of 10 customers buy?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27C39-3B9A-4019-94BA-57F7BA1AA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5357016"/>
            <a:ext cx="1317061" cy="839512"/>
          </a:xfrm>
          <a:prstGeom prst="rect">
            <a:avLst/>
          </a:prstGeom>
        </p:spPr>
      </p:pic>
      <p:pic>
        <p:nvPicPr>
          <p:cNvPr id="22530" name="Picture 2" descr="http://www.latex2png.com/pngs/8e4750304318d02906d9109e5efca1ed.png">
            <a:extLst>
              <a:ext uri="{FF2B5EF4-FFF2-40B4-BE49-F238E27FC236}">
                <a16:creationId xmlns:a16="http://schemas.microsoft.com/office/drawing/2014/main" id="{95757F31-AA6F-47EB-90C4-9198D3B80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20" y="2875684"/>
            <a:ext cx="7822996" cy="36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http://www.latex2png.com/pngs/4af044b7d736c92878eacb248bf4e4f2.png">
            <a:extLst>
              <a:ext uri="{FF2B5EF4-FFF2-40B4-BE49-F238E27FC236}">
                <a16:creationId xmlns:a16="http://schemas.microsoft.com/office/drawing/2014/main" id="{AF67C7A7-5BF4-4200-9B3B-FE568D768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329" y="3632978"/>
            <a:ext cx="3076678" cy="68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http://www.latex2png.com/pngs/b789d3c936f4c3f9a016f4b6a7e5d00c.png">
            <a:extLst>
              <a:ext uri="{FF2B5EF4-FFF2-40B4-BE49-F238E27FC236}">
                <a16:creationId xmlns:a16="http://schemas.microsoft.com/office/drawing/2014/main" id="{54BAEC59-234F-4E8B-93EA-4514CC71D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1" y="4623933"/>
            <a:ext cx="2907980" cy="66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2" name="Picture 14" descr="http://www.latex2png.com/pngs/1760fd2990b2d7bba30a8ad6935fa4a5.png">
            <a:extLst>
              <a:ext uri="{FF2B5EF4-FFF2-40B4-BE49-F238E27FC236}">
                <a16:creationId xmlns:a16="http://schemas.microsoft.com/office/drawing/2014/main" id="{66C1056D-560E-4774-A299-1796B0B7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1" y="5540520"/>
            <a:ext cx="3076678" cy="65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454A81-3CF3-42DA-965D-41276CB81EE5}"/>
              </a:ext>
            </a:extLst>
          </p:cNvPr>
          <p:cNvSpPr/>
          <p:nvPr/>
        </p:nvSpPr>
        <p:spPr>
          <a:xfrm>
            <a:off x="6876882" y="3661199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0.302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8FC70-168F-4347-807E-7F19B781835D}"/>
              </a:ext>
            </a:extLst>
          </p:cNvPr>
          <p:cNvSpPr/>
          <p:nvPr/>
        </p:nvSpPr>
        <p:spPr>
          <a:xfrm>
            <a:off x="9800850" y="2796464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0.677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63B0F6-7E24-4A42-9805-B3B9D2616EC6}"/>
              </a:ext>
            </a:extLst>
          </p:cNvPr>
          <p:cNvSpPr/>
          <p:nvPr/>
        </p:nvSpPr>
        <p:spPr>
          <a:xfrm>
            <a:off x="6876882" y="4753405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0.268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70E1E-2E3F-4D73-A5FA-EDFD560222F5}"/>
              </a:ext>
            </a:extLst>
          </p:cNvPr>
          <p:cNvSpPr/>
          <p:nvPr/>
        </p:nvSpPr>
        <p:spPr>
          <a:xfrm>
            <a:off x="6876882" y="5683858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0.107</a:t>
            </a:r>
          </a:p>
        </p:txBody>
      </p:sp>
    </p:spTree>
    <p:extLst>
      <p:ext uri="{BB962C8B-B14F-4D97-AF65-F5344CB8AC3E}">
        <p14:creationId xmlns:p14="http://schemas.microsoft.com/office/powerpoint/2010/main" val="119026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B376A33-7BDA-40ED-BF49-8DE9025A692B}"/>
              </a:ext>
            </a:extLst>
          </p:cNvPr>
          <p:cNvGraphicFramePr/>
          <p:nvPr>
            <p:extLst/>
          </p:nvPr>
        </p:nvGraphicFramePr>
        <p:xfrm>
          <a:off x="2971800" y="2476500"/>
          <a:ext cx="6860275" cy="3652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6585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1808395" y="1180000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Discrete Distribution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AB376A33-7BDA-40ED-BF49-8DE9025A692B}"/>
              </a:ext>
            </a:extLst>
          </p:cNvPr>
          <p:cNvGraphicFramePr/>
          <p:nvPr/>
        </p:nvGraphicFramePr>
        <p:xfrm>
          <a:off x="2971800" y="2476500"/>
          <a:ext cx="6860275" cy="3652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6619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1849205" y="1281393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Discrete Distribution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2C72AE7-792B-4B67-93C2-64BA0B191F03}"/>
              </a:ext>
            </a:extLst>
          </p:cNvPr>
          <p:cNvGraphicFramePr/>
          <p:nvPr>
            <p:extLst/>
          </p:nvPr>
        </p:nvGraphicFramePr>
        <p:xfrm>
          <a:off x="6536267" y="3657600"/>
          <a:ext cx="5213508" cy="280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5F9B5B6-588F-4E69-AFE0-C0351B1F693C}"/>
              </a:ext>
            </a:extLst>
          </p:cNvPr>
          <p:cNvSpPr txBox="1">
            <a:spLocks/>
          </p:cNvSpPr>
          <p:nvPr/>
        </p:nvSpPr>
        <p:spPr>
          <a:xfrm>
            <a:off x="-1849205" y="2150534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marR="0" lvl="0" indent="-57150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  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C451B">
                    <a:lumMod val="60000"/>
                    <a:lumOff val="4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Number of events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occurring in a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			time interval or region of opportunity</a:t>
            </a:r>
          </a:p>
        </p:txBody>
      </p:sp>
    </p:spTree>
    <p:extLst>
      <p:ext uri="{BB962C8B-B14F-4D97-AF65-F5344CB8AC3E}">
        <p14:creationId xmlns:p14="http://schemas.microsoft.com/office/powerpoint/2010/main" val="4058278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1849205" y="1281393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Discrete Distribution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F9B5B6-588F-4E69-AFE0-C0351B1F693C}"/>
              </a:ext>
            </a:extLst>
          </p:cNvPr>
          <p:cNvSpPr txBox="1">
            <a:spLocks/>
          </p:cNvSpPr>
          <p:nvPr/>
        </p:nvSpPr>
        <p:spPr>
          <a:xfrm>
            <a:off x="-1849205" y="2150534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marR="0" lvl="0" indent="-57150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  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C451B">
                    <a:lumMod val="60000"/>
                    <a:lumOff val="4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Number of events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occurring in a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			time interval or region of opportunity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FC587E-6C3F-4F97-8950-1C5D904BE83F}"/>
              </a:ext>
            </a:extLst>
          </p:cNvPr>
          <p:cNvSpPr txBox="1">
            <a:spLocks/>
          </p:cNvSpPr>
          <p:nvPr/>
        </p:nvSpPr>
        <p:spPr>
          <a:xfrm>
            <a:off x="-1070272" y="3019675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marR="0" lvl="0" indent="-57150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  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C451B">
                    <a:lumMod val="60000"/>
                    <a:lumOff val="4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How many customers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enter a store in one hour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AE46BE3-51F7-4D6E-ACB6-46C79446C206}"/>
              </a:ext>
            </a:extLst>
          </p:cNvPr>
          <p:cNvGraphicFramePr/>
          <p:nvPr>
            <p:extLst/>
          </p:nvPr>
        </p:nvGraphicFramePr>
        <p:xfrm>
          <a:off x="6536267" y="3657600"/>
          <a:ext cx="5213508" cy="280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8493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521012" y="2055456"/>
            <a:ext cx="11450163" cy="18680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If 20% of customers are willing to buy: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that exactly 25 out of 100 </a:t>
            </a:r>
            <a:r>
              <a:rPr kumimoji="0" lang="en-US" sz="4000" b="0" i="0" u="none" strike="noStrike" kern="1200" cap="none" spc="0" normalizeH="0" baseline="0" noProof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customers buy?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5666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1849205" y="1281393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Discrete Distribution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F9B5B6-588F-4E69-AFE0-C0351B1F693C}"/>
              </a:ext>
            </a:extLst>
          </p:cNvPr>
          <p:cNvSpPr txBox="1">
            <a:spLocks/>
          </p:cNvSpPr>
          <p:nvPr/>
        </p:nvSpPr>
        <p:spPr>
          <a:xfrm>
            <a:off x="-1849205" y="2150534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marR="0" lvl="0" indent="-57150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  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C451B">
                    <a:lumMod val="60000"/>
                    <a:lumOff val="4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Number of events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occurring in a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			time interval or region of opportunity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FC587E-6C3F-4F97-8950-1C5D904BE83F}"/>
              </a:ext>
            </a:extLst>
          </p:cNvPr>
          <p:cNvSpPr txBox="1">
            <a:spLocks/>
          </p:cNvSpPr>
          <p:nvPr/>
        </p:nvSpPr>
        <p:spPr>
          <a:xfrm>
            <a:off x="-1070272" y="3019675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marR="0" lvl="0" indent="-57150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  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C451B">
                    <a:lumMod val="60000"/>
                    <a:lumOff val="4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How many customers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enter a store in one hour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746FD-49C8-4FFE-8780-AA1AC341EB4B}"/>
              </a:ext>
            </a:extLst>
          </p:cNvPr>
          <p:cNvSpPr txBox="1">
            <a:spLocks/>
          </p:cNvSpPr>
          <p:nvPr/>
        </p:nvSpPr>
        <p:spPr>
          <a:xfrm>
            <a:off x="-1650306" y="3791552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marR="0" lvl="0" indent="-57150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  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C451B">
                    <a:lumMod val="60000"/>
                    <a:lumOff val="4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Only parameter </a:t>
            </a:r>
            <a:r>
              <a:rPr kumimoji="0" lang="el-GR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C451B">
                    <a:lumMod val="60000"/>
                    <a:lumOff val="4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λ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C451B">
                    <a:lumMod val="60000"/>
                    <a:lumOff val="4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7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–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8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expected value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FB4D41B-4F0A-47F3-B127-CFD46E1A12FA}"/>
              </a:ext>
            </a:extLst>
          </p:cNvPr>
          <p:cNvSpPr txBox="1">
            <a:spLocks/>
          </p:cNvSpPr>
          <p:nvPr/>
        </p:nvSpPr>
        <p:spPr>
          <a:xfrm>
            <a:off x="-1487289" y="4526741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marR="0" lvl="0" indent="-57150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  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C451B">
                    <a:lumMod val="60000"/>
                    <a:lumOff val="4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Possible values  reaching from 0 to </a:t>
            </a:r>
            <a:r>
              <a:rPr kumimoji="0" lang="de-DE" sz="35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C451B">
                    <a:lumMod val="60000"/>
                    <a:lumOff val="40000"/>
                  </a:srgbClr>
                </a:solidFill>
                <a:effectLst/>
                <a:uLnTx/>
                <a:uFillTx/>
                <a:latin typeface="Bahnschrift" panose="020B0502040204020203" pitchFamily="34" charset="0"/>
                <a:ea typeface="+mj-ea"/>
              </a:rPr>
              <a:t>∞ </a:t>
            </a:r>
            <a:endParaRPr kumimoji="0" lang="en-US" sz="35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BC451B">
                  <a:lumMod val="60000"/>
                  <a:lumOff val="40000"/>
                </a:srgb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4788FCD-FF01-40FC-933C-8EEED15F2852}"/>
              </a:ext>
            </a:extLst>
          </p:cNvPr>
          <p:cNvGraphicFramePr/>
          <p:nvPr>
            <p:extLst/>
          </p:nvPr>
        </p:nvGraphicFramePr>
        <p:xfrm>
          <a:off x="6536267" y="3657600"/>
          <a:ext cx="5213508" cy="280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E808B76-63A2-4CCF-A64D-7A7F6D601031}"/>
              </a:ext>
            </a:extLst>
          </p:cNvPr>
          <p:cNvSpPr/>
          <p:nvPr/>
        </p:nvSpPr>
        <p:spPr>
          <a:xfrm>
            <a:off x="8558090" y="2918282"/>
            <a:ext cx="21385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4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654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1849205" y="1281393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Assumptions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F9B5B6-588F-4E69-AFE0-C0351B1F693C}"/>
              </a:ext>
            </a:extLst>
          </p:cNvPr>
          <p:cNvSpPr txBox="1">
            <a:spLocks/>
          </p:cNvSpPr>
          <p:nvPr/>
        </p:nvSpPr>
        <p:spPr>
          <a:xfrm>
            <a:off x="-845905" y="2620434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marR="0" lvl="0" indent="-57150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  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C451B">
                    <a:lumMod val="60000"/>
                    <a:lumOff val="4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Rate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at which the events occur is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C451B">
                    <a:lumMod val="60000"/>
                    <a:lumOff val="4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constant over time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		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FC587E-6C3F-4F97-8950-1C5D904BE83F}"/>
              </a:ext>
            </a:extLst>
          </p:cNvPr>
          <p:cNvSpPr txBox="1">
            <a:spLocks/>
          </p:cNvSpPr>
          <p:nvPr/>
        </p:nvSpPr>
        <p:spPr>
          <a:xfrm>
            <a:off x="-2140541" y="3744325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marR="0" lvl="0" indent="-57150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  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C451B">
                    <a:lumMod val="60000"/>
                    <a:lumOff val="4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The events are independent</a:t>
            </a: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4788FCD-FF01-40FC-933C-8EEED15F2852}"/>
              </a:ext>
            </a:extLst>
          </p:cNvPr>
          <p:cNvGraphicFramePr/>
          <p:nvPr/>
        </p:nvGraphicFramePr>
        <p:xfrm>
          <a:off x="6536267" y="3657600"/>
          <a:ext cx="5213508" cy="280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E808B76-63A2-4CCF-A64D-7A7F6D601031}"/>
              </a:ext>
            </a:extLst>
          </p:cNvPr>
          <p:cNvSpPr/>
          <p:nvPr/>
        </p:nvSpPr>
        <p:spPr>
          <a:xfrm>
            <a:off x="8558090" y="2918282"/>
            <a:ext cx="21385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4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5539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1650306" y="1267178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Density function (</a:t>
            </a:r>
            <a:r>
              <a:rPr kumimoji="0" lang="en-US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p.m.f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.)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544405" y="2418800"/>
                <a:ext cx="8575208" cy="76774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ⅇ</m:t>
                            </m:r>
                          </m:e>
                          <m:sup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𝜆</m:t>
                            </m:r>
                          </m:e>
                          <m:sup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!</m:t>
                        </m:r>
                      </m:den>
                    </m:f>
                  </m:oMath>
                </a14:m>
                <a:endParaRPr kumimoji="0" lang="en-US" sz="4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Bahnschrift Light Condensed" panose="020B0502040204020203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4405" y="2418800"/>
                <a:ext cx="8575208" cy="7677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4788FCD-FF01-40FC-933C-8EEED15F2852}"/>
              </a:ext>
            </a:extLst>
          </p:cNvPr>
          <p:cNvGraphicFramePr/>
          <p:nvPr/>
        </p:nvGraphicFramePr>
        <p:xfrm>
          <a:off x="6536267" y="3657600"/>
          <a:ext cx="5213508" cy="280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6329AE7-26B8-4646-8269-B353934F941B}"/>
              </a:ext>
            </a:extLst>
          </p:cNvPr>
          <p:cNvSpPr/>
          <p:nvPr/>
        </p:nvSpPr>
        <p:spPr>
          <a:xfrm>
            <a:off x="8558090" y="2918282"/>
            <a:ext cx="21385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4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4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1650306" y="1267178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Density function (</a:t>
            </a:r>
            <a:r>
              <a:rPr kumimoji="0" lang="en-US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p.m.f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.)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544405" y="2418800"/>
                <a:ext cx="8575208" cy="76774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ⅇ</m:t>
                            </m:r>
                          </m:e>
                          <m:sup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𝜆</m:t>
                            </m:r>
                          </m:e>
                          <m:sup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!</m:t>
                        </m:r>
                      </m:den>
                    </m:f>
                  </m:oMath>
                </a14:m>
                <a:endParaRPr kumimoji="0" lang="en-US" sz="4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Bahnschrift Light Condensed" panose="020B0502040204020203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4405" y="2418800"/>
                <a:ext cx="8575208" cy="767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4788FCD-FF01-40FC-933C-8EEED15F2852}"/>
              </a:ext>
            </a:extLst>
          </p:cNvPr>
          <p:cNvGraphicFramePr/>
          <p:nvPr>
            <p:extLst/>
          </p:nvPr>
        </p:nvGraphicFramePr>
        <p:xfrm>
          <a:off x="6536267" y="3657600"/>
          <a:ext cx="5213508" cy="280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298C1721-5759-40E6-A4A6-A4AC2BB5EB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972905" y="3570422"/>
                <a:ext cx="8575208" cy="76774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kumimoji="0" lang="en-US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5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ⅇ</m:t>
                            </m:r>
                          </m:e>
                          <m:sup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4</m:t>
                            </m:r>
                          </m:e>
                          <m:sup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kumimoji="0" lang="en-US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5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!</m:t>
                        </m:r>
                      </m:den>
                    </m:f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0.1563</a:t>
                </a: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298C1721-5759-40E6-A4A6-A4AC2BB5E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2905" y="3570422"/>
                <a:ext cx="8575208" cy="767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A89254C-E6C2-4423-B30C-5E63A9E910EF}"/>
              </a:ext>
            </a:extLst>
          </p:cNvPr>
          <p:cNvSpPr/>
          <p:nvPr/>
        </p:nvSpPr>
        <p:spPr>
          <a:xfrm>
            <a:off x="9018487" y="4301792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0.1563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FC273A-DD9E-4A19-B74B-0F2BA3CDD19F}"/>
              </a:ext>
            </a:extLst>
          </p:cNvPr>
          <p:cNvSpPr/>
          <p:nvPr/>
        </p:nvSpPr>
        <p:spPr>
          <a:xfrm>
            <a:off x="8558090" y="2918282"/>
            <a:ext cx="21385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4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218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1650306" y="1267178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Density function (</a:t>
            </a:r>
            <a:r>
              <a:rPr kumimoji="0" lang="en-US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p.m.f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.)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544405" y="2418800"/>
                <a:ext cx="8575208" cy="76774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ⅇ</m:t>
                            </m:r>
                          </m:e>
                          <m:sup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𝜆</m:t>
                            </m:r>
                          </m:e>
                          <m:sup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!</m:t>
                        </m:r>
                      </m:den>
                    </m:f>
                  </m:oMath>
                </a14:m>
                <a:endParaRPr kumimoji="0" lang="en-US" sz="4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Bahnschrift Light Condensed" panose="020B0502040204020203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4405" y="2418800"/>
                <a:ext cx="8575208" cy="767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4788FCD-FF01-40FC-933C-8EEED15F2852}"/>
              </a:ext>
            </a:extLst>
          </p:cNvPr>
          <p:cNvGraphicFramePr/>
          <p:nvPr/>
        </p:nvGraphicFramePr>
        <p:xfrm>
          <a:off x="6536267" y="3657600"/>
          <a:ext cx="5213508" cy="280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298C1721-5759-40E6-A4A6-A4AC2BB5EB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972905" y="3570422"/>
                <a:ext cx="8575208" cy="76774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kumimoji="0" lang="en-US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5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ⅇ</m:t>
                            </m:r>
                          </m:e>
                          <m:sup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4</m:t>
                            </m:r>
                          </m:e>
                          <m:sup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kumimoji="0" lang="en-US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5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!</m:t>
                        </m:r>
                      </m:den>
                    </m:f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0.1563</a:t>
                </a: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298C1721-5759-40E6-A4A6-A4AC2BB5E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2905" y="3570422"/>
                <a:ext cx="8575208" cy="767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A89254C-E6C2-4423-B30C-5E63A9E910EF}"/>
              </a:ext>
            </a:extLst>
          </p:cNvPr>
          <p:cNvSpPr/>
          <p:nvPr/>
        </p:nvSpPr>
        <p:spPr>
          <a:xfrm>
            <a:off x="9018487" y="4301792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0.1563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F206D-11B5-4D27-B430-692D3FDA267F}"/>
              </a:ext>
            </a:extLst>
          </p:cNvPr>
          <p:cNvSpPr/>
          <p:nvPr/>
        </p:nvSpPr>
        <p:spPr>
          <a:xfrm>
            <a:off x="8558090" y="2918282"/>
            <a:ext cx="21385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4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84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1650306" y="1267178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Density function (</a:t>
            </a:r>
            <a:r>
              <a:rPr kumimoji="0" lang="en-US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p.m.f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.)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544405" y="2418800"/>
                <a:ext cx="8575208" cy="76774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ⅇ</m:t>
                            </m:r>
                          </m:e>
                          <m:sup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𝜆</m:t>
                            </m:r>
                          </m:e>
                          <m:sup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!</m:t>
                        </m:r>
                      </m:den>
                    </m:f>
                  </m:oMath>
                </a14:m>
                <a:endParaRPr kumimoji="0" lang="en-US" sz="4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Bahnschrift Light Condensed" panose="020B0502040204020203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4405" y="2418800"/>
                <a:ext cx="8575208" cy="767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4788FCD-FF01-40FC-933C-8EEED15F2852}"/>
              </a:ext>
            </a:extLst>
          </p:cNvPr>
          <p:cNvGraphicFramePr/>
          <p:nvPr/>
        </p:nvGraphicFramePr>
        <p:xfrm>
          <a:off x="6536267" y="3657600"/>
          <a:ext cx="5213508" cy="280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298C1721-5759-40E6-A4A6-A4AC2BB5EB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972905" y="3570422"/>
                <a:ext cx="8575208" cy="76774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kumimoji="0" lang="en-US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5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ⅇ</m:t>
                            </m:r>
                          </m:e>
                          <m:sup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4</m:t>
                            </m:r>
                          </m:e>
                          <m:sup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kumimoji="0" lang="en-US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5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!</m:t>
                        </m:r>
                      </m:den>
                    </m:f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0.1563</a:t>
                </a: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298C1721-5759-40E6-A4A6-A4AC2BB5E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2905" y="3570422"/>
                <a:ext cx="8575208" cy="767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A89254C-E6C2-4423-B30C-5E63A9E910EF}"/>
              </a:ext>
            </a:extLst>
          </p:cNvPr>
          <p:cNvSpPr/>
          <p:nvPr/>
        </p:nvSpPr>
        <p:spPr>
          <a:xfrm>
            <a:off x="9018487" y="4301792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0.1563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F206D-11B5-4D27-B430-692D3FDA267F}"/>
              </a:ext>
            </a:extLst>
          </p:cNvPr>
          <p:cNvSpPr/>
          <p:nvPr/>
        </p:nvSpPr>
        <p:spPr>
          <a:xfrm>
            <a:off x="8558090" y="2918282"/>
            <a:ext cx="21385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4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09ADA1-1366-41C9-A973-65211F8E3C63}"/>
              </a:ext>
            </a:extLst>
          </p:cNvPr>
          <p:cNvSpPr/>
          <p:nvPr/>
        </p:nvSpPr>
        <p:spPr>
          <a:xfrm>
            <a:off x="1422738" y="4875232"/>
            <a:ext cx="3783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= POISSON.DIST(5,4,FALSE)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951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1650306" y="1267178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Density function (</a:t>
            </a:r>
            <a:r>
              <a:rPr kumimoji="0" lang="en-US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p.m.f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.)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544405" y="2418800"/>
                <a:ext cx="8575208" cy="76774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ⅇ</m:t>
                            </m:r>
                          </m:e>
                          <m:sup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𝜆</m:t>
                            </m:r>
                          </m:e>
                          <m:sup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!</m:t>
                        </m:r>
                      </m:den>
                    </m:f>
                  </m:oMath>
                </a14:m>
                <a:endParaRPr kumimoji="0" lang="en-US" sz="4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Bahnschrift Light Condensed" panose="020B0502040204020203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4405" y="2418800"/>
                <a:ext cx="8575208" cy="767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4788FCD-FF01-40FC-933C-8EEED15F2852}"/>
              </a:ext>
            </a:extLst>
          </p:cNvPr>
          <p:cNvGraphicFramePr/>
          <p:nvPr/>
        </p:nvGraphicFramePr>
        <p:xfrm>
          <a:off x="6536267" y="3657600"/>
          <a:ext cx="5213508" cy="280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298C1721-5759-40E6-A4A6-A4AC2BB5EB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972905" y="3570422"/>
                <a:ext cx="8575208" cy="76774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kumimoji="0" lang="en-US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5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ⅇ</m:t>
                            </m:r>
                          </m:e>
                          <m:sup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4</m:t>
                            </m:r>
                          </m:e>
                          <m:sup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kumimoji="0" lang="en-US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5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!</m:t>
                        </m:r>
                      </m:den>
                    </m:f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0.1563</a:t>
                </a: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298C1721-5759-40E6-A4A6-A4AC2BB5E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2905" y="3570422"/>
                <a:ext cx="8575208" cy="767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A89254C-E6C2-4423-B30C-5E63A9E910EF}"/>
              </a:ext>
            </a:extLst>
          </p:cNvPr>
          <p:cNvSpPr/>
          <p:nvPr/>
        </p:nvSpPr>
        <p:spPr>
          <a:xfrm>
            <a:off x="9018487" y="4301792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0.1563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F206D-11B5-4D27-B430-692D3FDA267F}"/>
              </a:ext>
            </a:extLst>
          </p:cNvPr>
          <p:cNvSpPr/>
          <p:nvPr/>
        </p:nvSpPr>
        <p:spPr>
          <a:xfrm>
            <a:off x="8558090" y="2918282"/>
            <a:ext cx="21385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4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09ADA1-1366-41C9-A973-65211F8E3C63}"/>
              </a:ext>
            </a:extLst>
          </p:cNvPr>
          <p:cNvSpPr/>
          <p:nvPr/>
        </p:nvSpPr>
        <p:spPr>
          <a:xfrm>
            <a:off x="1422738" y="4875232"/>
            <a:ext cx="3783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= POISSON.DIST(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,4,FALSE)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4091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1650306" y="1267178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Density function (</a:t>
            </a:r>
            <a:r>
              <a:rPr kumimoji="0" lang="en-US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p.m.f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.)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544405" y="2418800"/>
                <a:ext cx="8575208" cy="76774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ⅇ</m:t>
                            </m:r>
                          </m:e>
                          <m:sup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𝜆</m:t>
                            </m:r>
                          </m:e>
                          <m:sup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!</m:t>
                        </m:r>
                      </m:den>
                    </m:f>
                  </m:oMath>
                </a14:m>
                <a:endParaRPr kumimoji="0" lang="en-US" sz="4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Bahnschrift Light Condensed" panose="020B0502040204020203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4405" y="2418800"/>
                <a:ext cx="8575208" cy="767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4788FCD-FF01-40FC-933C-8EEED15F2852}"/>
              </a:ext>
            </a:extLst>
          </p:cNvPr>
          <p:cNvGraphicFramePr/>
          <p:nvPr/>
        </p:nvGraphicFramePr>
        <p:xfrm>
          <a:off x="6536267" y="3657600"/>
          <a:ext cx="5213508" cy="280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298C1721-5759-40E6-A4A6-A4AC2BB5EB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972905" y="3570422"/>
                <a:ext cx="8575208" cy="76774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kumimoji="0" lang="en-US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5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ⅇ</m:t>
                            </m:r>
                          </m:e>
                          <m:sup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4</m:t>
                            </m:r>
                          </m:e>
                          <m:sup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kumimoji="0" lang="en-US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5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!</m:t>
                        </m:r>
                      </m:den>
                    </m:f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0.1563</a:t>
                </a: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298C1721-5759-40E6-A4A6-A4AC2BB5E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2905" y="3570422"/>
                <a:ext cx="8575208" cy="767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A89254C-E6C2-4423-B30C-5E63A9E910EF}"/>
              </a:ext>
            </a:extLst>
          </p:cNvPr>
          <p:cNvSpPr/>
          <p:nvPr/>
        </p:nvSpPr>
        <p:spPr>
          <a:xfrm>
            <a:off x="9018487" y="4301792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0.1563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F206D-11B5-4D27-B430-692D3FDA267F}"/>
              </a:ext>
            </a:extLst>
          </p:cNvPr>
          <p:cNvSpPr/>
          <p:nvPr/>
        </p:nvSpPr>
        <p:spPr>
          <a:xfrm>
            <a:off x="8558090" y="2918282"/>
            <a:ext cx="21385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4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09ADA1-1366-41C9-A973-65211F8E3C63}"/>
              </a:ext>
            </a:extLst>
          </p:cNvPr>
          <p:cNvSpPr/>
          <p:nvPr/>
        </p:nvSpPr>
        <p:spPr>
          <a:xfrm>
            <a:off x="1422738" y="4875232"/>
            <a:ext cx="3783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= POISSON.DIST(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,FALSE)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331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1650306" y="1267178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Density function (</a:t>
            </a:r>
            <a:r>
              <a:rPr kumimoji="0" lang="en-US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p.m.f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.)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544405" y="2418800"/>
                <a:ext cx="8575208" cy="76774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ⅇ</m:t>
                            </m:r>
                          </m:e>
                          <m:sup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𝜆</m:t>
                            </m:r>
                          </m:e>
                          <m:sup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!</m:t>
                        </m:r>
                      </m:den>
                    </m:f>
                  </m:oMath>
                </a14:m>
                <a:endParaRPr kumimoji="0" lang="en-US" sz="4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Bahnschrift Light Condensed" panose="020B0502040204020203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4405" y="2418800"/>
                <a:ext cx="8575208" cy="767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4788FCD-FF01-40FC-933C-8EEED15F2852}"/>
              </a:ext>
            </a:extLst>
          </p:cNvPr>
          <p:cNvGraphicFramePr/>
          <p:nvPr/>
        </p:nvGraphicFramePr>
        <p:xfrm>
          <a:off x="6536267" y="3657600"/>
          <a:ext cx="5213508" cy="280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298C1721-5759-40E6-A4A6-A4AC2BB5EB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972905" y="3570422"/>
                <a:ext cx="8575208" cy="76774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kumimoji="0" lang="en-US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5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ⅇ</m:t>
                            </m:r>
                          </m:e>
                          <m:sup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4</m:t>
                            </m:r>
                          </m:e>
                          <m:sup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kumimoji="0" lang="en-US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5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!</m:t>
                        </m:r>
                      </m:den>
                    </m:f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0.1563</a:t>
                </a: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298C1721-5759-40E6-A4A6-A4AC2BB5E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2905" y="3570422"/>
                <a:ext cx="8575208" cy="7677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A89254C-E6C2-4423-B30C-5E63A9E910EF}"/>
              </a:ext>
            </a:extLst>
          </p:cNvPr>
          <p:cNvSpPr/>
          <p:nvPr/>
        </p:nvSpPr>
        <p:spPr>
          <a:xfrm>
            <a:off x="9018487" y="4301792"/>
            <a:ext cx="657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0.1563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F206D-11B5-4D27-B430-692D3FDA267F}"/>
              </a:ext>
            </a:extLst>
          </p:cNvPr>
          <p:cNvSpPr/>
          <p:nvPr/>
        </p:nvSpPr>
        <p:spPr>
          <a:xfrm>
            <a:off x="8558090" y="2918282"/>
            <a:ext cx="21385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4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09ADA1-1366-41C9-A973-65211F8E3C63}"/>
              </a:ext>
            </a:extLst>
          </p:cNvPr>
          <p:cNvSpPr/>
          <p:nvPr/>
        </p:nvSpPr>
        <p:spPr>
          <a:xfrm>
            <a:off x="1422738" y="4875232"/>
            <a:ext cx="3783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= POISSON.DIST(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,4,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FALSE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)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303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972906" y="1180000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Cumulative density function (</a:t>
            </a:r>
            <a:r>
              <a:rPr kumimoji="0" lang="en-US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c.d.f.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)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544405" y="2418800"/>
                <a:ext cx="8575208" cy="76774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kumimoji="0" lang="en-US" sz="4000" b="0" i="0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n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ⅇ</m:t>
                        </m:r>
                      </m:e>
                      <m:sup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𝜆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grow m:val="on"/>
                        <m:ctrlPr>
                          <a:rPr kumimoji="0" lang="de-DE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=0</m:t>
                        </m:r>
                      </m:sub>
                      <m:sup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de-DE" sz="4000" b="0" i="1" u="none" strike="noStrike" kern="1200" cap="none" spc="0" normalizeH="0" baseline="0" noProof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DADADA"/>
                                    </a:solidFill>
                                    <a:effectLst>
                                      <a:outerShdw blurRad="9525" dist="25400" dir="14640000" algn="tl" rotWithShape="0">
                                        <a:prstClr val="black">
                                          <a:alpha val="30000"/>
                                        </a:prst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kumimoji="0" lang="de-DE" sz="4000" b="0" i="1" u="none" strike="noStrike" kern="1200" cap="none" spc="0" normalizeH="0" baseline="0" noProof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DADADA"/>
                                    </a:solidFill>
                                    <a:effectLst>
                                      <a:outerShdw blurRad="9525" dist="25400" dir="14640000" algn="tl" rotWithShape="0">
                                        <a:prstClr val="black">
                                          <a:alpha val="30000"/>
                                        </a:prst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j-ea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0" lang="de-DE" sz="4000" b="0" i="1" u="none" strike="noStrike" kern="1200" cap="none" spc="0" normalizeH="0" baseline="0" noProof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DADADA"/>
                                    </a:solidFill>
                                    <a:effectLst>
                                      <a:outerShdw blurRad="9525" dist="25400" dir="14640000" algn="tl" rotWithShape="0">
                                        <a:prstClr val="black">
                                          <a:alpha val="30000"/>
                                        </a:prst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j-ea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kumimoji="0" lang="en-US" sz="4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Bahnschrift Light Condensed" panose="020B0502040204020203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4405" y="2418800"/>
                <a:ext cx="8575208" cy="767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4788FCD-FF01-40FC-933C-8EEED15F2852}"/>
              </a:ext>
            </a:extLst>
          </p:cNvPr>
          <p:cNvGraphicFramePr/>
          <p:nvPr>
            <p:extLst/>
          </p:nvPr>
        </p:nvGraphicFramePr>
        <p:xfrm>
          <a:off x="6536267" y="3657600"/>
          <a:ext cx="5213508" cy="2801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A09ADA1-1366-41C9-A973-65211F8E3C63}"/>
              </a:ext>
            </a:extLst>
          </p:cNvPr>
          <p:cNvSpPr/>
          <p:nvPr/>
        </p:nvSpPr>
        <p:spPr>
          <a:xfrm>
            <a:off x="1422738" y="4875232"/>
            <a:ext cx="3783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= POISSON.DIST(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,4,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TRUE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)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500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521012" y="2055456"/>
            <a:ext cx="11450163" cy="18680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Binomial experiment: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The number of "successes" in </a:t>
            </a:r>
            <a:r>
              <a:rPr kumimoji="0" lang="en-US" sz="40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n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independent Bernoulli trials.</a:t>
            </a:r>
            <a:endParaRPr kumimoji="0" lang="de-DE" sz="4000" b="0" i="1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23219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972906" y="1180000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Cumulative density function (</a:t>
            </a:r>
            <a:r>
              <a:rPr kumimoji="0" lang="en-US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c.d.f.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)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544405" y="2418800"/>
                <a:ext cx="8575208" cy="76774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kumimoji="0" lang="en-US" sz="4000" b="0" i="0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n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ⅇ</m:t>
                        </m:r>
                      </m:e>
                      <m:sup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𝜆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grow m:val="on"/>
                        <m:ctrlPr>
                          <a:rPr kumimoji="0" lang="de-DE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=0</m:t>
                        </m:r>
                      </m:sub>
                      <m:sup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de-DE" sz="4000" b="0" i="1" u="none" strike="noStrike" kern="1200" cap="none" spc="0" normalizeH="0" baseline="0" noProof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DADADA"/>
                                    </a:solidFill>
                                    <a:effectLst>
                                      <a:outerShdw blurRad="9525" dist="25400" dir="14640000" algn="tl" rotWithShape="0">
                                        <a:prstClr val="black">
                                          <a:alpha val="30000"/>
                                        </a:prst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kumimoji="0" lang="de-DE" sz="4000" b="0" i="1" u="none" strike="noStrike" kern="1200" cap="none" spc="0" normalizeH="0" baseline="0" noProof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DADADA"/>
                                    </a:solidFill>
                                    <a:effectLst>
                                      <a:outerShdw blurRad="9525" dist="25400" dir="14640000" algn="tl" rotWithShape="0">
                                        <a:prstClr val="black">
                                          <a:alpha val="30000"/>
                                        </a:prst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j-ea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kumimoji="0" lang="de-DE" sz="4000" b="0" i="1" u="none" strike="noStrike" kern="1200" cap="none" spc="0" normalizeH="0" baseline="0" noProof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DADADA"/>
                                    </a:solidFill>
                                    <a:effectLst>
                                      <a:outerShdw blurRad="9525" dist="25400" dir="14640000" algn="tl" rotWithShape="0">
                                        <a:prstClr val="black">
                                          <a:alpha val="30000"/>
                                        </a:prst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j-ea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kumimoji="0" lang="en-US" sz="4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Bahnschrift Light Condensed" panose="020B0502040204020203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4405" y="2418800"/>
                <a:ext cx="8575208" cy="767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4788FCD-FF01-40FC-933C-8EEED15F2852}"/>
              </a:ext>
            </a:extLst>
          </p:cNvPr>
          <p:cNvGraphicFramePr/>
          <p:nvPr>
            <p:extLst/>
          </p:nvPr>
        </p:nvGraphicFramePr>
        <p:xfrm>
          <a:off x="6686421" y="1651000"/>
          <a:ext cx="4286380" cy="2184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A09ADA1-1366-41C9-A973-65211F8E3C63}"/>
              </a:ext>
            </a:extLst>
          </p:cNvPr>
          <p:cNvSpPr/>
          <p:nvPr/>
        </p:nvSpPr>
        <p:spPr>
          <a:xfrm>
            <a:off x="1422738" y="4875232"/>
            <a:ext cx="478756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= POISSON.DIST(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5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,4,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TRUE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) =0.785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C574C56-4591-484D-A0FF-2E1F6787655D}"/>
              </a:ext>
            </a:extLst>
          </p:cNvPr>
          <p:cNvGraphicFramePr/>
          <p:nvPr>
            <p:extLst/>
          </p:nvPr>
        </p:nvGraphicFramePr>
        <p:xfrm>
          <a:off x="6686421" y="4114770"/>
          <a:ext cx="4286380" cy="218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54189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1888787" y="1267126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Expected value: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090505" y="2150450"/>
                <a:ext cx="8575208" cy="76774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𝐸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</m:oMath>
                </a14:m>
                <a:r>
                  <a:rPr kumimoji="0" lang="de-DE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𝜆</m:t>
                    </m:r>
                  </m:oMath>
                </a14:m>
                <a:endParaRPr kumimoji="0" lang="en-US" sz="4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Bahnschrift Light Condensed" panose="020B0502040204020203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90505" y="2150450"/>
                <a:ext cx="8575208" cy="767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4788FCD-FF01-40FC-933C-8EEED15F2852}"/>
              </a:ext>
            </a:extLst>
          </p:cNvPr>
          <p:cNvGraphicFramePr/>
          <p:nvPr/>
        </p:nvGraphicFramePr>
        <p:xfrm>
          <a:off x="6686421" y="1651000"/>
          <a:ext cx="4286380" cy="2184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C574C56-4591-484D-A0FF-2E1F6787655D}"/>
              </a:ext>
            </a:extLst>
          </p:cNvPr>
          <p:cNvGraphicFramePr/>
          <p:nvPr/>
        </p:nvGraphicFramePr>
        <p:xfrm>
          <a:off x="6686421" y="4114770"/>
          <a:ext cx="4286380" cy="218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78678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1888787" y="1267126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Expected value: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090505" y="2150450"/>
                <a:ext cx="8575208" cy="76774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𝐸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</m:oMath>
                </a14:m>
                <a:r>
                  <a:rPr kumimoji="0" lang="de-DE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𝜆</m:t>
                    </m:r>
                  </m:oMath>
                </a14:m>
                <a:endParaRPr kumimoji="0" lang="en-US" sz="4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Bahnschrift Light Condensed" panose="020B0502040204020203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5F9B5B6-588F-4E69-AFE0-C0351B1F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90505" y="2150450"/>
                <a:ext cx="8575208" cy="767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4788FCD-FF01-40FC-933C-8EEED15F2852}"/>
              </a:ext>
            </a:extLst>
          </p:cNvPr>
          <p:cNvGraphicFramePr/>
          <p:nvPr/>
        </p:nvGraphicFramePr>
        <p:xfrm>
          <a:off x="6686421" y="1651000"/>
          <a:ext cx="4286380" cy="2184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C574C56-4591-484D-A0FF-2E1F6787655D}"/>
              </a:ext>
            </a:extLst>
          </p:cNvPr>
          <p:cNvGraphicFramePr/>
          <p:nvPr/>
        </p:nvGraphicFramePr>
        <p:xfrm>
          <a:off x="6686421" y="4114770"/>
          <a:ext cx="4286380" cy="21844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C88FC6A4-0169-47D7-A88A-1A46B039521C}"/>
              </a:ext>
            </a:extLst>
          </p:cNvPr>
          <p:cNvSpPr txBox="1">
            <a:spLocks/>
          </p:cNvSpPr>
          <p:nvPr/>
        </p:nvSpPr>
        <p:spPr>
          <a:xfrm>
            <a:off x="-2345987" y="3732960"/>
            <a:ext cx="8575208" cy="76774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Variance: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EC07984E-A85D-4188-97FD-F7AA83294E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090505" y="4616284"/>
                <a:ext cx="8575208" cy="76774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𝑉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</m:oMath>
                </a14:m>
                <a:r>
                  <a:rPr kumimoji="0" lang="de-DE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Calisto MT" panose="02040603050505030304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𝜆</m:t>
                    </m:r>
                  </m:oMath>
                </a14:m>
                <a:endParaRPr kumimoji="0" lang="en-US" sz="4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Bahnschrift Light Condensed" panose="020B0502040204020203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EC07984E-A85D-4188-97FD-F7AA83294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90505" y="4616284"/>
                <a:ext cx="8575208" cy="7677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322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A594979-A852-4FAC-97E0-E82C8C4AA6E8}"/>
              </a:ext>
            </a:extLst>
          </p:cNvPr>
          <p:cNvGraphicFramePr/>
          <p:nvPr>
            <p:extLst/>
          </p:nvPr>
        </p:nvGraphicFramePr>
        <p:xfrm>
          <a:off x="1468334" y="1875186"/>
          <a:ext cx="3206850" cy="177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0114534-8365-4C3C-998D-AC0CB02ACE28}"/>
              </a:ext>
            </a:extLst>
          </p:cNvPr>
          <p:cNvSpPr/>
          <p:nvPr/>
        </p:nvSpPr>
        <p:spPr>
          <a:xfrm>
            <a:off x="2503281" y="1167300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4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CC176F9-71B8-48AB-AD14-50D1D234953C}"/>
              </a:ext>
            </a:extLst>
          </p:cNvPr>
          <p:cNvGraphicFramePr/>
          <p:nvPr>
            <p:extLst/>
          </p:nvPr>
        </p:nvGraphicFramePr>
        <p:xfrm>
          <a:off x="7396300" y="1875186"/>
          <a:ext cx="3206851" cy="177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1EB0CD0-4277-4480-85F4-A4D5C34457FF}"/>
              </a:ext>
            </a:extLst>
          </p:cNvPr>
          <p:cNvSpPr/>
          <p:nvPr/>
        </p:nvSpPr>
        <p:spPr>
          <a:xfrm>
            <a:off x="8431248" y="1167300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1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09EE360-4542-43B9-846B-5422516660D4}"/>
              </a:ext>
            </a:extLst>
          </p:cNvPr>
          <p:cNvGraphicFramePr/>
          <p:nvPr>
            <p:extLst/>
          </p:nvPr>
        </p:nvGraphicFramePr>
        <p:xfrm>
          <a:off x="1468333" y="4426190"/>
          <a:ext cx="3206851" cy="177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C740D4B3-173F-4920-8B55-F8C555BE9437}"/>
              </a:ext>
            </a:extLst>
          </p:cNvPr>
          <p:cNvSpPr/>
          <p:nvPr/>
        </p:nvSpPr>
        <p:spPr>
          <a:xfrm>
            <a:off x="2503281" y="3718304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7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0A3631B-45A1-496E-A71F-8298397B6F6E}"/>
              </a:ext>
            </a:extLst>
          </p:cNvPr>
          <p:cNvGraphicFramePr/>
          <p:nvPr>
            <p:extLst/>
          </p:nvPr>
        </p:nvGraphicFramePr>
        <p:xfrm>
          <a:off x="7516818" y="4426190"/>
          <a:ext cx="3206851" cy="177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10170BE1-9B96-4143-A5E6-65AF6E20F6AF}"/>
              </a:ext>
            </a:extLst>
          </p:cNvPr>
          <p:cNvSpPr/>
          <p:nvPr/>
        </p:nvSpPr>
        <p:spPr>
          <a:xfrm>
            <a:off x="8551766" y="3718304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9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3409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A594979-A852-4FAC-97E0-E82C8C4AA6E8}"/>
              </a:ext>
            </a:extLst>
          </p:cNvPr>
          <p:cNvGraphicFramePr/>
          <p:nvPr/>
        </p:nvGraphicFramePr>
        <p:xfrm>
          <a:off x="1468334" y="1875186"/>
          <a:ext cx="3206850" cy="177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0114534-8365-4C3C-998D-AC0CB02ACE28}"/>
              </a:ext>
            </a:extLst>
          </p:cNvPr>
          <p:cNvSpPr/>
          <p:nvPr/>
        </p:nvSpPr>
        <p:spPr>
          <a:xfrm>
            <a:off x="2503281" y="1167300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4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CC176F9-71B8-48AB-AD14-50D1D234953C}"/>
              </a:ext>
            </a:extLst>
          </p:cNvPr>
          <p:cNvGraphicFramePr/>
          <p:nvPr/>
        </p:nvGraphicFramePr>
        <p:xfrm>
          <a:off x="7396300" y="1875186"/>
          <a:ext cx="3206851" cy="177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1EB0CD0-4277-4480-85F4-A4D5C34457FF}"/>
              </a:ext>
            </a:extLst>
          </p:cNvPr>
          <p:cNvSpPr/>
          <p:nvPr/>
        </p:nvSpPr>
        <p:spPr>
          <a:xfrm>
            <a:off x="8431248" y="1167300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1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09EE360-4542-43B9-846B-5422516660D4}"/>
              </a:ext>
            </a:extLst>
          </p:cNvPr>
          <p:cNvGraphicFramePr/>
          <p:nvPr/>
        </p:nvGraphicFramePr>
        <p:xfrm>
          <a:off x="1468333" y="4426190"/>
          <a:ext cx="3206851" cy="177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C740D4B3-173F-4920-8B55-F8C555BE9437}"/>
              </a:ext>
            </a:extLst>
          </p:cNvPr>
          <p:cNvSpPr/>
          <p:nvPr/>
        </p:nvSpPr>
        <p:spPr>
          <a:xfrm>
            <a:off x="2503281" y="3718304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7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0A3631B-45A1-496E-A71F-8298397B6F6E}"/>
              </a:ext>
            </a:extLst>
          </p:cNvPr>
          <p:cNvGraphicFramePr/>
          <p:nvPr/>
        </p:nvGraphicFramePr>
        <p:xfrm>
          <a:off x="7516818" y="4426190"/>
          <a:ext cx="3206851" cy="177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10170BE1-9B96-4143-A5E6-65AF6E20F6AF}"/>
              </a:ext>
            </a:extLst>
          </p:cNvPr>
          <p:cNvSpPr/>
          <p:nvPr/>
        </p:nvSpPr>
        <p:spPr>
          <a:xfrm>
            <a:off x="8551766" y="3718304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9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992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A594979-A852-4FAC-97E0-E82C8C4AA6E8}"/>
              </a:ext>
            </a:extLst>
          </p:cNvPr>
          <p:cNvGraphicFramePr/>
          <p:nvPr/>
        </p:nvGraphicFramePr>
        <p:xfrm>
          <a:off x="1468334" y="1875186"/>
          <a:ext cx="3206850" cy="177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0114534-8365-4C3C-998D-AC0CB02ACE28}"/>
              </a:ext>
            </a:extLst>
          </p:cNvPr>
          <p:cNvSpPr/>
          <p:nvPr/>
        </p:nvSpPr>
        <p:spPr>
          <a:xfrm>
            <a:off x="2503281" y="1167300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4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CC176F9-71B8-48AB-AD14-50D1D234953C}"/>
              </a:ext>
            </a:extLst>
          </p:cNvPr>
          <p:cNvGraphicFramePr/>
          <p:nvPr/>
        </p:nvGraphicFramePr>
        <p:xfrm>
          <a:off x="7396300" y="1875186"/>
          <a:ext cx="3206851" cy="177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1EB0CD0-4277-4480-85F4-A4D5C34457FF}"/>
              </a:ext>
            </a:extLst>
          </p:cNvPr>
          <p:cNvSpPr/>
          <p:nvPr/>
        </p:nvSpPr>
        <p:spPr>
          <a:xfrm>
            <a:off x="8431248" y="1167300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1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09EE360-4542-43B9-846B-5422516660D4}"/>
              </a:ext>
            </a:extLst>
          </p:cNvPr>
          <p:cNvGraphicFramePr/>
          <p:nvPr/>
        </p:nvGraphicFramePr>
        <p:xfrm>
          <a:off x="1468333" y="4426190"/>
          <a:ext cx="3206851" cy="177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C740D4B3-173F-4920-8B55-F8C555BE9437}"/>
              </a:ext>
            </a:extLst>
          </p:cNvPr>
          <p:cNvSpPr/>
          <p:nvPr/>
        </p:nvSpPr>
        <p:spPr>
          <a:xfrm>
            <a:off x="2503281" y="3718304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7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0A3631B-45A1-496E-A71F-8298397B6F6E}"/>
              </a:ext>
            </a:extLst>
          </p:cNvPr>
          <p:cNvGraphicFramePr/>
          <p:nvPr/>
        </p:nvGraphicFramePr>
        <p:xfrm>
          <a:off x="7516818" y="4426190"/>
          <a:ext cx="3206851" cy="17754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10170BE1-9B96-4143-A5E6-65AF6E20F6AF}"/>
              </a:ext>
            </a:extLst>
          </p:cNvPr>
          <p:cNvSpPr/>
          <p:nvPr/>
        </p:nvSpPr>
        <p:spPr>
          <a:xfrm>
            <a:off x="8551766" y="3718304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9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555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A594979-A852-4FAC-97E0-E82C8C4AA6E8}"/>
              </a:ext>
            </a:extLst>
          </p:cNvPr>
          <p:cNvGraphicFramePr/>
          <p:nvPr>
            <p:extLst/>
          </p:nvPr>
        </p:nvGraphicFramePr>
        <p:xfrm>
          <a:off x="3382387" y="2541266"/>
          <a:ext cx="2735842" cy="1637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0114534-8365-4C3C-998D-AC0CB02ACE28}"/>
              </a:ext>
            </a:extLst>
          </p:cNvPr>
          <p:cNvSpPr/>
          <p:nvPr/>
        </p:nvSpPr>
        <p:spPr>
          <a:xfrm>
            <a:off x="4410078" y="1833380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4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CC176F9-71B8-48AB-AD14-50D1D234953C}"/>
              </a:ext>
            </a:extLst>
          </p:cNvPr>
          <p:cNvGraphicFramePr/>
          <p:nvPr>
            <p:extLst/>
          </p:nvPr>
        </p:nvGraphicFramePr>
        <p:xfrm>
          <a:off x="306917" y="2541266"/>
          <a:ext cx="2906184" cy="1637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1EB0CD0-4277-4480-85F4-A4D5C34457FF}"/>
              </a:ext>
            </a:extLst>
          </p:cNvPr>
          <p:cNvSpPr/>
          <p:nvPr/>
        </p:nvSpPr>
        <p:spPr>
          <a:xfrm>
            <a:off x="1341864" y="1833380"/>
            <a:ext cx="13045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1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09EE360-4542-43B9-846B-5422516660D4}"/>
              </a:ext>
            </a:extLst>
          </p:cNvPr>
          <p:cNvGraphicFramePr/>
          <p:nvPr>
            <p:extLst/>
          </p:nvPr>
        </p:nvGraphicFramePr>
        <p:xfrm>
          <a:off x="6380537" y="2541266"/>
          <a:ext cx="2672258" cy="1637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C740D4B3-173F-4920-8B55-F8C555BE9437}"/>
              </a:ext>
            </a:extLst>
          </p:cNvPr>
          <p:cNvSpPr/>
          <p:nvPr/>
        </p:nvSpPr>
        <p:spPr>
          <a:xfrm>
            <a:off x="7235909" y="1843856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7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30A3631B-45A1-496E-A71F-8298397B6F6E}"/>
              </a:ext>
            </a:extLst>
          </p:cNvPr>
          <p:cNvGraphicFramePr/>
          <p:nvPr>
            <p:extLst/>
          </p:nvPr>
        </p:nvGraphicFramePr>
        <p:xfrm>
          <a:off x="9212824" y="2541266"/>
          <a:ext cx="2839475" cy="1637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10170BE1-9B96-4143-A5E6-65AF6E20F6AF}"/>
              </a:ext>
            </a:extLst>
          </p:cNvPr>
          <p:cNvSpPr/>
          <p:nvPr/>
        </p:nvSpPr>
        <p:spPr>
          <a:xfrm>
            <a:off x="10073321" y="1833380"/>
            <a:ext cx="1199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9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007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A594979-A852-4FAC-97E0-E82C8C4AA6E8}"/>
              </a:ext>
            </a:extLst>
          </p:cNvPr>
          <p:cNvGraphicFramePr/>
          <p:nvPr>
            <p:extLst/>
          </p:nvPr>
        </p:nvGraphicFramePr>
        <p:xfrm>
          <a:off x="3382386" y="2541266"/>
          <a:ext cx="4834513" cy="3148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0114534-8365-4C3C-998D-AC0CB02ACE28}"/>
              </a:ext>
            </a:extLst>
          </p:cNvPr>
          <p:cNvSpPr/>
          <p:nvPr/>
        </p:nvSpPr>
        <p:spPr>
          <a:xfrm>
            <a:off x="5079874" y="1833380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1.3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729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811575" y="2092616"/>
            <a:ext cx="10568849" cy="23650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You work for a Canadian Outdoor Company as Data Scientist.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The company has started to advertise on Google to direct traffic to their sales page.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The number of sales from the ads is Poisson distributed with a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mean of </a:t>
            </a:r>
            <a:r>
              <a:rPr kumimoji="0" lang="el-GR" sz="40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=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14 sales per day.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7546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432413" y="1787816"/>
            <a:ext cx="12624413" cy="38636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Questions: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for…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742950" marR="0" lvl="0" indent="-74295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… getting exactly 12 sales in a day   </a:t>
            </a:r>
          </a:p>
          <a:p>
            <a:pPr marL="742950" marR="0" lvl="0" indent="-74295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742950" marR="0" lvl="0" indent="-74295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… getting not more than 12 sales in a day  </a:t>
            </a:r>
          </a:p>
          <a:p>
            <a:pPr marL="742950" marR="0" lvl="0" indent="-74295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742950" marR="0" lvl="0" indent="-74295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… getting more than 12 sales in a day?</a:t>
            </a:r>
          </a:p>
          <a:p>
            <a:pPr marL="742950" marR="0" lvl="0" indent="-74295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0162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521012" y="2055456"/>
            <a:ext cx="11450163" cy="186806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Binomial experiment: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The number of "successes" in </a:t>
            </a:r>
            <a:r>
              <a:rPr kumimoji="0" lang="en-US" sz="40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n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C451B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independent Bernoulli trials.</a:t>
            </a:r>
            <a:endParaRPr kumimoji="0" lang="de-DE" sz="4000" b="0" i="1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BC451B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5677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432413" y="1787816"/>
            <a:ext cx="12624413" cy="38636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Questions: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for…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742950" marR="0" lvl="0" indent="-74295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… getting exactly 12 sales in a day   </a:t>
            </a:r>
          </a:p>
          <a:p>
            <a:pPr marL="742950" marR="0" lvl="0" indent="-74295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742950" marR="0" lvl="0" indent="-74295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… getting not more than 12 sales in a day  </a:t>
            </a:r>
          </a:p>
          <a:p>
            <a:pPr marL="742950" marR="0" lvl="0" indent="-74295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742950" marR="0" lvl="0" indent="-74295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… getting more than 12 sales in a day?</a:t>
            </a:r>
          </a:p>
          <a:p>
            <a:pPr marL="742950" marR="0" lvl="0" indent="-74295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742950" marR="0" lvl="0" indent="-74295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Is the Poisson distribution realistic for this scenario?</a:t>
            </a:r>
          </a:p>
          <a:p>
            <a:pPr marL="742950" marR="0" lvl="0" indent="-74295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76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432413" y="694775"/>
            <a:ext cx="12624413" cy="38636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marR="0" lvl="0" indent="-74295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… getting exactly 12 sales in a day  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1526503-AFB2-4F19-8DFF-6D4653D7320B}"/>
              </a:ext>
            </a:extLst>
          </p:cNvPr>
          <p:cNvGraphicFramePr/>
          <p:nvPr>
            <p:extLst/>
          </p:nvPr>
        </p:nvGraphicFramePr>
        <p:xfrm>
          <a:off x="3678743" y="3014891"/>
          <a:ext cx="4834513" cy="3148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EE20986-B9ED-402A-B236-123F94029E45}"/>
              </a:ext>
            </a:extLst>
          </p:cNvPr>
          <p:cNvSpPr/>
          <p:nvPr/>
        </p:nvSpPr>
        <p:spPr>
          <a:xfrm>
            <a:off x="5376231" y="2307005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14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267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432413" y="694775"/>
            <a:ext cx="12624413" cy="38636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742950" marR="0" lvl="0" indent="-74295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… getting exactly 12 sales in a day  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1526503-AFB2-4F19-8DFF-6D4653D7320B}"/>
              </a:ext>
            </a:extLst>
          </p:cNvPr>
          <p:cNvGraphicFramePr/>
          <p:nvPr>
            <p:extLst/>
          </p:nvPr>
        </p:nvGraphicFramePr>
        <p:xfrm>
          <a:off x="1454815" y="3085411"/>
          <a:ext cx="4834513" cy="3148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EE20986-B9ED-402A-B236-123F94029E45}"/>
              </a:ext>
            </a:extLst>
          </p:cNvPr>
          <p:cNvSpPr/>
          <p:nvPr/>
        </p:nvSpPr>
        <p:spPr>
          <a:xfrm>
            <a:off x="3152303" y="2377525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14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05C79-66A2-447A-8645-58FCC4A7800A}"/>
              </a:ext>
            </a:extLst>
          </p:cNvPr>
          <p:cNvSpPr/>
          <p:nvPr/>
        </p:nvSpPr>
        <p:spPr>
          <a:xfrm>
            <a:off x="7022449" y="4035239"/>
            <a:ext cx="3783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= POISSON.DIST(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12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,14,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FALSE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)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A76FF3D0-629A-4A82-9CD1-5527551B2E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13165" y="2771336"/>
                <a:ext cx="8254999" cy="695764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700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kumimoji="0" lang="en-US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12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ⅇ</m:t>
                            </m:r>
                          </m:e>
                          <m:sup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14</m:t>
                            </m:r>
                          </m:sup>
                        </m:sSup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14</m:t>
                            </m:r>
                          </m:e>
                          <m:sup>
                            <m:r>
                              <a:rPr kumimoji="0" lang="en-US" sz="4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12</m:t>
                            </m:r>
                          </m:sup>
                        </m:sSup>
                      </m:num>
                      <m:den>
                        <m:r>
                          <a:rPr kumimoji="0" lang="en-US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12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!</m:t>
                        </m:r>
                      </m:den>
                    </m:f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0.0984</a:t>
                </a: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A76FF3D0-629A-4A82-9CD1-5527551B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165" y="2771336"/>
                <a:ext cx="8254999" cy="6957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70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457813" y="694775"/>
            <a:ext cx="12624413" cy="38636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2)    … getting not more than 12 sales in a day  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1526503-AFB2-4F19-8DFF-6D4653D7320B}"/>
              </a:ext>
            </a:extLst>
          </p:cNvPr>
          <p:cNvGraphicFramePr/>
          <p:nvPr>
            <p:extLst/>
          </p:nvPr>
        </p:nvGraphicFramePr>
        <p:xfrm>
          <a:off x="1454815" y="3085411"/>
          <a:ext cx="4834513" cy="3148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EE20986-B9ED-402A-B236-123F94029E45}"/>
              </a:ext>
            </a:extLst>
          </p:cNvPr>
          <p:cNvSpPr/>
          <p:nvPr/>
        </p:nvSpPr>
        <p:spPr>
          <a:xfrm>
            <a:off x="3152303" y="2377525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14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05C79-66A2-447A-8645-58FCC4A7800A}"/>
              </a:ext>
            </a:extLst>
          </p:cNvPr>
          <p:cNvSpPr/>
          <p:nvPr/>
        </p:nvSpPr>
        <p:spPr>
          <a:xfrm>
            <a:off x="7022449" y="4035239"/>
            <a:ext cx="3783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= POISSON.DIST(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12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,14,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TRUE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)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A76FF3D0-629A-4A82-9CD1-5527551B2E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13165" y="2771336"/>
                <a:ext cx="8254999" cy="695764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550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≤</m:t>
                        </m:r>
                        <m:r>
                          <a:rPr kumimoji="0" lang="en-US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12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kumimoji="0" lang="de-DE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ⅇ</m:t>
                        </m:r>
                      </m:e>
                      <m:sup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−</m:t>
                        </m:r>
                        <m:r>
                          <a:rPr kumimoji="0" lang="en-US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14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grow m:val="on"/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naryPr>
                      <m:sub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=0</m:t>
                        </m:r>
                      </m:sub>
                      <m:sup>
                        <m:r>
                          <a:rPr kumimoji="0" lang="en-US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12</m:t>
                        </m:r>
                      </m:sup>
                      <m:e>
                        <m:f>
                          <m:f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de-DE" sz="4000" b="0" i="1" u="none" strike="noStrike" kern="1200" cap="none" spc="0" normalizeH="0" baseline="0" noProof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D3BA68">
                                        <a:lumMod val="75000"/>
                                      </a:srgbClr>
                                    </a:solidFill>
                                    <a:effectLst>
                                      <a:outerShdw blurRad="9525" dist="25400" dir="14640000" algn="tl" rotWithShape="0">
                                        <a:prstClr val="black">
                                          <a:alpha val="30000"/>
                                        </a:prst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kumimoji="0" lang="en-US" sz="4000" b="0" i="1" u="none" strike="noStrike" kern="1200" cap="none" spc="0" normalizeH="0" baseline="0" noProof="0" smtClean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D3BA68">
                                        <a:lumMod val="75000"/>
                                      </a:srgbClr>
                                    </a:solidFill>
                                    <a:effectLst>
                                      <a:outerShdw blurRad="9525" dist="25400" dir="14640000" algn="tl" rotWithShape="0">
                                        <a:prstClr val="black">
                                          <a:alpha val="30000"/>
                                        </a:prst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j-ea"/>
                                  </a:rPr>
                                  <m:t>14</m:t>
                                </m:r>
                              </m:e>
                              <m:sup>
                                <m:r>
                                  <a:rPr kumimoji="0" lang="de-DE" sz="4000" b="0" i="1" u="none" strike="noStrike" kern="1200" cap="none" spc="0" normalizeH="0" baseline="0" noProof="0">
                                    <a:ln>
                                      <a:solidFill>
                                        <a:prstClr val="black">
                                          <a:lumMod val="75000"/>
                                          <a:lumOff val="25000"/>
                                          <a:alpha val="10000"/>
                                        </a:prstClr>
                                      </a:solidFill>
                                    </a:ln>
                                    <a:solidFill>
                                      <a:srgbClr val="D3BA68">
                                        <a:lumMod val="75000"/>
                                      </a:srgbClr>
                                    </a:solidFill>
                                    <a:effectLst>
                                      <a:outerShdw blurRad="9525" dist="25400" dir="14640000" algn="tl" rotWithShape="0">
                                        <a:prstClr val="black">
                                          <a:alpha val="30000"/>
                                        </a:prst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j-ea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3BA68">
                                    <a:lumMod val="75000"/>
                                  </a:srgbClr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0.358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3BA68">
                      <a:lumMod val="75000"/>
                    </a:srgbClr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Bahnschrift Light Condensed" panose="020B0502040204020203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A76FF3D0-629A-4A82-9CD1-5527551B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165" y="2771336"/>
                <a:ext cx="8254999" cy="6957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660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432413" y="694775"/>
            <a:ext cx="12624413" cy="38636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3)   … getting more than 12 sales in a day  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1526503-AFB2-4F19-8DFF-6D4653D7320B}"/>
              </a:ext>
            </a:extLst>
          </p:cNvPr>
          <p:cNvGraphicFramePr/>
          <p:nvPr/>
        </p:nvGraphicFramePr>
        <p:xfrm>
          <a:off x="1454815" y="3085411"/>
          <a:ext cx="4834513" cy="3148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EE20986-B9ED-402A-B236-123F94029E45}"/>
              </a:ext>
            </a:extLst>
          </p:cNvPr>
          <p:cNvSpPr/>
          <p:nvPr/>
        </p:nvSpPr>
        <p:spPr>
          <a:xfrm>
            <a:off x="3152303" y="2377525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14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05C79-66A2-447A-8645-58FCC4A7800A}"/>
              </a:ext>
            </a:extLst>
          </p:cNvPr>
          <p:cNvSpPr/>
          <p:nvPr/>
        </p:nvSpPr>
        <p:spPr>
          <a:xfrm>
            <a:off x="7022449" y="4035239"/>
            <a:ext cx="3783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= POISSON.DIST(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12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,14,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TRUE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)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A76FF3D0-629A-4A82-9CD1-5527551B2E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0809" y="3000561"/>
                <a:ext cx="6807200" cy="428439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&gt;</m:t>
                        </m:r>
                        <m:r>
                          <a:rPr kumimoji="0" lang="en-US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12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kumimoji="0" lang="en-US" sz="4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1−</m:t>
                    </m:r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≤</m:t>
                        </m:r>
                        <m:r>
                          <a:rPr kumimoji="0" lang="en-US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12</m:t>
                        </m:r>
                      </m:e>
                    </m:d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= 0.642</a:t>
                </a: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A76FF3D0-629A-4A82-9CD1-5527551B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809" y="3000561"/>
                <a:ext cx="6807200" cy="428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351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432413" y="694775"/>
            <a:ext cx="12624413" cy="38636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3)   … getting more than 12 sales in a day  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1526503-AFB2-4F19-8DFF-6D4653D7320B}"/>
              </a:ext>
            </a:extLst>
          </p:cNvPr>
          <p:cNvGraphicFramePr/>
          <p:nvPr/>
        </p:nvGraphicFramePr>
        <p:xfrm>
          <a:off x="1454815" y="3085411"/>
          <a:ext cx="4834513" cy="3148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EE20986-B9ED-402A-B236-123F94029E45}"/>
              </a:ext>
            </a:extLst>
          </p:cNvPr>
          <p:cNvSpPr/>
          <p:nvPr/>
        </p:nvSpPr>
        <p:spPr>
          <a:xfrm>
            <a:off x="3152303" y="2377525"/>
            <a:ext cx="14395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λ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 = 14</a:t>
            </a:r>
            <a:endParaRPr kumimoji="0" lang="de-DE" sz="4000" b="1" i="0" u="none" strike="noStrike" kern="1200" cap="none" spc="0" normalizeH="0" baseline="0" noProof="0" dirty="0">
              <a:ln>
                <a:noFill/>
              </a:ln>
              <a:solidFill>
                <a:srgbClr val="D3BA68">
                  <a:lumMod val="75000"/>
                </a:srgb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05C79-66A2-447A-8645-58FCC4A7800A}"/>
              </a:ext>
            </a:extLst>
          </p:cNvPr>
          <p:cNvSpPr/>
          <p:nvPr/>
        </p:nvSpPr>
        <p:spPr>
          <a:xfrm>
            <a:off x="7022449" y="4035239"/>
            <a:ext cx="37839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= POISSON.DIST(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12123">
                    <a:lumMod val="10000"/>
                    <a:lumOff val="90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12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,14,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D3BA68">
                    <a:lumMod val="75000"/>
                  </a:srgb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TRUE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)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A76FF3D0-629A-4A82-9CD1-5527551B2E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10809" y="3000561"/>
                <a:ext cx="6807200" cy="428439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62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&gt;</m:t>
                        </m:r>
                        <m:r>
                          <a:rPr kumimoji="0" lang="en-US" sz="4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12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kumimoji="0" lang="en-US" sz="4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1−</m:t>
                    </m:r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3BA68">
                            <a:lumMod val="75000"/>
                          </a:srgbClr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≤</m:t>
                        </m:r>
                        <m:r>
                          <a:rPr kumimoji="0" lang="en-US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3BA68">
                                <a:lumMod val="75000"/>
                              </a:srgbClr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12</m:t>
                        </m:r>
                      </m:e>
                    </m:d>
                  </m:oMath>
                </a14:m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3BA68">
                        <a:lumMod val="75000"/>
                      </a:srgbClr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= 0.642</a:t>
                </a: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A76FF3D0-629A-4A82-9CD1-5527551B2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809" y="3000561"/>
                <a:ext cx="6807200" cy="428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071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432413" y="694775"/>
            <a:ext cx="12624413" cy="38636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4)   … is it a realistic scenario?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A2F198-6C5D-49E9-B466-76E38741FE6E}"/>
              </a:ext>
            </a:extLst>
          </p:cNvPr>
          <p:cNvSpPr txBox="1">
            <a:spLocks/>
          </p:cNvSpPr>
          <p:nvPr/>
        </p:nvSpPr>
        <p:spPr>
          <a:xfrm>
            <a:off x="2113194" y="3213100"/>
            <a:ext cx="9012005" cy="12183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C451B">
                    <a:lumMod val="60000"/>
                    <a:lumOff val="4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Rate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at which the events occur is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C451B">
                    <a:lumMod val="60000"/>
                    <a:lumOff val="4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constant over time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		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0DF8D47-C9EB-4460-898B-77736549E4EA}"/>
              </a:ext>
            </a:extLst>
          </p:cNvPr>
          <p:cNvSpPr txBox="1">
            <a:spLocks/>
          </p:cNvSpPr>
          <p:nvPr/>
        </p:nvSpPr>
        <p:spPr>
          <a:xfrm>
            <a:off x="1698075" y="4431459"/>
            <a:ext cx="9842242" cy="10785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BC451B">
                    <a:lumMod val="60000"/>
                    <a:lumOff val="4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The events are independent</a:t>
            </a: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8585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 problems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16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 problems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BFD82DF-C20B-4BEC-99EB-0FD4518A614A}"/>
              </a:ext>
            </a:extLst>
          </p:cNvPr>
          <p:cNvSpPr txBox="1">
            <a:spLocks/>
          </p:cNvSpPr>
          <p:nvPr/>
        </p:nvSpPr>
        <p:spPr>
          <a:xfrm>
            <a:off x="919119" y="2114892"/>
            <a:ext cx="11107780" cy="6463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=BINOM.DIST(</a:t>
            </a:r>
            <a:r>
              <a:rPr kumimoji="0" lang="de-DE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number</a:t>
            </a:r>
            <a:r>
              <a:rPr kumimoji="0" lang="de-DE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 </a:t>
            </a:r>
            <a:r>
              <a:rPr kumimoji="0" lang="de-DE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of</a:t>
            </a:r>
            <a:r>
              <a:rPr kumimoji="0" lang="de-DE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 </a:t>
            </a:r>
            <a:r>
              <a:rPr kumimoji="0" lang="de-DE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success</a:t>
            </a:r>
            <a:r>
              <a:rPr kumimoji="0" lang="de-DE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, </a:t>
            </a:r>
            <a:r>
              <a:rPr kumimoji="0" lang="de-DE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number</a:t>
            </a:r>
            <a:r>
              <a:rPr kumimoji="0" lang="de-DE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 </a:t>
            </a:r>
            <a:r>
              <a:rPr kumimoji="0" lang="de-DE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of</a:t>
            </a:r>
            <a:r>
              <a:rPr kumimoji="0" lang="de-DE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 </a:t>
            </a:r>
            <a:r>
              <a:rPr kumimoji="0" lang="de-DE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trials</a:t>
            </a:r>
            <a:r>
              <a:rPr kumimoji="0" lang="de-DE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, </a:t>
            </a:r>
            <a:r>
              <a:rPr kumimoji="0" lang="de-DE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cumulative</a:t>
            </a:r>
            <a:r>
              <a:rPr kumimoji="0" lang="de-DE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 </a:t>
            </a:r>
            <a:r>
              <a:rPr kumimoji="0" lang="de-DE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or</a:t>
            </a:r>
            <a:r>
              <a:rPr kumimoji="0" lang="de-DE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 not)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7C8728B-C284-42A1-BC2B-00159A8569EF}"/>
              </a:ext>
            </a:extLst>
          </p:cNvPr>
          <p:cNvSpPr txBox="1">
            <a:spLocks/>
          </p:cNvSpPr>
          <p:nvPr/>
        </p:nvSpPr>
        <p:spPr>
          <a:xfrm>
            <a:off x="415109" y="3696115"/>
            <a:ext cx="11361782" cy="7488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=POISSON.DIST(</a:t>
            </a:r>
            <a:r>
              <a:rPr kumimoji="0" lang="de-DE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number</a:t>
            </a:r>
            <a:r>
              <a:rPr kumimoji="0" lang="de-DE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 </a:t>
            </a:r>
            <a:r>
              <a:rPr kumimoji="0" lang="de-DE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of</a:t>
            </a:r>
            <a:r>
              <a:rPr kumimoji="0" lang="de-DE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 </a:t>
            </a:r>
            <a:r>
              <a:rPr kumimoji="0" lang="de-DE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successes</a:t>
            </a:r>
            <a:r>
              <a:rPr kumimoji="0" lang="de-DE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, </a:t>
            </a:r>
            <a:r>
              <a:rPr kumimoji="0" lang="de-DE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expected</a:t>
            </a:r>
            <a:r>
              <a:rPr kumimoji="0" lang="de-DE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 </a:t>
            </a:r>
            <a:r>
              <a:rPr kumimoji="0" lang="de-DE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value</a:t>
            </a:r>
            <a:r>
              <a:rPr kumimoji="0" lang="de-DE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, </a:t>
            </a:r>
            <a:r>
              <a:rPr kumimoji="0" lang="de-DE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cumulative</a:t>
            </a:r>
            <a:r>
              <a:rPr kumimoji="0" lang="de-DE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 </a:t>
            </a:r>
            <a:r>
              <a:rPr kumimoji="0" lang="de-DE" sz="4000" b="0" i="0" u="none" strike="noStrike" kern="1200" cap="none" spc="0" normalizeH="0" baseline="0" noProof="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or</a:t>
            </a:r>
            <a:r>
              <a:rPr kumimoji="0" lang="de-DE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 not)</a:t>
            </a:r>
          </a:p>
        </p:txBody>
      </p:sp>
    </p:spTree>
    <p:extLst>
      <p:ext uri="{BB962C8B-B14F-4D97-AF65-F5344CB8AC3E}">
        <p14:creationId xmlns:p14="http://schemas.microsoft.com/office/powerpoint/2010/main" val="3060293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 problems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432413" y="1863175"/>
            <a:ext cx="12624413" cy="386368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Imagine you are working for an event management company.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At an event the want to use a gaming device.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Since this gaming device is a bit delicate it can break easily.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The probability that is will break in our event is 0.12.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Therefore they will bring also 3 backup devices.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Now your manager is asking you, what is the probability that two out of the 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devices will break.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9780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E445AD6-14B4-4A78-A361-F19A46A1A3AF}"/>
              </a:ext>
            </a:extLst>
          </p:cNvPr>
          <p:cNvSpPr txBox="1">
            <a:spLocks/>
          </p:cNvSpPr>
          <p:nvPr/>
        </p:nvSpPr>
        <p:spPr>
          <a:xfrm>
            <a:off x="299759" y="2201069"/>
            <a:ext cx="11466144" cy="228695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Bernoulli trial: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Only two possible outcomes (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>
                    <a:lumMod val="50000"/>
                    <a:lumOff val="5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labelled success and failure, e.g. coin flip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).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p</a:t>
            </a:r>
            <a:r>
              <a:rPr kumimoji="0" lang="en-US" sz="72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probability of "success".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000" b="0" i="1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01486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 problems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41DD53-E4B5-4B39-BEE5-95E867C60E2F}"/>
              </a:ext>
            </a:extLst>
          </p:cNvPr>
          <p:cNvSpPr txBox="1">
            <a:spLocks/>
          </p:cNvSpPr>
          <p:nvPr/>
        </p:nvSpPr>
        <p:spPr>
          <a:xfrm>
            <a:off x="6802481" y="1450290"/>
            <a:ext cx="3967119" cy="10732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Requirements: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- Success and Failure probability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- Devices work independently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40004D-A7FC-4D7C-98AB-095C75AB39E4}"/>
              </a:ext>
            </a:extLst>
          </p:cNvPr>
          <p:cNvSpPr txBox="1">
            <a:spLocks/>
          </p:cNvSpPr>
          <p:nvPr/>
        </p:nvSpPr>
        <p:spPr>
          <a:xfrm>
            <a:off x="-1359513" y="2523575"/>
            <a:ext cx="7685119" cy="20143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Imagine you are working for an event management company.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At an event the want to use a gaming device.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Since this gaming device is a bit delicate it can break easily.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The probability that is will break in our event is 0.12.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Therefore they will bring also 3 backup devices.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Now your manager is asking you, what is the probability that two out of the 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devices will break.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343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 problems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141DD53-E4B5-4B39-BEE5-95E867C60E2F}"/>
              </a:ext>
            </a:extLst>
          </p:cNvPr>
          <p:cNvSpPr txBox="1">
            <a:spLocks/>
          </p:cNvSpPr>
          <p:nvPr/>
        </p:nvSpPr>
        <p:spPr>
          <a:xfrm>
            <a:off x="6802481" y="1450290"/>
            <a:ext cx="3967119" cy="10732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Requirements: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- Success and Failure probability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- Devices work independently</a:t>
            </a:r>
          </a:p>
        </p:txBody>
      </p:sp>
      <p:pic>
        <p:nvPicPr>
          <p:cNvPr id="10" name="Picture 6" descr="http://www.latex2png.com/pngs/db2375b06ae6826dac2e391100613e87.png">
            <a:extLst>
              <a:ext uri="{FF2B5EF4-FFF2-40B4-BE49-F238E27FC236}">
                <a16:creationId xmlns:a16="http://schemas.microsoft.com/office/drawing/2014/main" id="{331DC079-E058-4AE0-8E4D-9A0121001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87" y="2923786"/>
            <a:ext cx="5804905" cy="101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2685C03-9B36-43AC-BCC8-D0D6B73A78EB}"/>
              </a:ext>
            </a:extLst>
          </p:cNvPr>
          <p:cNvSpPr txBox="1">
            <a:spLocks/>
          </p:cNvSpPr>
          <p:nvPr/>
        </p:nvSpPr>
        <p:spPr>
          <a:xfrm>
            <a:off x="-1359513" y="2523575"/>
            <a:ext cx="7685119" cy="20143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Imagine you are working for an event management company.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At an event the want to use a gaming device.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Since this gaming device is a bit delicate it can break easily.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The probability that is will break in our event is 0.12.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Therefore they will bring also 3 backup devices.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Now your manager is asking you, what is the probability that two out of the 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devices will break.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C108FE-F191-43D0-B822-9B2C6201E693}"/>
                  </a:ext>
                </a:extLst>
              </p14:cNvPr>
              <p14:cNvContentPartPr/>
              <p14:nvPr/>
            </p14:nvContentPartPr>
            <p14:xfrm>
              <a:off x="3619440" y="3308400"/>
              <a:ext cx="8020440" cy="2159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C108FE-F191-43D0-B822-9B2C6201E6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0080" y="3299040"/>
                <a:ext cx="8039160" cy="21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51676C-5189-43D5-ADC5-F1BD668C3347}"/>
                  </a:ext>
                </a:extLst>
              </p14:cNvPr>
              <p14:cNvContentPartPr/>
              <p14:nvPr/>
            </p14:nvContentPartPr>
            <p14:xfrm>
              <a:off x="8477280" y="5264280"/>
              <a:ext cx="1530720" cy="324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51676C-5189-43D5-ADC5-F1BD668C334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7920" y="5254920"/>
                <a:ext cx="1549440" cy="3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4795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 problems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-762613" y="2923786"/>
            <a:ext cx="6642713" cy="11119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that at least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one devices will still work?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141DD53-E4B5-4B39-BEE5-95E867C60E2F}"/>
              </a:ext>
            </a:extLst>
          </p:cNvPr>
          <p:cNvSpPr txBox="1">
            <a:spLocks/>
          </p:cNvSpPr>
          <p:nvPr/>
        </p:nvSpPr>
        <p:spPr>
          <a:xfrm>
            <a:off x="6802481" y="1450290"/>
            <a:ext cx="3967119" cy="107328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Requirements: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- Success and Failure probability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- Devices work independently</a:t>
            </a:r>
          </a:p>
        </p:txBody>
      </p:sp>
      <p:pic>
        <p:nvPicPr>
          <p:cNvPr id="10" name="Picture 6" descr="http://www.latex2png.com/pngs/db2375b06ae6826dac2e391100613e87.png">
            <a:extLst>
              <a:ext uri="{FF2B5EF4-FFF2-40B4-BE49-F238E27FC236}">
                <a16:creationId xmlns:a16="http://schemas.microsoft.com/office/drawing/2014/main" id="{331DC079-E058-4AE0-8E4D-9A0121001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987" y="2923786"/>
            <a:ext cx="5804905" cy="101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79CD301-0807-408C-A346-5E220B2E314C}"/>
                  </a:ext>
                </a:extLst>
              </p14:cNvPr>
              <p14:cNvContentPartPr/>
              <p14:nvPr/>
            </p14:nvContentPartPr>
            <p14:xfrm>
              <a:off x="5340240" y="4019400"/>
              <a:ext cx="6280560" cy="2007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79CD301-0807-408C-A346-5E220B2E31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0880" y="4010040"/>
                <a:ext cx="6299280" cy="202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284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 problems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352348" y="1730441"/>
            <a:ext cx="11487304" cy="30320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You are working in a car company that is selling sports cars.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We know that in average there are 15 people coming into our show room per day.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Assuming the number of people entering our show room is Poisson distributed, what is the probability that exactly 20 people enter our room?</a:t>
            </a:r>
          </a:p>
        </p:txBody>
      </p:sp>
    </p:spTree>
    <p:extLst>
      <p:ext uri="{BB962C8B-B14F-4D97-AF65-F5344CB8AC3E}">
        <p14:creationId xmlns:p14="http://schemas.microsoft.com/office/powerpoint/2010/main" val="3925536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 problems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3084474" y="1180000"/>
            <a:ext cx="6023052" cy="15207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You are working in a car company that is selling sports cars.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We know that in average there are 15 people coming into our show room per day.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Assuming the number of people entering our show room is Poisson distributed, what is the probability that exactly 20 people enter our room?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93272A6B-977E-4B42-A301-F1D9D29086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08396" y="3045126"/>
                <a:ext cx="8575208" cy="767748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j-lt"/>
                    <a:ea typeface="+mj-ea"/>
                    <a:cs typeface="Trebuchet M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DADADA"/>
                    </a:solidFill>
                    <a:effectLst>
                      <a:outerShdw blurRad="9525" dist="25400" dir="14640000" algn="tl" rotWithShape="0">
                        <a:prstClr val="black">
                          <a:alpha val="30000"/>
                        </a:prstClr>
                      </a:outerShdw>
                    </a:effectLst>
                    <a:uLnTx/>
                    <a:uFillTx/>
                    <a:latin typeface="Bahnschrift Light Condensed" panose="020B0502040204020203" pitchFamily="34" charset="0"/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de-DE" sz="4000" b="0" i="1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𝑃</m:t>
                    </m:r>
                    <m:d>
                      <m:d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=</m:t>
                        </m:r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</m:e>
                    </m:d>
                    <m:r>
                      <a:rPr kumimoji="0" lang="de-DE" sz="4000" b="0" i="0" u="none" strike="noStrike" kern="1200" cap="none" spc="0" normalizeH="0" baseline="0" noProof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DADADA"/>
                        </a:solidFill>
                        <a:effectLst>
                          <a:outerShdw blurRad="9525" dist="25400" dir="14640000" algn="tl" rotWithShape="0">
                            <a:prstClr val="black">
                              <a:alpha val="30000"/>
                            </a:prstClr>
                          </a:outerShdw>
                        </a:effectLst>
                        <a:uLnTx/>
                        <a:uFillTx/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f>
                      <m:fPr>
                        <m:ctrlP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ⅇ</m:t>
                            </m:r>
                          </m:e>
                          <m:sup>
                            <m:r>
                              <a:rPr kumimoji="0" lang="de-DE" sz="4000" b="0" i="0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−</m:t>
                            </m:r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pPr>
                          <m:e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𝜆</m:t>
                            </m:r>
                          </m:e>
                          <m:sup>
                            <m:r>
                              <a:rPr kumimoji="0" lang="de-DE" sz="4000" b="0" i="1" u="none" strike="noStrike" kern="1200" cap="none" spc="0" normalizeH="0" baseline="0" noProof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DADADA"/>
                                </a:solidFill>
                                <a:effectLst>
                                  <a:outerShdw blurRad="9525" dist="25400" dir="14640000" algn="tl" rotWithShape="0">
                                    <a:prstClr val="black">
                                      <a:alpha val="30000"/>
                                    </a:prstClr>
                                  </a:outerShdw>
                                </a:effectLst>
                                <a:uLnTx/>
                                <a:uFillTx/>
                                <a:latin typeface="Cambria Math" panose="02040503050406030204" pitchFamily="18" charset="0"/>
                                <a:ea typeface="+mj-ea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kumimoji="0" lang="de-DE" sz="4000" b="0" i="1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𝑘</m:t>
                        </m:r>
                        <m:r>
                          <a:rPr kumimoji="0" lang="de-DE" sz="4000" b="0" i="0" u="none" strike="noStrike" kern="1200" cap="none" spc="0" normalizeH="0" baseline="0" noProof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DADADA"/>
                            </a:solidFill>
                            <a:effectLst>
                              <a:outerShdw blurRad="9525" dist="25400" dir="14640000" algn="tl" rotWithShape="0">
                                <a:prstClr val="black">
                                  <a:alpha val="30000"/>
                                </a:prstClr>
                              </a:outerShdw>
                            </a:effectLst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!</m:t>
                        </m:r>
                      </m:den>
                    </m:f>
                  </m:oMath>
                </a14:m>
                <a:endParaRPr kumimoji="0" lang="en-US" sz="4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DADADA"/>
                  </a:solidFill>
                  <a:effectLst>
                    <a:outerShdw blurRad="9525" dist="25400" dir="14640000" algn="tl" rotWithShape="0">
                      <a:prstClr val="black">
                        <a:alpha val="30000"/>
                      </a:prstClr>
                    </a:outerShdw>
                  </a:effectLst>
                  <a:uLnTx/>
                  <a:uFillTx/>
                  <a:latin typeface="Bahnschrift Light Condensed" panose="020B0502040204020203" pitchFamily="34" charset="0"/>
                  <a:ea typeface="+mj-ea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93272A6B-977E-4B42-A301-F1D9D2908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96" y="3045126"/>
                <a:ext cx="8575208" cy="7677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4A808A-1560-4643-8E59-4FC4DEF22352}"/>
                  </a:ext>
                </a:extLst>
              </p14:cNvPr>
              <p14:cNvContentPartPr/>
              <p14:nvPr/>
            </p14:nvContentPartPr>
            <p14:xfrm>
              <a:off x="4406760" y="2882880"/>
              <a:ext cx="4978800" cy="1848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4A808A-1560-4643-8E59-4FC4DEF223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97400" y="2873520"/>
                <a:ext cx="4997520" cy="18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123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 problems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919119" y="1730441"/>
            <a:ext cx="11014152" cy="27780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We know 60% of our customers are men. We usually have 10 customers buying a car per day.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that exactly 8 out of 10 customers are men in a certain day?</a:t>
            </a:r>
          </a:p>
        </p:txBody>
      </p:sp>
    </p:spTree>
    <p:extLst>
      <p:ext uri="{BB962C8B-B14F-4D97-AF65-F5344CB8AC3E}">
        <p14:creationId xmlns:p14="http://schemas.microsoft.com/office/powerpoint/2010/main" val="2255972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 problems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2040709" y="1205532"/>
            <a:ext cx="8110581" cy="14953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We know 60% of our customers are men. We usually have 10 customers buying a car per day.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that exactly 8 of our customers are men in a certain day?</a:t>
            </a:r>
          </a:p>
        </p:txBody>
      </p:sp>
      <p:pic>
        <p:nvPicPr>
          <p:cNvPr id="5" name="Picture 6" descr="http://www.latex2png.com/pngs/db2375b06ae6826dac2e391100613e87.png">
            <a:extLst>
              <a:ext uri="{FF2B5EF4-FFF2-40B4-BE49-F238E27FC236}">
                <a16:creationId xmlns:a16="http://schemas.microsoft.com/office/drawing/2014/main" id="{3E37E33E-5952-4CE1-BFB3-E872B6DF4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2487" y="3050786"/>
            <a:ext cx="5804905" cy="101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55F041-786B-42A6-A82F-B3E58DB113F5}"/>
                  </a:ext>
                </a:extLst>
              </p14:cNvPr>
              <p14:cNvContentPartPr/>
              <p14:nvPr/>
            </p14:nvContentPartPr>
            <p14:xfrm>
              <a:off x="228600" y="4178160"/>
              <a:ext cx="9315720" cy="2267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55F041-786B-42A6-A82F-B3E58DB113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240" y="4168800"/>
                <a:ext cx="9334440" cy="22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6618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Poisson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1623151" y="1364397"/>
            <a:ext cx="8945698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If 80% of customers are willing to buy: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What is the probability that at least 8 out of 10 customers buy?</a:t>
            </a:r>
            <a:endParaRPr kumimoji="0" lang="de-DE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127C39-3B9A-4019-94BA-57F7BA1AA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6" y="5357016"/>
            <a:ext cx="1317061" cy="839512"/>
          </a:xfrm>
          <a:prstGeom prst="rect">
            <a:avLst/>
          </a:prstGeom>
        </p:spPr>
      </p:pic>
      <p:pic>
        <p:nvPicPr>
          <p:cNvPr id="22530" name="Picture 2" descr="http://www.latex2png.com/pngs/8e4750304318d02906d9109e5efca1ed.png">
            <a:extLst>
              <a:ext uri="{FF2B5EF4-FFF2-40B4-BE49-F238E27FC236}">
                <a16:creationId xmlns:a16="http://schemas.microsoft.com/office/drawing/2014/main" id="{95757F31-AA6F-47EB-90C4-9198D3B80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020" y="2875684"/>
            <a:ext cx="7822996" cy="36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http://www.latex2png.com/pngs/4af044b7d736c92878eacb248bf4e4f2.png">
            <a:extLst>
              <a:ext uri="{FF2B5EF4-FFF2-40B4-BE49-F238E27FC236}">
                <a16:creationId xmlns:a16="http://schemas.microsoft.com/office/drawing/2014/main" id="{AF67C7A7-5BF4-4200-9B3B-FE568D768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329" y="3632978"/>
            <a:ext cx="3076678" cy="68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http://www.latex2png.com/pngs/b789d3c936f4c3f9a016f4b6a7e5d00c.png">
            <a:extLst>
              <a:ext uri="{FF2B5EF4-FFF2-40B4-BE49-F238E27FC236}">
                <a16:creationId xmlns:a16="http://schemas.microsoft.com/office/drawing/2014/main" id="{54BAEC59-234F-4E8B-93EA-4514CC71D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1" y="4623933"/>
            <a:ext cx="2907980" cy="66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2" name="Picture 14" descr="http://www.latex2png.com/pngs/1760fd2990b2d7bba30a8ad6935fa4a5.png">
            <a:extLst>
              <a:ext uri="{FF2B5EF4-FFF2-40B4-BE49-F238E27FC236}">
                <a16:creationId xmlns:a16="http://schemas.microsoft.com/office/drawing/2014/main" id="{66C1056D-560E-4774-A299-1796B0B74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951" y="5540520"/>
            <a:ext cx="3076678" cy="656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454A81-3CF3-42DA-965D-41276CB81EE5}"/>
              </a:ext>
            </a:extLst>
          </p:cNvPr>
          <p:cNvSpPr/>
          <p:nvPr/>
        </p:nvSpPr>
        <p:spPr>
          <a:xfrm>
            <a:off x="6876882" y="3661199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0.302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8FC70-168F-4347-807E-7F19B781835D}"/>
              </a:ext>
            </a:extLst>
          </p:cNvPr>
          <p:cNvSpPr/>
          <p:nvPr/>
        </p:nvSpPr>
        <p:spPr>
          <a:xfrm>
            <a:off x="9800850" y="2796464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0.677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63B0F6-7E24-4A42-9805-B3B9D2616EC6}"/>
              </a:ext>
            </a:extLst>
          </p:cNvPr>
          <p:cNvSpPr/>
          <p:nvPr/>
        </p:nvSpPr>
        <p:spPr>
          <a:xfrm>
            <a:off x="6876882" y="4753405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0.268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270E1E-2E3F-4D73-A5FA-EDFD560222F5}"/>
              </a:ext>
            </a:extLst>
          </p:cNvPr>
          <p:cNvSpPr/>
          <p:nvPr/>
        </p:nvSpPr>
        <p:spPr>
          <a:xfrm>
            <a:off x="6876882" y="5683858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0.107</a:t>
            </a:r>
          </a:p>
        </p:txBody>
      </p:sp>
    </p:spTree>
    <p:extLst>
      <p:ext uri="{BB962C8B-B14F-4D97-AF65-F5344CB8AC3E}">
        <p14:creationId xmlns:p14="http://schemas.microsoft.com/office/powerpoint/2010/main" val="4292873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686002-E3CF-4C20-80EA-CF67598BB346}"/>
              </a:ext>
            </a:extLst>
          </p:cNvPr>
          <p:cNvSpPr txBox="1">
            <a:spLocks/>
          </p:cNvSpPr>
          <p:nvPr/>
        </p:nvSpPr>
        <p:spPr>
          <a:xfrm>
            <a:off x="449048" y="1686931"/>
            <a:ext cx="11293903" cy="19298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Bernoulli trial: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Only two possible outcomes (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212123">
                    <a:lumMod val="50000"/>
                    <a:lumOff val="50000"/>
                  </a:srgbClr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labelled success and failure, e.g. coin flip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).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p</a:t>
            </a:r>
            <a:r>
              <a:rPr kumimoji="0" lang="en-US" sz="72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probability of "success".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000" b="0" i="1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37638A-E3B2-43C0-988B-86F0090447F9}"/>
              </a:ext>
            </a:extLst>
          </p:cNvPr>
          <p:cNvSpPr txBox="1">
            <a:spLocks/>
          </p:cNvSpPr>
          <p:nvPr/>
        </p:nvSpPr>
        <p:spPr>
          <a:xfrm>
            <a:off x="919119" y="4469363"/>
            <a:ext cx="10411785" cy="12110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Independent trials: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Result of one trial has no effect on the outcome of the other trial.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000" b="0" i="1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9202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Binomial distribution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1686002-E3CF-4C20-80EA-CF67598BB346}"/>
              </a:ext>
            </a:extLst>
          </p:cNvPr>
          <p:cNvSpPr txBox="1">
            <a:spLocks/>
          </p:cNvSpPr>
          <p:nvPr/>
        </p:nvSpPr>
        <p:spPr>
          <a:xfrm>
            <a:off x="449048" y="2815935"/>
            <a:ext cx="11293903" cy="192988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P(success) = </a:t>
            </a:r>
            <a:r>
              <a:rPr kumimoji="0" lang="en-US" sz="40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p </a:t>
            </a: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Bahnschrift Light Condensed" panose="020B0502040204020203" pitchFamily="34" charset="0"/>
                <a:ea typeface="+mj-ea"/>
              </a:rPr>
              <a:t>P(failure) = </a:t>
            </a: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1</a:t>
            </a:r>
            <a:r>
              <a:rPr kumimoji="0" lang="en-US" sz="4000" b="0" i="1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uLnTx/>
                <a:uFillTx/>
                <a:latin typeface="Calisto MT" panose="02040603050505030304"/>
                <a:ea typeface="+mj-ea"/>
              </a:rPr>
              <a:t>-p </a:t>
            </a: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Bahnschrift Light Condensed" panose="020B0502040204020203" pitchFamily="34" charset="0"/>
              <a:ea typeface="+mj-ea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4000" b="0" i="1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sto MT" panose="02040603050505030304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3237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DEAAE72-47F7-4453-9D9E-0CBFEA8EAF4B}"/>
</file>

<file path=customXml/itemProps2.xml><?xml version="1.0" encoding="utf-8"?>
<ds:datastoreItem xmlns:ds="http://schemas.openxmlformats.org/officeDocument/2006/customXml" ds:itemID="{1F7D8FCE-55E9-4CF6-94C2-3467B0983245}"/>
</file>

<file path=customXml/itemProps3.xml><?xml version="1.0" encoding="utf-8"?>
<ds:datastoreItem xmlns:ds="http://schemas.openxmlformats.org/officeDocument/2006/customXml" ds:itemID="{06730C05-96EA-4286-89D0-DC6962B4677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2281</Words>
  <Application>Microsoft Office PowerPoint</Application>
  <PresentationFormat>Widescreen</PresentationFormat>
  <Paragraphs>497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77</vt:i4>
      </vt:variant>
    </vt:vector>
  </HeadingPairs>
  <TitlesOfParts>
    <vt:vector size="90" baseType="lpstr">
      <vt:lpstr>돋움</vt:lpstr>
      <vt:lpstr>Arial</vt:lpstr>
      <vt:lpstr>Arial Unicode MS</vt:lpstr>
      <vt:lpstr>Bahnschrift</vt:lpstr>
      <vt:lpstr>Bahnschrift Light Condensed</vt:lpstr>
      <vt:lpstr>Calisto MT</vt:lpstr>
      <vt:lpstr>Cambria Math</vt:lpstr>
      <vt:lpstr>Trebuchet MS</vt:lpstr>
      <vt:lpstr>Wingdings 2</vt:lpstr>
      <vt:lpstr>Cover and End Slide Master</vt:lpstr>
      <vt:lpstr>Contents Slide Master</vt:lpstr>
      <vt:lpstr>Section Break Slide Master</vt:lpstr>
      <vt:lpstr>Slate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Binomial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Poisson distribution</vt:lpstr>
      <vt:lpstr>Example problems</vt:lpstr>
      <vt:lpstr>Example problems</vt:lpstr>
      <vt:lpstr>Example problems</vt:lpstr>
      <vt:lpstr>Example problems</vt:lpstr>
      <vt:lpstr>Example problems</vt:lpstr>
      <vt:lpstr>Example problems</vt:lpstr>
      <vt:lpstr>Example problems</vt:lpstr>
      <vt:lpstr>Example problems</vt:lpstr>
      <vt:lpstr>Example problems</vt:lpstr>
      <vt:lpstr>Example problems</vt:lpstr>
      <vt:lpstr>Poisson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Nikolai Schuler</cp:lastModifiedBy>
  <cp:revision>166</cp:revision>
  <dcterms:created xsi:type="dcterms:W3CDTF">2019-01-14T06:35:35Z</dcterms:created>
  <dcterms:modified xsi:type="dcterms:W3CDTF">2022-02-21T10:57:34Z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