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drawings/drawing2.xml" ContentType="application/vnd.openxmlformats-officedocument.drawingml.chartshapes+xml"/>
  <Override PartName="/ppt/drawings/drawing3.xml" ContentType="application/vnd.openxmlformats-officedocument.drawingml.chartshapes+xml"/>
  <Override PartName="/ppt/drawings/drawing4.xml" ContentType="application/vnd.openxmlformats-officedocument.drawingml.chartshapes+xml"/>
  <Override PartName="/ppt/drawings/drawing5.xml" ContentType="application/vnd.openxmlformats-officedocument.drawingml.chartshape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rawings/drawing1.xml" ContentType="application/vnd.openxmlformats-officedocument.drawingml.chartshapes+xml"/>
  <Override PartName="/ppt/drawings/drawing6.xml" ContentType="application/vnd.openxmlformats-officedocument.drawingml.chartshapes+xml"/>
  <Override PartName="/ppt/slides/slide135.xml" ContentType="application/vnd.openxmlformats-officedocument.presentationml.slide+xml"/>
  <Override PartName="/ppt/slides/slide85.xml" ContentType="application/vnd.openxmlformats-officedocument.presentationml.slide+xml"/>
  <Override PartName="/ppt/slides/slide84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81.xml" ContentType="application/vnd.openxmlformats-officedocument.presentationml.slide+xml"/>
  <Override PartName="/ppt/slides/slide80.xml" ContentType="application/vnd.openxmlformats-officedocument.presentationml.slide+xml"/>
  <Override PartName="/ppt/slides/slide79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95.xml" ContentType="application/vnd.openxmlformats-officedocument.presentationml.slide+xml"/>
  <Override PartName="/ppt/slides/slide94.xml" ContentType="application/vnd.openxmlformats-officedocument.presentationml.slide+xml"/>
  <Override PartName="/ppt/slides/slide93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78.xml" ContentType="application/vnd.openxmlformats-officedocument.presentationml.slide+xml"/>
  <Override PartName="/ppt/slides/slide77.xml" ContentType="application/vnd.openxmlformats-officedocument.presentationml.slide+xml"/>
  <Override PartName="/ppt/slides/slide76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60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3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70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124.xml" ContentType="application/vnd.openxmlformats-officedocument.presentationml.slide+xml"/>
  <Override PartName="/ppt/slides/slide123.xml" ContentType="application/vnd.openxmlformats-officedocument.presentationml.slide+xml"/>
  <Override PartName="/ppt/slides/slide122.xml" ContentType="application/vnd.openxmlformats-officedocument.presentationml.slide+xml"/>
  <Override PartName="/ppt/slides/slide121.xml" ContentType="application/vnd.openxmlformats-officedocument.presentationml.slide+xml"/>
  <Override PartName="/ppt/slides/slide120.xml" ContentType="application/vnd.openxmlformats-officedocument.presentationml.slide+xml"/>
  <Override PartName="/ppt/slides/slide119.xml" ContentType="application/vnd.openxmlformats-officedocument.presentationml.slide+xml"/>
  <Override PartName="/ppt/slides/slide118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4.xml" ContentType="application/vnd.openxmlformats-officedocument.presentationml.slide+xml"/>
  <Override PartName="/ppt/slides/slide133.xml" ContentType="application/vnd.openxmlformats-officedocument.presentationml.slide+xml"/>
  <Override PartName="/ppt/slides/slide132.xml" ContentType="application/vnd.openxmlformats-officedocument.presentationml.slide+xml"/>
  <Override PartName="/ppt/slides/slide131.xml" ContentType="application/vnd.openxmlformats-officedocument.presentationml.slide+xml"/>
  <Override PartName="/ppt/slides/slide130.xml" ContentType="application/vnd.openxmlformats-officedocument.presentationml.slide+xml"/>
  <Override PartName="/ppt/slides/slide129.xml" ContentType="application/vnd.openxmlformats-officedocument.presentationml.slide+xml"/>
  <Override PartName="/ppt/slides/slide128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3.xml" ContentType="application/vnd.openxmlformats-officedocument.presentationml.slide+xml"/>
  <Override PartName="/ppt/slides/slide102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4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10.xml" ContentType="application/vnd.openxmlformats-officedocument.presentationml.slide+xml"/>
  <Override PartName="/ppt/slides/slide109.xml" ContentType="application/vnd.openxmlformats-officedocument.presentationml.slide+xml"/>
  <Override PartName="/ppt/slides/slide136.xml" ContentType="application/vnd.openxmlformats-officedocument.presentationml.slide+xml"/>
  <Override PartName="/ppt/slides/slide59.xml" ContentType="application/vnd.openxmlformats-officedocument.presentationml.slide+xml"/>
  <Override PartName="/ppt/slides/slide57.xml" ContentType="application/vnd.openxmlformats-officedocument.presentationml.slide+xml"/>
  <Override PartName="/ppt/slides/slide20.xml" ContentType="application/vnd.openxmlformats-officedocument.presentationml.slide+xml"/>
  <Override PartName="/ppt/slides/slide58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29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olors2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3.xml" ContentType="application/vnd.ms-office.chartcolorstyle+xml"/>
  <Override PartName="/ppt/charts/style3.xml" ContentType="application/vnd.ms-office.chartstyle+xml"/>
  <Override PartName="/ppt/charts/style4.xml" ContentType="application/vnd.ms-office.chartstyle+xml"/>
  <Override PartName="/ppt/charts/chart2.xml" ContentType="application/vnd.openxmlformats-officedocument.drawingml.char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style2.xml" ContentType="application/vnd.ms-office.chartstyle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7.xml" ContentType="application/vnd.openxmlformats-officedocument.drawingml.chart+xml"/>
  <Override PartName="/ppt/charts/colors6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4.xml" ContentType="application/vnd.ms-office.chartcolorstyle+xml"/>
  <Override PartName="/ppt/ink/ink2.xml" ContentType="application/inkml+xml"/>
  <Override PartName="/ppt/ink/ink1.xml" ContentType="application/inkml+xml"/>
  <Override PartName="/ppt/charts/style9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style22.xml" ContentType="application/vnd.ms-office.chartstyle+xml"/>
  <Override PartName="/ppt/charts/chart22.xml" ContentType="application/vnd.openxmlformats-officedocument.drawingml.chart+xml"/>
  <Override PartName="/ppt/charts/chart9.xml" ContentType="application/vnd.openxmlformats-officedocument.drawingml.chart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olors24.xml" ContentType="application/vnd.ms-office.chartcolorstyle+xml"/>
  <Override PartName="/ppt/diagrams/drawing2.xml" ContentType="application/vnd.ms-office.drawingml.diagramDrawing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charts/colors19.xml" ContentType="application/vnd.ms-office.chartcolorstyle+xml"/>
  <Override PartName="/ppt/charts/chart19.xml" ContentType="application/vnd.openxmlformats-officedocument.drawingml.chart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style19.xml" ContentType="application/vnd.ms-office.chartstyle+xml"/>
  <Override PartName="/ppt/charts/colors11.xml" ContentType="application/vnd.ms-office.chartcolorstyle+xml"/>
  <Override PartName="/ppt/charts/style11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4.xml" ContentType="application/vnd.ms-office.chart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olors16.xml" ContentType="application/vnd.ms-office.chartcolorstyle+xml"/>
  <Override PartName="/ppt/charts/chart14.xml" ContentType="application/vnd.openxmlformats-officedocument.drawingml.chart+xml"/>
  <Override PartName="/ppt/charts/style16.xml" ContentType="application/vnd.ms-office.chartstyle+xml"/>
  <Override PartName="/ppt/charts/style15.xml" ContentType="application/vnd.ms-office.chartstyle+xml"/>
  <Override PartName="/ppt/charts/colors14.xml" ContentType="application/vnd.ms-office.chartcolor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chart15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91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1" r:id="rId27"/>
    <p:sldId id="283" r:id="rId28"/>
    <p:sldId id="284" r:id="rId29"/>
    <p:sldId id="292" r:id="rId30"/>
    <p:sldId id="285" r:id="rId31"/>
    <p:sldId id="290" r:id="rId32"/>
    <p:sldId id="286" r:id="rId33"/>
    <p:sldId id="287" r:id="rId34"/>
    <p:sldId id="288" r:id="rId35"/>
    <p:sldId id="289" r:id="rId36"/>
    <p:sldId id="397" r:id="rId37"/>
    <p:sldId id="293" r:id="rId38"/>
    <p:sldId id="296" r:id="rId39"/>
    <p:sldId id="297" r:id="rId40"/>
    <p:sldId id="298" r:id="rId41"/>
    <p:sldId id="299" r:id="rId42"/>
    <p:sldId id="300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8" r:id="rId79"/>
    <p:sldId id="339" r:id="rId80"/>
    <p:sldId id="340" r:id="rId81"/>
    <p:sldId id="341" r:id="rId82"/>
    <p:sldId id="343" r:id="rId83"/>
    <p:sldId id="344" r:id="rId84"/>
    <p:sldId id="342" r:id="rId85"/>
    <p:sldId id="345" r:id="rId86"/>
    <p:sldId id="347" r:id="rId87"/>
    <p:sldId id="346" r:id="rId88"/>
    <p:sldId id="348" r:id="rId89"/>
    <p:sldId id="349" r:id="rId90"/>
    <p:sldId id="350" r:id="rId91"/>
    <p:sldId id="353" r:id="rId92"/>
    <p:sldId id="351" r:id="rId93"/>
    <p:sldId id="352" r:id="rId94"/>
    <p:sldId id="354" r:id="rId95"/>
    <p:sldId id="355" r:id="rId96"/>
    <p:sldId id="356" r:id="rId97"/>
    <p:sldId id="337" r:id="rId98"/>
    <p:sldId id="357" r:id="rId99"/>
    <p:sldId id="359" r:id="rId100"/>
    <p:sldId id="360" r:id="rId101"/>
    <p:sldId id="361" r:id="rId102"/>
    <p:sldId id="362" r:id="rId103"/>
    <p:sldId id="364" r:id="rId104"/>
    <p:sldId id="365" r:id="rId105"/>
    <p:sldId id="366" r:id="rId106"/>
    <p:sldId id="367" r:id="rId107"/>
    <p:sldId id="371" r:id="rId108"/>
    <p:sldId id="372" r:id="rId109"/>
    <p:sldId id="373" r:id="rId110"/>
    <p:sldId id="374" r:id="rId111"/>
    <p:sldId id="375" r:id="rId112"/>
    <p:sldId id="377" r:id="rId113"/>
    <p:sldId id="376" r:id="rId114"/>
    <p:sldId id="368" r:id="rId115"/>
    <p:sldId id="369" r:id="rId116"/>
    <p:sldId id="381" r:id="rId117"/>
    <p:sldId id="380" r:id="rId118"/>
    <p:sldId id="379" r:id="rId119"/>
    <p:sldId id="378" r:id="rId120"/>
    <p:sldId id="383" r:id="rId121"/>
    <p:sldId id="384" r:id="rId122"/>
    <p:sldId id="382" r:id="rId123"/>
    <p:sldId id="385" r:id="rId124"/>
    <p:sldId id="387" r:id="rId125"/>
    <p:sldId id="386" r:id="rId126"/>
    <p:sldId id="393" r:id="rId127"/>
    <p:sldId id="388" r:id="rId128"/>
    <p:sldId id="389" r:id="rId129"/>
    <p:sldId id="390" r:id="rId130"/>
    <p:sldId id="391" r:id="rId131"/>
    <p:sldId id="392" r:id="rId132"/>
    <p:sldId id="396" r:id="rId133"/>
    <p:sldId id="395" r:id="rId134"/>
    <p:sldId id="394" r:id="rId135"/>
    <p:sldId id="295" r:id="rId136"/>
    <p:sldId id="294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customXml" Target="../customXml/item3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customXml" Target="../customXml/item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chartUserShapes" Target="../drawings/drawing6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50</c:v>
                </c:pt>
                <c:pt idx="1">
                  <c:v>40</c:v>
                </c:pt>
                <c:pt idx="2">
                  <c:v>32</c:v>
                </c:pt>
                <c:pt idx="3">
                  <c:v>66</c:v>
                </c:pt>
                <c:pt idx="4">
                  <c:v>22</c:v>
                </c:pt>
                <c:pt idx="5">
                  <c:v>33</c:v>
                </c:pt>
                <c:pt idx="6">
                  <c:v>46</c:v>
                </c:pt>
                <c:pt idx="7">
                  <c:v>2</c:v>
                </c:pt>
                <c:pt idx="8">
                  <c:v>12</c:v>
                </c:pt>
                <c:pt idx="9">
                  <c:v>4</c:v>
                </c:pt>
                <c:pt idx="10">
                  <c:v>5</c:v>
                </c:pt>
                <c:pt idx="11">
                  <c:v>3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4830668916350537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4830668916350537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1.2081700459015774E-3"/>
          <c:y val="2.50293343305650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9803717037670201E-2"/>
          <c:y val="0.13892068878954345"/>
          <c:w val="0.94308803395895657"/>
          <c:h val="0.7806880948316149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Golf Players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65100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Sheet1!$A$2:$A$17</c:f>
              <c:numCache>
                <c:formatCode>General</c:formatCode>
                <c:ptCount val="16"/>
                <c:pt idx="0">
                  <c:v>0.5</c:v>
                </c:pt>
                <c:pt idx="1">
                  <c:v>3</c:v>
                </c:pt>
                <c:pt idx="2">
                  <c:v>4</c:v>
                </c:pt>
                <c:pt idx="3">
                  <c:v>6</c:v>
                </c:pt>
                <c:pt idx="6">
                  <c:v>8</c:v>
                </c:pt>
                <c:pt idx="8">
                  <c:v>10</c:v>
                </c:pt>
                <c:pt idx="9">
                  <c:v>12</c:v>
                </c:pt>
                <c:pt idx="10">
                  <c:v>13</c:v>
                </c:pt>
                <c:pt idx="11">
                  <c:v>15</c:v>
                </c:pt>
                <c:pt idx="12">
                  <c:v>17</c:v>
                </c:pt>
                <c:pt idx="13">
                  <c:v>18</c:v>
                </c:pt>
                <c:pt idx="14">
                  <c:v>23</c:v>
                </c:pt>
                <c:pt idx="15">
                  <c:v>20</c:v>
                </c:pt>
              </c:numCache>
            </c:numRef>
          </c:xVal>
          <c:yVal>
            <c:numRef>
              <c:f>Sheet1!$B$2:$B$17</c:f>
              <c:numCache>
                <c:formatCode>General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6">
                  <c:v>1</c:v>
                </c:pt>
                <c:pt idx="8">
                  <c:v>7</c:v>
                </c:pt>
                <c:pt idx="9">
                  <c:v>9</c:v>
                </c:pt>
                <c:pt idx="10">
                  <c:v>8</c:v>
                </c:pt>
                <c:pt idx="11">
                  <c:v>7</c:v>
                </c:pt>
                <c:pt idx="12">
                  <c:v>10</c:v>
                </c:pt>
                <c:pt idx="13">
                  <c:v>10</c:v>
                </c:pt>
                <c:pt idx="14">
                  <c:v>10</c:v>
                </c:pt>
                <c:pt idx="15">
                  <c:v>10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BAE-47D9-8C8C-C461C428D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8964592"/>
        <c:axId val="1826840688"/>
      </c:scatterChart>
      <c:valAx>
        <c:axId val="17489645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840688"/>
        <c:crosses val="autoZero"/>
        <c:crossBetween val="midCat"/>
      </c:valAx>
      <c:valAx>
        <c:axId val="1826840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89645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73150-DEE8-4637-8E95-526EF0D10AD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DF36CF2-2AF5-4CE4-916A-7893DF21F659}">
      <dgm:prSet phldrT="[Text]"/>
      <dgm:spPr/>
      <dgm:t>
        <a:bodyPr/>
        <a:lstStyle/>
        <a:p>
          <a:r>
            <a:rPr lang="en-US" dirty="0"/>
            <a:t>Do you feel sleepy?</a:t>
          </a:r>
          <a:endParaRPr lang="de-DE" dirty="0"/>
        </a:p>
      </dgm:t>
    </dgm:pt>
    <dgm:pt modelId="{FE9BEB63-1509-495E-8E73-386F3D4547EE}" type="parTrans" cxnId="{8CAD878D-C3E9-4311-B692-EBDE4C4667F9}">
      <dgm:prSet/>
      <dgm:spPr/>
      <dgm:t>
        <a:bodyPr/>
        <a:lstStyle/>
        <a:p>
          <a:endParaRPr lang="de-DE"/>
        </a:p>
      </dgm:t>
    </dgm:pt>
    <dgm:pt modelId="{AB7DF7FB-E0EB-475A-BBB3-18F6775BFCB0}" type="sibTrans" cxnId="{8CAD878D-C3E9-4311-B692-EBDE4C4667F9}">
      <dgm:prSet/>
      <dgm:spPr/>
      <dgm:t>
        <a:bodyPr/>
        <a:lstStyle/>
        <a:p>
          <a:endParaRPr lang="de-DE"/>
        </a:p>
      </dgm:t>
    </dgm:pt>
    <dgm:pt modelId="{0AF4D668-9AF4-4AE8-8164-6D3547117984}">
      <dgm:prSet phldrT="[Text]"/>
      <dgm:spPr/>
      <dgm:t>
        <a:bodyPr/>
        <a:lstStyle/>
        <a:p>
          <a:r>
            <a:rPr lang="en-US" dirty="0"/>
            <a:t>Go to bed.</a:t>
          </a:r>
          <a:endParaRPr lang="de-DE" dirty="0"/>
        </a:p>
      </dgm:t>
    </dgm:pt>
    <dgm:pt modelId="{C6F0F7F9-81F5-4534-AAE8-29242AD64B9E}" type="parTrans" cxnId="{04055379-11E6-40F4-BBC0-0409271B38CE}">
      <dgm:prSet/>
      <dgm:spPr/>
      <dgm:t>
        <a:bodyPr/>
        <a:lstStyle/>
        <a:p>
          <a:endParaRPr lang="de-DE"/>
        </a:p>
      </dgm:t>
    </dgm:pt>
    <dgm:pt modelId="{F0B4148C-DB4C-4984-912A-844B8C42BB43}" type="sibTrans" cxnId="{04055379-11E6-40F4-BBC0-0409271B38CE}">
      <dgm:prSet/>
      <dgm:spPr/>
      <dgm:t>
        <a:bodyPr/>
        <a:lstStyle/>
        <a:p>
          <a:endParaRPr lang="de-DE"/>
        </a:p>
      </dgm:t>
    </dgm:pt>
    <dgm:pt modelId="{EF1BE28E-F2C6-4A1B-97B0-28D62B2099CD}">
      <dgm:prSet phldrT="[Text]"/>
      <dgm:spPr/>
      <dgm:t>
        <a:bodyPr/>
        <a:lstStyle/>
        <a:p>
          <a:r>
            <a:rPr lang="en-US" dirty="0"/>
            <a:t>Stay awake.</a:t>
          </a:r>
          <a:endParaRPr lang="de-DE" dirty="0"/>
        </a:p>
      </dgm:t>
    </dgm:pt>
    <dgm:pt modelId="{1C8279D1-2E10-44D3-B4EB-CB02FB0F3307}" type="parTrans" cxnId="{E0EC3407-63DD-4887-8823-83DAA469872E}">
      <dgm:prSet/>
      <dgm:spPr/>
      <dgm:t>
        <a:bodyPr/>
        <a:lstStyle/>
        <a:p>
          <a:endParaRPr lang="de-DE"/>
        </a:p>
      </dgm:t>
    </dgm:pt>
    <dgm:pt modelId="{FBE437D9-DD2C-4A87-A866-0178F671CB68}" type="sibTrans" cxnId="{E0EC3407-63DD-4887-8823-83DAA469872E}">
      <dgm:prSet/>
      <dgm:spPr/>
      <dgm:t>
        <a:bodyPr/>
        <a:lstStyle/>
        <a:p>
          <a:endParaRPr lang="de-DE"/>
        </a:p>
      </dgm:t>
    </dgm:pt>
    <dgm:pt modelId="{CBDA3123-B9A9-483E-99A4-3732157C55A1}" type="pres">
      <dgm:prSet presAssocID="{4D073150-DEE8-4637-8E95-526EF0D10A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63CE3B-74BA-424A-B801-988A8A7984F2}" type="pres">
      <dgm:prSet presAssocID="{0DF36CF2-2AF5-4CE4-916A-7893DF21F659}" presName="hierRoot1" presStyleCnt="0">
        <dgm:presLayoutVars>
          <dgm:hierBranch val="init"/>
        </dgm:presLayoutVars>
      </dgm:prSet>
      <dgm:spPr/>
    </dgm:pt>
    <dgm:pt modelId="{5E15A742-39CB-4512-AEC7-74AC889F5B58}" type="pres">
      <dgm:prSet presAssocID="{0DF36CF2-2AF5-4CE4-916A-7893DF21F659}" presName="rootComposite1" presStyleCnt="0"/>
      <dgm:spPr/>
    </dgm:pt>
    <dgm:pt modelId="{1F363FD1-3A89-4BD8-8DFB-01112B2BA38D}" type="pres">
      <dgm:prSet presAssocID="{0DF36CF2-2AF5-4CE4-916A-7893DF21F659}" presName="rootText1" presStyleLbl="node0" presStyleIdx="0" presStyleCnt="1">
        <dgm:presLayoutVars>
          <dgm:chPref val="3"/>
        </dgm:presLayoutVars>
      </dgm:prSet>
      <dgm:spPr/>
    </dgm:pt>
    <dgm:pt modelId="{8A6BC9DF-0B4C-40D1-9BD8-86CC8F0BBF27}" type="pres">
      <dgm:prSet presAssocID="{0DF36CF2-2AF5-4CE4-916A-7893DF21F659}" presName="rootConnector1" presStyleLbl="node1" presStyleIdx="0" presStyleCnt="0"/>
      <dgm:spPr/>
    </dgm:pt>
    <dgm:pt modelId="{18621049-C807-4302-AB1B-10EDBFA592E1}" type="pres">
      <dgm:prSet presAssocID="{0DF36CF2-2AF5-4CE4-916A-7893DF21F659}" presName="hierChild2" presStyleCnt="0"/>
      <dgm:spPr/>
    </dgm:pt>
    <dgm:pt modelId="{AF8BB6E3-470C-4B33-9865-096EFBD4AD72}" type="pres">
      <dgm:prSet presAssocID="{C6F0F7F9-81F5-4534-AAE8-29242AD64B9E}" presName="Name37" presStyleLbl="parChTrans1D2" presStyleIdx="0" presStyleCnt="2"/>
      <dgm:spPr/>
    </dgm:pt>
    <dgm:pt modelId="{112E6DCE-F363-4077-81EC-E8DD8EF0F461}" type="pres">
      <dgm:prSet presAssocID="{0AF4D668-9AF4-4AE8-8164-6D3547117984}" presName="hierRoot2" presStyleCnt="0">
        <dgm:presLayoutVars>
          <dgm:hierBranch val="init"/>
        </dgm:presLayoutVars>
      </dgm:prSet>
      <dgm:spPr/>
    </dgm:pt>
    <dgm:pt modelId="{E6761BA4-2103-4374-8E2A-37DF46D83945}" type="pres">
      <dgm:prSet presAssocID="{0AF4D668-9AF4-4AE8-8164-6D3547117984}" presName="rootComposite" presStyleCnt="0"/>
      <dgm:spPr/>
    </dgm:pt>
    <dgm:pt modelId="{66BAF201-11CE-4E66-BDB6-3A5E8FB7C14B}" type="pres">
      <dgm:prSet presAssocID="{0AF4D668-9AF4-4AE8-8164-6D3547117984}" presName="rootText" presStyleLbl="node2" presStyleIdx="0" presStyleCnt="2">
        <dgm:presLayoutVars>
          <dgm:chPref val="3"/>
        </dgm:presLayoutVars>
      </dgm:prSet>
      <dgm:spPr/>
    </dgm:pt>
    <dgm:pt modelId="{DAC369F3-E9AD-425F-A5F9-6D3C3A5E01B3}" type="pres">
      <dgm:prSet presAssocID="{0AF4D668-9AF4-4AE8-8164-6D3547117984}" presName="rootConnector" presStyleLbl="node2" presStyleIdx="0" presStyleCnt="2"/>
      <dgm:spPr/>
    </dgm:pt>
    <dgm:pt modelId="{92721669-FD44-4312-8648-1E39C7F5E983}" type="pres">
      <dgm:prSet presAssocID="{0AF4D668-9AF4-4AE8-8164-6D3547117984}" presName="hierChild4" presStyleCnt="0"/>
      <dgm:spPr/>
    </dgm:pt>
    <dgm:pt modelId="{0C3F9342-FE84-48D8-BC5B-E5F49F335EAB}" type="pres">
      <dgm:prSet presAssocID="{0AF4D668-9AF4-4AE8-8164-6D3547117984}" presName="hierChild5" presStyleCnt="0"/>
      <dgm:spPr/>
    </dgm:pt>
    <dgm:pt modelId="{7ECF3B28-A24A-455A-A94D-8E4E51A268EA}" type="pres">
      <dgm:prSet presAssocID="{1C8279D1-2E10-44D3-B4EB-CB02FB0F3307}" presName="Name37" presStyleLbl="parChTrans1D2" presStyleIdx="1" presStyleCnt="2"/>
      <dgm:spPr/>
    </dgm:pt>
    <dgm:pt modelId="{287F6A17-723A-4493-8D68-EA38258893EF}" type="pres">
      <dgm:prSet presAssocID="{EF1BE28E-F2C6-4A1B-97B0-28D62B2099CD}" presName="hierRoot2" presStyleCnt="0">
        <dgm:presLayoutVars>
          <dgm:hierBranch val="init"/>
        </dgm:presLayoutVars>
      </dgm:prSet>
      <dgm:spPr/>
    </dgm:pt>
    <dgm:pt modelId="{B19EE5F8-CAC2-4E01-9B1D-F8EF5E606913}" type="pres">
      <dgm:prSet presAssocID="{EF1BE28E-F2C6-4A1B-97B0-28D62B2099CD}" presName="rootComposite" presStyleCnt="0"/>
      <dgm:spPr/>
    </dgm:pt>
    <dgm:pt modelId="{955D40C0-7A1F-4771-BCC9-73D98BC8909E}" type="pres">
      <dgm:prSet presAssocID="{EF1BE28E-F2C6-4A1B-97B0-28D62B2099CD}" presName="rootText" presStyleLbl="node2" presStyleIdx="1" presStyleCnt="2">
        <dgm:presLayoutVars>
          <dgm:chPref val="3"/>
        </dgm:presLayoutVars>
      </dgm:prSet>
      <dgm:spPr/>
    </dgm:pt>
    <dgm:pt modelId="{7A5220B6-8F12-4588-9203-8713853821DA}" type="pres">
      <dgm:prSet presAssocID="{EF1BE28E-F2C6-4A1B-97B0-28D62B2099CD}" presName="rootConnector" presStyleLbl="node2" presStyleIdx="1" presStyleCnt="2"/>
      <dgm:spPr/>
    </dgm:pt>
    <dgm:pt modelId="{472D066F-663F-4599-9E12-F527C6EC0C46}" type="pres">
      <dgm:prSet presAssocID="{EF1BE28E-F2C6-4A1B-97B0-28D62B2099CD}" presName="hierChild4" presStyleCnt="0"/>
      <dgm:spPr/>
    </dgm:pt>
    <dgm:pt modelId="{2A63348D-77EE-43D3-827C-1E4F561F1775}" type="pres">
      <dgm:prSet presAssocID="{EF1BE28E-F2C6-4A1B-97B0-28D62B2099CD}" presName="hierChild5" presStyleCnt="0"/>
      <dgm:spPr/>
    </dgm:pt>
    <dgm:pt modelId="{189095C8-A12A-46C9-BEE6-C21BC054BF31}" type="pres">
      <dgm:prSet presAssocID="{0DF36CF2-2AF5-4CE4-916A-7893DF21F659}" presName="hierChild3" presStyleCnt="0"/>
      <dgm:spPr/>
    </dgm:pt>
  </dgm:ptLst>
  <dgm:cxnLst>
    <dgm:cxn modelId="{E0EC3407-63DD-4887-8823-83DAA469872E}" srcId="{0DF36CF2-2AF5-4CE4-916A-7893DF21F659}" destId="{EF1BE28E-F2C6-4A1B-97B0-28D62B2099CD}" srcOrd="1" destOrd="0" parTransId="{1C8279D1-2E10-44D3-B4EB-CB02FB0F3307}" sibTransId="{FBE437D9-DD2C-4A87-A866-0178F671CB68}"/>
    <dgm:cxn modelId="{A147700F-5896-4423-95C3-9D3FC4A1BA98}" type="presOf" srcId="{EF1BE28E-F2C6-4A1B-97B0-28D62B2099CD}" destId="{7A5220B6-8F12-4588-9203-8713853821DA}" srcOrd="1" destOrd="0" presId="urn:microsoft.com/office/officeart/2005/8/layout/orgChart1"/>
    <dgm:cxn modelId="{7E3A8878-3C07-441C-A207-7EAE32316A88}" type="presOf" srcId="{0AF4D668-9AF4-4AE8-8164-6D3547117984}" destId="{DAC369F3-E9AD-425F-A5F9-6D3C3A5E01B3}" srcOrd="1" destOrd="0" presId="urn:microsoft.com/office/officeart/2005/8/layout/orgChart1"/>
    <dgm:cxn modelId="{04055379-11E6-40F4-BBC0-0409271B38CE}" srcId="{0DF36CF2-2AF5-4CE4-916A-7893DF21F659}" destId="{0AF4D668-9AF4-4AE8-8164-6D3547117984}" srcOrd="0" destOrd="0" parTransId="{C6F0F7F9-81F5-4534-AAE8-29242AD64B9E}" sibTransId="{F0B4148C-DB4C-4984-912A-844B8C42BB43}"/>
    <dgm:cxn modelId="{092E9287-0596-44B8-BB65-0776CDA6A42D}" type="presOf" srcId="{C6F0F7F9-81F5-4534-AAE8-29242AD64B9E}" destId="{AF8BB6E3-470C-4B33-9865-096EFBD4AD72}" srcOrd="0" destOrd="0" presId="urn:microsoft.com/office/officeart/2005/8/layout/orgChart1"/>
    <dgm:cxn modelId="{8CAD878D-C3E9-4311-B692-EBDE4C4667F9}" srcId="{4D073150-DEE8-4637-8E95-526EF0D10AD2}" destId="{0DF36CF2-2AF5-4CE4-916A-7893DF21F659}" srcOrd="0" destOrd="0" parTransId="{FE9BEB63-1509-495E-8E73-386F3D4547EE}" sibTransId="{AB7DF7FB-E0EB-475A-BBB3-18F6775BFCB0}"/>
    <dgm:cxn modelId="{7EFB8CA2-F125-4942-B669-5C6F67859710}" type="presOf" srcId="{0DF36CF2-2AF5-4CE4-916A-7893DF21F659}" destId="{1F363FD1-3A89-4BD8-8DFB-01112B2BA38D}" srcOrd="0" destOrd="0" presId="urn:microsoft.com/office/officeart/2005/8/layout/orgChart1"/>
    <dgm:cxn modelId="{0CC9ACB1-EFA5-4AD2-B9E0-AFE9A1EA1B58}" type="presOf" srcId="{1C8279D1-2E10-44D3-B4EB-CB02FB0F3307}" destId="{7ECF3B28-A24A-455A-A94D-8E4E51A268EA}" srcOrd="0" destOrd="0" presId="urn:microsoft.com/office/officeart/2005/8/layout/orgChart1"/>
    <dgm:cxn modelId="{0F6449BD-698E-4A95-BBA1-4851EE3AFECE}" type="presOf" srcId="{4D073150-DEE8-4637-8E95-526EF0D10AD2}" destId="{CBDA3123-B9A9-483E-99A4-3732157C55A1}" srcOrd="0" destOrd="0" presId="urn:microsoft.com/office/officeart/2005/8/layout/orgChart1"/>
    <dgm:cxn modelId="{DA58DEF9-9085-434C-9C60-BECA12B9ACC9}" type="presOf" srcId="{EF1BE28E-F2C6-4A1B-97B0-28D62B2099CD}" destId="{955D40C0-7A1F-4771-BCC9-73D98BC8909E}" srcOrd="0" destOrd="0" presId="urn:microsoft.com/office/officeart/2005/8/layout/orgChart1"/>
    <dgm:cxn modelId="{22A826FC-0DA6-4047-8131-6FE69DDF131D}" type="presOf" srcId="{0DF36CF2-2AF5-4CE4-916A-7893DF21F659}" destId="{8A6BC9DF-0B4C-40D1-9BD8-86CC8F0BBF27}" srcOrd="1" destOrd="0" presId="urn:microsoft.com/office/officeart/2005/8/layout/orgChart1"/>
    <dgm:cxn modelId="{8E63F0FF-40BF-4677-BB0E-492CA618F7F2}" type="presOf" srcId="{0AF4D668-9AF4-4AE8-8164-6D3547117984}" destId="{66BAF201-11CE-4E66-BDB6-3A5E8FB7C14B}" srcOrd="0" destOrd="0" presId="urn:microsoft.com/office/officeart/2005/8/layout/orgChart1"/>
    <dgm:cxn modelId="{D6414D47-2AF5-4600-B41D-E86F0F15EAC6}" type="presParOf" srcId="{CBDA3123-B9A9-483E-99A4-3732157C55A1}" destId="{1763CE3B-74BA-424A-B801-988A8A7984F2}" srcOrd="0" destOrd="0" presId="urn:microsoft.com/office/officeart/2005/8/layout/orgChart1"/>
    <dgm:cxn modelId="{15049DF5-EE2E-41E7-B630-669BD4CF7025}" type="presParOf" srcId="{1763CE3B-74BA-424A-B801-988A8A7984F2}" destId="{5E15A742-39CB-4512-AEC7-74AC889F5B58}" srcOrd="0" destOrd="0" presId="urn:microsoft.com/office/officeart/2005/8/layout/orgChart1"/>
    <dgm:cxn modelId="{549755AF-2EB9-4F36-ACBA-ADA274604619}" type="presParOf" srcId="{5E15A742-39CB-4512-AEC7-74AC889F5B58}" destId="{1F363FD1-3A89-4BD8-8DFB-01112B2BA38D}" srcOrd="0" destOrd="0" presId="urn:microsoft.com/office/officeart/2005/8/layout/orgChart1"/>
    <dgm:cxn modelId="{A82B2DA3-0DD1-416B-AE1F-C793A63F2A2D}" type="presParOf" srcId="{5E15A742-39CB-4512-AEC7-74AC889F5B58}" destId="{8A6BC9DF-0B4C-40D1-9BD8-86CC8F0BBF27}" srcOrd="1" destOrd="0" presId="urn:microsoft.com/office/officeart/2005/8/layout/orgChart1"/>
    <dgm:cxn modelId="{E1D4C165-48F3-41E4-A529-0B4257C31A38}" type="presParOf" srcId="{1763CE3B-74BA-424A-B801-988A8A7984F2}" destId="{18621049-C807-4302-AB1B-10EDBFA592E1}" srcOrd="1" destOrd="0" presId="urn:microsoft.com/office/officeart/2005/8/layout/orgChart1"/>
    <dgm:cxn modelId="{6D7FD6C2-FEBB-4EFA-9A9A-6D24D1B869D9}" type="presParOf" srcId="{18621049-C807-4302-AB1B-10EDBFA592E1}" destId="{AF8BB6E3-470C-4B33-9865-096EFBD4AD72}" srcOrd="0" destOrd="0" presId="urn:microsoft.com/office/officeart/2005/8/layout/orgChart1"/>
    <dgm:cxn modelId="{90EBEE66-6D5C-4AB8-AEEA-C63EF4302F61}" type="presParOf" srcId="{18621049-C807-4302-AB1B-10EDBFA592E1}" destId="{112E6DCE-F363-4077-81EC-E8DD8EF0F461}" srcOrd="1" destOrd="0" presId="urn:microsoft.com/office/officeart/2005/8/layout/orgChart1"/>
    <dgm:cxn modelId="{86CB029B-7B6A-4A3F-8F2F-A80C0B22AA3D}" type="presParOf" srcId="{112E6DCE-F363-4077-81EC-E8DD8EF0F461}" destId="{E6761BA4-2103-4374-8E2A-37DF46D83945}" srcOrd="0" destOrd="0" presId="urn:microsoft.com/office/officeart/2005/8/layout/orgChart1"/>
    <dgm:cxn modelId="{F7B27146-E618-463C-861E-6EB9F6AD39C0}" type="presParOf" srcId="{E6761BA4-2103-4374-8E2A-37DF46D83945}" destId="{66BAF201-11CE-4E66-BDB6-3A5E8FB7C14B}" srcOrd="0" destOrd="0" presId="urn:microsoft.com/office/officeart/2005/8/layout/orgChart1"/>
    <dgm:cxn modelId="{4BB219DE-1179-4E61-B3E0-022D8C43AE0C}" type="presParOf" srcId="{E6761BA4-2103-4374-8E2A-37DF46D83945}" destId="{DAC369F3-E9AD-425F-A5F9-6D3C3A5E01B3}" srcOrd="1" destOrd="0" presId="urn:microsoft.com/office/officeart/2005/8/layout/orgChart1"/>
    <dgm:cxn modelId="{ACBF577D-02CD-41A3-BB87-1B2C10DD4571}" type="presParOf" srcId="{112E6DCE-F363-4077-81EC-E8DD8EF0F461}" destId="{92721669-FD44-4312-8648-1E39C7F5E983}" srcOrd="1" destOrd="0" presId="urn:microsoft.com/office/officeart/2005/8/layout/orgChart1"/>
    <dgm:cxn modelId="{3015F5AA-F335-4BE0-A528-FE24CFD2ECBE}" type="presParOf" srcId="{112E6DCE-F363-4077-81EC-E8DD8EF0F461}" destId="{0C3F9342-FE84-48D8-BC5B-E5F49F335EAB}" srcOrd="2" destOrd="0" presId="urn:microsoft.com/office/officeart/2005/8/layout/orgChart1"/>
    <dgm:cxn modelId="{D358B996-A3F1-4BB4-9D94-3BA86389F184}" type="presParOf" srcId="{18621049-C807-4302-AB1B-10EDBFA592E1}" destId="{7ECF3B28-A24A-455A-A94D-8E4E51A268EA}" srcOrd="2" destOrd="0" presId="urn:microsoft.com/office/officeart/2005/8/layout/orgChart1"/>
    <dgm:cxn modelId="{A7F67481-442F-4FED-A100-9BB8B43A3552}" type="presParOf" srcId="{18621049-C807-4302-AB1B-10EDBFA592E1}" destId="{287F6A17-723A-4493-8D68-EA38258893EF}" srcOrd="3" destOrd="0" presId="urn:microsoft.com/office/officeart/2005/8/layout/orgChart1"/>
    <dgm:cxn modelId="{55C6DBDF-8872-4CD4-9634-D11466A23779}" type="presParOf" srcId="{287F6A17-723A-4493-8D68-EA38258893EF}" destId="{B19EE5F8-CAC2-4E01-9B1D-F8EF5E606913}" srcOrd="0" destOrd="0" presId="urn:microsoft.com/office/officeart/2005/8/layout/orgChart1"/>
    <dgm:cxn modelId="{488D0B40-3007-4C91-9773-ABD9AAC3DCCE}" type="presParOf" srcId="{B19EE5F8-CAC2-4E01-9B1D-F8EF5E606913}" destId="{955D40C0-7A1F-4771-BCC9-73D98BC8909E}" srcOrd="0" destOrd="0" presId="urn:microsoft.com/office/officeart/2005/8/layout/orgChart1"/>
    <dgm:cxn modelId="{44633587-04E2-4FAB-8BDA-53E8A18BF241}" type="presParOf" srcId="{B19EE5F8-CAC2-4E01-9B1D-F8EF5E606913}" destId="{7A5220B6-8F12-4588-9203-8713853821DA}" srcOrd="1" destOrd="0" presId="urn:microsoft.com/office/officeart/2005/8/layout/orgChart1"/>
    <dgm:cxn modelId="{080B4E74-5DE6-4627-91CF-8D3477A7679E}" type="presParOf" srcId="{287F6A17-723A-4493-8D68-EA38258893EF}" destId="{472D066F-663F-4599-9E12-F527C6EC0C46}" srcOrd="1" destOrd="0" presId="urn:microsoft.com/office/officeart/2005/8/layout/orgChart1"/>
    <dgm:cxn modelId="{A5861478-AD53-4062-AC55-286057111896}" type="presParOf" srcId="{287F6A17-723A-4493-8D68-EA38258893EF}" destId="{2A63348D-77EE-43D3-827C-1E4F561F1775}" srcOrd="2" destOrd="0" presId="urn:microsoft.com/office/officeart/2005/8/layout/orgChart1"/>
    <dgm:cxn modelId="{38F09072-0DB9-4333-8621-8AA797D7FC60}" type="presParOf" srcId="{1763CE3B-74BA-424A-B801-988A8A7984F2}" destId="{189095C8-A12A-46C9-BEE6-C21BC054BF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73150-DEE8-4637-8E95-526EF0D10AD2}" type="doc">
      <dgm:prSet loTypeId="urn:microsoft.com/office/officeart/2005/8/layout/orgChart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0DF36CF2-2AF5-4CE4-916A-7893DF21F659}">
      <dgm:prSet phldrT="[Text]"/>
      <dgm:spPr/>
      <dgm:t>
        <a:bodyPr/>
        <a:lstStyle/>
        <a:p>
          <a:r>
            <a:rPr lang="en-US" dirty="0"/>
            <a:t>Do you feel sleepy?</a:t>
          </a:r>
          <a:endParaRPr lang="de-DE" dirty="0"/>
        </a:p>
      </dgm:t>
    </dgm:pt>
    <dgm:pt modelId="{FE9BEB63-1509-495E-8E73-386F3D4547EE}" type="parTrans" cxnId="{8CAD878D-C3E9-4311-B692-EBDE4C4667F9}">
      <dgm:prSet/>
      <dgm:spPr/>
      <dgm:t>
        <a:bodyPr/>
        <a:lstStyle/>
        <a:p>
          <a:endParaRPr lang="de-DE"/>
        </a:p>
      </dgm:t>
    </dgm:pt>
    <dgm:pt modelId="{AB7DF7FB-E0EB-475A-BBB3-18F6775BFCB0}" type="sibTrans" cxnId="{8CAD878D-C3E9-4311-B692-EBDE4C4667F9}">
      <dgm:prSet/>
      <dgm:spPr/>
      <dgm:t>
        <a:bodyPr/>
        <a:lstStyle/>
        <a:p>
          <a:endParaRPr lang="de-DE"/>
        </a:p>
      </dgm:t>
    </dgm:pt>
    <dgm:pt modelId="{0AF4D668-9AF4-4AE8-8164-6D3547117984}">
      <dgm:prSet phldrT="[Text]"/>
      <dgm:spPr/>
      <dgm:t>
        <a:bodyPr/>
        <a:lstStyle/>
        <a:p>
          <a:r>
            <a:rPr lang="en-US" dirty="0"/>
            <a:t>Is it past 9pm?</a:t>
          </a:r>
          <a:endParaRPr lang="de-DE" dirty="0"/>
        </a:p>
      </dgm:t>
    </dgm:pt>
    <dgm:pt modelId="{C6F0F7F9-81F5-4534-AAE8-29242AD64B9E}" type="parTrans" cxnId="{04055379-11E6-40F4-BBC0-0409271B38CE}">
      <dgm:prSet/>
      <dgm:spPr/>
      <dgm:t>
        <a:bodyPr/>
        <a:lstStyle/>
        <a:p>
          <a:endParaRPr lang="de-DE"/>
        </a:p>
      </dgm:t>
    </dgm:pt>
    <dgm:pt modelId="{F0B4148C-DB4C-4984-912A-844B8C42BB43}" type="sibTrans" cxnId="{04055379-11E6-40F4-BBC0-0409271B38CE}">
      <dgm:prSet/>
      <dgm:spPr/>
      <dgm:t>
        <a:bodyPr/>
        <a:lstStyle/>
        <a:p>
          <a:endParaRPr lang="de-DE"/>
        </a:p>
      </dgm:t>
    </dgm:pt>
    <dgm:pt modelId="{EF1BE28E-F2C6-4A1B-97B0-28D62B2099CD}">
      <dgm:prSet phldrT="[Text]"/>
      <dgm:spPr/>
      <dgm:t>
        <a:bodyPr/>
        <a:lstStyle/>
        <a:p>
          <a:r>
            <a:rPr lang="en-US" dirty="0"/>
            <a:t>Stay awake.</a:t>
          </a:r>
          <a:endParaRPr lang="de-DE" dirty="0"/>
        </a:p>
      </dgm:t>
    </dgm:pt>
    <dgm:pt modelId="{1C8279D1-2E10-44D3-B4EB-CB02FB0F3307}" type="parTrans" cxnId="{E0EC3407-63DD-4887-8823-83DAA469872E}">
      <dgm:prSet/>
      <dgm:spPr/>
      <dgm:t>
        <a:bodyPr/>
        <a:lstStyle/>
        <a:p>
          <a:endParaRPr lang="de-DE"/>
        </a:p>
      </dgm:t>
    </dgm:pt>
    <dgm:pt modelId="{FBE437D9-DD2C-4A87-A866-0178F671CB68}" type="sibTrans" cxnId="{E0EC3407-63DD-4887-8823-83DAA469872E}">
      <dgm:prSet/>
      <dgm:spPr/>
      <dgm:t>
        <a:bodyPr/>
        <a:lstStyle/>
        <a:p>
          <a:endParaRPr lang="de-DE"/>
        </a:p>
      </dgm:t>
    </dgm:pt>
    <dgm:pt modelId="{69610DA4-1E9E-4A95-B2C6-C912F5EC1FAE}">
      <dgm:prSet phldrT="[Text]"/>
      <dgm:spPr/>
      <dgm:t>
        <a:bodyPr/>
        <a:lstStyle/>
        <a:p>
          <a:endParaRPr lang="de-DE" dirty="0"/>
        </a:p>
      </dgm:t>
    </dgm:pt>
    <dgm:pt modelId="{F8EF4540-1154-447E-931B-31506BD420C1}" type="parTrans" cxnId="{AC54C7CA-5FC7-4D0D-B093-F45AFC4AD517}">
      <dgm:prSet/>
      <dgm:spPr/>
      <dgm:t>
        <a:bodyPr/>
        <a:lstStyle/>
        <a:p>
          <a:endParaRPr lang="de-DE"/>
        </a:p>
      </dgm:t>
    </dgm:pt>
    <dgm:pt modelId="{3EE8002E-4131-4679-A9D4-3B60DAB2D23A}" type="sibTrans" cxnId="{AC54C7CA-5FC7-4D0D-B093-F45AFC4AD517}">
      <dgm:prSet/>
      <dgm:spPr/>
      <dgm:t>
        <a:bodyPr/>
        <a:lstStyle/>
        <a:p>
          <a:endParaRPr lang="de-DE"/>
        </a:p>
      </dgm:t>
    </dgm:pt>
    <dgm:pt modelId="{26B1BF70-5D6D-4FFE-A850-B4F28C9C550C}">
      <dgm:prSet phldrT="[Text]"/>
      <dgm:spPr/>
      <dgm:t>
        <a:bodyPr/>
        <a:lstStyle/>
        <a:p>
          <a:r>
            <a:rPr lang="en-US" dirty="0"/>
            <a:t>Sleep.</a:t>
          </a:r>
          <a:endParaRPr lang="de-DE" dirty="0"/>
        </a:p>
      </dgm:t>
    </dgm:pt>
    <dgm:pt modelId="{B8EB811C-5774-46D3-8BBE-24B4874F1300}" type="parTrans" cxnId="{8229B488-A56D-4381-A846-B323C99D2C39}">
      <dgm:prSet/>
      <dgm:spPr/>
    </dgm:pt>
    <dgm:pt modelId="{DFD79BBC-3384-4136-9579-C20D269BF551}" type="sibTrans" cxnId="{8229B488-A56D-4381-A846-B323C99D2C39}">
      <dgm:prSet/>
      <dgm:spPr/>
    </dgm:pt>
    <dgm:pt modelId="{72CB2D56-EC88-4C25-8771-691E9B1CC033}">
      <dgm:prSet phldrT="[Text]"/>
      <dgm:spPr/>
      <dgm:t>
        <a:bodyPr/>
        <a:lstStyle/>
        <a:p>
          <a:r>
            <a:rPr lang="en-US" dirty="0"/>
            <a:t>Stay awake.</a:t>
          </a:r>
          <a:endParaRPr lang="de-DE" dirty="0"/>
        </a:p>
      </dgm:t>
    </dgm:pt>
    <dgm:pt modelId="{502A48D3-04AD-4AA5-8D29-ED95F853FF93}" type="parTrans" cxnId="{7D70C295-E971-43D1-9F43-C5DCBC7BCB93}">
      <dgm:prSet/>
      <dgm:spPr/>
    </dgm:pt>
    <dgm:pt modelId="{70E52558-7ABA-4A7E-9A6E-16A1EBD67964}" type="sibTrans" cxnId="{7D70C295-E971-43D1-9F43-C5DCBC7BCB93}">
      <dgm:prSet/>
      <dgm:spPr/>
    </dgm:pt>
    <dgm:pt modelId="{CBDA3123-B9A9-483E-99A4-3732157C55A1}" type="pres">
      <dgm:prSet presAssocID="{4D073150-DEE8-4637-8E95-526EF0D10AD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763CE3B-74BA-424A-B801-988A8A7984F2}" type="pres">
      <dgm:prSet presAssocID="{0DF36CF2-2AF5-4CE4-916A-7893DF21F659}" presName="hierRoot1" presStyleCnt="0">
        <dgm:presLayoutVars>
          <dgm:hierBranch val="init"/>
        </dgm:presLayoutVars>
      </dgm:prSet>
      <dgm:spPr/>
    </dgm:pt>
    <dgm:pt modelId="{5E15A742-39CB-4512-AEC7-74AC889F5B58}" type="pres">
      <dgm:prSet presAssocID="{0DF36CF2-2AF5-4CE4-916A-7893DF21F659}" presName="rootComposite1" presStyleCnt="0"/>
      <dgm:spPr/>
    </dgm:pt>
    <dgm:pt modelId="{1F363FD1-3A89-4BD8-8DFB-01112B2BA38D}" type="pres">
      <dgm:prSet presAssocID="{0DF36CF2-2AF5-4CE4-916A-7893DF21F659}" presName="rootText1" presStyleLbl="node0" presStyleIdx="0" presStyleCnt="1">
        <dgm:presLayoutVars>
          <dgm:chPref val="3"/>
        </dgm:presLayoutVars>
      </dgm:prSet>
      <dgm:spPr/>
    </dgm:pt>
    <dgm:pt modelId="{8A6BC9DF-0B4C-40D1-9BD8-86CC8F0BBF27}" type="pres">
      <dgm:prSet presAssocID="{0DF36CF2-2AF5-4CE4-916A-7893DF21F659}" presName="rootConnector1" presStyleLbl="node1" presStyleIdx="0" presStyleCnt="0"/>
      <dgm:spPr/>
    </dgm:pt>
    <dgm:pt modelId="{18621049-C807-4302-AB1B-10EDBFA592E1}" type="pres">
      <dgm:prSet presAssocID="{0DF36CF2-2AF5-4CE4-916A-7893DF21F659}" presName="hierChild2" presStyleCnt="0"/>
      <dgm:spPr/>
    </dgm:pt>
    <dgm:pt modelId="{AF8BB6E3-470C-4B33-9865-096EFBD4AD72}" type="pres">
      <dgm:prSet presAssocID="{C6F0F7F9-81F5-4534-AAE8-29242AD64B9E}" presName="Name37" presStyleLbl="parChTrans1D2" presStyleIdx="0" presStyleCnt="2"/>
      <dgm:spPr/>
    </dgm:pt>
    <dgm:pt modelId="{112E6DCE-F363-4077-81EC-E8DD8EF0F461}" type="pres">
      <dgm:prSet presAssocID="{0AF4D668-9AF4-4AE8-8164-6D3547117984}" presName="hierRoot2" presStyleCnt="0">
        <dgm:presLayoutVars>
          <dgm:hierBranch val="init"/>
        </dgm:presLayoutVars>
      </dgm:prSet>
      <dgm:spPr/>
    </dgm:pt>
    <dgm:pt modelId="{E6761BA4-2103-4374-8E2A-37DF46D83945}" type="pres">
      <dgm:prSet presAssocID="{0AF4D668-9AF4-4AE8-8164-6D3547117984}" presName="rootComposite" presStyleCnt="0"/>
      <dgm:spPr/>
    </dgm:pt>
    <dgm:pt modelId="{66BAF201-11CE-4E66-BDB6-3A5E8FB7C14B}" type="pres">
      <dgm:prSet presAssocID="{0AF4D668-9AF4-4AE8-8164-6D3547117984}" presName="rootText" presStyleLbl="node2" presStyleIdx="0" presStyleCnt="2">
        <dgm:presLayoutVars>
          <dgm:chPref val="3"/>
        </dgm:presLayoutVars>
      </dgm:prSet>
      <dgm:spPr/>
    </dgm:pt>
    <dgm:pt modelId="{DAC369F3-E9AD-425F-A5F9-6D3C3A5E01B3}" type="pres">
      <dgm:prSet presAssocID="{0AF4D668-9AF4-4AE8-8164-6D3547117984}" presName="rootConnector" presStyleLbl="node2" presStyleIdx="0" presStyleCnt="2"/>
      <dgm:spPr/>
    </dgm:pt>
    <dgm:pt modelId="{92721669-FD44-4312-8648-1E39C7F5E983}" type="pres">
      <dgm:prSet presAssocID="{0AF4D668-9AF4-4AE8-8164-6D3547117984}" presName="hierChild4" presStyleCnt="0"/>
      <dgm:spPr/>
    </dgm:pt>
    <dgm:pt modelId="{FD709887-2214-4BBF-B811-3C0D7BFB93C9}" type="pres">
      <dgm:prSet presAssocID="{B8EB811C-5774-46D3-8BBE-24B4874F1300}" presName="Name37" presStyleLbl="parChTrans1D3" presStyleIdx="0" presStyleCnt="3"/>
      <dgm:spPr/>
    </dgm:pt>
    <dgm:pt modelId="{A594D553-68E2-4421-86BA-2734A374DECB}" type="pres">
      <dgm:prSet presAssocID="{26B1BF70-5D6D-4FFE-A850-B4F28C9C550C}" presName="hierRoot2" presStyleCnt="0">
        <dgm:presLayoutVars>
          <dgm:hierBranch val="init"/>
        </dgm:presLayoutVars>
      </dgm:prSet>
      <dgm:spPr/>
    </dgm:pt>
    <dgm:pt modelId="{626E71A3-2CB3-49D3-AF1E-C620B4924AFC}" type="pres">
      <dgm:prSet presAssocID="{26B1BF70-5D6D-4FFE-A850-B4F28C9C550C}" presName="rootComposite" presStyleCnt="0"/>
      <dgm:spPr/>
    </dgm:pt>
    <dgm:pt modelId="{A417AD7E-2D6C-4142-86FE-4536CE8094EC}" type="pres">
      <dgm:prSet presAssocID="{26B1BF70-5D6D-4FFE-A850-B4F28C9C550C}" presName="rootText" presStyleLbl="node3" presStyleIdx="0" presStyleCnt="3" custLinFactNeighborX="43430" custLinFactNeighborY="19690">
        <dgm:presLayoutVars>
          <dgm:chPref val="3"/>
        </dgm:presLayoutVars>
      </dgm:prSet>
      <dgm:spPr/>
    </dgm:pt>
    <dgm:pt modelId="{50D99444-C5BA-41F6-A7F9-1EB80FC006CF}" type="pres">
      <dgm:prSet presAssocID="{26B1BF70-5D6D-4FFE-A850-B4F28C9C550C}" presName="rootConnector" presStyleLbl="node3" presStyleIdx="0" presStyleCnt="3"/>
      <dgm:spPr/>
    </dgm:pt>
    <dgm:pt modelId="{876869AF-CCCA-4C5D-9F0A-B2E188D912CA}" type="pres">
      <dgm:prSet presAssocID="{26B1BF70-5D6D-4FFE-A850-B4F28C9C550C}" presName="hierChild4" presStyleCnt="0"/>
      <dgm:spPr/>
    </dgm:pt>
    <dgm:pt modelId="{6B4C2B36-932A-48EE-9FDA-E31E2766B84F}" type="pres">
      <dgm:prSet presAssocID="{26B1BF70-5D6D-4FFE-A850-B4F28C9C550C}" presName="hierChild5" presStyleCnt="0"/>
      <dgm:spPr/>
    </dgm:pt>
    <dgm:pt modelId="{7C15D94D-38B6-4FA4-9779-54C0B39F295A}" type="pres">
      <dgm:prSet presAssocID="{502A48D3-04AD-4AA5-8D29-ED95F853FF93}" presName="Name37" presStyleLbl="parChTrans1D3" presStyleIdx="1" presStyleCnt="3"/>
      <dgm:spPr/>
    </dgm:pt>
    <dgm:pt modelId="{B96F1DCB-14E8-433B-BCF5-17F9219B0C77}" type="pres">
      <dgm:prSet presAssocID="{72CB2D56-EC88-4C25-8771-691E9B1CC033}" presName="hierRoot2" presStyleCnt="0">
        <dgm:presLayoutVars>
          <dgm:hierBranch val="init"/>
        </dgm:presLayoutVars>
      </dgm:prSet>
      <dgm:spPr/>
    </dgm:pt>
    <dgm:pt modelId="{2754538B-AC39-4435-9627-D8D616993549}" type="pres">
      <dgm:prSet presAssocID="{72CB2D56-EC88-4C25-8771-691E9B1CC033}" presName="rootComposite" presStyleCnt="0"/>
      <dgm:spPr/>
    </dgm:pt>
    <dgm:pt modelId="{AAA6C97F-1459-45D8-AB44-CFDF56ADD464}" type="pres">
      <dgm:prSet presAssocID="{72CB2D56-EC88-4C25-8771-691E9B1CC033}" presName="rootText" presStyleLbl="node3" presStyleIdx="1" presStyleCnt="3" custLinFactY="-24614" custLinFactNeighborX="-87045" custLinFactNeighborY="-100000">
        <dgm:presLayoutVars>
          <dgm:chPref val="3"/>
        </dgm:presLayoutVars>
      </dgm:prSet>
      <dgm:spPr/>
    </dgm:pt>
    <dgm:pt modelId="{1A48EF9E-ABAB-455F-A181-427DA2DA4515}" type="pres">
      <dgm:prSet presAssocID="{72CB2D56-EC88-4C25-8771-691E9B1CC033}" presName="rootConnector" presStyleLbl="node3" presStyleIdx="1" presStyleCnt="3"/>
      <dgm:spPr/>
    </dgm:pt>
    <dgm:pt modelId="{073CA0EA-49E8-4675-ADF2-16000FF69C29}" type="pres">
      <dgm:prSet presAssocID="{72CB2D56-EC88-4C25-8771-691E9B1CC033}" presName="hierChild4" presStyleCnt="0"/>
      <dgm:spPr/>
    </dgm:pt>
    <dgm:pt modelId="{2E681629-43F6-48C0-9AEE-F7F4AFF867A3}" type="pres">
      <dgm:prSet presAssocID="{72CB2D56-EC88-4C25-8771-691E9B1CC033}" presName="hierChild5" presStyleCnt="0"/>
      <dgm:spPr/>
    </dgm:pt>
    <dgm:pt modelId="{0C3F9342-FE84-48D8-BC5B-E5F49F335EAB}" type="pres">
      <dgm:prSet presAssocID="{0AF4D668-9AF4-4AE8-8164-6D3547117984}" presName="hierChild5" presStyleCnt="0"/>
      <dgm:spPr/>
    </dgm:pt>
    <dgm:pt modelId="{7ECF3B28-A24A-455A-A94D-8E4E51A268EA}" type="pres">
      <dgm:prSet presAssocID="{1C8279D1-2E10-44D3-B4EB-CB02FB0F3307}" presName="Name37" presStyleLbl="parChTrans1D2" presStyleIdx="1" presStyleCnt="2"/>
      <dgm:spPr/>
    </dgm:pt>
    <dgm:pt modelId="{287F6A17-723A-4493-8D68-EA38258893EF}" type="pres">
      <dgm:prSet presAssocID="{EF1BE28E-F2C6-4A1B-97B0-28D62B2099CD}" presName="hierRoot2" presStyleCnt="0">
        <dgm:presLayoutVars>
          <dgm:hierBranch val="init"/>
        </dgm:presLayoutVars>
      </dgm:prSet>
      <dgm:spPr/>
    </dgm:pt>
    <dgm:pt modelId="{B19EE5F8-CAC2-4E01-9B1D-F8EF5E606913}" type="pres">
      <dgm:prSet presAssocID="{EF1BE28E-F2C6-4A1B-97B0-28D62B2099CD}" presName="rootComposite" presStyleCnt="0"/>
      <dgm:spPr/>
    </dgm:pt>
    <dgm:pt modelId="{955D40C0-7A1F-4771-BCC9-73D98BC8909E}" type="pres">
      <dgm:prSet presAssocID="{EF1BE28E-F2C6-4A1B-97B0-28D62B2099CD}" presName="rootText" presStyleLbl="node2" presStyleIdx="1" presStyleCnt="2">
        <dgm:presLayoutVars>
          <dgm:chPref val="3"/>
        </dgm:presLayoutVars>
      </dgm:prSet>
      <dgm:spPr/>
    </dgm:pt>
    <dgm:pt modelId="{7A5220B6-8F12-4588-9203-8713853821DA}" type="pres">
      <dgm:prSet presAssocID="{EF1BE28E-F2C6-4A1B-97B0-28D62B2099CD}" presName="rootConnector" presStyleLbl="node2" presStyleIdx="1" presStyleCnt="2"/>
      <dgm:spPr/>
    </dgm:pt>
    <dgm:pt modelId="{472D066F-663F-4599-9E12-F527C6EC0C46}" type="pres">
      <dgm:prSet presAssocID="{EF1BE28E-F2C6-4A1B-97B0-28D62B2099CD}" presName="hierChild4" presStyleCnt="0"/>
      <dgm:spPr/>
    </dgm:pt>
    <dgm:pt modelId="{43003E3C-3A1D-4CB7-ABE3-C9FE59FF8E41}" type="pres">
      <dgm:prSet presAssocID="{F8EF4540-1154-447E-931B-31506BD420C1}" presName="Name37" presStyleLbl="parChTrans1D3" presStyleIdx="2" presStyleCnt="3"/>
      <dgm:spPr/>
    </dgm:pt>
    <dgm:pt modelId="{3F0CF66C-671F-417E-AFC5-49E819446DD3}" type="pres">
      <dgm:prSet presAssocID="{69610DA4-1E9E-4A95-B2C6-C912F5EC1FAE}" presName="hierRoot2" presStyleCnt="0">
        <dgm:presLayoutVars>
          <dgm:hierBranch val="init"/>
        </dgm:presLayoutVars>
      </dgm:prSet>
      <dgm:spPr/>
    </dgm:pt>
    <dgm:pt modelId="{AC0E44C2-D3C5-4565-988F-35F00625EDE1}" type="pres">
      <dgm:prSet presAssocID="{69610DA4-1E9E-4A95-B2C6-C912F5EC1FAE}" presName="rootComposite" presStyleCnt="0"/>
      <dgm:spPr/>
    </dgm:pt>
    <dgm:pt modelId="{6DD632B4-3653-409F-A10E-29989A3C2974}" type="pres">
      <dgm:prSet presAssocID="{69610DA4-1E9E-4A95-B2C6-C912F5EC1FAE}" presName="rootText" presStyleLbl="node3" presStyleIdx="2" presStyleCnt="3" custScaleY="92296" custLinFactNeighborX="-48662" custLinFactNeighborY="-17582">
        <dgm:presLayoutVars>
          <dgm:chPref val="3"/>
        </dgm:presLayoutVars>
      </dgm:prSet>
      <dgm:spPr/>
    </dgm:pt>
    <dgm:pt modelId="{84F0CE1C-53F3-422E-B3F4-1E989D8F2C62}" type="pres">
      <dgm:prSet presAssocID="{69610DA4-1E9E-4A95-B2C6-C912F5EC1FAE}" presName="rootConnector" presStyleLbl="node3" presStyleIdx="2" presStyleCnt="3"/>
      <dgm:spPr/>
    </dgm:pt>
    <dgm:pt modelId="{F73199DE-F875-4181-BE3A-5BDB47B3FB12}" type="pres">
      <dgm:prSet presAssocID="{69610DA4-1E9E-4A95-B2C6-C912F5EC1FAE}" presName="hierChild4" presStyleCnt="0"/>
      <dgm:spPr/>
    </dgm:pt>
    <dgm:pt modelId="{6719FCD9-43B8-49BB-827E-CB14610040A7}" type="pres">
      <dgm:prSet presAssocID="{69610DA4-1E9E-4A95-B2C6-C912F5EC1FAE}" presName="hierChild5" presStyleCnt="0"/>
      <dgm:spPr/>
    </dgm:pt>
    <dgm:pt modelId="{2A63348D-77EE-43D3-827C-1E4F561F1775}" type="pres">
      <dgm:prSet presAssocID="{EF1BE28E-F2C6-4A1B-97B0-28D62B2099CD}" presName="hierChild5" presStyleCnt="0"/>
      <dgm:spPr/>
    </dgm:pt>
    <dgm:pt modelId="{189095C8-A12A-46C9-BEE6-C21BC054BF31}" type="pres">
      <dgm:prSet presAssocID="{0DF36CF2-2AF5-4CE4-916A-7893DF21F659}" presName="hierChild3" presStyleCnt="0"/>
      <dgm:spPr/>
    </dgm:pt>
  </dgm:ptLst>
  <dgm:cxnLst>
    <dgm:cxn modelId="{E0EC3407-63DD-4887-8823-83DAA469872E}" srcId="{0DF36CF2-2AF5-4CE4-916A-7893DF21F659}" destId="{EF1BE28E-F2C6-4A1B-97B0-28D62B2099CD}" srcOrd="1" destOrd="0" parTransId="{1C8279D1-2E10-44D3-B4EB-CB02FB0F3307}" sibTransId="{FBE437D9-DD2C-4A87-A866-0178F671CB68}"/>
    <dgm:cxn modelId="{A147700F-5896-4423-95C3-9D3FC4A1BA98}" type="presOf" srcId="{EF1BE28E-F2C6-4A1B-97B0-28D62B2099CD}" destId="{7A5220B6-8F12-4588-9203-8713853821DA}" srcOrd="1" destOrd="0" presId="urn:microsoft.com/office/officeart/2005/8/layout/orgChart1"/>
    <dgm:cxn modelId="{4668011C-5D87-4F96-A66D-9E0D6A597A7D}" type="presOf" srcId="{502A48D3-04AD-4AA5-8D29-ED95F853FF93}" destId="{7C15D94D-38B6-4FA4-9779-54C0B39F295A}" srcOrd="0" destOrd="0" presId="urn:microsoft.com/office/officeart/2005/8/layout/orgChart1"/>
    <dgm:cxn modelId="{FD206B1F-7D21-48BB-A45A-AD712301DA45}" type="presOf" srcId="{26B1BF70-5D6D-4FFE-A850-B4F28C9C550C}" destId="{A417AD7E-2D6C-4142-86FE-4536CE8094EC}" srcOrd="0" destOrd="0" presId="urn:microsoft.com/office/officeart/2005/8/layout/orgChart1"/>
    <dgm:cxn modelId="{719B8A38-52DB-475D-A927-4CA35DCF848B}" type="presOf" srcId="{72CB2D56-EC88-4C25-8771-691E9B1CC033}" destId="{1A48EF9E-ABAB-455F-A181-427DA2DA4515}" srcOrd="1" destOrd="0" presId="urn:microsoft.com/office/officeart/2005/8/layout/orgChart1"/>
    <dgm:cxn modelId="{7E3A8878-3C07-441C-A207-7EAE32316A88}" type="presOf" srcId="{0AF4D668-9AF4-4AE8-8164-6D3547117984}" destId="{DAC369F3-E9AD-425F-A5F9-6D3C3A5E01B3}" srcOrd="1" destOrd="0" presId="urn:microsoft.com/office/officeart/2005/8/layout/orgChart1"/>
    <dgm:cxn modelId="{04055379-11E6-40F4-BBC0-0409271B38CE}" srcId="{0DF36CF2-2AF5-4CE4-916A-7893DF21F659}" destId="{0AF4D668-9AF4-4AE8-8164-6D3547117984}" srcOrd="0" destOrd="0" parTransId="{C6F0F7F9-81F5-4534-AAE8-29242AD64B9E}" sibTransId="{F0B4148C-DB4C-4984-912A-844B8C42BB43}"/>
    <dgm:cxn modelId="{092E9287-0596-44B8-BB65-0776CDA6A42D}" type="presOf" srcId="{C6F0F7F9-81F5-4534-AAE8-29242AD64B9E}" destId="{AF8BB6E3-470C-4B33-9865-096EFBD4AD72}" srcOrd="0" destOrd="0" presId="urn:microsoft.com/office/officeart/2005/8/layout/orgChart1"/>
    <dgm:cxn modelId="{8229B488-A56D-4381-A846-B323C99D2C39}" srcId="{0AF4D668-9AF4-4AE8-8164-6D3547117984}" destId="{26B1BF70-5D6D-4FFE-A850-B4F28C9C550C}" srcOrd="0" destOrd="0" parTransId="{B8EB811C-5774-46D3-8BBE-24B4874F1300}" sibTransId="{DFD79BBC-3384-4136-9579-C20D269BF551}"/>
    <dgm:cxn modelId="{8CAD878D-C3E9-4311-B692-EBDE4C4667F9}" srcId="{4D073150-DEE8-4637-8E95-526EF0D10AD2}" destId="{0DF36CF2-2AF5-4CE4-916A-7893DF21F659}" srcOrd="0" destOrd="0" parTransId="{FE9BEB63-1509-495E-8E73-386F3D4547EE}" sibTransId="{AB7DF7FB-E0EB-475A-BBB3-18F6775BFCB0}"/>
    <dgm:cxn modelId="{C1405491-B1D3-4ADA-90C0-7A87EBF444E5}" type="presOf" srcId="{69610DA4-1E9E-4A95-B2C6-C912F5EC1FAE}" destId="{84F0CE1C-53F3-422E-B3F4-1E989D8F2C62}" srcOrd="1" destOrd="0" presId="urn:microsoft.com/office/officeart/2005/8/layout/orgChart1"/>
    <dgm:cxn modelId="{7D70C295-E971-43D1-9F43-C5DCBC7BCB93}" srcId="{0AF4D668-9AF4-4AE8-8164-6D3547117984}" destId="{72CB2D56-EC88-4C25-8771-691E9B1CC033}" srcOrd="1" destOrd="0" parTransId="{502A48D3-04AD-4AA5-8D29-ED95F853FF93}" sibTransId="{70E52558-7ABA-4A7E-9A6E-16A1EBD67964}"/>
    <dgm:cxn modelId="{402D8D97-7A46-40C9-8A55-FFA5DFBD2577}" type="presOf" srcId="{B8EB811C-5774-46D3-8BBE-24B4874F1300}" destId="{FD709887-2214-4BBF-B811-3C0D7BFB93C9}" srcOrd="0" destOrd="0" presId="urn:microsoft.com/office/officeart/2005/8/layout/orgChart1"/>
    <dgm:cxn modelId="{7EFB8CA2-F125-4942-B669-5C6F67859710}" type="presOf" srcId="{0DF36CF2-2AF5-4CE4-916A-7893DF21F659}" destId="{1F363FD1-3A89-4BD8-8DFB-01112B2BA38D}" srcOrd="0" destOrd="0" presId="urn:microsoft.com/office/officeart/2005/8/layout/orgChart1"/>
    <dgm:cxn modelId="{FE1D53A4-7851-4550-8031-6B5F763A517E}" type="presOf" srcId="{26B1BF70-5D6D-4FFE-A850-B4F28C9C550C}" destId="{50D99444-C5BA-41F6-A7F9-1EB80FC006CF}" srcOrd="1" destOrd="0" presId="urn:microsoft.com/office/officeart/2005/8/layout/orgChart1"/>
    <dgm:cxn modelId="{26D740A9-FD97-43C7-885A-A5091D7A1D23}" type="presOf" srcId="{F8EF4540-1154-447E-931B-31506BD420C1}" destId="{43003E3C-3A1D-4CB7-ABE3-C9FE59FF8E41}" srcOrd="0" destOrd="0" presId="urn:microsoft.com/office/officeart/2005/8/layout/orgChart1"/>
    <dgm:cxn modelId="{0CC9ACB1-EFA5-4AD2-B9E0-AFE9A1EA1B58}" type="presOf" srcId="{1C8279D1-2E10-44D3-B4EB-CB02FB0F3307}" destId="{7ECF3B28-A24A-455A-A94D-8E4E51A268EA}" srcOrd="0" destOrd="0" presId="urn:microsoft.com/office/officeart/2005/8/layout/orgChart1"/>
    <dgm:cxn modelId="{0F6449BD-698E-4A95-BBA1-4851EE3AFECE}" type="presOf" srcId="{4D073150-DEE8-4637-8E95-526EF0D10AD2}" destId="{CBDA3123-B9A9-483E-99A4-3732157C55A1}" srcOrd="0" destOrd="0" presId="urn:microsoft.com/office/officeart/2005/8/layout/orgChart1"/>
    <dgm:cxn modelId="{884642C6-D4DB-47DD-B60B-543AADA56489}" type="presOf" srcId="{72CB2D56-EC88-4C25-8771-691E9B1CC033}" destId="{AAA6C97F-1459-45D8-AB44-CFDF56ADD464}" srcOrd="0" destOrd="0" presId="urn:microsoft.com/office/officeart/2005/8/layout/orgChart1"/>
    <dgm:cxn modelId="{AC54C7CA-5FC7-4D0D-B093-F45AFC4AD517}" srcId="{EF1BE28E-F2C6-4A1B-97B0-28D62B2099CD}" destId="{69610DA4-1E9E-4A95-B2C6-C912F5EC1FAE}" srcOrd="0" destOrd="0" parTransId="{F8EF4540-1154-447E-931B-31506BD420C1}" sibTransId="{3EE8002E-4131-4679-A9D4-3B60DAB2D23A}"/>
    <dgm:cxn modelId="{F5B977E9-3B35-49BC-9396-A67846CB6A1F}" type="presOf" srcId="{69610DA4-1E9E-4A95-B2C6-C912F5EC1FAE}" destId="{6DD632B4-3653-409F-A10E-29989A3C2974}" srcOrd="0" destOrd="0" presId="urn:microsoft.com/office/officeart/2005/8/layout/orgChart1"/>
    <dgm:cxn modelId="{DA58DEF9-9085-434C-9C60-BECA12B9ACC9}" type="presOf" srcId="{EF1BE28E-F2C6-4A1B-97B0-28D62B2099CD}" destId="{955D40C0-7A1F-4771-BCC9-73D98BC8909E}" srcOrd="0" destOrd="0" presId="urn:microsoft.com/office/officeart/2005/8/layout/orgChart1"/>
    <dgm:cxn modelId="{22A826FC-0DA6-4047-8131-6FE69DDF131D}" type="presOf" srcId="{0DF36CF2-2AF5-4CE4-916A-7893DF21F659}" destId="{8A6BC9DF-0B4C-40D1-9BD8-86CC8F0BBF27}" srcOrd="1" destOrd="0" presId="urn:microsoft.com/office/officeart/2005/8/layout/orgChart1"/>
    <dgm:cxn modelId="{8E63F0FF-40BF-4677-BB0E-492CA618F7F2}" type="presOf" srcId="{0AF4D668-9AF4-4AE8-8164-6D3547117984}" destId="{66BAF201-11CE-4E66-BDB6-3A5E8FB7C14B}" srcOrd="0" destOrd="0" presId="urn:microsoft.com/office/officeart/2005/8/layout/orgChart1"/>
    <dgm:cxn modelId="{D6414D47-2AF5-4600-B41D-E86F0F15EAC6}" type="presParOf" srcId="{CBDA3123-B9A9-483E-99A4-3732157C55A1}" destId="{1763CE3B-74BA-424A-B801-988A8A7984F2}" srcOrd="0" destOrd="0" presId="urn:microsoft.com/office/officeart/2005/8/layout/orgChart1"/>
    <dgm:cxn modelId="{15049DF5-EE2E-41E7-B630-669BD4CF7025}" type="presParOf" srcId="{1763CE3B-74BA-424A-B801-988A8A7984F2}" destId="{5E15A742-39CB-4512-AEC7-74AC889F5B58}" srcOrd="0" destOrd="0" presId="urn:microsoft.com/office/officeart/2005/8/layout/orgChart1"/>
    <dgm:cxn modelId="{549755AF-2EB9-4F36-ACBA-ADA274604619}" type="presParOf" srcId="{5E15A742-39CB-4512-AEC7-74AC889F5B58}" destId="{1F363FD1-3A89-4BD8-8DFB-01112B2BA38D}" srcOrd="0" destOrd="0" presId="urn:microsoft.com/office/officeart/2005/8/layout/orgChart1"/>
    <dgm:cxn modelId="{A82B2DA3-0DD1-416B-AE1F-C793A63F2A2D}" type="presParOf" srcId="{5E15A742-39CB-4512-AEC7-74AC889F5B58}" destId="{8A6BC9DF-0B4C-40D1-9BD8-86CC8F0BBF27}" srcOrd="1" destOrd="0" presId="urn:microsoft.com/office/officeart/2005/8/layout/orgChart1"/>
    <dgm:cxn modelId="{E1D4C165-48F3-41E4-A529-0B4257C31A38}" type="presParOf" srcId="{1763CE3B-74BA-424A-B801-988A8A7984F2}" destId="{18621049-C807-4302-AB1B-10EDBFA592E1}" srcOrd="1" destOrd="0" presId="urn:microsoft.com/office/officeart/2005/8/layout/orgChart1"/>
    <dgm:cxn modelId="{6D7FD6C2-FEBB-4EFA-9A9A-6D24D1B869D9}" type="presParOf" srcId="{18621049-C807-4302-AB1B-10EDBFA592E1}" destId="{AF8BB6E3-470C-4B33-9865-096EFBD4AD72}" srcOrd="0" destOrd="0" presId="urn:microsoft.com/office/officeart/2005/8/layout/orgChart1"/>
    <dgm:cxn modelId="{90EBEE66-6D5C-4AB8-AEEA-C63EF4302F61}" type="presParOf" srcId="{18621049-C807-4302-AB1B-10EDBFA592E1}" destId="{112E6DCE-F363-4077-81EC-E8DD8EF0F461}" srcOrd="1" destOrd="0" presId="urn:microsoft.com/office/officeart/2005/8/layout/orgChart1"/>
    <dgm:cxn modelId="{86CB029B-7B6A-4A3F-8F2F-A80C0B22AA3D}" type="presParOf" srcId="{112E6DCE-F363-4077-81EC-E8DD8EF0F461}" destId="{E6761BA4-2103-4374-8E2A-37DF46D83945}" srcOrd="0" destOrd="0" presId="urn:microsoft.com/office/officeart/2005/8/layout/orgChart1"/>
    <dgm:cxn modelId="{F7B27146-E618-463C-861E-6EB9F6AD39C0}" type="presParOf" srcId="{E6761BA4-2103-4374-8E2A-37DF46D83945}" destId="{66BAF201-11CE-4E66-BDB6-3A5E8FB7C14B}" srcOrd="0" destOrd="0" presId="urn:microsoft.com/office/officeart/2005/8/layout/orgChart1"/>
    <dgm:cxn modelId="{4BB219DE-1179-4E61-B3E0-022D8C43AE0C}" type="presParOf" srcId="{E6761BA4-2103-4374-8E2A-37DF46D83945}" destId="{DAC369F3-E9AD-425F-A5F9-6D3C3A5E01B3}" srcOrd="1" destOrd="0" presId="urn:microsoft.com/office/officeart/2005/8/layout/orgChart1"/>
    <dgm:cxn modelId="{ACBF577D-02CD-41A3-BB87-1B2C10DD4571}" type="presParOf" srcId="{112E6DCE-F363-4077-81EC-E8DD8EF0F461}" destId="{92721669-FD44-4312-8648-1E39C7F5E983}" srcOrd="1" destOrd="0" presId="urn:microsoft.com/office/officeart/2005/8/layout/orgChart1"/>
    <dgm:cxn modelId="{1E312757-61B3-41CB-8748-CDC0C6A43D48}" type="presParOf" srcId="{92721669-FD44-4312-8648-1E39C7F5E983}" destId="{FD709887-2214-4BBF-B811-3C0D7BFB93C9}" srcOrd="0" destOrd="0" presId="urn:microsoft.com/office/officeart/2005/8/layout/orgChart1"/>
    <dgm:cxn modelId="{822EFB93-E928-4983-AE51-47CB194C30F6}" type="presParOf" srcId="{92721669-FD44-4312-8648-1E39C7F5E983}" destId="{A594D553-68E2-4421-86BA-2734A374DECB}" srcOrd="1" destOrd="0" presId="urn:microsoft.com/office/officeart/2005/8/layout/orgChart1"/>
    <dgm:cxn modelId="{B9983A95-AACE-48FC-9743-21E073FD59CA}" type="presParOf" srcId="{A594D553-68E2-4421-86BA-2734A374DECB}" destId="{626E71A3-2CB3-49D3-AF1E-C620B4924AFC}" srcOrd="0" destOrd="0" presId="urn:microsoft.com/office/officeart/2005/8/layout/orgChart1"/>
    <dgm:cxn modelId="{14108A7F-D039-42F2-B4A4-5BF2B56C06AF}" type="presParOf" srcId="{626E71A3-2CB3-49D3-AF1E-C620B4924AFC}" destId="{A417AD7E-2D6C-4142-86FE-4536CE8094EC}" srcOrd="0" destOrd="0" presId="urn:microsoft.com/office/officeart/2005/8/layout/orgChart1"/>
    <dgm:cxn modelId="{41701373-326D-4A47-95A0-82B5A35FC7D8}" type="presParOf" srcId="{626E71A3-2CB3-49D3-AF1E-C620B4924AFC}" destId="{50D99444-C5BA-41F6-A7F9-1EB80FC006CF}" srcOrd="1" destOrd="0" presId="urn:microsoft.com/office/officeart/2005/8/layout/orgChart1"/>
    <dgm:cxn modelId="{8EBD450C-03D6-4099-BD46-68990065C016}" type="presParOf" srcId="{A594D553-68E2-4421-86BA-2734A374DECB}" destId="{876869AF-CCCA-4C5D-9F0A-B2E188D912CA}" srcOrd="1" destOrd="0" presId="urn:microsoft.com/office/officeart/2005/8/layout/orgChart1"/>
    <dgm:cxn modelId="{A0833CBA-2C21-4FB1-95C1-923E7BD8B404}" type="presParOf" srcId="{A594D553-68E2-4421-86BA-2734A374DECB}" destId="{6B4C2B36-932A-48EE-9FDA-E31E2766B84F}" srcOrd="2" destOrd="0" presId="urn:microsoft.com/office/officeart/2005/8/layout/orgChart1"/>
    <dgm:cxn modelId="{04D4E66E-A505-4E76-B398-43451B88822A}" type="presParOf" srcId="{92721669-FD44-4312-8648-1E39C7F5E983}" destId="{7C15D94D-38B6-4FA4-9779-54C0B39F295A}" srcOrd="2" destOrd="0" presId="urn:microsoft.com/office/officeart/2005/8/layout/orgChart1"/>
    <dgm:cxn modelId="{031FAA4F-1164-479F-B148-7C75BAA09C36}" type="presParOf" srcId="{92721669-FD44-4312-8648-1E39C7F5E983}" destId="{B96F1DCB-14E8-433B-BCF5-17F9219B0C77}" srcOrd="3" destOrd="0" presId="urn:microsoft.com/office/officeart/2005/8/layout/orgChart1"/>
    <dgm:cxn modelId="{BA149E42-F02A-42D1-A8A8-11D409EDDED9}" type="presParOf" srcId="{B96F1DCB-14E8-433B-BCF5-17F9219B0C77}" destId="{2754538B-AC39-4435-9627-D8D616993549}" srcOrd="0" destOrd="0" presId="urn:microsoft.com/office/officeart/2005/8/layout/orgChart1"/>
    <dgm:cxn modelId="{8E6A8FCB-EE95-4405-9D95-01B88D00A03D}" type="presParOf" srcId="{2754538B-AC39-4435-9627-D8D616993549}" destId="{AAA6C97F-1459-45D8-AB44-CFDF56ADD464}" srcOrd="0" destOrd="0" presId="urn:microsoft.com/office/officeart/2005/8/layout/orgChart1"/>
    <dgm:cxn modelId="{36240FEF-2866-4D8E-BA39-D4B585DEB243}" type="presParOf" srcId="{2754538B-AC39-4435-9627-D8D616993549}" destId="{1A48EF9E-ABAB-455F-A181-427DA2DA4515}" srcOrd="1" destOrd="0" presId="urn:microsoft.com/office/officeart/2005/8/layout/orgChart1"/>
    <dgm:cxn modelId="{25F67DCF-B6B4-4AFA-AEA2-4D5A25ED7A20}" type="presParOf" srcId="{B96F1DCB-14E8-433B-BCF5-17F9219B0C77}" destId="{073CA0EA-49E8-4675-ADF2-16000FF69C29}" srcOrd="1" destOrd="0" presId="urn:microsoft.com/office/officeart/2005/8/layout/orgChart1"/>
    <dgm:cxn modelId="{447A9BA6-90AC-4472-8EAA-353DF67352D1}" type="presParOf" srcId="{B96F1DCB-14E8-433B-BCF5-17F9219B0C77}" destId="{2E681629-43F6-48C0-9AEE-F7F4AFF867A3}" srcOrd="2" destOrd="0" presId="urn:microsoft.com/office/officeart/2005/8/layout/orgChart1"/>
    <dgm:cxn modelId="{3015F5AA-F335-4BE0-A528-FE24CFD2ECBE}" type="presParOf" srcId="{112E6DCE-F363-4077-81EC-E8DD8EF0F461}" destId="{0C3F9342-FE84-48D8-BC5B-E5F49F335EAB}" srcOrd="2" destOrd="0" presId="urn:microsoft.com/office/officeart/2005/8/layout/orgChart1"/>
    <dgm:cxn modelId="{D358B996-A3F1-4BB4-9D94-3BA86389F184}" type="presParOf" srcId="{18621049-C807-4302-AB1B-10EDBFA592E1}" destId="{7ECF3B28-A24A-455A-A94D-8E4E51A268EA}" srcOrd="2" destOrd="0" presId="urn:microsoft.com/office/officeart/2005/8/layout/orgChart1"/>
    <dgm:cxn modelId="{A7F67481-442F-4FED-A100-9BB8B43A3552}" type="presParOf" srcId="{18621049-C807-4302-AB1B-10EDBFA592E1}" destId="{287F6A17-723A-4493-8D68-EA38258893EF}" srcOrd="3" destOrd="0" presId="urn:microsoft.com/office/officeart/2005/8/layout/orgChart1"/>
    <dgm:cxn modelId="{55C6DBDF-8872-4CD4-9634-D11466A23779}" type="presParOf" srcId="{287F6A17-723A-4493-8D68-EA38258893EF}" destId="{B19EE5F8-CAC2-4E01-9B1D-F8EF5E606913}" srcOrd="0" destOrd="0" presId="urn:microsoft.com/office/officeart/2005/8/layout/orgChart1"/>
    <dgm:cxn modelId="{488D0B40-3007-4C91-9773-ABD9AAC3DCCE}" type="presParOf" srcId="{B19EE5F8-CAC2-4E01-9B1D-F8EF5E606913}" destId="{955D40C0-7A1F-4771-BCC9-73D98BC8909E}" srcOrd="0" destOrd="0" presId="urn:microsoft.com/office/officeart/2005/8/layout/orgChart1"/>
    <dgm:cxn modelId="{44633587-04E2-4FAB-8BDA-53E8A18BF241}" type="presParOf" srcId="{B19EE5F8-CAC2-4E01-9B1D-F8EF5E606913}" destId="{7A5220B6-8F12-4588-9203-8713853821DA}" srcOrd="1" destOrd="0" presId="urn:microsoft.com/office/officeart/2005/8/layout/orgChart1"/>
    <dgm:cxn modelId="{080B4E74-5DE6-4627-91CF-8D3477A7679E}" type="presParOf" srcId="{287F6A17-723A-4493-8D68-EA38258893EF}" destId="{472D066F-663F-4599-9E12-F527C6EC0C46}" srcOrd="1" destOrd="0" presId="urn:microsoft.com/office/officeart/2005/8/layout/orgChart1"/>
    <dgm:cxn modelId="{4DE646AC-8A24-4D24-866B-082BEAF7C7CD}" type="presParOf" srcId="{472D066F-663F-4599-9E12-F527C6EC0C46}" destId="{43003E3C-3A1D-4CB7-ABE3-C9FE59FF8E41}" srcOrd="0" destOrd="0" presId="urn:microsoft.com/office/officeart/2005/8/layout/orgChart1"/>
    <dgm:cxn modelId="{942DB302-C1B4-40CB-B0D9-1EF5C2AC132E}" type="presParOf" srcId="{472D066F-663F-4599-9E12-F527C6EC0C46}" destId="{3F0CF66C-671F-417E-AFC5-49E819446DD3}" srcOrd="1" destOrd="0" presId="urn:microsoft.com/office/officeart/2005/8/layout/orgChart1"/>
    <dgm:cxn modelId="{E700926A-9423-4A59-AB99-ABFA44923B8B}" type="presParOf" srcId="{3F0CF66C-671F-417E-AFC5-49E819446DD3}" destId="{AC0E44C2-D3C5-4565-988F-35F00625EDE1}" srcOrd="0" destOrd="0" presId="urn:microsoft.com/office/officeart/2005/8/layout/orgChart1"/>
    <dgm:cxn modelId="{8C716FF2-2169-418F-80B9-EDB6D3BEBB48}" type="presParOf" srcId="{AC0E44C2-D3C5-4565-988F-35F00625EDE1}" destId="{6DD632B4-3653-409F-A10E-29989A3C2974}" srcOrd="0" destOrd="0" presId="urn:microsoft.com/office/officeart/2005/8/layout/orgChart1"/>
    <dgm:cxn modelId="{886F90E2-CA1A-4E5A-93F8-D7B1AA9D17EC}" type="presParOf" srcId="{AC0E44C2-D3C5-4565-988F-35F00625EDE1}" destId="{84F0CE1C-53F3-422E-B3F4-1E989D8F2C62}" srcOrd="1" destOrd="0" presId="urn:microsoft.com/office/officeart/2005/8/layout/orgChart1"/>
    <dgm:cxn modelId="{0A8C8D9F-9028-4DED-940B-CAB551B262E5}" type="presParOf" srcId="{3F0CF66C-671F-417E-AFC5-49E819446DD3}" destId="{F73199DE-F875-4181-BE3A-5BDB47B3FB12}" srcOrd="1" destOrd="0" presId="urn:microsoft.com/office/officeart/2005/8/layout/orgChart1"/>
    <dgm:cxn modelId="{A20CC2E7-6345-44BF-A2A8-41C0F84A73E3}" type="presParOf" srcId="{3F0CF66C-671F-417E-AFC5-49E819446DD3}" destId="{6719FCD9-43B8-49BB-827E-CB14610040A7}" srcOrd="2" destOrd="0" presId="urn:microsoft.com/office/officeart/2005/8/layout/orgChart1"/>
    <dgm:cxn modelId="{A5861478-AD53-4062-AC55-286057111896}" type="presParOf" srcId="{287F6A17-723A-4493-8D68-EA38258893EF}" destId="{2A63348D-77EE-43D3-827C-1E4F561F1775}" srcOrd="2" destOrd="0" presId="urn:microsoft.com/office/officeart/2005/8/layout/orgChart1"/>
    <dgm:cxn modelId="{38F09072-0DB9-4333-8621-8AA797D7FC60}" type="presParOf" srcId="{1763CE3B-74BA-424A-B801-988A8A7984F2}" destId="{189095C8-A12A-46C9-BEE6-C21BC054BF3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3B28-A24A-455A-A94D-8E4E51A268EA}">
      <dsp:nvSpPr>
        <dsp:cNvPr id="0" name=""/>
        <dsp:cNvSpPr/>
      </dsp:nvSpPr>
      <dsp:spPr>
        <a:xfrm>
          <a:off x="4064000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85985"/>
              </a:lnTo>
              <a:lnTo>
                <a:pt x="2224013" y="385985"/>
              </a:lnTo>
              <a:lnTo>
                <a:pt x="2224013" y="77197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B6E3-470C-4B33-9865-096EFBD4AD72}">
      <dsp:nvSpPr>
        <dsp:cNvPr id="0" name=""/>
        <dsp:cNvSpPr/>
      </dsp:nvSpPr>
      <dsp:spPr>
        <a:xfrm>
          <a:off x="1839986" y="2323347"/>
          <a:ext cx="2224013" cy="771971"/>
        </a:xfrm>
        <a:custGeom>
          <a:avLst/>
          <a:gdLst/>
          <a:ahLst/>
          <a:cxnLst/>
          <a:rect l="0" t="0" r="0" b="0"/>
          <a:pathLst>
            <a:path>
              <a:moveTo>
                <a:pt x="2224013" y="0"/>
              </a:moveTo>
              <a:lnTo>
                <a:pt x="2224013" y="385985"/>
              </a:lnTo>
              <a:lnTo>
                <a:pt x="0" y="385985"/>
              </a:lnTo>
              <a:lnTo>
                <a:pt x="0" y="771971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63FD1-3A89-4BD8-8DFB-01112B2BA38D}">
      <dsp:nvSpPr>
        <dsp:cNvPr id="0" name=""/>
        <dsp:cNvSpPr/>
      </dsp:nvSpPr>
      <dsp:spPr>
        <a:xfrm>
          <a:off x="2225972" y="485320"/>
          <a:ext cx="3676054" cy="18380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Do you feel sleepy?</a:t>
          </a:r>
          <a:endParaRPr lang="de-DE" sz="5900" kern="1200" dirty="0"/>
        </a:p>
      </dsp:txBody>
      <dsp:txXfrm>
        <a:off x="2225972" y="485320"/>
        <a:ext cx="3676054" cy="1838027"/>
      </dsp:txXfrm>
    </dsp:sp>
    <dsp:sp modelId="{66BAF201-11CE-4E66-BDB6-3A5E8FB7C14B}">
      <dsp:nvSpPr>
        <dsp:cNvPr id="0" name=""/>
        <dsp:cNvSpPr/>
      </dsp:nvSpPr>
      <dsp:spPr>
        <a:xfrm>
          <a:off x="1959" y="3095319"/>
          <a:ext cx="3676054" cy="18380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Go to bed.</a:t>
          </a:r>
          <a:endParaRPr lang="de-DE" sz="5900" kern="1200" dirty="0"/>
        </a:p>
      </dsp:txBody>
      <dsp:txXfrm>
        <a:off x="1959" y="3095319"/>
        <a:ext cx="3676054" cy="1838027"/>
      </dsp:txXfrm>
    </dsp:sp>
    <dsp:sp modelId="{955D40C0-7A1F-4771-BCC9-73D98BC8909E}">
      <dsp:nvSpPr>
        <dsp:cNvPr id="0" name=""/>
        <dsp:cNvSpPr/>
      </dsp:nvSpPr>
      <dsp:spPr>
        <a:xfrm>
          <a:off x="4449985" y="3095319"/>
          <a:ext cx="3676054" cy="18380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Stay awake.</a:t>
          </a:r>
          <a:endParaRPr lang="de-DE" sz="5900" kern="1200" dirty="0"/>
        </a:p>
      </dsp:txBody>
      <dsp:txXfrm>
        <a:off x="4449985" y="3095319"/>
        <a:ext cx="3676054" cy="18380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003E3C-3A1D-4CB7-ABE3-C9FE59FF8E41}">
      <dsp:nvSpPr>
        <dsp:cNvPr id="0" name=""/>
        <dsp:cNvSpPr/>
      </dsp:nvSpPr>
      <dsp:spPr>
        <a:xfrm>
          <a:off x="3312172" y="2281411"/>
          <a:ext cx="633983" cy="664512"/>
        </a:xfrm>
        <a:custGeom>
          <a:avLst/>
          <a:gdLst/>
          <a:ahLst/>
          <a:cxnLst/>
          <a:rect l="0" t="0" r="0" b="0"/>
          <a:pathLst>
            <a:path>
              <a:moveTo>
                <a:pt x="633983" y="0"/>
              </a:moveTo>
              <a:lnTo>
                <a:pt x="0" y="664512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CF3B28-A24A-455A-A94D-8E4E51A268EA}">
      <dsp:nvSpPr>
        <dsp:cNvPr id="0" name=""/>
        <dsp:cNvSpPr/>
      </dsp:nvSpPr>
      <dsp:spPr>
        <a:xfrm>
          <a:off x="3560063" y="944211"/>
          <a:ext cx="1139444" cy="395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754"/>
              </a:lnTo>
              <a:lnTo>
                <a:pt x="1139444" y="197754"/>
              </a:lnTo>
              <a:lnTo>
                <a:pt x="1139444" y="39550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15D94D-38B6-4FA4-9779-54C0B39F295A}">
      <dsp:nvSpPr>
        <dsp:cNvPr id="0" name=""/>
        <dsp:cNvSpPr/>
      </dsp:nvSpPr>
      <dsp:spPr>
        <a:xfrm>
          <a:off x="1667266" y="2281411"/>
          <a:ext cx="526498" cy="1030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6498" y="1030076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709887-2214-4BBF-B811-3C0D7BFB93C9}">
      <dsp:nvSpPr>
        <dsp:cNvPr id="0" name=""/>
        <dsp:cNvSpPr/>
      </dsp:nvSpPr>
      <dsp:spPr>
        <a:xfrm>
          <a:off x="1667266" y="2281411"/>
          <a:ext cx="1100458" cy="10517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1773"/>
              </a:lnTo>
              <a:lnTo>
                <a:pt x="1100458" y="1051773"/>
              </a:lnTo>
            </a:path>
          </a:pathLst>
        </a:custGeom>
        <a:noFill/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8BB6E3-470C-4B33-9865-096EFBD4AD72}">
      <dsp:nvSpPr>
        <dsp:cNvPr id="0" name=""/>
        <dsp:cNvSpPr/>
      </dsp:nvSpPr>
      <dsp:spPr>
        <a:xfrm>
          <a:off x="2420618" y="944211"/>
          <a:ext cx="1139444" cy="395509"/>
        </a:xfrm>
        <a:custGeom>
          <a:avLst/>
          <a:gdLst/>
          <a:ahLst/>
          <a:cxnLst/>
          <a:rect l="0" t="0" r="0" b="0"/>
          <a:pathLst>
            <a:path>
              <a:moveTo>
                <a:pt x="1139444" y="0"/>
              </a:moveTo>
              <a:lnTo>
                <a:pt x="1139444" y="197754"/>
              </a:lnTo>
              <a:lnTo>
                <a:pt x="0" y="197754"/>
              </a:lnTo>
              <a:lnTo>
                <a:pt x="0" y="395509"/>
              </a:lnTo>
            </a:path>
          </a:pathLst>
        </a:custGeom>
        <a:noFill/>
        <a:ln w="95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363FD1-3A89-4BD8-8DFB-01112B2BA38D}">
      <dsp:nvSpPr>
        <dsp:cNvPr id="0" name=""/>
        <dsp:cNvSpPr/>
      </dsp:nvSpPr>
      <dsp:spPr>
        <a:xfrm>
          <a:off x="2618373" y="2521"/>
          <a:ext cx="1883379" cy="941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Do you feel sleepy?</a:t>
          </a:r>
          <a:endParaRPr lang="de-DE" sz="3000" kern="1200" dirty="0"/>
        </a:p>
      </dsp:txBody>
      <dsp:txXfrm>
        <a:off x="2618373" y="2521"/>
        <a:ext cx="1883379" cy="941689"/>
      </dsp:txXfrm>
    </dsp:sp>
    <dsp:sp modelId="{66BAF201-11CE-4E66-BDB6-3A5E8FB7C14B}">
      <dsp:nvSpPr>
        <dsp:cNvPr id="0" name=""/>
        <dsp:cNvSpPr/>
      </dsp:nvSpPr>
      <dsp:spPr>
        <a:xfrm>
          <a:off x="1478928" y="1339721"/>
          <a:ext cx="1883379" cy="941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Is it past 9pm?</a:t>
          </a:r>
          <a:endParaRPr lang="de-DE" sz="3000" kern="1200" dirty="0"/>
        </a:p>
      </dsp:txBody>
      <dsp:txXfrm>
        <a:off x="1478928" y="1339721"/>
        <a:ext cx="1883379" cy="941689"/>
      </dsp:txXfrm>
    </dsp:sp>
    <dsp:sp modelId="{A417AD7E-2D6C-4142-86FE-4536CE8094EC}">
      <dsp:nvSpPr>
        <dsp:cNvPr id="0" name=""/>
        <dsp:cNvSpPr/>
      </dsp:nvSpPr>
      <dsp:spPr>
        <a:xfrm>
          <a:off x="2767725" y="2862340"/>
          <a:ext cx="1883379" cy="941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Sleep.</a:t>
          </a:r>
          <a:endParaRPr lang="de-DE" sz="3000" kern="1200" dirty="0"/>
        </a:p>
      </dsp:txBody>
      <dsp:txXfrm>
        <a:off x="2767725" y="2862340"/>
        <a:ext cx="1883379" cy="941689"/>
      </dsp:txXfrm>
    </dsp:sp>
    <dsp:sp modelId="{AAA6C97F-1459-45D8-AB44-CFDF56ADD464}">
      <dsp:nvSpPr>
        <dsp:cNvPr id="0" name=""/>
        <dsp:cNvSpPr/>
      </dsp:nvSpPr>
      <dsp:spPr>
        <a:xfrm>
          <a:off x="310385" y="2840643"/>
          <a:ext cx="1883379" cy="941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Stay awake.</a:t>
          </a:r>
          <a:endParaRPr lang="de-DE" sz="3000" kern="1200" dirty="0"/>
        </a:p>
      </dsp:txBody>
      <dsp:txXfrm>
        <a:off x="310385" y="2840643"/>
        <a:ext cx="1883379" cy="941689"/>
      </dsp:txXfrm>
    </dsp:sp>
    <dsp:sp modelId="{955D40C0-7A1F-4771-BCC9-73D98BC8909E}">
      <dsp:nvSpPr>
        <dsp:cNvPr id="0" name=""/>
        <dsp:cNvSpPr/>
      </dsp:nvSpPr>
      <dsp:spPr>
        <a:xfrm>
          <a:off x="3757817" y="1339721"/>
          <a:ext cx="1883379" cy="9416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Stay awake.</a:t>
          </a:r>
          <a:endParaRPr lang="de-DE" sz="3000" kern="1200" dirty="0"/>
        </a:p>
      </dsp:txBody>
      <dsp:txXfrm>
        <a:off x="3757817" y="1339721"/>
        <a:ext cx="1883379" cy="941689"/>
      </dsp:txXfrm>
    </dsp:sp>
    <dsp:sp modelId="{6DD632B4-3653-409F-A10E-29989A3C2974}">
      <dsp:nvSpPr>
        <dsp:cNvPr id="0" name=""/>
        <dsp:cNvSpPr/>
      </dsp:nvSpPr>
      <dsp:spPr>
        <a:xfrm>
          <a:off x="3312172" y="2511353"/>
          <a:ext cx="1883379" cy="8691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 dirty="0"/>
        </a:p>
      </dsp:txBody>
      <dsp:txXfrm>
        <a:off x="3312172" y="2511353"/>
        <a:ext cx="1883379" cy="869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0.70934</cdr:x>
      <cdr:y>0.28661</cdr:y>
    </cdr:from>
    <cdr:to>
      <cdr:x>0.70934</cdr:x>
      <cdr:y>0.35544</cdr:y>
    </cdr:to>
    <cdr:cxnSp macro="">
      <cdr:nvCxnSpPr>
        <cdr:cNvPr id="2" name="Straight Connector 1">
          <a:extLst xmlns:a="http://schemas.openxmlformats.org/drawingml/2006/main">
            <a:ext uri="{FF2B5EF4-FFF2-40B4-BE49-F238E27FC236}">
              <a16:creationId xmlns:a16="http://schemas.microsoft.com/office/drawing/2014/main" id="{36F0DEF8-69D1-436A-8031-8BE5B713D0DD}"/>
            </a:ext>
          </a:extLst>
        </cdr:cNvPr>
        <cdr:cNvCxnSpPr>
          <a:cxnSpLocks xmlns:a="http://schemas.openxmlformats.org/drawingml/2006/main"/>
        </cdr:cNvCxnSpPr>
      </cdr:nvCxnSpPr>
      <cdr:spPr>
        <a:xfrm xmlns:a="http://schemas.openxmlformats.org/drawingml/2006/main">
          <a:off x="7344230" y="1163409"/>
          <a:ext cx="0" cy="279400"/>
        </a:xfrm>
        <a:prstGeom xmlns:a="http://schemas.openxmlformats.org/drawingml/2006/main" prst="line">
          <a:avLst/>
        </a:prstGeom>
        <a:ln xmlns:a="http://schemas.openxmlformats.org/drawingml/2006/main" w="38100">
          <a:solidFill>
            <a:srgbClr val="C00000"/>
          </a:solidFill>
          <a:prstDash val="sysDash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7:54:21.551"/>
    </inkml:context>
    <inkml:brush xml:id="br0">
      <inkml:brushProperty name="width" value="0.1" units="cm"/>
      <inkml:brushProperty name="height" value="0.1" units="cm"/>
      <inkml:brushProperty name="color" value="#E71225"/>
      <inkml:brushProperty name="ignorePressure" value="1"/>
    </inkml:brush>
  </inkml:definitions>
  <inkml:trace contextRef="#ctx0" brushRef="#br0">1 112,'43'60,"-43"-61,0 0,0 0,0 0,1 0,-1 0,0 1,0-1,1 0,-1 0,1 0,-1 1,1-1,-1 0,1 1,-1-1,1 0,0 1,-1-1,1 1,0-1,-1 1,1-1,0 1,0-1,0 1,-1 0,1 0,0-1,0 1,0 0,0 0,0 0,-1 0,1 0,0 0,0 0,0 0,0 0,0 0,-1 0,1 1,0-1,0 0,0 1,-1-1,1 1,0-1,0 1,-1-1,1 1,0-1,-1 1,1-1,0 1,-1 0,1 0,-1-1,0 1,1 0,-1 0,1-1,-1 1,0 0,0 0,1 0,-1 0,0 0,0-1,0 1,0 1,1-4,0 1,1 0,-1 0,0 1,1-1,-1 0,1 0,-1 1,1-1,-1 1,1-1,-1 1,1-1,0 1,-1 0,1 0,-1 0,1 0,0 0,-1 0,1 1,0-1,-1 0,1 1,-1-1,1 1,-1 0,1-1,-1 1,0 0,1 0,-1 0,0 0,0 0,1 0,-1 0,0 1,0-1,0 0,0 1,0 0,48 60,-48-60,39 52,-27-41</inkml:trace>
  <inkml:trace contextRef="#ctx0" brushRef="#br0" timeOffset="2436.217">160 6,'0'-4,"-5"2,-1 7,-4 7,-5 5,0 5,2 3,4 2,4 0,1 1,3 0,1-1,0 0,1 0,0 0,-1 0,1-1,-1-4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6T17:55:02.605"/>
    </inkml:context>
    <inkml:brush xml:id="br0">
      <inkml:brushProperty name="width" value="0.2" units="cm"/>
      <inkml:brushProperty name="height" value="1.2" units="cm"/>
      <inkml:brushProperty name="color" value="#CC0066"/>
      <inkml:brushProperty name="ignorePressure" value="1"/>
      <inkml:brushProperty name="inkEffects" value="pencil"/>
    </inkml:brush>
  </inkml:definitions>
  <inkml:trace contextRef="#ctx0" brushRef="#br0">1 219,'5'0,"5"0,6 0,5 0,3 0,2 0,2 0,-1 0,1 0,-1 0,1 0,-1 0,-1 0,1 0,-1 0,-4 0,-2 0,-3 0,-2 0,3 0,2 0,2 0,2 0,-3 0,-1 0,1 0,1 0,2 0,1 0,0 0,2 0,-1 0,1 0,0 0,-1 0,1 0,0 0,-1 0,1 0,-1 0,1 0,-1 0,0 0,1 0,-1 0,1 0,-1 0,1 0,-1 0,1 0,-1 0,0 0,1 0,-1 0,1 0,-1 0,1 0,-1 0,1 0,4 0,1 0,0 0,-1 0,-1 0,-2 0,0 0,-1 0,4 0,1 0,5 0,-1 0,4 0,-1 0,-3 0,-2 0,1 0,0 0,-2 0,-2 0,3 0,0 0,-1 0,2 0,5 0,4 0,0 0,0 0,3 0,6 0,-1 0,-5 0,-1 0,0 0,-3 0,-5 0,-3 0,0 0,4 0,4 0,-1 0,2 0,2 0,2 0,3 0,0 0,2 0,0 0,1 0,-6 0,0 0,-5 0,-1 0,-2 0,-5 0,2 0,8 0,0 0,2 0,2 0,-3 0,5 0,-3 0,0 0,-4 0,0 0,-3 0,-4 0,-4 0,-3 0,-2 0,-2 0,0 0,0 0,0 0,-1 0,1 0,0 0,1 0,-1 0,1 0,-1 0,5 0,2 0,-1 0,3 0,1 0,3 0,-1 0,2 0,8 0,1 0,-5 0,0 0,-3 0,-4 0,1 0,-2 0,-2 0,-3 0,-2 0,-1 0,-1 0,-1 0,0 0,0 0,0 0,0 0,0 0,1 0,-1 0,1 0,-1 0,1 0,-1 0,0 0,-4 0</inkml:trace>
  <inkml:trace contextRef="#ctx0" brushRef="#br0" timeOffset="24256.484">5521 316,'0'4,"0"7,0 5,0 5,0 3,0-3,0 1,0 0,0 1,0 1,0 1,0 1,0 0,0 0,0 1,0 4,0 2,0-1,0 0,0-3,0 0,0-2,0 0,0 0,0-1,0 0,0 0,0 1,0-1,0 0,0 1,0-1,0 1,0-1,0 1,0-1,0 0,0 1,0-1,0 1,0-1,0 1,0-1,0 1,0-1,0 5,0 1,0 5,0 0,0-1,0-3,0 2,0 0,0-2,0-1,0-3,0-1,0 4,0 0,0 5,0-1,0 8,0 5,0 4,0 1,0-4,0 4,0-4,0-5,0-6,0-6,0-3,0 2,0 0,0-1,0-1,0-1,0-1,0-1,0-1,0 1,0-1,0 0,0 0,0 0,0 1,0-1,0 1,0-1,0 1,0-1,0 1,0-1,0 1,0-5,0-2,0 1,0 1,0 1,0 1,0 2,0 0,0 0,0 1,0 4,0 2,0-6,0 3,0 0,0 0,0-1,0-1,0-1,0 0,0 0,0-1,0 1,0-1,0 0,0 1,0-6,0 0,0 0,0 1,0 1,0 1,0 2,0 0,0 0,0 1,0-5,0-1,0-1,0 2,0-3,0 0,0 0,0-2,0 1,0-9,0-4,0-13,0-9,0-7,0-3,0-6,0-2,0 0,0 2,0-2,0-1,0 2,0 3,0 1,0 2,0 1,0 0,0 1,0 0,0 0,0-5,0-1,0 0,0 1,0 1,0 2,0 0,0 1,0-4,0-1,0 0,0-3,0-1,0 2,0-2,0-1,0 3,0 2,0-2,0 0,0 1,0-3,0-4,0-4,0 1,0-2,0-2,0-6,0-3,0-6,0-1,0 1,0 2,0-2,0 0,0 2,0 2,0 7,0 7,0 6,0 6,0 3,0 3,0 0,0 1,0 0,0 0,0 0,0-1,0-5,0-2,0-3,0-1,0-3,0 0,0-1,0 2,0 2,0 4,0-7,0-5,0 1,0 3,0-1,0 3,0 4,0 2,0-2,0 2,0 0,0 2,0-2,0-1,0 1,0 2,0 2,0 1,0 0,0-3,0-1,0 0,0 1,0 2,0 1,0 0,0-3,0-1,0 0,0 1,0 1,0 2,0 0,0 2,0-1,0 1,0 0,0 0,0-1,0 1,0 0,0-1,0 1,0-1,0 10,0 11,0 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F9D410A-ADAA-4C3D-9B9C-B2905C934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1C47FD-3FDC-481B-9DDC-1DF2FE7A8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005257"/>
                  </p:ext>
                </p:extLst>
              </p:nvPr>
            </p:nvGraphicFramePr>
            <p:xfrm>
              <a:off x="5515791" y="300404"/>
              <a:ext cx="5103769" cy="2051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256">
                      <a:extLst>
                        <a:ext uri="{9D8B030D-6E8A-4147-A177-3AD203B41FA5}">
                          <a16:colId xmlns:a16="http://schemas.microsoft.com/office/drawing/2014/main" val="1242396545"/>
                        </a:ext>
                      </a:extLst>
                    </a:gridCol>
                    <a:gridCol w="1699549">
                      <a:extLst>
                        <a:ext uri="{9D8B030D-6E8A-4147-A177-3AD203B41FA5}">
                          <a16:colId xmlns:a16="http://schemas.microsoft.com/office/drawing/2014/main" val="4151255632"/>
                        </a:ext>
                      </a:extLst>
                    </a:gridCol>
                    <a:gridCol w="1702964">
                      <a:extLst>
                        <a:ext uri="{9D8B030D-6E8A-4147-A177-3AD203B41FA5}">
                          <a16:colId xmlns:a16="http://schemas.microsoft.com/office/drawing/2014/main" val="4111550832"/>
                        </a:ext>
                      </a:extLst>
                    </a:gridCol>
                  </a:tblGrid>
                  <a:tr h="485664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  <a:r>
                            <a:rPr lang="de-DE" b="0"/>
                            <a:t>ist</a:t>
                          </a:r>
                          <a:r>
                            <a:rPr lang="de-DE" b="0" baseline="0"/>
                            <a:t> wahr</a:t>
                          </a:r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de-DE" dirty="0"/>
                            <a:t> </a:t>
                          </a:r>
                          <a:r>
                            <a:rPr lang="de-DE" b="0"/>
                            <a:t>ist</a:t>
                          </a:r>
                          <a:r>
                            <a:rPr lang="de-DE" b="0" baseline="0"/>
                            <a:t> falsch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0040600"/>
                      </a:ext>
                    </a:extLst>
                  </a:tr>
                  <a:tr h="644816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Verwerfe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 I Fehler</a:t>
                          </a:r>
                        </a:p>
                        <a:p>
                          <a:r>
                            <a:rPr lang="en-US"/>
                            <a:t>W'keit </a:t>
                          </a:r>
                          <a:r>
                            <a:rPr lang="en-US" dirty="0"/>
                            <a:t>= </a:t>
                          </a:r>
                          <a:r>
                            <a:rPr lang="el-GR" dirty="0"/>
                            <a:t>α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Kein Fehler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4238349"/>
                      </a:ext>
                    </a:extLst>
                  </a:tr>
                  <a:tr h="921166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Akzeptiere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de-DE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de-DE" i="0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Kein Fehler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 II Fehler</a:t>
                          </a:r>
                          <a:endParaRPr lang="en-US" dirty="0"/>
                        </a:p>
                        <a:p>
                          <a:r>
                            <a:rPr lang="en-US"/>
                            <a:t>W'keit </a:t>
                          </a:r>
                          <a:r>
                            <a:rPr lang="en-US" dirty="0"/>
                            <a:t>=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2127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A1C47FD-3FDC-481B-9DDC-1DF2FE7A884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9005257"/>
                  </p:ext>
                </p:extLst>
              </p:nvPr>
            </p:nvGraphicFramePr>
            <p:xfrm>
              <a:off x="5515791" y="300404"/>
              <a:ext cx="5103769" cy="20516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1256">
                      <a:extLst>
                        <a:ext uri="{9D8B030D-6E8A-4147-A177-3AD203B41FA5}">
                          <a16:colId xmlns:a16="http://schemas.microsoft.com/office/drawing/2014/main" val="1242396545"/>
                        </a:ext>
                      </a:extLst>
                    </a:gridCol>
                    <a:gridCol w="1699549">
                      <a:extLst>
                        <a:ext uri="{9D8B030D-6E8A-4147-A177-3AD203B41FA5}">
                          <a16:colId xmlns:a16="http://schemas.microsoft.com/office/drawing/2014/main" val="4151255632"/>
                        </a:ext>
                      </a:extLst>
                    </a:gridCol>
                    <a:gridCol w="1702964">
                      <a:extLst>
                        <a:ext uri="{9D8B030D-6E8A-4147-A177-3AD203B41FA5}">
                          <a16:colId xmlns:a16="http://schemas.microsoft.com/office/drawing/2014/main" val="4111550832"/>
                        </a:ext>
                      </a:extLst>
                    </a:gridCol>
                  </a:tblGrid>
                  <a:tr h="485664">
                    <a:tc>
                      <a:txBody>
                        <a:bodyPr/>
                        <a:lstStyle/>
                        <a:p>
                          <a:endParaRPr lang="de-DE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100717" t="-6250" r="-101792" b="-32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250" r="-1429" b="-32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0040600"/>
                      </a:ext>
                    </a:extLst>
                  </a:tr>
                  <a:tr h="64481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57" t="-80189" r="-201071" b="-1443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 I Fehler</a:t>
                          </a:r>
                        </a:p>
                        <a:p>
                          <a:r>
                            <a:rPr lang="en-US"/>
                            <a:t>W'keit </a:t>
                          </a:r>
                          <a:r>
                            <a:rPr lang="en-US" dirty="0"/>
                            <a:t>= </a:t>
                          </a:r>
                          <a:r>
                            <a:rPr lang="el-GR" dirty="0"/>
                            <a:t>α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Kein Fehler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4238349"/>
                      </a:ext>
                    </a:extLst>
                  </a:tr>
                  <a:tr h="921166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2"/>
                          <a:stretch>
                            <a:fillRect l="-357" t="-126490" r="-201071" b="-13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Kein Fehler</a:t>
                          </a:r>
                          <a:endParaRPr lang="de-D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Typ II Fehler</a:t>
                          </a:r>
                          <a:endParaRPr lang="en-US" dirty="0"/>
                        </a:p>
                        <a:p>
                          <a:r>
                            <a:rPr lang="en-US"/>
                            <a:t>W'keit </a:t>
                          </a:r>
                          <a:r>
                            <a:rPr lang="en-US" dirty="0"/>
                            <a:t>= </a:t>
                          </a:r>
                          <a:r>
                            <a:rPr lang="el-GR" sz="1800" b="0" i="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β</a:t>
                          </a:r>
                          <a:endParaRPr lang="de-D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821271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F50677-6F43-423C-A789-97861F674C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1829"/>
              </p:ext>
            </p:extLst>
          </p:nvPr>
        </p:nvGraphicFramePr>
        <p:xfrm>
          <a:off x="1831975" y="2878460"/>
          <a:ext cx="211137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688">
                  <a:extLst>
                    <a:ext uri="{9D8B030D-6E8A-4147-A177-3AD203B41FA5}">
                      <a16:colId xmlns:a16="http://schemas.microsoft.com/office/drawing/2014/main" val="2521072023"/>
                    </a:ext>
                  </a:extLst>
                </a:gridCol>
                <a:gridCol w="1055688">
                  <a:extLst>
                    <a:ext uri="{9D8B030D-6E8A-4147-A177-3AD203B41FA5}">
                      <a16:colId xmlns:a16="http://schemas.microsoft.com/office/drawing/2014/main" val="15167958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93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045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66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3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19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88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000167"/>
                  </a:ext>
                </a:extLst>
              </a:tr>
            </a:tbl>
          </a:graphicData>
        </a:graphic>
      </p:graphicFrame>
      <p:sp>
        <p:nvSpPr>
          <p:cNvPr id="8" name="AutoShape 6" descr="{\displaystyle r_{xy}={\frac {n\sum x_{i}y_{i}-\sum x_{i}\sum y_{i}}{{\sqrt {n\sum x_{i}^{2}-(\sum x_{i})^{2}}}~{\sqrt {n\sum y_{i}^{2}-(\sum y_{i})^{2}}}}}.}">
            <a:extLst>
              <a:ext uri="{FF2B5EF4-FFF2-40B4-BE49-F238E27FC236}">
                <a16:creationId xmlns:a16="http://schemas.microsoft.com/office/drawing/2014/main" id="{8AADF8D3-D142-4CBA-9F28-367C2687476E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br>
              <a:rPr lang="de-DE" dirty="0">
                <a:effectLst/>
              </a:rPr>
            </a:br>
            <a:r>
              <a:rPr lang="de-DE" dirty="0" err="1">
                <a:effectLst/>
              </a:rPr>
              <a:t>xy</a:t>
            </a:r>
            <a:r>
              <a:rPr lang="de-DE" dirty="0">
                <a:effectLst/>
              </a:rPr>
              <a:t>=</a:t>
            </a:r>
            <a:r>
              <a:rPr lang="de-DE" dirty="0" err="1">
                <a:effectLst/>
              </a:rPr>
              <a:t>n∑xiyi</a:t>
            </a:r>
            <a:r>
              <a:rPr lang="de-DE" dirty="0">
                <a:effectLst/>
              </a:rPr>
              <a:t>−∑xi∑yi√n∑x2i−(∑xi)2 √n∑y2i−(∑</a:t>
            </a:r>
            <a:r>
              <a:rPr lang="de-DE" dirty="0" err="1">
                <a:effectLst/>
              </a:rPr>
              <a:t>yi</a:t>
            </a:r>
            <a:r>
              <a:rPr lang="de-DE" dirty="0">
                <a:effectLst/>
              </a:rPr>
              <a:t>)2</a:t>
            </a:r>
            <a:br>
              <a:rPr lang="de-DE" dirty="0">
                <a:effectLst/>
              </a:rPr>
            </a:b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C8443A-1F46-41DA-A934-85C4CD128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1" y="3157407"/>
            <a:ext cx="82486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39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" y="5276851"/>
            <a:ext cx="2029430" cy="1293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8" y="5276850"/>
            <a:ext cx="2029431" cy="129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CE163-F167-4FBD-985D-340F6293F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81" y="2273402"/>
            <a:ext cx="9296400" cy="56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1843C-6523-4203-8A7F-C310D2A60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81" y="3157480"/>
            <a:ext cx="6057900" cy="5430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9C6F5-627B-42DC-8416-C5A80E6E6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181" y="4022315"/>
            <a:ext cx="4286906" cy="54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86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9158514" y="1074057"/>
            <a:ext cx="1436915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92CBA-691E-49DF-B993-5B5CC15A68F9}"/>
              </a:ext>
            </a:extLst>
          </p:cNvPr>
          <p:cNvCxnSpPr>
            <a:cxnSpLocks/>
          </p:cNvCxnSpPr>
          <p:nvPr/>
        </p:nvCxnSpPr>
        <p:spPr>
          <a:xfrm>
            <a:off x="3744608" y="3429000"/>
            <a:ext cx="0" cy="205740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5DCCC2-6582-41B5-A362-5803D63F8839}"/>
              </a:ext>
            </a:extLst>
          </p:cNvPr>
          <p:cNvSpPr/>
          <p:nvPr/>
        </p:nvSpPr>
        <p:spPr>
          <a:xfrm>
            <a:off x="2017699" y="2677911"/>
            <a:ext cx="4682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Calculate the sum of squared residuals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… for every split!</a:t>
            </a:r>
            <a:endParaRPr lang="de-DE" sz="20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1287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9158514" y="1074057"/>
            <a:ext cx="1436915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92CBA-691E-49DF-B993-5B5CC15A68F9}"/>
              </a:ext>
            </a:extLst>
          </p:cNvPr>
          <p:cNvCxnSpPr>
            <a:cxnSpLocks/>
          </p:cNvCxnSpPr>
          <p:nvPr/>
        </p:nvCxnSpPr>
        <p:spPr>
          <a:xfrm>
            <a:off x="3744608" y="3429000"/>
            <a:ext cx="0" cy="205740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5DCCC2-6582-41B5-A362-5803D63F8839}"/>
              </a:ext>
            </a:extLst>
          </p:cNvPr>
          <p:cNvSpPr/>
          <p:nvPr/>
        </p:nvSpPr>
        <p:spPr>
          <a:xfrm>
            <a:off x="82615" y="2170087"/>
            <a:ext cx="63802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Find again the best split in regards to sum of squared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remember as a </a:t>
            </a:r>
            <a:r>
              <a:rPr lang="en-US" sz="2000" i="1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candidate</a:t>
            </a:r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!</a:t>
            </a:r>
            <a:endParaRPr lang="de-DE" sz="20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0527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7212664"/>
              </p:ext>
            </p:extLst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648787" y="5601757"/>
            <a:ext cx="754887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Wind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8101175" y="1191078"/>
            <a:ext cx="1083906" cy="518596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92CBA-691E-49DF-B993-5B5CC15A68F9}"/>
              </a:ext>
            </a:extLst>
          </p:cNvPr>
          <p:cNvCxnSpPr>
            <a:cxnSpLocks/>
          </p:cNvCxnSpPr>
          <p:nvPr/>
        </p:nvCxnSpPr>
        <p:spPr>
          <a:xfrm>
            <a:off x="2597980" y="3327400"/>
            <a:ext cx="0" cy="205740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5DCCC2-6582-41B5-A362-5803D63F8839}"/>
              </a:ext>
            </a:extLst>
          </p:cNvPr>
          <p:cNvSpPr/>
          <p:nvPr/>
        </p:nvSpPr>
        <p:spPr>
          <a:xfrm>
            <a:off x="2017699" y="2677911"/>
            <a:ext cx="45945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Move on to the next possible category!</a:t>
            </a:r>
            <a:endParaRPr lang="de-DE" sz="20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1019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7358145" y="908594"/>
            <a:ext cx="804781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87777-54F8-47F2-863A-3E1F6A83513A}"/>
              </a:ext>
            </a:extLst>
          </p:cNvPr>
          <p:cNvSpPr/>
          <p:nvPr/>
        </p:nvSpPr>
        <p:spPr>
          <a:xfrm>
            <a:off x="82615" y="2170087"/>
            <a:ext cx="56717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Go to the last category – only one possible split: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… again we calculate the SR.</a:t>
            </a:r>
          </a:p>
        </p:txBody>
      </p:sp>
    </p:spTree>
    <p:extLst>
      <p:ext uri="{BB962C8B-B14F-4D97-AF65-F5344CB8AC3E}">
        <p14:creationId xmlns:p14="http://schemas.microsoft.com/office/powerpoint/2010/main" val="2529992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7358145" y="908594"/>
            <a:ext cx="804781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87777-54F8-47F2-863A-3E1F6A83513A}"/>
              </a:ext>
            </a:extLst>
          </p:cNvPr>
          <p:cNvSpPr/>
          <p:nvPr/>
        </p:nvSpPr>
        <p:spPr>
          <a:xfrm>
            <a:off x="868427" y="2268247"/>
            <a:ext cx="4315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Compare the SR for the best splits…</a:t>
            </a:r>
          </a:p>
        </p:txBody>
      </p:sp>
    </p:spTree>
    <p:extLst>
      <p:ext uri="{BB962C8B-B14F-4D97-AF65-F5344CB8AC3E}">
        <p14:creationId xmlns:p14="http://schemas.microsoft.com/office/powerpoint/2010/main" val="2707834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7358145" y="908594"/>
            <a:ext cx="804781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87777-54F8-47F2-863A-3E1F6A83513A}"/>
              </a:ext>
            </a:extLst>
          </p:cNvPr>
          <p:cNvSpPr/>
          <p:nvPr/>
        </p:nvSpPr>
        <p:spPr>
          <a:xfrm>
            <a:off x="868427" y="2268247"/>
            <a:ext cx="43797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… the best one will be our first split…</a:t>
            </a:r>
          </a:p>
        </p:txBody>
      </p:sp>
    </p:spTree>
    <p:extLst>
      <p:ext uri="{BB962C8B-B14F-4D97-AF65-F5344CB8AC3E}">
        <p14:creationId xmlns:p14="http://schemas.microsoft.com/office/powerpoint/2010/main" val="1747202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7358145" y="908594"/>
            <a:ext cx="804781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87777-54F8-47F2-863A-3E1F6A83513A}"/>
              </a:ext>
            </a:extLst>
          </p:cNvPr>
          <p:cNvSpPr/>
          <p:nvPr/>
        </p:nvSpPr>
        <p:spPr>
          <a:xfrm>
            <a:off x="868427" y="2268247"/>
            <a:ext cx="54296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… for the two new categories we do the same </a:t>
            </a:r>
          </a:p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thing again…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4A5019-F834-4377-B950-85A7C8A9DED4}"/>
              </a:ext>
            </a:extLst>
          </p:cNvPr>
          <p:cNvCxnSpPr>
            <a:cxnSpLocks/>
          </p:cNvCxnSpPr>
          <p:nvPr/>
        </p:nvCxnSpPr>
        <p:spPr>
          <a:xfrm>
            <a:off x="2452914" y="3429000"/>
            <a:ext cx="0" cy="205740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741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83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644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r>
              <a:rPr lang="en-US" dirty="0"/>
              <a:t>Missing values are not affecting building a tree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22393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" y="5276851"/>
            <a:ext cx="2029430" cy="1293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8" y="5276850"/>
            <a:ext cx="2029431" cy="1293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4CC47-69A5-497B-92C0-55B3C15D2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323975"/>
            <a:ext cx="8534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51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r>
              <a:rPr lang="en-US" dirty="0"/>
              <a:t>Missing values are not affecting building a tree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A0DCD-EF0C-45F5-9E6F-38B8EEB49F87}"/>
              </a:ext>
            </a:extLst>
          </p:cNvPr>
          <p:cNvSpPr/>
          <p:nvPr/>
        </p:nvSpPr>
        <p:spPr>
          <a:xfrm>
            <a:off x="1056494" y="1180000"/>
            <a:ext cx="1514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5415-6010-4FC6-8149-403CE93A193D}"/>
              </a:ext>
            </a:extLst>
          </p:cNvPr>
          <p:cNvSpPr/>
          <p:nvPr/>
        </p:nvSpPr>
        <p:spPr>
          <a:xfrm>
            <a:off x="924443" y="3796102"/>
            <a:ext cx="1822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Disadvantages: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3137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r>
              <a:rPr lang="en-US" dirty="0"/>
              <a:t>Missing values are not affecting building a tree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A0DCD-EF0C-45F5-9E6F-38B8EEB49F87}"/>
              </a:ext>
            </a:extLst>
          </p:cNvPr>
          <p:cNvSpPr/>
          <p:nvPr/>
        </p:nvSpPr>
        <p:spPr>
          <a:xfrm>
            <a:off x="1056494" y="1180000"/>
            <a:ext cx="1514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5415-6010-4FC6-8149-403CE93A193D}"/>
              </a:ext>
            </a:extLst>
          </p:cNvPr>
          <p:cNvSpPr/>
          <p:nvPr/>
        </p:nvSpPr>
        <p:spPr>
          <a:xfrm>
            <a:off x="924443" y="3796102"/>
            <a:ext cx="1514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Advantages:</a:t>
            </a:r>
            <a:endParaRPr lang="de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6F53DED-6886-472D-ADD1-A26097129760}"/>
              </a:ext>
            </a:extLst>
          </p:cNvPr>
          <p:cNvSpPr txBox="1">
            <a:spLocks/>
          </p:cNvSpPr>
          <p:nvPr/>
        </p:nvSpPr>
        <p:spPr>
          <a:xfrm>
            <a:off x="1066195" y="4383313"/>
            <a:ext cx="10353762" cy="187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Calculations can be more complex than for other algorithms</a:t>
            </a:r>
          </a:p>
        </p:txBody>
      </p:sp>
    </p:spTree>
    <p:extLst>
      <p:ext uri="{BB962C8B-B14F-4D97-AF65-F5344CB8AC3E}">
        <p14:creationId xmlns:p14="http://schemas.microsoft.com/office/powerpoint/2010/main" val="347700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r>
              <a:rPr lang="en-US" dirty="0"/>
              <a:t>Missing values are not affecting building a tree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A0DCD-EF0C-45F5-9E6F-38B8EEB49F87}"/>
              </a:ext>
            </a:extLst>
          </p:cNvPr>
          <p:cNvSpPr/>
          <p:nvPr/>
        </p:nvSpPr>
        <p:spPr>
          <a:xfrm>
            <a:off x="1056494" y="1180000"/>
            <a:ext cx="1514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5415-6010-4FC6-8149-403CE93A193D}"/>
              </a:ext>
            </a:extLst>
          </p:cNvPr>
          <p:cNvSpPr/>
          <p:nvPr/>
        </p:nvSpPr>
        <p:spPr>
          <a:xfrm>
            <a:off x="924443" y="3796102"/>
            <a:ext cx="1822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Disadvantages:</a:t>
            </a:r>
            <a:endParaRPr lang="de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6F53DED-6886-472D-ADD1-A26097129760}"/>
              </a:ext>
            </a:extLst>
          </p:cNvPr>
          <p:cNvSpPr txBox="1">
            <a:spLocks/>
          </p:cNvSpPr>
          <p:nvPr/>
        </p:nvSpPr>
        <p:spPr>
          <a:xfrm>
            <a:off x="1066195" y="4383313"/>
            <a:ext cx="10353762" cy="187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Calculations can be more complex than for other algorithms</a:t>
            </a:r>
          </a:p>
          <a:p>
            <a:r>
              <a:rPr lang="en-US" dirty="0"/>
              <a:t>Higher time to train the model</a:t>
            </a:r>
          </a:p>
        </p:txBody>
      </p:sp>
    </p:spTree>
    <p:extLst>
      <p:ext uri="{BB962C8B-B14F-4D97-AF65-F5344CB8AC3E}">
        <p14:creationId xmlns:p14="http://schemas.microsoft.com/office/powerpoint/2010/main" val="2462348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and intuitively to understand – comprehensible</a:t>
            </a:r>
          </a:p>
          <a:p>
            <a:r>
              <a:rPr lang="en-US" dirty="0"/>
              <a:t>Low effort in terms of data preparation</a:t>
            </a:r>
          </a:p>
          <a:p>
            <a:r>
              <a:rPr lang="en-US" dirty="0"/>
              <a:t>Missing values are not affecting building a tree</a:t>
            </a:r>
          </a:p>
          <a:p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0A0DCD-EF0C-45F5-9E6F-38B8EEB49F87}"/>
              </a:ext>
            </a:extLst>
          </p:cNvPr>
          <p:cNvSpPr/>
          <p:nvPr/>
        </p:nvSpPr>
        <p:spPr>
          <a:xfrm>
            <a:off x="1056494" y="1180000"/>
            <a:ext cx="15147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Advantages: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815415-6010-4FC6-8149-403CE93A193D}"/>
              </a:ext>
            </a:extLst>
          </p:cNvPr>
          <p:cNvSpPr/>
          <p:nvPr/>
        </p:nvSpPr>
        <p:spPr>
          <a:xfrm>
            <a:off x="924443" y="3796102"/>
            <a:ext cx="18225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Disadvantages:</a:t>
            </a:r>
            <a:endParaRPr lang="de-DE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6F53DED-6886-472D-ADD1-A26097129760}"/>
              </a:ext>
            </a:extLst>
          </p:cNvPr>
          <p:cNvSpPr txBox="1">
            <a:spLocks/>
          </p:cNvSpPr>
          <p:nvPr/>
        </p:nvSpPr>
        <p:spPr>
          <a:xfrm>
            <a:off x="1066195" y="4383313"/>
            <a:ext cx="10353762" cy="18765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Calculations can be more complex than for other algorithms</a:t>
            </a:r>
          </a:p>
          <a:p>
            <a:r>
              <a:rPr lang="en-US" dirty="0"/>
              <a:t>Higher time to train the model</a:t>
            </a:r>
          </a:p>
          <a:p>
            <a:r>
              <a:rPr lang="en-US" dirty="0"/>
              <a:t>Small change in data can result in large change of tree structure -&gt; instability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7534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0441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66" y="258969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Based on Decision Tree</a:t>
            </a:r>
            <a:endParaRPr lang="de-DE" sz="32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B3BA8B-BACD-4961-81E6-BF92B077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993" y="3429000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951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7" y="180592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Problem: </a:t>
            </a:r>
          </a:p>
          <a:p>
            <a:r>
              <a:rPr lang="en-US" sz="3200" dirty="0"/>
              <a:t> Trees are not very robust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B3BA8B-BACD-4961-81E6-BF92B077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22" y="3835303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8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7" y="180592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Problem: </a:t>
            </a:r>
          </a:p>
          <a:p>
            <a:r>
              <a:rPr lang="en-US" sz="3200" dirty="0"/>
              <a:t> Trees are not very robust</a:t>
            </a:r>
          </a:p>
          <a:p>
            <a:r>
              <a:rPr lang="en-US" sz="3200" dirty="0"/>
              <a:t> Easily lead to overfitting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B3BA8B-BACD-4961-81E6-BF92B077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22" y="3835303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00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137" y="180592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Problem: </a:t>
            </a:r>
          </a:p>
          <a:p>
            <a:r>
              <a:rPr lang="en-US" sz="3200" dirty="0"/>
              <a:t> Trees are not very robust</a:t>
            </a:r>
          </a:p>
          <a:p>
            <a:r>
              <a:rPr lang="en-US" sz="3200" dirty="0"/>
              <a:t> Easily lead to overfitting</a:t>
            </a:r>
          </a:p>
          <a:p>
            <a:pPr marL="36900" indent="0">
              <a:buNone/>
            </a:pPr>
            <a:r>
              <a:rPr lang="en-US" sz="2400" dirty="0"/>
              <a:t>-&gt; low SR for training data but often </a:t>
            </a:r>
          </a:p>
          <a:p>
            <a:pPr marL="36900" indent="0">
              <a:buNone/>
            </a:pPr>
            <a:r>
              <a:rPr lang="en-US" sz="2400" dirty="0"/>
              <a:t>Times not good with new data</a:t>
            </a:r>
            <a:endParaRPr lang="de-DE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7B3BA8B-BACD-4961-81E6-BF92B077C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22" y="3835303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41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9566" y="258969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Based on </a:t>
            </a:r>
            <a:r>
              <a:rPr lang="en-US" sz="3200" i="1" dirty="0"/>
              <a:t>many</a:t>
            </a:r>
            <a:r>
              <a:rPr lang="en-US" sz="3200" dirty="0"/>
              <a:t> Decision Trees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2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45" y="2410925"/>
            <a:ext cx="6353779" cy="40499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24CC47-69A5-497B-92C0-55B3C15D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23975"/>
            <a:ext cx="853440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364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195" y="258969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… more but less complex trees than just one very complex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1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7195" y="258969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… reduces complexity … lower chance of overfitting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48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7081" y="2430042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3200" dirty="0"/>
              <a:t>Random subset for features in each split…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68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015" y="2096214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200" dirty="0"/>
              <a:t>Different hyperparameters (=how many splits, </a:t>
            </a:r>
          </a:p>
          <a:p>
            <a:pPr marL="36900" indent="0" algn="ctr">
              <a:buNone/>
            </a:pPr>
            <a:r>
              <a:rPr lang="en-US" sz="3200" dirty="0"/>
              <a:t>min number of data points in one node etc.)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76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Random Forest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015" y="2096214"/>
            <a:ext cx="1035376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3200" dirty="0"/>
              <a:t>Results of the single trees will be combined </a:t>
            </a:r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48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655165"/>
              </p:ext>
            </p:extLst>
          </p:nvPr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0C14C5-7338-4A20-8875-FDAA790704E1}"/>
              </a:ext>
            </a:extLst>
          </p:cNvPr>
          <p:cNvSpPr/>
          <p:nvPr/>
        </p:nvSpPr>
        <p:spPr>
          <a:xfrm>
            <a:off x="9035143" y="4700172"/>
            <a:ext cx="1016000" cy="96911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F8394-C6F6-4E6C-B324-37062B4DDB6E}"/>
              </a:ext>
            </a:extLst>
          </p:cNvPr>
          <p:cNvCxnSpPr/>
          <p:nvPr/>
        </p:nvCxnSpPr>
        <p:spPr>
          <a:xfrm flipH="1">
            <a:off x="6476105" y="5184731"/>
            <a:ext cx="255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A6095C-BF0C-4190-9445-6B60AF5CC110}"/>
              </a:ext>
            </a:extLst>
          </p:cNvPr>
          <p:cNvSpPr/>
          <p:nvPr/>
        </p:nvSpPr>
        <p:spPr>
          <a:xfrm>
            <a:off x="8908143" y="4029147"/>
            <a:ext cx="1016000" cy="96911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3918598" y="4513706"/>
            <a:ext cx="4982289" cy="27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5452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60C14C5-7338-4A20-8875-FDAA790704E1}"/>
              </a:ext>
            </a:extLst>
          </p:cNvPr>
          <p:cNvSpPr/>
          <p:nvPr/>
        </p:nvSpPr>
        <p:spPr>
          <a:xfrm>
            <a:off x="9035143" y="4700172"/>
            <a:ext cx="1016000" cy="96911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7F8394-C6F6-4E6C-B324-37062B4DDB6E}"/>
              </a:ext>
            </a:extLst>
          </p:cNvPr>
          <p:cNvCxnSpPr/>
          <p:nvPr/>
        </p:nvCxnSpPr>
        <p:spPr>
          <a:xfrm flipH="1">
            <a:off x="6476105" y="5184731"/>
            <a:ext cx="2551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5A6095C-BF0C-4190-9445-6B60AF5CC110}"/>
              </a:ext>
            </a:extLst>
          </p:cNvPr>
          <p:cNvSpPr/>
          <p:nvPr/>
        </p:nvSpPr>
        <p:spPr>
          <a:xfrm>
            <a:off x="8908143" y="4029147"/>
            <a:ext cx="1016000" cy="969118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3918598" y="4513706"/>
            <a:ext cx="4982289" cy="27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938FCF-9950-4212-9DB7-C2401D74D976}"/>
              </a:ext>
            </a:extLst>
          </p:cNvPr>
          <p:cNvSpPr/>
          <p:nvPr/>
        </p:nvSpPr>
        <p:spPr>
          <a:xfrm>
            <a:off x="284136" y="5405251"/>
            <a:ext cx="849700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New data: </a:t>
            </a:r>
          </a:p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Result for all tree – mean of all results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7185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693745"/>
              </p:ext>
            </p:extLst>
          </p:nvPr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3AF2-FCE4-4186-9E98-BA228CBED735}"/>
              </a:ext>
            </a:extLst>
          </p:cNvPr>
          <p:cNvSpPr/>
          <p:nvPr/>
        </p:nvSpPr>
        <p:spPr>
          <a:xfrm>
            <a:off x="8767859" y="2913864"/>
            <a:ext cx="1524000" cy="904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6062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3AF2-FCE4-4186-9E98-BA228CBED735}"/>
              </a:ext>
            </a:extLst>
          </p:cNvPr>
          <p:cNvSpPr/>
          <p:nvPr/>
        </p:nvSpPr>
        <p:spPr>
          <a:xfrm>
            <a:off x="8781143" y="3856306"/>
            <a:ext cx="1524000" cy="904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6F06-3828-418E-AAB0-8D7D8E51192D}"/>
              </a:ext>
            </a:extLst>
          </p:cNvPr>
          <p:cNvCxnSpPr>
            <a:cxnSpLocks/>
          </p:cNvCxnSpPr>
          <p:nvPr/>
        </p:nvCxnSpPr>
        <p:spPr>
          <a:xfrm flipH="1">
            <a:off x="4092071" y="5184731"/>
            <a:ext cx="129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318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3AF2-FCE4-4186-9E98-BA228CBED735}"/>
              </a:ext>
            </a:extLst>
          </p:cNvPr>
          <p:cNvSpPr/>
          <p:nvPr/>
        </p:nvSpPr>
        <p:spPr>
          <a:xfrm>
            <a:off x="8781143" y="3856306"/>
            <a:ext cx="1524000" cy="904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6F06-3828-418E-AAB0-8D7D8E51192D}"/>
              </a:ext>
            </a:extLst>
          </p:cNvPr>
          <p:cNvCxnSpPr>
            <a:cxnSpLocks/>
          </p:cNvCxnSpPr>
          <p:nvPr/>
        </p:nvCxnSpPr>
        <p:spPr>
          <a:xfrm flipH="1">
            <a:off x="4092071" y="5184731"/>
            <a:ext cx="129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71856-F546-498F-BCF1-CDF4A8B5E3F4}"/>
              </a:ext>
            </a:extLst>
          </p:cNvPr>
          <p:cNvCxnSpPr>
            <a:cxnSpLocks/>
          </p:cNvCxnSpPr>
          <p:nvPr/>
        </p:nvCxnSpPr>
        <p:spPr>
          <a:xfrm flipH="1">
            <a:off x="2162629" y="5184731"/>
            <a:ext cx="95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F3D11-0C87-4D21-903A-413B72A716C9}"/>
              </a:ext>
            </a:extLst>
          </p:cNvPr>
          <p:cNvSpPr/>
          <p:nvPr/>
        </p:nvSpPr>
        <p:spPr>
          <a:xfrm>
            <a:off x="1511459" y="5580938"/>
            <a:ext cx="49764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Focus on the mistakes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9626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745" y="2410925"/>
            <a:ext cx="6353779" cy="4049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655326-CDA8-4714-B2F4-7493DFDAC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9745" y="2410924"/>
            <a:ext cx="6353780" cy="40499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4D990-E804-456D-85DA-61A527F721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270" y="1353132"/>
            <a:ext cx="7005941" cy="71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6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3AF2-FCE4-4186-9E98-BA228CBED735}"/>
              </a:ext>
            </a:extLst>
          </p:cNvPr>
          <p:cNvSpPr/>
          <p:nvPr/>
        </p:nvSpPr>
        <p:spPr>
          <a:xfrm>
            <a:off x="8781143" y="3856306"/>
            <a:ext cx="1524000" cy="904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6F06-3828-418E-AAB0-8D7D8E51192D}"/>
              </a:ext>
            </a:extLst>
          </p:cNvPr>
          <p:cNvCxnSpPr>
            <a:cxnSpLocks/>
          </p:cNvCxnSpPr>
          <p:nvPr/>
        </p:nvCxnSpPr>
        <p:spPr>
          <a:xfrm flipH="1">
            <a:off x="4092071" y="5184731"/>
            <a:ext cx="129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71856-F546-498F-BCF1-CDF4A8B5E3F4}"/>
              </a:ext>
            </a:extLst>
          </p:cNvPr>
          <p:cNvCxnSpPr>
            <a:cxnSpLocks/>
          </p:cNvCxnSpPr>
          <p:nvPr/>
        </p:nvCxnSpPr>
        <p:spPr>
          <a:xfrm flipH="1">
            <a:off x="2162629" y="5184731"/>
            <a:ext cx="95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F3D11-0C87-4D21-903A-413B72A716C9}"/>
              </a:ext>
            </a:extLst>
          </p:cNvPr>
          <p:cNvSpPr/>
          <p:nvPr/>
        </p:nvSpPr>
        <p:spPr>
          <a:xfrm>
            <a:off x="1511459" y="5580938"/>
            <a:ext cx="49988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Every tree gets a score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980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C23AF2-FCE4-4186-9E98-BA228CBED735}"/>
              </a:ext>
            </a:extLst>
          </p:cNvPr>
          <p:cNvSpPr/>
          <p:nvPr/>
        </p:nvSpPr>
        <p:spPr>
          <a:xfrm>
            <a:off x="8781143" y="3856306"/>
            <a:ext cx="1524000" cy="904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6F06-3828-418E-AAB0-8D7D8E51192D}"/>
              </a:ext>
            </a:extLst>
          </p:cNvPr>
          <p:cNvCxnSpPr>
            <a:cxnSpLocks/>
          </p:cNvCxnSpPr>
          <p:nvPr/>
        </p:nvCxnSpPr>
        <p:spPr>
          <a:xfrm flipH="1">
            <a:off x="4092071" y="5184731"/>
            <a:ext cx="1298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71856-F546-498F-BCF1-CDF4A8B5E3F4}"/>
              </a:ext>
            </a:extLst>
          </p:cNvPr>
          <p:cNvCxnSpPr>
            <a:cxnSpLocks/>
          </p:cNvCxnSpPr>
          <p:nvPr/>
        </p:nvCxnSpPr>
        <p:spPr>
          <a:xfrm flipH="1">
            <a:off x="2162629" y="5184731"/>
            <a:ext cx="9564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F3D11-0C87-4D21-903A-413B72A716C9}"/>
              </a:ext>
            </a:extLst>
          </p:cNvPr>
          <p:cNvSpPr/>
          <p:nvPr/>
        </p:nvSpPr>
        <p:spPr>
          <a:xfrm>
            <a:off x="1511459" y="5580938"/>
            <a:ext cx="476925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This score is used to calculate </a:t>
            </a:r>
          </a:p>
          <a:p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the weighted average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624946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Ensemble methods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90" y="4999651"/>
            <a:ext cx="651210" cy="37016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A7632DD-6536-4A49-A6C4-53D6E39B566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446866"/>
          <a:ext cx="5418666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39937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97296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444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Randomly (with replacement choose data to train different trees)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from the mistakes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421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Parallel training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Sequential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002016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899719" y="2205978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9048D85-69B2-420F-B0F5-80473A3F8A1D}"/>
              </a:ext>
            </a:extLst>
          </p:cNvPr>
          <p:cNvSpPr/>
          <p:nvPr/>
        </p:nvSpPr>
        <p:spPr>
          <a:xfrm>
            <a:off x="1380790" y="2205978"/>
            <a:ext cx="3510524" cy="2307706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9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How about classification problems?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DD3091-EA7A-4E95-9A6A-F27C87DE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079" y="4999651"/>
            <a:ext cx="651210" cy="3701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206DA1-2C97-4012-9AEC-91D505E9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17" y="4999651"/>
            <a:ext cx="651210" cy="370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45933E-E5CE-4F1E-BBB0-E8577F846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314" y="3904570"/>
            <a:ext cx="651210" cy="37016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8DBC3AD-FA83-47B5-A4C0-01CAAFF48DEC}"/>
              </a:ext>
            </a:extLst>
          </p:cNvPr>
          <p:cNvSpPr/>
          <p:nvPr/>
        </p:nvSpPr>
        <p:spPr>
          <a:xfrm>
            <a:off x="8781143" y="2904745"/>
            <a:ext cx="1524000" cy="31622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81831A3-5FC6-4663-BDAA-C1C6BA8C6EC1}"/>
              </a:ext>
            </a:extLst>
          </p:cNvPr>
          <p:cNvCxnSpPr>
            <a:cxnSpLocks/>
          </p:cNvCxnSpPr>
          <p:nvPr/>
        </p:nvCxnSpPr>
        <p:spPr>
          <a:xfrm flipH="1">
            <a:off x="6487886" y="4513706"/>
            <a:ext cx="2413002" cy="577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80A04F5-E2A7-4040-AF2E-1BDDDAD2FBFC}"/>
              </a:ext>
            </a:extLst>
          </p:cNvPr>
          <p:cNvSpPr/>
          <p:nvPr/>
        </p:nvSpPr>
        <p:spPr>
          <a:xfrm>
            <a:off x="8900888" y="2196859"/>
            <a:ext cx="126028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Data</a:t>
            </a:r>
            <a:endParaRPr lang="de-D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46F06-3828-418E-AAB0-8D7D8E51192D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99685" y="4485858"/>
            <a:ext cx="5181458" cy="30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371856-F546-498F-BCF1-CDF4A8B5E3F4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494525" y="4042880"/>
            <a:ext cx="6286618" cy="442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33F3D11-0C87-4D21-903A-413B72A716C9}"/>
              </a:ext>
            </a:extLst>
          </p:cNvPr>
          <p:cNvSpPr/>
          <p:nvPr/>
        </p:nvSpPr>
        <p:spPr>
          <a:xfrm>
            <a:off x="1511459" y="5580938"/>
            <a:ext cx="56596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ea"/>
              </a:rPr>
              <a:t>Every tree can vote for "yes" or "no"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446614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Hyperparameters</a:t>
            </a:r>
            <a:endParaRPr lang="de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1B58-3997-4C2B-B87D-EA9F49DE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9480" y="1461868"/>
            <a:ext cx="10353762" cy="4058751"/>
          </a:xfrm>
        </p:spPr>
        <p:txBody>
          <a:bodyPr>
            <a:normAutofit/>
          </a:bodyPr>
          <a:lstStyle/>
          <a:p>
            <a:r>
              <a:rPr lang="en-US" sz="3200" dirty="0"/>
              <a:t>Number of trees constructed</a:t>
            </a:r>
          </a:p>
          <a:p>
            <a:r>
              <a:rPr lang="en-US" sz="3200" dirty="0"/>
              <a:t>Max depth of trees</a:t>
            </a:r>
          </a:p>
          <a:p>
            <a:r>
              <a:rPr lang="en-US" sz="3200" dirty="0"/>
              <a:t>Min number of samples per leaf node</a:t>
            </a:r>
          </a:p>
          <a:p>
            <a:endParaRPr lang="de-DE" sz="3200" dirty="0"/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C7FB1000-143E-452C-B6B8-C7D0D73C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764" y="3842016"/>
            <a:ext cx="2734093" cy="1554116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96490B9F-32D1-4566-8DDF-8658C208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447" y="3916971"/>
            <a:ext cx="2734093" cy="1554116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ECE89250-7507-459D-8C32-D3522824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81" y="3842016"/>
            <a:ext cx="2734093" cy="155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7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C3E8F5-FF81-45DB-8D8F-CA1AFDD95276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40B603-FDEE-42A7-8772-4F83653FB019}"/>
              </a:ext>
            </a:extLst>
          </p:cNvPr>
          <p:cNvSpPr txBox="1"/>
          <p:nvPr/>
        </p:nvSpPr>
        <p:spPr>
          <a:xfrm>
            <a:off x="4371975" y="3032678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6DA4-D1FD-4E28-83C5-8A2C969AEFF8}"/>
              </a:ext>
            </a:extLst>
          </p:cNvPr>
          <p:cNvSpPr txBox="1"/>
          <p:nvPr/>
        </p:nvSpPr>
        <p:spPr>
          <a:xfrm>
            <a:off x="6711950" y="3032678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294764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0C3E8F5-FF81-45DB-8D8F-CA1AFDD952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9547764"/>
              </p:ext>
            </p:extLst>
          </p:nvPr>
        </p:nvGraphicFramePr>
        <p:xfrm>
          <a:off x="2032000" y="1180000"/>
          <a:ext cx="7590971" cy="49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F40B603-FDEE-42A7-8772-4F83653FB019}"/>
              </a:ext>
            </a:extLst>
          </p:cNvPr>
          <p:cNvSpPr txBox="1"/>
          <p:nvPr/>
        </p:nvSpPr>
        <p:spPr>
          <a:xfrm>
            <a:off x="8953500" y="627144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6DA4-D1FD-4E28-83C5-8A2C969AEFF8}"/>
              </a:ext>
            </a:extLst>
          </p:cNvPr>
          <p:cNvSpPr txBox="1"/>
          <p:nvPr/>
        </p:nvSpPr>
        <p:spPr>
          <a:xfrm>
            <a:off x="8721725" y="1459283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692198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55326-CDA8-4714-B2F4-7493DFDA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0" y="2428874"/>
            <a:ext cx="5040502" cy="32128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4766C6-FB37-4594-A260-212B7F54C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28874"/>
            <a:ext cx="5040502" cy="321288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79D27FE-4531-46C7-ACEF-E0335BB6051D}"/>
              </a:ext>
            </a:extLst>
          </p:cNvPr>
          <p:cNvSpPr txBox="1">
            <a:spLocks/>
          </p:cNvSpPr>
          <p:nvPr/>
        </p:nvSpPr>
        <p:spPr>
          <a:xfrm>
            <a:off x="-381605" y="1838324"/>
            <a:ext cx="6677630" cy="4828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  <a:endParaRPr lang="de-D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9CEE94-71CD-4C7F-85FD-C4C1566EF9AC}"/>
              </a:ext>
            </a:extLst>
          </p:cNvPr>
          <p:cNvSpPr txBox="1">
            <a:spLocks/>
          </p:cNvSpPr>
          <p:nvPr/>
        </p:nvSpPr>
        <p:spPr>
          <a:xfrm>
            <a:off x="5457825" y="1771649"/>
            <a:ext cx="6609832" cy="549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 order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9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655326-CDA8-4714-B2F4-7493DFDAC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70" y="2428874"/>
            <a:ext cx="5040502" cy="321288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79D27FE-4531-46C7-ACEF-E0335BB6051D}"/>
              </a:ext>
            </a:extLst>
          </p:cNvPr>
          <p:cNvSpPr txBox="1">
            <a:spLocks/>
          </p:cNvSpPr>
          <p:nvPr/>
        </p:nvSpPr>
        <p:spPr>
          <a:xfrm>
            <a:off x="-381605" y="1838324"/>
            <a:ext cx="6677630" cy="48281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</a:t>
            </a:r>
            <a:endParaRPr lang="de-DE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B9CEE94-71CD-4C7F-85FD-C4C1566EF9AC}"/>
              </a:ext>
            </a:extLst>
          </p:cNvPr>
          <p:cNvSpPr txBox="1">
            <a:spLocks/>
          </p:cNvSpPr>
          <p:nvPr/>
        </p:nvSpPr>
        <p:spPr>
          <a:xfrm>
            <a:off x="5715000" y="1771649"/>
            <a:ext cx="6609832" cy="54949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n</a:t>
            </a:r>
            <a:r>
              <a:rPr lang="en-US" baseline="30000" dirty="0"/>
              <a:t>th</a:t>
            </a:r>
            <a:r>
              <a:rPr lang="en-US" dirty="0"/>
              <a:t>  order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64A29B-5F9D-471C-A16A-0B6B7C869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025" y="2428874"/>
            <a:ext cx="5304754" cy="326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2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Bayes information criterion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57A8-5D3A-49DF-AA6F-B7A32180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90700"/>
            <a:ext cx="9629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90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information criterion</a:t>
            </a:r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57A8-5D3A-49DF-AA6F-B7A32180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90700"/>
            <a:ext cx="9629775" cy="895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29DFF7-2DAB-483B-9BEE-0A3C7772F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775" y="2791463"/>
            <a:ext cx="5991801" cy="38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965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 information criterion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C539F-C117-4D69-A68E-47C2DA833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2896700"/>
            <a:ext cx="10897205" cy="4294675"/>
          </a:xfrm>
        </p:spPr>
        <p:txBody>
          <a:bodyPr>
            <a:normAutofit/>
          </a:bodyPr>
          <a:lstStyle/>
          <a:p>
            <a:endParaRPr lang="de-DE" sz="2800" dirty="0"/>
          </a:p>
          <a:p>
            <a:r>
              <a:rPr lang="en-US" sz="2800" dirty="0"/>
              <a:t>I</a:t>
            </a:r>
            <a:r>
              <a:rPr lang="de-DE" sz="2800" dirty="0" err="1"/>
              <a:t>mproving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by</a:t>
            </a:r>
            <a:r>
              <a:rPr lang="de-DE" sz="2800" dirty="0"/>
              <a:t> </a:t>
            </a:r>
            <a:r>
              <a:rPr lang="de-DE" sz="2800" dirty="0" err="1"/>
              <a:t>using</a:t>
            </a:r>
            <a:r>
              <a:rPr lang="de-DE" sz="2800" dirty="0"/>
              <a:t> a </a:t>
            </a:r>
            <a:r>
              <a:rPr lang="de-DE" sz="2800" dirty="0" err="1"/>
              <a:t>higher</a:t>
            </a:r>
            <a:r>
              <a:rPr lang="de-DE" sz="2800" dirty="0"/>
              <a:t> </a:t>
            </a:r>
            <a:r>
              <a:rPr lang="de-DE" sz="2800" dirty="0" err="1"/>
              <a:t>order</a:t>
            </a:r>
            <a:endParaRPr lang="de-DE" sz="2800" dirty="0"/>
          </a:p>
          <a:p>
            <a:r>
              <a:rPr lang="en-US" sz="2800" dirty="0"/>
              <a:t>R</a:t>
            </a:r>
            <a:r>
              <a:rPr lang="de-DE" sz="2800" dirty="0" err="1"/>
              <a:t>un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risk</a:t>
            </a:r>
            <a:r>
              <a:rPr lang="de-DE" sz="2800" dirty="0"/>
              <a:t>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overfitting</a:t>
            </a:r>
            <a:endParaRPr lang="de-DE" sz="2800" dirty="0"/>
          </a:p>
          <a:p>
            <a:r>
              <a:rPr lang="de-DE" sz="2800" dirty="0"/>
              <a:t>BIC criterion </a:t>
            </a:r>
            <a:r>
              <a:rPr lang="de-DE" sz="2800" dirty="0" err="1"/>
              <a:t>for</a:t>
            </a:r>
            <a:r>
              <a:rPr lang="de-DE" sz="2800" dirty="0"/>
              <a:t> </a:t>
            </a:r>
            <a:r>
              <a:rPr lang="de-DE" sz="2800" dirty="0" err="1"/>
              <a:t>model</a:t>
            </a:r>
            <a:r>
              <a:rPr lang="de-DE" sz="2800" dirty="0"/>
              <a:t> </a:t>
            </a:r>
            <a:r>
              <a:rPr lang="de-DE" sz="2800" dirty="0" err="1"/>
              <a:t>selection</a:t>
            </a:r>
            <a:endParaRPr lang="de-DE" sz="2800" dirty="0"/>
          </a:p>
          <a:p>
            <a:r>
              <a:rPr lang="en-US" sz="2800" dirty="0"/>
              <a:t>aiming for a low score</a:t>
            </a:r>
          </a:p>
          <a:p>
            <a:endParaRPr lang="de-DE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CC57A8-5D3A-49DF-AA6F-B7A321804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662" y="1790700"/>
            <a:ext cx="9629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48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2762250" y="1652037"/>
            <a:ext cx="6974533" cy="3553925"/>
          </a:xfrm>
        </p:spPr>
      </p:pic>
    </p:spTree>
    <p:extLst>
      <p:ext uri="{BB962C8B-B14F-4D97-AF65-F5344CB8AC3E}">
        <p14:creationId xmlns:p14="http://schemas.microsoft.com/office/powerpoint/2010/main" val="1634350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1780073"/>
            <a:ext cx="6367535" cy="405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050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D3A25-029B-44DE-A90E-BCA1917184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427"/>
          <a:stretch/>
        </p:blipFill>
        <p:spPr>
          <a:xfrm>
            <a:off x="3004850" y="1250443"/>
            <a:ext cx="6182300" cy="356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2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DB129-F413-4ACE-BDF2-5038686E0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97"/>
          <a:stretch/>
        </p:blipFill>
        <p:spPr>
          <a:xfrm>
            <a:off x="3004850" y="1250444"/>
            <a:ext cx="6248975" cy="361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05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DB129-F413-4ACE-BDF2-5038686E0D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676"/>
          <a:stretch/>
        </p:blipFill>
        <p:spPr>
          <a:xfrm>
            <a:off x="3004850" y="1250444"/>
            <a:ext cx="6248975" cy="35977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B24767E-5472-423F-A435-98F712514362}"/>
                  </a:ext>
                </a:extLst>
              </p14:cNvPr>
              <p14:cNvContentPartPr/>
              <p14:nvPr/>
            </p14:nvContentPartPr>
            <p14:xfrm>
              <a:off x="5485875" y="3188460"/>
              <a:ext cx="88560" cy="1350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B24767E-5472-423F-A435-98F7125143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68235" y="3170460"/>
                <a:ext cx="12420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B3FA4F-4233-4C18-BF06-CA3590DA4066}"/>
                  </a:ext>
                </a:extLst>
              </p14:cNvPr>
              <p14:cNvContentPartPr/>
              <p14:nvPr/>
            </p14:nvContentPartPr>
            <p14:xfrm>
              <a:off x="3561675" y="3153180"/>
              <a:ext cx="2057040" cy="151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B3FA4F-4233-4C18-BF06-CA3590DA40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6035" y="2937180"/>
                <a:ext cx="2128680" cy="194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545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A9022-35F9-4C40-8ED4-2B34D02F4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154"/>
          <a:stretch/>
        </p:blipFill>
        <p:spPr>
          <a:xfrm>
            <a:off x="3004850" y="1250444"/>
            <a:ext cx="6248975" cy="357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788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A9022-35F9-4C40-8ED4-2B34D02F48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480"/>
          <a:stretch/>
        </p:blipFill>
        <p:spPr>
          <a:xfrm>
            <a:off x="3004850" y="1250443"/>
            <a:ext cx="6248975" cy="3645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0B95F-8082-40EE-983F-CD08AEB7FE64}"/>
              </a:ext>
            </a:extLst>
          </p:cNvPr>
          <p:cNvSpPr txBox="1"/>
          <p:nvPr/>
        </p:nvSpPr>
        <p:spPr>
          <a:xfrm>
            <a:off x="3924300" y="265161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border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6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D3A25-029B-44DE-A90E-BCA19171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50" y="1250443"/>
            <a:ext cx="6182300" cy="3940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DB129-F413-4ACE-BDF2-5038686E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50" y="1250443"/>
            <a:ext cx="6248975" cy="39831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4A9022-35F9-4C40-8ED4-2B34D02F48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4850" y="1250443"/>
            <a:ext cx="6248975" cy="3983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1F6AF-142E-4B2E-AF95-93D736A65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850" y="1224731"/>
            <a:ext cx="6262975" cy="39921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0B95F-8082-40EE-983F-CD08AEB7FE64}"/>
              </a:ext>
            </a:extLst>
          </p:cNvPr>
          <p:cNvSpPr txBox="1"/>
          <p:nvPr/>
        </p:nvSpPr>
        <p:spPr>
          <a:xfrm>
            <a:off x="3928775" y="265161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border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41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7597F9B-BEA3-472D-AC0D-C1458945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896" r="256" b="24878"/>
          <a:stretch/>
        </p:blipFill>
        <p:spPr>
          <a:xfrm>
            <a:off x="142876" y="5231218"/>
            <a:ext cx="2781299" cy="141723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D3A25-029B-44DE-A90E-BCA191718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850" y="1250443"/>
            <a:ext cx="6182300" cy="39406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DB129-F413-4ACE-BDF2-5038686E0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850" y="1250443"/>
            <a:ext cx="6248975" cy="3983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68EAE-1E29-4D34-AD36-AD6EAD671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080" y="1250443"/>
            <a:ext cx="6244745" cy="3980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EC0B95F-8082-40EE-983F-CD08AEB7FE64}"/>
              </a:ext>
            </a:extLst>
          </p:cNvPr>
          <p:cNvSpPr txBox="1"/>
          <p:nvPr/>
        </p:nvSpPr>
        <p:spPr>
          <a:xfrm>
            <a:off x="3928775" y="2765911"/>
            <a:ext cx="2333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Decision border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43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 - formula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positive function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118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 - formula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positive function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A061F-A010-4EDB-90C0-12E7BA50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087" y="2771224"/>
            <a:ext cx="63722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94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 - formula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positive function</a:t>
            </a:r>
          </a:p>
          <a:p>
            <a:r>
              <a:rPr lang="en-US" dirty="0"/>
              <a:t>0 &lt; p &lt; 1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22F5-70EC-46D3-B915-7A644E9D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3028950"/>
            <a:ext cx="6605395" cy="155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24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" y="1924049"/>
            <a:ext cx="5260011" cy="3352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8" y="1924049"/>
            <a:ext cx="5260011" cy="335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6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 - formula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a positive function</a:t>
            </a:r>
          </a:p>
          <a:p>
            <a:r>
              <a:rPr lang="en-US" dirty="0"/>
              <a:t>0 &lt; p &lt; 1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522F5-70EC-46D3-B915-7A644E9D5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061155"/>
            <a:ext cx="2466387" cy="5810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20" y="2386201"/>
            <a:ext cx="6244745" cy="398048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760A5CE-CECE-42A7-9976-58A52EEE251F}"/>
              </a:ext>
            </a:extLst>
          </p:cNvPr>
          <p:cNvSpPr/>
          <p:nvPr/>
        </p:nvSpPr>
        <p:spPr>
          <a:xfrm>
            <a:off x="6593205" y="3077539"/>
            <a:ext cx="45719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F7641A-FD1A-431F-A686-979BB6C8762D}"/>
              </a:ext>
            </a:extLst>
          </p:cNvPr>
          <p:cNvSpPr/>
          <p:nvPr/>
        </p:nvSpPr>
        <p:spPr>
          <a:xfrm>
            <a:off x="6431280" y="4376443"/>
            <a:ext cx="45719" cy="114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03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 – real-life examples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an event occurring or not</a:t>
            </a:r>
          </a:p>
          <a:p>
            <a:r>
              <a:rPr lang="en-US" dirty="0"/>
              <a:t>Voting for a certain party: yes or no</a:t>
            </a:r>
          </a:p>
          <a:p>
            <a:r>
              <a:rPr lang="en-US" dirty="0"/>
              <a:t>Will a person buy or not buy</a:t>
            </a:r>
          </a:p>
          <a:p>
            <a:endParaRPr lang="en-US" dirty="0"/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473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classifaction</a:t>
            </a:r>
            <a:r>
              <a:rPr lang="en-US" dirty="0"/>
              <a:t> problems </a:t>
            </a:r>
          </a:p>
          <a:p>
            <a:pPr marL="36900" indent="0">
              <a:buNone/>
            </a:pPr>
            <a:r>
              <a:rPr lang="en-US" dirty="0"/>
              <a:t>     (True or False, Approved or Not Approved, category 1 or category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07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classifaction</a:t>
            </a:r>
            <a:r>
              <a:rPr lang="en-US" dirty="0"/>
              <a:t> problems </a:t>
            </a:r>
          </a:p>
          <a:p>
            <a:pPr marL="36900" indent="0">
              <a:buNone/>
            </a:pPr>
            <a:r>
              <a:rPr lang="en-US" dirty="0"/>
              <a:t>     (True or False, Approved or Not Approved, category 1 or category 2)</a:t>
            </a:r>
          </a:p>
          <a:p>
            <a:r>
              <a:rPr lang="en-US" dirty="0"/>
              <a:t>True and False is coded into 1 and 0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871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classifaction</a:t>
            </a:r>
            <a:r>
              <a:rPr lang="en-US" dirty="0"/>
              <a:t> problems </a:t>
            </a:r>
          </a:p>
          <a:p>
            <a:pPr marL="36900" indent="0">
              <a:buNone/>
            </a:pPr>
            <a:r>
              <a:rPr lang="en-US" dirty="0"/>
              <a:t>     (True or False, Approved or Not Approved, category 1 or category 2)</a:t>
            </a:r>
          </a:p>
          <a:p>
            <a:r>
              <a:rPr lang="en-US" dirty="0"/>
              <a:t>True and False is coded into 1 and 0</a:t>
            </a:r>
          </a:p>
          <a:p>
            <a:r>
              <a:rPr lang="en-US" dirty="0"/>
              <a:t>We can have one (for exp. Age) or multiple independent variables (Age, Weight, Income)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457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Logistic regression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30AEB-D908-4785-A7AD-95360848D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 err="1"/>
              <a:t>classifaction</a:t>
            </a:r>
            <a:r>
              <a:rPr lang="en-US" dirty="0"/>
              <a:t> problems </a:t>
            </a:r>
          </a:p>
          <a:p>
            <a:pPr marL="36900" indent="0">
              <a:buNone/>
            </a:pPr>
            <a:r>
              <a:rPr lang="en-US" dirty="0"/>
              <a:t>     (True or False, Approved or Not Approved, category 1 or category 2)</a:t>
            </a:r>
          </a:p>
          <a:p>
            <a:r>
              <a:rPr lang="en-US" dirty="0"/>
              <a:t>True and False is coded into 1 and 0</a:t>
            </a:r>
          </a:p>
          <a:p>
            <a:r>
              <a:rPr lang="en-US" dirty="0"/>
              <a:t>We can have one (for exp. Age) or multiple independent variables (Age, Weight, Income)</a:t>
            </a:r>
          </a:p>
          <a:p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88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12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0B603-FDEE-42A7-8772-4F83653FB019}"/>
              </a:ext>
            </a:extLst>
          </p:cNvPr>
          <p:cNvSpPr txBox="1"/>
          <p:nvPr/>
        </p:nvSpPr>
        <p:spPr>
          <a:xfrm>
            <a:off x="4371975" y="3032678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6DA4-D1FD-4E28-83C5-8A2C969AEFF8}"/>
              </a:ext>
            </a:extLst>
          </p:cNvPr>
          <p:cNvSpPr txBox="1"/>
          <p:nvPr/>
        </p:nvSpPr>
        <p:spPr>
          <a:xfrm>
            <a:off x="6711950" y="3032678"/>
            <a:ext cx="218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  <a:endParaRPr lang="de-DE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C4D947-22AE-46A3-B1C2-3C3659A7E234}"/>
              </a:ext>
            </a:extLst>
          </p:cNvPr>
          <p:cNvGrpSpPr/>
          <p:nvPr/>
        </p:nvGrpSpPr>
        <p:grpSpPr>
          <a:xfrm>
            <a:off x="4943773" y="1509549"/>
            <a:ext cx="2453977" cy="1315335"/>
            <a:chOff x="2225972" y="485320"/>
            <a:chExt cx="3676054" cy="1838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500DBE-066A-42C8-B171-58A6FC3DEAB3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6A9635-D270-4522-84AA-0C28AFC9A9D5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Do you feel sleepy?</a:t>
              </a:r>
              <a:endParaRPr lang="de-DE" sz="3200" kern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09486-F674-4667-9708-2B839BBA2961}"/>
              </a:ext>
            </a:extLst>
          </p:cNvPr>
          <p:cNvCxnSpPr>
            <a:stCxn id="12" idx="2"/>
          </p:cNvCxnSpPr>
          <p:nvPr/>
        </p:nvCxnSpPr>
        <p:spPr>
          <a:xfrm flipH="1">
            <a:off x="4972050" y="2824884"/>
            <a:ext cx="1198712" cy="110894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B64AB8-DFD7-436B-8762-EAF0CAADFB6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170762" y="2824884"/>
            <a:ext cx="1077763" cy="110894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A565EB-C097-44B0-A855-DE31899FA840}"/>
              </a:ext>
            </a:extLst>
          </p:cNvPr>
          <p:cNvGrpSpPr/>
          <p:nvPr/>
        </p:nvGrpSpPr>
        <p:grpSpPr>
          <a:xfrm>
            <a:off x="2772073" y="4031686"/>
            <a:ext cx="2453977" cy="1315335"/>
            <a:chOff x="2225972" y="485320"/>
            <a:chExt cx="3676054" cy="1838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10EDF6-0387-4136-AC27-9A51ECF3A1CE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EF8321-095B-4581-97BC-05EF2A380C05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Go to sleep.</a:t>
              </a:r>
              <a:endParaRPr lang="de-DE" sz="32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D6A720-8A74-44E5-991A-6B05F0038D21}"/>
              </a:ext>
            </a:extLst>
          </p:cNvPr>
          <p:cNvGrpSpPr/>
          <p:nvPr/>
        </p:nvGrpSpPr>
        <p:grpSpPr>
          <a:xfrm>
            <a:off x="7067848" y="4019894"/>
            <a:ext cx="2453977" cy="1315335"/>
            <a:chOff x="2225972" y="485320"/>
            <a:chExt cx="3676054" cy="183802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5C6860-9EDD-4FE5-BF13-3305031AE73A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758AE-2153-4F90-914C-CE70CC51CDFD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Stay awake.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2794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Decision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40B603-FDEE-42A7-8772-4F83653FB019}"/>
              </a:ext>
            </a:extLst>
          </p:cNvPr>
          <p:cNvSpPr txBox="1"/>
          <p:nvPr/>
        </p:nvSpPr>
        <p:spPr>
          <a:xfrm>
            <a:off x="4136611" y="2491478"/>
            <a:ext cx="188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  <a:endParaRPr lang="de-D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6C6DA4-D1FD-4E28-83C5-8A2C969AEFF8}"/>
              </a:ext>
            </a:extLst>
          </p:cNvPr>
          <p:cNvSpPr txBox="1"/>
          <p:nvPr/>
        </p:nvSpPr>
        <p:spPr>
          <a:xfrm>
            <a:off x="6960382" y="2491478"/>
            <a:ext cx="188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  <a:endParaRPr lang="de-DE" sz="2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C4D947-22AE-46A3-B1C2-3C3659A7E234}"/>
              </a:ext>
            </a:extLst>
          </p:cNvPr>
          <p:cNvGrpSpPr/>
          <p:nvPr/>
        </p:nvGrpSpPr>
        <p:grpSpPr>
          <a:xfrm>
            <a:off x="4961329" y="1255781"/>
            <a:ext cx="2120900" cy="970450"/>
            <a:chOff x="2225972" y="485320"/>
            <a:chExt cx="3676054" cy="183802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E500DBE-066A-42C8-B171-58A6FC3DEAB3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46A9635-D270-4522-84AA-0C28AFC9A9D5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Do you feel sleepy?</a:t>
              </a:r>
              <a:endParaRPr lang="de-DE" sz="2400" kern="1200" dirty="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09486-F674-4667-9708-2B839BBA2961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flipH="1">
            <a:off x="4839482" y="2226231"/>
            <a:ext cx="1182297" cy="10462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B64AB8-DFD7-436B-8762-EAF0CAADFB60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6021779" y="2226231"/>
            <a:ext cx="1250535" cy="10462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8A565EB-C097-44B0-A855-DE31899FA840}"/>
              </a:ext>
            </a:extLst>
          </p:cNvPr>
          <p:cNvGrpSpPr/>
          <p:nvPr/>
        </p:nvGrpSpPr>
        <p:grpSpPr>
          <a:xfrm>
            <a:off x="3779032" y="3272462"/>
            <a:ext cx="2120900" cy="970450"/>
            <a:chOff x="2225972" y="485320"/>
            <a:chExt cx="3676054" cy="183802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10EDF6-0387-4136-AC27-9A51ECF3A1CE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4EF8321-095B-4581-97BC-05EF2A380C05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Is it past 9pm?</a:t>
              </a:r>
              <a:endParaRPr lang="de-DE" sz="24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8D6A720-8A74-44E5-991A-6B05F0038D21}"/>
              </a:ext>
            </a:extLst>
          </p:cNvPr>
          <p:cNvGrpSpPr/>
          <p:nvPr/>
        </p:nvGrpSpPr>
        <p:grpSpPr>
          <a:xfrm>
            <a:off x="6211864" y="3272462"/>
            <a:ext cx="2173313" cy="1013816"/>
            <a:chOff x="2225972" y="485320"/>
            <a:chExt cx="3766899" cy="192016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5C6860-9EDD-4FE5-BF13-3305031AE73A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758AE-2153-4F90-914C-CE70CC51CDFD}"/>
                </a:ext>
              </a:extLst>
            </p:cNvPr>
            <p:cNvSpPr txBox="1"/>
            <p:nvPr/>
          </p:nvSpPr>
          <p:spPr>
            <a:xfrm>
              <a:off x="2316817" y="567455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Stay awake.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27E0293-5317-4605-A935-73FA72A29355}"/>
              </a:ext>
            </a:extLst>
          </p:cNvPr>
          <p:cNvGrpSpPr/>
          <p:nvPr/>
        </p:nvGrpSpPr>
        <p:grpSpPr>
          <a:xfrm>
            <a:off x="1966133" y="5364924"/>
            <a:ext cx="2120900" cy="970450"/>
            <a:chOff x="2225972" y="485320"/>
            <a:chExt cx="3676054" cy="18380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58FDA97-6E7E-4EE6-A5EA-C748C165AC7E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074D122-3C1B-4315-9AB1-206FF4372869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Go to sleep.</a:t>
              </a:r>
              <a:endParaRPr lang="de-DE" sz="2400" kern="1200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E0A7886-1B58-4738-A053-A76A3DB5A9C9}"/>
              </a:ext>
            </a:extLst>
          </p:cNvPr>
          <p:cNvSpPr txBox="1"/>
          <p:nvPr/>
        </p:nvSpPr>
        <p:spPr>
          <a:xfrm>
            <a:off x="2888861" y="4537553"/>
            <a:ext cx="188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TRUE</a:t>
            </a:r>
            <a:endParaRPr lang="de-DE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390521-E9D8-498F-AA6B-70626AA60C5B}"/>
              </a:ext>
            </a:extLst>
          </p:cNvPr>
          <p:cNvSpPr txBox="1"/>
          <p:nvPr/>
        </p:nvSpPr>
        <p:spPr>
          <a:xfrm>
            <a:off x="5712632" y="4537553"/>
            <a:ext cx="188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FALSE</a:t>
            </a:r>
            <a:endParaRPr lang="de-DE" sz="2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988EFF-7504-406E-81B9-E7EB59C3B512}"/>
              </a:ext>
            </a:extLst>
          </p:cNvPr>
          <p:cNvCxnSpPr>
            <a:cxnSpLocks/>
          </p:cNvCxnSpPr>
          <p:nvPr/>
        </p:nvCxnSpPr>
        <p:spPr>
          <a:xfrm flipH="1">
            <a:off x="3591732" y="4272306"/>
            <a:ext cx="1182297" cy="10462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CCC787-8F1C-4ABD-B423-C1E37FAAE55D}"/>
              </a:ext>
            </a:extLst>
          </p:cNvPr>
          <p:cNvCxnSpPr>
            <a:cxnSpLocks/>
          </p:cNvCxnSpPr>
          <p:nvPr/>
        </p:nvCxnSpPr>
        <p:spPr>
          <a:xfrm>
            <a:off x="4774029" y="4272306"/>
            <a:ext cx="1250535" cy="10462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165B1DF-CC86-43F3-A2D0-1792C6D2B253}"/>
              </a:ext>
            </a:extLst>
          </p:cNvPr>
          <p:cNvGrpSpPr/>
          <p:nvPr/>
        </p:nvGrpSpPr>
        <p:grpSpPr>
          <a:xfrm>
            <a:off x="5586596" y="5364924"/>
            <a:ext cx="2120900" cy="970450"/>
            <a:chOff x="2225972" y="485320"/>
            <a:chExt cx="3676054" cy="183802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5F93916-CBDF-4A9F-B10F-B132DA05A9D6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1494B1E-5B7E-4DB1-B801-52F6EED4CCFB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Take a nap.</a:t>
              </a:r>
              <a:endParaRPr lang="de-DE" sz="2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469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Categories or numerical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184E73-35E9-4AA3-AE8D-7CA4EF575A16}"/>
              </a:ext>
            </a:extLst>
          </p:cNvPr>
          <p:cNvGrpSpPr/>
          <p:nvPr/>
        </p:nvGrpSpPr>
        <p:grpSpPr>
          <a:xfrm>
            <a:off x="6876006" y="1919333"/>
            <a:ext cx="5014362" cy="3030497"/>
            <a:chOff x="3831188" y="1255781"/>
            <a:chExt cx="5014362" cy="3030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40B603-FDEE-42A7-8772-4F83653FB019}"/>
                </a:ext>
              </a:extLst>
            </p:cNvPr>
            <p:cNvSpPr txBox="1"/>
            <p:nvPr/>
          </p:nvSpPr>
          <p:spPr>
            <a:xfrm>
              <a:off x="4136611" y="2491478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  <a:endParaRPr lang="de-DE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6C6DA4-D1FD-4E28-83C5-8A2C969AEFF8}"/>
                </a:ext>
              </a:extLst>
            </p:cNvPr>
            <p:cNvSpPr txBox="1"/>
            <p:nvPr/>
          </p:nvSpPr>
          <p:spPr>
            <a:xfrm>
              <a:off x="6960382" y="2491478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  <a:endParaRPr lang="de-DE" sz="2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C4D947-22AE-46A3-B1C2-3C3659A7E234}"/>
                </a:ext>
              </a:extLst>
            </p:cNvPr>
            <p:cNvGrpSpPr/>
            <p:nvPr/>
          </p:nvGrpSpPr>
          <p:grpSpPr>
            <a:xfrm>
              <a:off x="4961329" y="1255781"/>
              <a:ext cx="2120900" cy="970450"/>
              <a:chOff x="2225972" y="485320"/>
              <a:chExt cx="3676054" cy="18380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500DBE-066A-42C8-B171-58A6FC3DEAB3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6A9635-D270-4522-84AA-0C28AFC9A9D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Do you feel sleepy?</a:t>
                </a:r>
                <a:endParaRPr lang="de-DE" sz="2400" kern="1200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E09486-F674-4667-9708-2B839BBA296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839482" y="2226231"/>
              <a:ext cx="1182297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B64AB8-DFD7-436B-8762-EAF0CAADFB60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6021779" y="2226231"/>
              <a:ext cx="1250535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D6A720-8A74-44E5-991A-6B05F0038D21}"/>
                </a:ext>
              </a:extLst>
            </p:cNvPr>
            <p:cNvGrpSpPr/>
            <p:nvPr/>
          </p:nvGrpSpPr>
          <p:grpSpPr>
            <a:xfrm>
              <a:off x="6211864" y="3272462"/>
              <a:ext cx="2173313" cy="1013816"/>
              <a:chOff x="2225972" y="485320"/>
              <a:chExt cx="3766899" cy="19201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5C6860-9EDD-4FE5-BF13-3305031AE73A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0758AE-2153-4F90-914C-CE70CC51CDFD}"/>
                  </a:ext>
                </a:extLst>
              </p:cNvPr>
              <p:cNvSpPr txBox="1"/>
              <p:nvPr/>
            </p:nvSpPr>
            <p:spPr>
              <a:xfrm>
                <a:off x="2316817" y="567455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Stay awake.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65B1DF-CC86-43F3-A2D0-1792C6D2B253}"/>
                </a:ext>
              </a:extLst>
            </p:cNvPr>
            <p:cNvGrpSpPr/>
            <p:nvPr/>
          </p:nvGrpSpPr>
          <p:grpSpPr>
            <a:xfrm>
              <a:off x="3831188" y="3289508"/>
              <a:ext cx="2120900" cy="970450"/>
              <a:chOff x="2225972" y="485320"/>
              <a:chExt cx="3676054" cy="183802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F93916-CBDF-4A9F-B10F-B132DA05A9D6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494B1E-5B7E-4DB1-B801-52F6EED4CCFB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Take a nap.</a:t>
                </a:r>
                <a:endParaRPr lang="de-DE" sz="2400" kern="1200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375981" y="1913751"/>
            <a:ext cx="5066518" cy="2999319"/>
            <a:chOff x="7643007" y="1349997"/>
            <a:chExt cx="5066518" cy="29993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758E10-993C-4950-910D-3B8140C5B37C}"/>
                </a:ext>
              </a:extLst>
            </p:cNvPr>
            <p:cNvSpPr txBox="1"/>
            <p:nvPr/>
          </p:nvSpPr>
          <p:spPr>
            <a:xfrm>
              <a:off x="8000586" y="2585694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  <a:endParaRPr lang="de-DE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C1A9B-4DA2-43D0-A28F-72930FFE2CF9}"/>
                </a:ext>
              </a:extLst>
            </p:cNvPr>
            <p:cNvSpPr txBox="1"/>
            <p:nvPr/>
          </p:nvSpPr>
          <p:spPr>
            <a:xfrm>
              <a:off x="10824357" y="2585694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  <a:endParaRPr lang="de-DE" sz="24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Mouse &gt; 30g</a:t>
                </a:r>
                <a:endParaRPr lang="de-DE" sz="24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703457" y="2320447"/>
              <a:ext cx="1182297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1250535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643007" y="3366678"/>
              <a:ext cx="2120900" cy="970450"/>
              <a:chOff x="2225972" y="485320"/>
              <a:chExt cx="3676054" cy="183802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Length &gt;20cm</a:t>
                </a:r>
                <a:endParaRPr lang="de-DE" sz="2400" kern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0075839" y="3366678"/>
              <a:ext cx="2120900" cy="982638"/>
              <a:chOff x="2225972" y="485320"/>
              <a:chExt cx="3676054" cy="1861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2225972" y="508404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Length &lt; 20cm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08382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" y="1924049"/>
            <a:ext cx="5260011" cy="3352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8" y="1924049"/>
            <a:ext cx="5260011" cy="3352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867053-E598-4E51-8C45-51DDB3483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825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Categories or numerical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0184E73-35E9-4AA3-AE8D-7CA4EF575A16}"/>
              </a:ext>
            </a:extLst>
          </p:cNvPr>
          <p:cNvGrpSpPr/>
          <p:nvPr/>
        </p:nvGrpSpPr>
        <p:grpSpPr>
          <a:xfrm>
            <a:off x="6876006" y="1919333"/>
            <a:ext cx="5014362" cy="3030497"/>
            <a:chOff x="3831188" y="1255781"/>
            <a:chExt cx="5014362" cy="30304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F40B603-FDEE-42A7-8772-4F83653FB019}"/>
                </a:ext>
              </a:extLst>
            </p:cNvPr>
            <p:cNvSpPr txBox="1"/>
            <p:nvPr/>
          </p:nvSpPr>
          <p:spPr>
            <a:xfrm>
              <a:off x="4136611" y="2491478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  <a:endParaRPr lang="de-DE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6C6DA4-D1FD-4E28-83C5-8A2C969AEFF8}"/>
                </a:ext>
              </a:extLst>
            </p:cNvPr>
            <p:cNvSpPr txBox="1"/>
            <p:nvPr/>
          </p:nvSpPr>
          <p:spPr>
            <a:xfrm>
              <a:off x="6960382" y="2491478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  <a:endParaRPr lang="de-DE" sz="2400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3C4D947-22AE-46A3-B1C2-3C3659A7E234}"/>
                </a:ext>
              </a:extLst>
            </p:cNvPr>
            <p:cNvGrpSpPr/>
            <p:nvPr/>
          </p:nvGrpSpPr>
          <p:grpSpPr>
            <a:xfrm>
              <a:off x="4961329" y="1255781"/>
              <a:ext cx="2120900" cy="970450"/>
              <a:chOff x="2225972" y="485320"/>
              <a:chExt cx="3676054" cy="1838027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500DBE-066A-42C8-B171-58A6FC3DEAB3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6A9635-D270-4522-84AA-0C28AFC9A9D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Do you feel sleepy?</a:t>
                </a:r>
                <a:endParaRPr lang="de-DE" sz="2400" kern="1200" dirty="0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CE09486-F674-4667-9708-2B839BBA2961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4839482" y="2226231"/>
              <a:ext cx="1182297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2B64AB8-DFD7-436B-8762-EAF0CAADFB60}"/>
                </a:ext>
              </a:extLst>
            </p:cNvPr>
            <p:cNvCxnSpPr>
              <a:cxnSpLocks/>
              <a:stCxn id="13" idx="2"/>
              <a:endCxn id="24" idx="0"/>
            </p:cNvCxnSpPr>
            <p:nvPr/>
          </p:nvCxnSpPr>
          <p:spPr>
            <a:xfrm>
              <a:off x="6021779" y="2226231"/>
              <a:ext cx="1250535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8D6A720-8A74-44E5-991A-6B05F0038D21}"/>
                </a:ext>
              </a:extLst>
            </p:cNvPr>
            <p:cNvGrpSpPr/>
            <p:nvPr/>
          </p:nvGrpSpPr>
          <p:grpSpPr>
            <a:xfrm>
              <a:off x="6211864" y="3272462"/>
              <a:ext cx="2173313" cy="1013816"/>
              <a:chOff x="2225972" y="485320"/>
              <a:chExt cx="3766899" cy="192016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C5C6860-9EDD-4FE5-BF13-3305031AE73A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0758AE-2153-4F90-914C-CE70CC51CDFD}"/>
                  </a:ext>
                </a:extLst>
              </p:cNvPr>
              <p:cNvSpPr txBox="1"/>
              <p:nvPr/>
            </p:nvSpPr>
            <p:spPr>
              <a:xfrm>
                <a:off x="2316817" y="567455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Stay awake.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65B1DF-CC86-43F3-A2D0-1792C6D2B253}"/>
                </a:ext>
              </a:extLst>
            </p:cNvPr>
            <p:cNvGrpSpPr/>
            <p:nvPr/>
          </p:nvGrpSpPr>
          <p:grpSpPr>
            <a:xfrm>
              <a:off x="3831188" y="3289508"/>
              <a:ext cx="2120900" cy="970450"/>
              <a:chOff x="2225972" y="485320"/>
              <a:chExt cx="3676054" cy="1838027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05F93916-CBDF-4A9F-B10F-B132DA05A9D6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1494B1E-5B7E-4DB1-B801-52F6EED4CCFB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Take a nap.</a:t>
                </a:r>
                <a:endParaRPr lang="de-DE" sz="2400" kern="1200" dirty="0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375981" y="1913751"/>
            <a:ext cx="5066518" cy="2999319"/>
            <a:chOff x="7643007" y="1349997"/>
            <a:chExt cx="5066518" cy="299931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758E10-993C-4950-910D-3B8140C5B37C}"/>
                </a:ext>
              </a:extLst>
            </p:cNvPr>
            <p:cNvSpPr txBox="1"/>
            <p:nvPr/>
          </p:nvSpPr>
          <p:spPr>
            <a:xfrm>
              <a:off x="8000586" y="2585694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  <a:endParaRPr lang="de-DE" sz="2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C1A9B-4DA2-43D0-A28F-72930FFE2CF9}"/>
                </a:ext>
              </a:extLst>
            </p:cNvPr>
            <p:cNvSpPr txBox="1"/>
            <p:nvPr/>
          </p:nvSpPr>
          <p:spPr>
            <a:xfrm>
              <a:off x="10824357" y="2585694"/>
              <a:ext cx="1885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  <a:endParaRPr lang="de-DE" sz="24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Mouse &gt; 30g</a:t>
                </a:r>
                <a:endParaRPr lang="de-DE" sz="24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703457" y="2320447"/>
              <a:ext cx="1182297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1250535" cy="104623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643007" y="3366678"/>
              <a:ext cx="2120900" cy="970450"/>
              <a:chOff x="2225972" y="485320"/>
              <a:chExt cx="3676054" cy="183802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dirty="0"/>
                  <a:t>Length &gt;20cm</a:t>
                </a:r>
                <a:endParaRPr lang="de-DE" sz="2400" kern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0075839" y="3366678"/>
              <a:ext cx="2120900" cy="982638"/>
              <a:chOff x="2225972" y="485320"/>
              <a:chExt cx="3676054" cy="1861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2225972" y="508404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400" kern="1200" dirty="0"/>
                  <a:t>Length &lt; 20cm</a:t>
                </a: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D0BD19E-FD02-4206-9C32-07E8EE3EBD19}"/>
              </a:ext>
            </a:extLst>
          </p:cNvPr>
          <p:cNvSpPr txBox="1"/>
          <p:nvPr/>
        </p:nvSpPr>
        <p:spPr>
          <a:xfrm>
            <a:off x="1841219" y="5118896"/>
            <a:ext cx="241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Numerical </a:t>
            </a:r>
            <a:endParaRPr lang="de-DE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1E401E-CCC2-4E3C-B319-AA590F133C4C}"/>
              </a:ext>
            </a:extLst>
          </p:cNvPr>
          <p:cNvSpPr txBox="1"/>
          <p:nvPr/>
        </p:nvSpPr>
        <p:spPr>
          <a:xfrm>
            <a:off x="8623019" y="5118895"/>
            <a:ext cx="241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Categorical</a:t>
            </a:r>
            <a:endParaRPr lang="de-DE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AB22F3D-B9AE-4883-B344-E405D915F012}"/>
              </a:ext>
            </a:extLst>
          </p:cNvPr>
          <p:cNvSpPr txBox="1"/>
          <p:nvPr/>
        </p:nvSpPr>
        <p:spPr>
          <a:xfrm>
            <a:off x="6259128" y="2166666"/>
            <a:ext cx="241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Categorical</a:t>
            </a:r>
            <a:endParaRPr lang="de-DE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0CED10-3C75-48D1-B5BA-8F8D0191BDC7}"/>
              </a:ext>
            </a:extLst>
          </p:cNvPr>
          <p:cNvSpPr txBox="1"/>
          <p:nvPr/>
        </p:nvSpPr>
        <p:spPr>
          <a:xfrm>
            <a:off x="3781749" y="2166666"/>
            <a:ext cx="241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25000"/>
                    <a:lumOff val="75000"/>
                  </a:schemeClr>
                </a:solidFill>
              </a:rPr>
              <a:t>Numerical </a:t>
            </a:r>
            <a:endParaRPr lang="de-DE" sz="2400" dirty="0">
              <a:solidFill>
                <a:schemeClr val="bg2">
                  <a:lumMod val="25000"/>
                  <a:lumOff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616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Categories or numerical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2488513" y="1349107"/>
            <a:ext cx="5701095" cy="2221739"/>
            <a:chOff x="7172795" y="1349997"/>
            <a:chExt cx="6422141" cy="26800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758E10-993C-4950-910D-3B8140C5B37C}"/>
                </a:ext>
              </a:extLst>
            </p:cNvPr>
            <p:cNvSpPr txBox="1"/>
            <p:nvPr/>
          </p:nvSpPr>
          <p:spPr>
            <a:xfrm>
              <a:off x="7844580" y="2342020"/>
              <a:ext cx="1885168" cy="44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  <a:endParaRPr lang="de-DE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0FC1A9B-4DA2-43D0-A28F-72930FFE2CF9}"/>
                </a:ext>
              </a:extLst>
            </p:cNvPr>
            <p:cNvSpPr txBox="1"/>
            <p:nvPr/>
          </p:nvSpPr>
          <p:spPr>
            <a:xfrm>
              <a:off x="11063767" y="2260640"/>
              <a:ext cx="1885168" cy="44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FALSE</a:t>
              </a:r>
              <a:endParaRPr lang="de-DE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Mouse &gt; 30g</a:t>
                </a: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259029" y="2320446"/>
              <a:ext cx="1626724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72795" y="3054168"/>
              <a:ext cx="2146684" cy="975920"/>
              <a:chOff x="1410976" y="-106571"/>
              <a:chExt cx="3720744" cy="184838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455666" y="-106571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Color is grey.</a:t>
                </a: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1336630" y="4055136"/>
            <a:ext cx="1882776" cy="830715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</a:t>
              </a:r>
              <a:r>
                <a:rPr lang="en-US" sz="2000" dirty="0"/>
                <a:t>&gt; 20cm</a:t>
              </a: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2278018" y="3570846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3508696" y="4045440"/>
            <a:ext cx="1882776" cy="830715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of tail &lt;5cm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5541305" y="4055136"/>
            <a:ext cx="1882776" cy="830715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Length &lt; 15cm</a:t>
              </a: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7721038" y="4055136"/>
            <a:ext cx="1882776" cy="830715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Age &gt; 1 year</a:t>
              </a: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3452790" y="3566311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flipH="1">
            <a:off x="6482693" y="3557836"/>
            <a:ext cx="765528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7248221" y="3557836"/>
            <a:ext cx="1414205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C07464B-4BF8-4671-9AE1-2AC62235BA45}"/>
              </a:ext>
            </a:extLst>
          </p:cNvPr>
          <p:cNvSpPr txBox="1"/>
          <p:nvPr/>
        </p:nvSpPr>
        <p:spPr>
          <a:xfrm>
            <a:off x="4182860" y="3557394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851FEFE-A959-4794-BE67-4B662FFCEFC4}"/>
              </a:ext>
            </a:extLst>
          </p:cNvPr>
          <p:cNvSpPr txBox="1"/>
          <p:nvPr/>
        </p:nvSpPr>
        <p:spPr>
          <a:xfrm>
            <a:off x="8189608" y="3472086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536173-D865-4120-A859-5DF1408D6280}"/>
              </a:ext>
            </a:extLst>
          </p:cNvPr>
          <p:cNvSpPr txBox="1"/>
          <p:nvPr/>
        </p:nvSpPr>
        <p:spPr>
          <a:xfrm>
            <a:off x="1691348" y="3570846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443D63F-B228-41DC-9F1D-E07FFE495C76}"/>
              </a:ext>
            </a:extLst>
          </p:cNvPr>
          <p:cNvSpPr txBox="1"/>
          <p:nvPr/>
        </p:nvSpPr>
        <p:spPr>
          <a:xfrm>
            <a:off x="6065635" y="3570846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3363243" y="4868042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4538015" y="4863507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8B8F9BF-C3DF-4C97-BBFA-14D765C732E7}"/>
              </a:ext>
            </a:extLst>
          </p:cNvPr>
          <p:cNvSpPr txBox="1"/>
          <p:nvPr/>
        </p:nvSpPr>
        <p:spPr>
          <a:xfrm>
            <a:off x="2776573" y="486804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66BD4FC-190C-40DE-9DE4-A2ED044E68C2}"/>
              </a:ext>
            </a:extLst>
          </p:cNvPr>
          <p:cNvSpPr txBox="1"/>
          <p:nvPr/>
        </p:nvSpPr>
        <p:spPr>
          <a:xfrm>
            <a:off x="5210891" y="492365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1835185" y="5438839"/>
            <a:ext cx="1882776" cy="830715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4509895" y="5438839"/>
            <a:ext cx="1882776" cy="830715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8680534" y="4859619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BAD1E8CF-349C-4007-B826-70803766A624}"/>
              </a:ext>
            </a:extLst>
          </p:cNvPr>
          <p:cNvSpPr txBox="1"/>
          <p:nvPr/>
        </p:nvSpPr>
        <p:spPr>
          <a:xfrm>
            <a:off x="7368194" y="4876155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6797758" y="5426990"/>
            <a:ext cx="1882776" cy="830715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9472468" y="5426990"/>
            <a:ext cx="1882776" cy="830715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B0C31858-D4F9-4601-AA4E-DD8C29F16CA6}"/>
              </a:ext>
            </a:extLst>
          </p:cNvPr>
          <p:cNvSpPr txBox="1"/>
          <p:nvPr/>
        </p:nvSpPr>
        <p:spPr>
          <a:xfrm>
            <a:off x="9841242" y="483338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739146" y="4885851"/>
            <a:ext cx="923280" cy="56737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867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Categories or numerical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2488513" y="1349107"/>
            <a:ext cx="5701095" cy="2221739"/>
            <a:chOff x="7172795" y="1349997"/>
            <a:chExt cx="6422141" cy="26800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Mouse &gt; 30g</a:t>
                </a: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259029" y="2320446"/>
              <a:ext cx="1626724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72795" y="3054168"/>
              <a:ext cx="2146684" cy="975920"/>
              <a:chOff x="1410976" y="-106571"/>
              <a:chExt cx="3720744" cy="184838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455666" y="-106571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Color is grey.</a:t>
                </a: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1336630" y="4055136"/>
            <a:ext cx="1882776" cy="830715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</a:t>
              </a:r>
              <a:r>
                <a:rPr lang="en-US" sz="2000" dirty="0"/>
                <a:t>&gt; 20cm</a:t>
              </a: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2278018" y="3570846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3508696" y="4045440"/>
            <a:ext cx="1882776" cy="830715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of tail &lt;5cm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5541305" y="4055136"/>
            <a:ext cx="1882776" cy="830715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Length &lt; 15cm</a:t>
              </a: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7721038" y="4055136"/>
            <a:ext cx="1882776" cy="830715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Age &gt; 1 year</a:t>
              </a: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3452790" y="3566311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flipH="1">
            <a:off x="6482693" y="3557836"/>
            <a:ext cx="765528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7248221" y="3557836"/>
            <a:ext cx="1414205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3363243" y="4868042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4538015" y="4863507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1835185" y="5438839"/>
            <a:ext cx="1882776" cy="830715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4509895" y="5438839"/>
            <a:ext cx="1882776" cy="830715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8680534" y="4859619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6797758" y="5426990"/>
            <a:ext cx="1882776" cy="830715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9472468" y="5426990"/>
            <a:ext cx="1882776" cy="830715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739146" y="4885851"/>
            <a:ext cx="923280" cy="56737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616A01-CB68-41C6-9451-BF07FDC535E5}"/>
              </a:ext>
            </a:extLst>
          </p:cNvPr>
          <p:cNvSpPr txBox="1"/>
          <p:nvPr/>
        </p:nvSpPr>
        <p:spPr>
          <a:xfrm>
            <a:off x="1678286" y="971550"/>
            <a:ext cx="235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Root Node</a:t>
            </a:r>
            <a:endParaRPr lang="de-DE" sz="2800" dirty="0">
              <a:solidFill>
                <a:schemeClr val="bg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27D318B-F861-4476-9FE0-A01728AA39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6396" y="962258"/>
            <a:ext cx="305204" cy="12729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83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Categories or numerical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2488513" y="1349107"/>
            <a:ext cx="5701095" cy="2221739"/>
            <a:chOff x="7172795" y="1349997"/>
            <a:chExt cx="6422141" cy="268009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Mouse &gt; 30g</a:t>
                </a: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259029" y="2320446"/>
              <a:ext cx="1626724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72795" y="3054168"/>
              <a:ext cx="2146684" cy="975920"/>
              <a:chOff x="1410976" y="-106571"/>
              <a:chExt cx="3720744" cy="1848387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455666" y="-106571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Color is grey.</a:t>
                </a: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1336630" y="4055136"/>
            <a:ext cx="1882776" cy="830715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</a:t>
              </a:r>
              <a:r>
                <a:rPr lang="en-US" sz="2000" dirty="0"/>
                <a:t>&gt; 20cm</a:t>
              </a: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2278018" y="3570846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3508696" y="4045440"/>
            <a:ext cx="1882776" cy="830715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of tail &lt;5cm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5541305" y="4055136"/>
            <a:ext cx="1882776" cy="830715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Length &lt; 15cm</a:t>
              </a: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7721038" y="4055136"/>
            <a:ext cx="1882776" cy="830715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Age &gt; 1 year</a:t>
              </a: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3452790" y="3566311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flipH="1">
            <a:off x="6482693" y="3557836"/>
            <a:ext cx="765528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7248221" y="3557836"/>
            <a:ext cx="1414205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3363243" y="4868042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4538015" y="4863507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1835185" y="5438839"/>
            <a:ext cx="1882776" cy="830715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4509895" y="5438839"/>
            <a:ext cx="1882776" cy="830715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8680534" y="4859619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6797758" y="5426990"/>
            <a:ext cx="1882776" cy="830715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&lt; 20cm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9472468" y="5426990"/>
            <a:ext cx="1882776" cy="830715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Length &gt; 20cm</a:t>
              </a:r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739146" y="4885851"/>
            <a:ext cx="923280" cy="56737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7616A01-CB68-41C6-9451-BF07FDC535E5}"/>
              </a:ext>
            </a:extLst>
          </p:cNvPr>
          <p:cNvSpPr txBox="1"/>
          <p:nvPr/>
        </p:nvSpPr>
        <p:spPr>
          <a:xfrm>
            <a:off x="1678286" y="971550"/>
            <a:ext cx="235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Root Node</a:t>
            </a:r>
            <a:endParaRPr lang="de-DE" sz="2800" dirty="0">
              <a:solidFill>
                <a:schemeClr val="bg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27D318B-F861-4476-9FE0-A01728AA39F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66396" y="962258"/>
            <a:ext cx="305204" cy="127297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FD5B42C-0CFC-40FE-A26D-88C6172B6900}"/>
              </a:ext>
            </a:extLst>
          </p:cNvPr>
          <p:cNvSpPr txBox="1"/>
          <p:nvPr/>
        </p:nvSpPr>
        <p:spPr>
          <a:xfrm>
            <a:off x="31920" y="3214306"/>
            <a:ext cx="2351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  <a:lumOff val="75000"/>
                  </a:schemeClr>
                </a:solidFill>
                <a:latin typeface="Bahnschrift" panose="020B0502040204020203" pitchFamily="34" charset="0"/>
              </a:rPr>
              <a:t>Leaf Node</a:t>
            </a:r>
            <a:endParaRPr lang="de-DE" sz="2800" dirty="0">
              <a:solidFill>
                <a:schemeClr val="bg2">
                  <a:lumMod val="25000"/>
                  <a:lumOff val="75000"/>
                </a:schemeClr>
              </a:solidFill>
              <a:latin typeface="Bahnschrift" panose="020B0502040204020203" pitchFamily="34" charset="0"/>
            </a:endParaRPr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53953D80-1ADD-47AB-9A26-012448B5E020}"/>
              </a:ext>
            </a:extLst>
          </p:cNvPr>
          <p:cNvCxnSpPr>
            <a:cxnSpLocks/>
            <a:endCxn id="55" idx="1"/>
          </p:cNvCxnSpPr>
          <p:nvPr/>
        </p:nvCxnSpPr>
        <p:spPr>
          <a:xfrm rot="16200000" flipH="1">
            <a:off x="753725" y="3900705"/>
            <a:ext cx="794710" cy="371100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0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2431836" y="1349107"/>
            <a:ext cx="5757772" cy="2228531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1336630" y="4055136"/>
            <a:ext cx="1882776" cy="830715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2278018" y="3570846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3508696" y="4045440"/>
            <a:ext cx="1882776" cy="830715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5541305" y="4055136"/>
            <a:ext cx="1882776" cy="830715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7721038" y="4055136"/>
            <a:ext cx="1882776" cy="830715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3373224" y="3577638"/>
            <a:ext cx="1076860" cy="49403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flipH="1">
            <a:off x="6482693" y="3557836"/>
            <a:ext cx="765528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7248221" y="3557836"/>
            <a:ext cx="1414205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3363243" y="4868042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4538015" y="4863507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1835185" y="5438839"/>
            <a:ext cx="1882776" cy="830715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4509895" y="5438839"/>
            <a:ext cx="1882776" cy="830715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8680534" y="4859619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6797758" y="5426990"/>
            <a:ext cx="1882776" cy="830715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9472468" y="5426990"/>
            <a:ext cx="1882776" cy="830715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7739146" y="4885851"/>
            <a:ext cx="923280" cy="56737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929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268160"/>
              </p:ext>
            </p:extLst>
          </p:nvPr>
        </p:nvGraphicFramePr>
        <p:xfrm>
          <a:off x="3051210" y="1654948"/>
          <a:ext cx="5826092" cy="354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523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1456523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1456523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456523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702296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cholesterol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 / 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654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62800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597844"/>
              </p:ext>
            </p:extLst>
          </p:nvPr>
        </p:nvGraphicFramePr>
        <p:xfrm>
          <a:off x="69883" y="1943099"/>
          <a:ext cx="4187792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5CF-4A91-4E0C-8175-73A090953D88}"/>
              </a:ext>
            </a:extLst>
          </p:cNvPr>
          <p:cNvGrpSpPr/>
          <p:nvPr/>
        </p:nvGrpSpPr>
        <p:grpSpPr>
          <a:xfrm>
            <a:off x="4606239" y="2386904"/>
            <a:ext cx="4616495" cy="2450029"/>
            <a:chOff x="1336630" y="1349107"/>
            <a:chExt cx="10018614" cy="49204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6E5F3E1-4846-4610-B734-CFFB736C973C}"/>
                </a:ext>
              </a:extLst>
            </p:cNvPr>
            <p:cNvGrpSpPr/>
            <p:nvPr/>
          </p:nvGrpSpPr>
          <p:grpSpPr>
            <a:xfrm>
              <a:off x="2415953" y="1349107"/>
              <a:ext cx="5773655" cy="2238370"/>
              <a:chOff x="7091058" y="1349997"/>
              <a:chExt cx="6503878" cy="270015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102F3DA-9BFA-472B-9565-193FA312D2D9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46E59AA-C0D2-46BE-B7B7-8256442BEBDF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2194732-0C3E-4222-BFCB-FB010D032741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de-DE" sz="2000" kern="1200" dirty="0"/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7634F31-B890-4D74-904D-15E9E2FDEAF9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6931EFF-639C-44E4-BE07-7B31B9F71BAF}"/>
                  </a:ext>
                </a:extLst>
              </p:cNvPr>
              <p:cNvCxnSpPr>
                <a:cxnSpLocks/>
                <a:stCxn id="135" idx="2"/>
                <a:endCxn id="130" idx="0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6FE4C0C-D3D6-44C3-AB7B-70DB5B8F1523}"/>
                  </a:ext>
                </a:extLst>
              </p:cNvPr>
              <p:cNvSpPr/>
              <p:nvPr/>
            </p:nvSpPr>
            <p:spPr>
              <a:xfrm>
                <a:off x="7091058" y="3079702"/>
                <a:ext cx="2120901" cy="970448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4B6E5C3-435B-4EB8-AEF5-B96CEE5017C3}"/>
                  </a:ext>
                </a:extLst>
              </p:cNvPr>
              <p:cNvGrpSpPr/>
              <p:nvPr/>
            </p:nvGrpSpPr>
            <p:grpSpPr>
              <a:xfrm>
                <a:off x="11474036" y="3043944"/>
                <a:ext cx="2120900" cy="980674"/>
                <a:chOff x="4649400" y="-125938"/>
                <a:chExt cx="3676054" cy="1857392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344216D-43A0-47A4-8E44-8101BAA921F6}"/>
                    </a:ext>
                  </a:extLst>
                </p:cNvPr>
                <p:cNvSpPr/>
                <p:nvPr/>
              </p:nvSpPr>
              <p:spPr>
                <a:xfrm>
                  <a:off x="4649400" y="-106573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AA2944B-C33F-419D-8A31-A798C0C47F1A}"/>
                    </a:ext>
                  </a:extLst>
                </p:cNvPr>
                <p:cNvSpPr txBox="1"/>
                <p:nvPr/>
              </p:nvSpPr>
              <p:spPr>
                <a:xfrm>
                  <a:off x="4649402" y="-125938"/>
                  <a:ext cx="3676052" cy="18380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000" kern="1200" dirty="0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E97F713-B11D-4333-81A4-B5448E6261A3}"/>
                </a:ext>
              </a:extLst>
            </p:cNvPr>
            <p:cNvGrpSpPr/>
            <p:nvPr/>
          </p:nvGrpSpPr>
          <p:grpSpPr>
            <a:xfrm>
              <a:off x="1336630" y="4055136"/>
              <a:ext cx="1882776" cy="830715"/>
              <a:chOff x="3574770" y="5417315"/>
              <a:chExt cx="2120900" cy="1002094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DCA3351-2228-4DE0-949F-78EAF99D83F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91AEAE5-1627-4933-813E-2DD6F95E8FEE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62C1728-A16B-40B1-A860-2CAAC113B0F2}"/>
                </a:ext>
              </a:extLst>
            </p:cNvPr>
            <p:cNvCxnSpPr>
              <a:cxnSpLocks/>
              <a:stCxn id="133" idx="2"/>
              <a:endCxn id="138" idx="0"/>
            </p:cNvCxnSpPr>
            <p:nvPr/>
          </p:nvCxnSpPr>
          <p:spPr>
            <a:xfrm flipH="1">
              <a:off x="2278018" y="3587476"/>
              <a:ext cx="1079323" cy="49389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66E6F1D-CD68-40E0-B48F-630B618797B5}"/>
                </a:ext>
              </a:extLst>
            </p:cNvPr>
            <p:cNvGrpSpPr/>
            <p:nvPr/>
          </p:nvGrpSpPr>
          <p:grpSpPr>
            <a:xfrm>
              <a:off x="3508696" y="4045440"/>
              <a:ext cx="1882776" cy="830715"/>
              <a:chOff x="3574770" y="5417315"/>
              <a:chExt cx="2120900" cy="100209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5C5B5-1286-4E6E-B5AB-2840F8A88B0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B87E99-1F26-40E3-A537-32723E3CA0A1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4E52518-7FF6-4C4E-8641-AF1D37178FE7}"/>
                </a:ext>
              </a:extLst>
            </p:cNvPr>
            <p:cNvGrpSpPr/>
            <p:nvPr/>
          </p:nvGrpSpPr>
          <p:grpSpPr>
            <a:xfrm>
              <a:off x="5541305" y="4055136"/>
              <a:ext cx="1882776" cy="830715"/>
              <a:chOff x="3574770" y="5417315"/>
              <a:chExt cx="2120900" cy="100209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E5C7BB3-5124-4B9E-ACC2-2C2A7217B887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759E0C6-1D27-4275-B759-76AC8A2D433B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B5990E6-D09A-473C-A1A2-EB732ACCC67F}"/>
                </a:ext>
              </a:extLst>
            </p:cNvPr>
            <p:cNvGrpSpPr/>
            <p:nvPr/>
          </p:nvGrpSpPr>
          <p:grpSpPr>
            <a:xfrm>
              <a:off x="7721038" y="4055136"/>
              <a:ext cx="1882776" cy="830715"/>
              <a:chOff x="3574770" y="5417315"/>
              <a:chExt cx="2120900" cy="100209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06C4601-CBAA-4932-88A2-C1E84A0A22F8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B6185C-0D4B-4659-88A1-EAF9D6B59081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92CD2D-595D-4237-BAEB-1B699F9DAAC9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3373224" y="3577638"/>
              <a:ext cx="1076860" cy="494034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1DDFDE9-C35B-4CD5-B0E4-B0702F02C435}"/>
                </a:ext>
              </a:extLst>
            </p:cNvPr>
            <p:cNvCxnSpPr>
              <a:cxnSpLocks/>
              <a:stCxn id="131" idx="2"/>
              <a:endCxn id="145" idx="0"/>
            </p:cNvCxnSpPr>
            <p:nvPr/>
          </p:nvCxnSpPr>
          <p:spPr>
            <a:xfrm flipH="1">
              <a:off x="6482693" y="3557836"/>
              <a:ext cx="765528" cy="52353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EC046B6-43B1-491A-A9A2-DE421E09AF6D}"/>
                </a:ext>
              </a:extLst>
            </p:cNvPr>
            <p:cNvCxnSpPr>
              <a:cxnSpLocks/>
              <a:stCxn id="131" idx="2"/>
              <a:endCxn id="148" idx="0"/>
            </p:cNvCxnSpPr>
            <p:nvPr/>
          </p:nvCxnSpPr>
          <p:spPr>
            <a:xfrm>
              <a:off x="7248221" y="3557836"/>
              <a:ext cx="1414205" cy="52353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51C8E2F-FE2A-4245-A436-1A0E54410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243" y="4868042"/>
              <a:ext cx="1151883" cy="5105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8566F80-B569-427A-B54C-62DA9136BDB0}"/>
                </a:ext>
              </a:extLst>
            </p:cNvPr>
            <p:cNvCxnSpPr>
              <a:cxnSpLocks/>
            </p:cNvCxnSpPr>
            <p:nvPr/>
          </p:nvCxnSpPr>
          <p:spPr>
            <a:xfrm>
              <a:off x="4538015" y="4863507"/>
              <a:ext cx="997294" cy="50536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0EE5EF7-4F2B-4E65-AC0B-BB69AF2B9248}"/>
                </a:ext>
              </a:extLst>
            </p:cNvPr>
            <p:cNvGrpSpPr/>
            <p:nvPr/>
          </p:nvGrpSpPr>
          <p:grpSpPr>
            <a:xfrm>
              <a:off x="1835185" y="5438839"/>
              <a:ext cx="1882776" cy="830715"/>
              <a:chOff x="3574770" y="5417315"/>
              <a:chExt cx="2120900" cy="100209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236F475-F90A-47BB-990B-E1F870B70182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4C86DF-A382-4705-AD90-A033E31FA6F9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D5F711F-9F04-4CF2-8A21-6BFBBB5022E2}"/>
                </a:ext>
              </a:extLst>
            </p:cNvPr>
            <p:cNvGrpSpPr/>
            <p:nvPr/>
          </p:nvGrpSpPr>
          <p:grpSpPr>
            <a:xfrm>
              <a:off x="4509895" y="5438839"/>
              <a:ext cx="1882776" cy="830715"/>
              <a:chOff x="3574770" y="5417315"/>
              <a:chExt cx="2120900" cy="1002094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F7DEA7A-62C4-4734-BAD1-98FB1D47F92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258A88-38E8-43A0-8009-ADC8AEFA3A30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0CC131-7081-4D20-8B0C-0F6C1814D1D8}"/>
                </a:ext>
              </a:extLst>
            </p:cNvPr>
            <p:cNvCxnSpPr>
              <a:cxnSpLocks/>
            </p:cNvCxnSpPr>
            <p:nvPr/>
          </p:nvCxnSpPr>
          <p:spPr>
            <a:xfrm>
              <a:off x="8680534" y="4859619"/>
              <a:ext cx="1817348" cy="497400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D21D0A-CF5A-473F-B78A-4942DEE46241}"/>
                </a:ext>
              </a:extLst>
            </p:cNvPr>
            <p:cNvGrpSpPr/>
            <p:nvPr/>
          </p:nvGrpSpPr>
          <p:grpSpPr>
            <a:xfrm>
              <a:off x="6797758" y="5426990"/>
              <a:ext cx="1882776" cy="830715"/>
              <a:chOff x="3574770" y="5417315"/>
              <a:chExt cx="2120900" cy="100209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9F82636-1B89-45D3-B1FF-07831968728F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57A173-513C-4092-A584-A5F9735A2FFB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0220AD0-515F-4406-956C-9CB45B6A1444}"/>
                </a:ext>
              </a:extLst>
            </p:cNvPr>
            <p:cNvGrpSpPr/>
            <p:nvPr/>
          </p:nvGrpSpPr>
          <p:grpSpPr>
            <a:xfrm>
              <a:off x="9472468" y="5426990"/>
              <a:ext cx="1882776" cy="830715"/>
              <a:chOff x="3574770" y="5417315"/>
              <a:chExt cx="2120900" cy="1002094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70BB9E4-DE1D-4E65-AF29-4FD79B9C2DF1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D544D6B-7915-4E50-8D6A-6A2F3710D538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AC1F951-3B78-4166-87B6-B7FBC885E02D}"/>
                </a:ext>
              </a:extLst>
            </p:cNvPr>
            <p:cNvCxnSpPr>
              <a:cxnSpLocks/>
              <a:stCxn id="148" idx="2"/>
              <a:endCxn id="163" idx="0"/>
            </p:cNvCxnSpPr>
            <p:nvPr/>
          </p:nvCxnSpPr>
          <p:spPr>
            <a:xfrm flipH="1">
              <a:off x="7739146" y="4885851"/>
              <a:ext cx="923280" cy="56737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3729748" y="-57658"/>
            <a:ext cx="434787" cy="3566725"/>
          </a:xfrm>
          <a:prstGeom prst="curvedConnector3">
            <a:avLst>
              <a:gd name="adj1" fmla="val -52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41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75208"/>
              </p:ext>
            </p:extLst>
          </p:nvPr>
        </p:nvGraphicFramePr>
        <p:xfrm>
          <a:off x="69883" y="1943099"/>
          <a:ext cx="4187792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5CF-4A91-4E0C-8175-73A090953D88}"/>
              </a:ext>
            </a:extLst>
          </p:cNvPr>
          <p:cNvGrpSpPr/>
          <p:nvPr/>
        </p:nvGrpSpPr>
        <p:grpSpPr>
          <a:xfrm>
            <a:off x="6186643" y="2473548"/>
            <a:ext cx="3100220" cy="1793512"/>
            <a:chOff x="2334508" y="1349107"/>
            <a:chExt cx="4913713" cy="229184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6E5F3E1-4846-4610-B734-CFFB736C973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102F3DA-9BFA-472B-9565-193FA312D2D9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46E59AA-C0D2-46BE-B7B7-8256442BEBDF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2194732-0C3E-4222-BFCB-FB010D032741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High Col</a:t>
                  </a:r>
                  <a:endParaRPr lang="de-DE" kern="1200" dirty="0"/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7634F31-B890-4D74-904D-15E9E2FDEAF9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6931EFF-639C-44E4-BE07-7B31B9F71BAF}"/>
                  </a:ext>
                </a:extLst>
              </p:cNvPr>
              <p:cNvCxnSpPr>
                <a:cxnSpLocks/>
                <a:stCxn id="135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9F82636-1B89-45D3-B1FF-07831968728F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3729748" y="-57658"/>
            <a:ext cx="434787" cy="3566725"/>
          </a:xfrm>
          <a:prstGeom prst="curvedConnector3">
            <a:avLst>
              <a:gd name="adj1" fmla="val -52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01910A-EA0D-4788-BB7D-59089EE61A5D}"/>
              </a:ext>
            </a:extLst>
          </p:cNvPr>
          <p:cNvSpPr/>
          <p:nvPr/>
        </p:nvSpPr>
        <p:spPr>
          <a:xfrm>
            <a:off x="8692911" y="3639780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6331802" y="303583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8764642" y="305543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6096000" y="44810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8597556" y="4448172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2651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5CF-4A91-4E0C-8175-73A090953D88}"/>
              </a:ext>
            </a:extLst>
          </p:cNvPr>
          <p:cNvGrpSpPr/>
          <p:nvPr/>
        </p:nvGrpSpPr>
        <p:grpSpPr>
          <a:xfrm>
            <a:off x="4373719" y="3607761"/>
            <a:ext cx="3100220" cy="1793512"/>
            <a:chOff x="2334508" y="1349107"/>
            <a:chExt cx="4913713" cy="229184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6E5F3E1-4846-4610-B734-CFFB736C973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102F3DA-9BFA-472B-9565-193FA312D2D9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46E59AA-C0D2-46BE-B7B7-8256442BEBDF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2194732-0C3E-4222-BFCB-FB010D032741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High Col</a:t>
                  </a:r>
                  <a:endParaRPr lang="de-DE" kern="1200" dirty="0"/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7634F31-B890-4D74-904D-15E9E2FDEAF9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6931EFF-639C-44E4-BE07-7B31B9F71BAF}"/>
                  </a:ext>
                </a:extLst>
              </p:cNvPr>
              <p:cNvCxnSpPr>
                <a:cxnSpLocks/>
                <a:stCxn id="135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9F82636-1B89-45D3-B1FF-07831968728F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3729748" y="-57658"/>
            <a:ext cx="434787" cy="3566725"/>
          </a:xfrm>
          <a:prstGeom prst="curvedConnector3">
            <a:avLst>
              <a:gd name="adj1" fmla="val -52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01910A-EA0D-4788-BB7D-59089EE61A5D}"/>
              </a:ext>
            </a:extLst>
          </p:cNvPr>
          <p:cNvSpPr/>
          <p:nvPr/>
        </p:nvSpPr>
        <p:spPr>
          <a:xfrm>
            <a:off x="6879987" y="4773993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4518878" y="4170045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6951718" y="418965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4206504" y="5548455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6784632" y="5582385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D51198-D173-4812-AFC8-0EDF972452E4}"/>
              </a:ext>
            </a:extLst>
          </p:cNvPr>
          <p:cNvGrpSpPr/>
          <p:nvPr/>
        </p:nvGrpSpPr>
        <p:grpSpPr>
          <a:xfrm>
            <a:off x="7648577" y="1094265"/>
            <a:ext cx="3100220" cy="1793512"/>
            <a:chOff x="2334508" y="1349107"/>
            <a:chExt cx="4913713" cy="229184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CF8A32-2282-4C5E-823B-E391002CB6C3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842986E-0A4F-4F11-A4D1-AD69398E3832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41C2392-8362-490F-8FD4-65FADCCA2C4D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3628E21-E429-47C3-9AB7-49C083966EA5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E69F664-8A79-416E-8230-71D7AE61C155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6454EDB-FF4F-4BA5-8090-8451B0A8DD6F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7EB781-6B32-46FF-B1FE-21FFF7027AA2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F976270-5A8F-41DD-BDF1-51AD1E3D98AA}"/>
              </a:ext>
            </a:extLst>
          </p:cNvPr>
          <p:cNvSpPr/>
          <p:nvPr/>
        </p:nvSpPr>
        <p:spPr>
          <a:xfrm>
            <a:off x="10154845" y="226049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7793736" y="165654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10190336" y="168166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7557934" y="3101753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10059490" y="3068889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312932"/>
              </p:ext>
            </p:extLst>
          </p:nvPr>
        </p:nvGraphicFramePr>
        <p:xfrm>
          <a:off x="70255" y="1943098"/>
          <a:ext cx="4187792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73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5CF-4A91-4E0C-8175-73A090953D88}"/>
              </a:ext>
            </a:extLst>
          </p:cNvPr>
          <p:cNvGrpSpPr/>
          <p:nvPr/>
        </p:nvGrpSpPr>
        <p:grpSpPr>
          <a:xfrm>
            <a:off x="4373719" y="3607761"/>
            <a:ext cx="3100220" cy="1793512"/>
            <a:chOff x="2334508" y="1349107"/>
            <a:chExt cx="4913713" cy="2291843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6E5F3E1-4846-4610-B734-CFFB736C973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102F3DA-9BFA-472B-9565-193FA312D2D9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46E59AA-C0D2-46BE-B7B7-8256442BEBDF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2194732-0C3E-4222-BFCB-FB010D032741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High Col</a:t>
                  </a:r>
                  <a:endParaRPr lang="de-DE" kern="1200" dirty="0"/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7634F31-B890-4D74-904D-15E9E2FDEAF9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6931EFF-639C-44E4-BE07-7B31B9F71BAF}"/>
                  </a:ext>
                </a:extLst>
              </p:cNvPr>
              <p:cNvCxnSpPr>
                <a:cxnSpLocks/>
                <a:stCxn id="135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89F82636-1B89-45D3-B1FF-07831968728F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3729748" y="-57658"/>
            <a:ext cx="434787" cy="3566725"/>
          </a:xfrm>
          <a:prstGeom prst="curvedConnector3">
            <a:avLst>
              <a:gd name="adj1" fmla="val -525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6001910A-EA0D-4788-BB7D-59089EE61A5D}"/>
              </a:ext>
            </a:extLst>
          </p:cNvPr>
          <p:cNvSpPr/>
          <p:nvPr/>
        </p:nvSpPr>
        <p:spPr>
          <a:xfrm>
            <a:off x="6879987" y="4773993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4518878" y="4170045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6951718" y="418965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4206504" y="5548455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6784632" y="5582385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6D51198-D173-4812-AFC8-0EDF972452E4}"/>
              </a:ext>
            </a:extLst>
          </p:cNvPr>
          <p:cNvGrpSpPr/>
          <p:nvPr/>
        </p:nvGrpSpPr>
        <p:grpSpPr>
          <a:xfrm>
            <a:off x="7648577" y="1094265"/>
            <a:ext cx="3100220" cy="1793512"/>
            <a:chOff x="2334508" y="1349107"/>
            <a:chExt cx="4913713" cy="2291843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FCF8A32-2282-4C5E-823B-E391002CB6C3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D842986E-0A4F-4F11-A4D1-AD69398E3832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41C2392-8362-490F-8FD4-65FADCCA2C4D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D3628E21-E429-47C3-9AB7-49C083966EA5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2E69F664-8A79-416E-8230-71D7AE61C155}"/>
                  </a:ext>
                </a:extLst>
              </p:cNvPr>
              <p:cNvCxnSpPr>
                <a:cxnSpLocks/>
                <a:stCxn id="89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6454EDB-FF4F-4BA5-8090-8451B0A8DD6F}"/>
                  </a:ext>
                </a:extLst>
              </p:cNvPr>
              <p:cNvCxnSpPr>
                <a:cxnSpLocks/>
                <a:stCxn id="90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F7EB781-6B32-46FF-B1FE-21FFF7027AA2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9F976270-5A8F-41DD-BDF1-51AD1E3D98AA}"/>
              </a:ext>
            </a:extLst>
          </p:cNvPr>
          <p:cNvSpPr/>
          <p:nvPr/>
        </p:nvSpPr>
        <p:spPr>
          <a:xfrm>
            <a:off x="10154845" y="226049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7793736" y="165654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10190336" y="168166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7557934" y="3101753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10059490" y="3068889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70255" y="1943098"/>
          <a:ext cx="4187792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Gini Impurity!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9455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" y="1924049"/>
            <a:ext cx="5260011" cy="3352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8" y="1924049"/>
            <a:ext cx="5260011" cy="3352802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9C58DEC8-1BF3-4EDD-8FE1-87D4DF81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01" y="1924048"/>
            <a:ext cx="5269873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2A514E-59EB-44A7-95B8-514E6369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231" y="1959442"/>
            <a:ext cx="5153974" cy="32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1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E5F3E1-4846-4610-B734-CFFB736C973C}"/>
              </a:ext>
            </a:extLst>
          </p:cNvPr>
          <p:cNvGrpSpPr/>
          <p:nvPr/>
        </p:nvGrpSpPr>
        <p:grpSpPr>
          <a:xfrm>
            <a:off x="3936926" y="4541643"/>
            <a:ext cx="2444861" cy="1114408"/>
            <a:chOff x="8169400" y="1349997"/>
            <a:chExt cx="4365087" cy="1717833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02F3DA-9BFA-472B-9565-193FA312D2D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46E59AA-C0D2-46BE-B7B7-8256442BEBDF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194732-0C3E-4222-BFCB-FB010D032741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634F31-B890-4D74-904D-15E9E2FDEAF9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931EFF-639C-44E4-BE07-7B31B9F71BAF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3434296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5588467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3178536" y="56702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5756664" y="570416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6050"/>
              </p:ext>
            </p:extLst>
          </p:nvPr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CE0E-9163-42EE-A127-262422650427}"/>
              </a:ext>
            </a:extLst>
          </p:cNvPr>
          <p:cNvSpPr/>
          <p:nvPr/>
        </p:nvSpPr>
        <p:spPr>
          <a:xfrm>
            <a:off x="5492198" y="3302346"/>
            <a:ext cx="2461177" cy="11427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5636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E5F3E1-4846-4610-B734-CFFB736C973C}"/>
              </a:ext>
            </a:extLst>
          </p:cNvPr>
          <p:cNvGrpSpPr/>
          <p:nvPr/>
        </p:nvGrpSpPr>
        <p:grpSpPr>
          <a:xfrm>
            <a:off x="3936926" y="4541643"/>
            <a:ext cx="2444861" cy="1114408"/>
            <a:chOff x="8169400" y="1349997"/>
            <a:chExt cx="4365087" cy="1717833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02F3DA-9BFA-472B-9565-193FA312D2D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46E59AA-C0D2-46BE-B7B7-8256442BEBDF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194732-0C3E-4222-BFCB-FB010D032741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634F31-B890-4D74-904D-15E9E2FDEAF9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931EFF-639C-44E4-BE07-7B31B9F71BAF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3434296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5588467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3178536" y="56702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5756664" y="570416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CE0E-9163-42EE-A127-262422650427}"/>
              </a:ext>
            </a:extLst>
          </p:cNvPr>
          <p:cNvSpPr/>
          <p:nvPr/>
        </p:nvSpPr>
        <p:spPr>
          <a:xfrm>
            <a:off x="5492198" y="3302346"/>
            <a:ext cx="2461177" cy="11427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7" y="2451810"/>
                <a:ext cx="1149674" cy="48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7" y="2451810"/>
                <a:ext cx="1149674" cy="483915"/>
              </a:xfrm>
              <a:prstGeom prst="rect">
                <a:avLst/>
              </a:prstGeom>
              <a:blipFill>
                <a:blip r:embed="rId3"/>
                <a:stretch>
                  <a:fillRect l="-4233" r="-4233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47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E5F3E1-4846-4610-B734-CFFB736C973C}"/>
              </a:ext>
            </a:extLst>
          </p:cNvPr>
          <p:cNvGrpSpPr/>
          <p:nvPr/>
        </p:nvGrpSpPr>
        <p:grpSpPr>
          <a:xfrm>
            <a:off x="3936926" y="4541643"/>
            <a:ext cx="2444861" cy="1114408"/>
            <a:chOff x="8169400" y="1349997"/>
            <a:chExt cx="4365087" cy="1717833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02F3DA-9BFA-472B-9565-193FA312D2D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46E59AA-C0D2-46BE-B7B7-8256442BEBDF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194732-0C3E-4222-BFCB-FB010D032741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634F31-B890-4D74-904D-15E9E2FDEAF9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931EFF-639C-44E4-BE07-7B31B9F71BAF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3434296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5588467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3178536" y="56702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5756664" y="570416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CE0E-9163-42EE-A127-262422650427}"/>
              </a:ext>
            </a:extLst>
          </p:cNvPr>
          <p:cNvSpPr/>
          <p:nvPr/>
        </p:nvSpPr>
        <p:spPr>
          <a:xfrm>
            <a:off x="5492198" y="3302346"/>
            <a:ext cx="2461177" cy="11427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7" y="2451810"/>
                <a:ext cx="2037737" cy="483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7" y="2451810"/>
                <a:ext cx="2037737" cy="483915"/>
              </a:xfrm>
              <a:prstGeom prst="rect">
                <a:avLst/>
              </a:prstGeom>
              <a:blipFill>
                <a:blip r:embed="rId3"/>
                <a:stretch>
                  <a:fillRect l="-2388" r="-1791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848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E5F3E1-4846-4610-B734-CFFB736C973C}"/>
              </a:ext>
            </a:extLst>
          </p:cNvPr>
          <p:cNvGrpSpPr/>
          <p:nvPr/>
        </p:nvGrpSpPr>
        <p:grpSpPr>
          <a:xfrm>
            <a:off x="3936926" y="4541643"/>
            <a:ext cx="2444861" cy="1114408"/>
            <a:chOff x="8169400" y="1349997"/>
            <a:chExt cx="4365087" cy="1717833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02F3DA-9BFA-472B-9565-193FA312D2D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46E59AA-C0D2-46BE-B7B7-8256442BEBDF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194732-0C3E-4222-BFCB-FB010D032741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634F31-B890-4D74-904D-15E9E2FDEAF9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931EFF-639C-44E4-BE07-7B31B9F71BAF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3434296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5588467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3178536" y="56702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5756664" y="570416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CE0E-9163-42EE-A127-262422650427}"/>
              </a:ext>
            </a:extLst>
          </p:cNvPr>
          <p:cNvSpPr/>
          <p:nvPr/>
        </p:nvSpPr>
        <p:spPr>
          <a:xfrm>
            <a:off x="5492198" y="3302346"/>
            <a:ext cx="2461177" cy="11427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7" y="2451810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7" y="2451810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299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6E5F3E1-4846-4610-B734-CFFB736C973C}"/>
              </a:ext>
            </a:extLst>
          </p:cNvPr>
          <p:cNvGrpSpPr/>
          <p:nvPr/>
        </p:nvGrpSpPr>
        <p:grpSpPr>
          <a:xfrm>
            <a:off x="3936926" y="4541643"/>
            <a:ext cx="2444861" cy="1114408"/>
            <a:chOff x="8169400" y="1349997"/>
            <a:chExt cx="4365087" cy="1717833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02F3DA-9BFA-472B-9565-193FA312D2D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46E59AA-C0D2-46BE-B7B7-8256442BEBDF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B2194732-0C3E-4222-BFCB-FB010D032741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27634F31-B890-4D74-904D-15E9E2FDEAF9}"/>
                </a:ext>
              </a:extLst>
            </p:cNvPr>
            <p:cNvCxnSpPr>
              <a:cxnSpLocks/>
              <a:stCxn id="134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6931EFF-639C-44E4-BE07-7B31B9F71BAF}"/>
                </a:ext>
              </a:extLst>
            </p:cNvPr>
            <p:cNvCxnSpPr>
              <a:cxnSpLocks/>
              <a:stCxn id="135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3CA982A-6EC1-449A-9C2F-C08A12CAF0EF}"/>
              </a:ext>
            </a:extLst>
          </p:cNvPr>
          <p:cNvSpPr txBox="1"/>
          <p:nvPr/>
        </p:nvSpPr>
        <p:spPr>
          <a:xfrm>
            <a:off x="3434296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94FB6B2-2792-404E-B799-74297D95D0C7}"/>
              </a:ext>
            </a:extLst>
          </p:cNvPr>
          <p:cNvSpPr txBox="1"/>
          <p:nvPr/>
        </p:nvSpPr>
        <p:spPr>
          <a:xfrm>
            <a:off x="5588467" y="5074683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B477FD5-6CE5-44A6-BEE6-9A975A85825A}"/>
              </a:ext>
            </a:extLst>
          </p:cNvPr>
          <p:cNvSpPr txBox="1"/>
          <p:nvPr/>
        </p:nvSpPr>
        <p:spPr>
          <a:xfrm>
            <a:off x="3178536" y="567023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D786FC-2E25-4370-AF68-DB42C6B292F4}"/>
              </a:ext>
            </a:extLst>
          </p:cNvPr>
          <p:cNvSpPr txBox="1"/>
          <p:nvPr/>
        </p:nvSpPr>
        <p:spPr>
          <a:xfrm>
            <a:off x="5756664" y="5704166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77" name="Title 1">
            <a:extLst>
              <a:ext uri="{FF2B5EF4-FFF2-40B4-BE49-F238E27FC236}">
                <a16:creationId xmlns:a16="http://schemas.microsoft.com/office/drawing/2014/main" id="{9DE3E353-69A9-4C24-93DA-A4DA82460E31}"/>
              </a:ext>
            </a:extLst>
          </p:cNvPr>
          <p:cNvSpPr txBox="1">
            <a:spLocks/>
          </p:cNvSpPr>
          <p:nvPr/>
        </p:nvSpPr>
        <p:spPr>
          <a:xfrm>
            <a:off x="5047921" y="468929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sz="32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3CE0E-9163-42EE-A127-262422650427}"/>
              </a:ext>
            </a:extLst>
          </p:cNvPr>
          <p:cNvSpPr/>
          <p:nvPr/>
        </p:nvSpPr>
        <p:spPr>
          <a:xfrm>
            <a:off x="2901565" y="3304780"/>
            <a:ext cx="2461177" cy="1142791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/>
              <p:nvPr/>
            </p:nvSpPr>
            <p:spPr>
              <a:xfrm>
                <a:off x="7670896" y="3267836"/>
                <a:ext cx="3031599" cy="48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0.249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3267836"/>
                <a:ext cx="3031599" cy="485902"/>
              </a:xfrm>
              <a:prstGeom prst="rect">
                <a:avLst/>
              </a:prstGeom>
              <a:blipFill>
                <a:blip r:embed="rId4"/>
                <a:stretch>
                  <a:fillRect l="-1606" r="-1406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46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/>
              <p:nvPr/>
            </p:nvSpPr>
            <p:spPr>
              <a:xfrm>
                <a:off x="7670896" y="3267836"/>
                <a:ext cx="3031599" cy="4859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82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0.249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3267836"/>
                <a:ext cx="3031599" cy="485902"/>
              </a:xfrm>
              <a:prstGeom prst="rect">
                <a:avLst/>
              </a:prstGeom>
              <a:blipFill>
                <a:blip r:embed="rId4"/>
                <a:stretch>
                  <a:fillRect l="-1606" r="-1406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61F3DF-A0EC-4542-B6DC-122E3D94F48B}"/>
              </a:ext>
            </a:extLst>
          </p:cNvPr>
          <p:cNvSpPr/>
          <p:nvPr/>
        </p:nvSpPr>
        <p:spPr>
          <a:xfrm>
            <a:off x="3475690" y="4640833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0.249</a:t>
            </a:r>
            <a:endParaRPr lang="de-D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0D15F0-153C-45C9-BB67-95995E6D40B0}"/>
              </a:ext>
            </a:extLst>
          </p:cNvPr>
          <p:cNvSpPr/>
          <p:nvPr/>
        </p:nvSpPr>
        <p:spPr>
          <a:xfrm>
            <a:off x="6006119" y="4640833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0.123</a:t>
            </a:r>
          </a:p>
        </p:txBody>
      </p:sp>
    </p:spTree>
    <p:extLst>
      <p:ext uri="{BB962C8B-B14F-4D97-AF65-F5344CB8AC3E}">
        <p14:creationId xmlns:p14="http://schemas.microsoft.com/office/powerpoint/2010/main" val="3006958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/>
              <p:nvPr/>
            </p:nvSpPr>
            <p:spPr>
              <a:xfrm>
                <a:off x="3927571" y="5549927"/>
                <a:ext cx="4366901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106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)∗0.249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106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 0.123 = 0.183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1" y="5549927"/>
                <a:ext cx="4366901" cy="485774"/>
              </a:xfrm>
              <a:prstGeom prst="rect">
                <a:avLst/>
              </a:prstGeom>
              <a:blipFill>
                <a:blip r:embed="rId4"/>
                <a:stretch>
                  <a:fillRect l="-1116" r="-279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61F3DF-A0EC-4542-B6DC-122E3D94F48B}"/>
              </a:ext>
            </a:extLst>
          </p:cNvPr>
          <p:cNvSpPr/>
          <p:nvPr/>
        </p:nvSpPr>
        <p:spPr>
          <a:xfrm>
            <a:off x="3475690" y="4640833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0.249</a:t>
            </a:r>
            <a:endParaRPr lang="de-D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0D15F0-153C-45C9-BB67-95995E6D40B0}"/>
              </a:ext>
            </a:extLst>
          </p:cNvPr>
          <p:cNvSpPr/>
          <p:nvPr/>
        </p:nvSpPr>
        <p:spPr>
          <a:xfrm>
            <a:off x="6006119" y="4640833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0.123</a:t>
            </a:r>
          </a:p>
        </p:txBody>
      </p:sp>
    </p:spTree>
    <p:extLst>
      <p:ext uri="{BB962C8B-B14F-4D97-AF65-F5344CB8AC3E}">
        <p14:creationId xmlns:p14="http://schemas.microsoft.com/office/powerpoint/2010/main" val="3149165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CF8A32-2282-4C5E-823B-E391002CB6C3}"/>
              </a:ext>
            </a:extLst>
          </p:cNvPr>
          <p:cNvGrpSpPr/>
          <p:nvPr/>
        </p:nvGrpSpPr>
        <p:grpSpPr>
          <a:xfrm>
            <a:off x="4071930" y="2169218"/>
            <a:ext cx="2444861" cy="1114408"/>
            <a:chOff x="8169400" y="1349997"/>
            <a:chExt cx="4365087" cy="1717833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D842986E-0A4F-4F11-A4D1-AD69398E3832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D41C2392-8362-490F-8FD4-65FADCCA2C4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3628E21-E429-47C3-9AB7-49C083966EA5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E69F664-8A79-416E-8230-71D7AE61C155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6454EDB-FF4F-4BA5-8090-8451B0A8DD6F}"/>
                </a:ext>
              </a:extLst>
            </p:cNvPr>
            <p:cNvCxnSpPr>
              <a:cxnSpLocks/>
              <a:stCxn id="90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F733FE6-0641-45B0-A0AD-BD714FBBA511}"/>
              </a:ext>
            </a:extLst>
          </p:cNvPr>
          <p:cNvSpPr txBox="1"/>
          <p:nvPr/>
        </p:nvSpPr>
        <p:spPr>
          <a:xfrm>
            <a:off x="3561730" y="27315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ADD5FE-599E-4173-BAE5-7856B96CC418}"/>
              </a:ext>
            </a:extLst>
          </p:cNvPr>
          <p:cNvSpPr txBox="1"/>
          <p:nvPr/>
        </p:nvSpPr>
        <p:spPr>
          <a:xfrm>
            <a:off x="6044336" y="2826360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2D145E4-8CFC-47BD-98E8-68F42A94C101}"/>
              </a:ext>
            </a:extLst>
          </p:cNvPr>
          <p:cNvSpPr txBox="1"/>
          <p:nvPr/>
        </p:nvSpPr>
        <p:spPr>
          <a:xfrm>
            <a:off x="3317166" y="3350228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82</a:t>
            </a:r>
          </a:p>
          <a:p>
            <a:r>
              <a:rPr lang="en-US" dirty="0"/>
              <a:t>NO:		14</a:t>
            </a:r>
            <a:endParaRPr lang="de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477A4C4-37C5-4F39-8EE7-CFFFEC7A80CB}"/>
              </a:ext>
            </a:extLst>
          </p:cNvPr>
          <p:cNvSpPr txBox="1"/>
          <p:nvPr/>
        </p:nvSpPr>
        <p:spPr>
          <a:xfrm>
            <a:off x="5904728" y="338710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</a:t>
            </a:r>
          </a:p>
          <a:p>
            <a:r>
              <a:rPr lang="en-US" dirty="0"/>
              <a:t>NO:		99</a:t>
            </a:r>
            <a:endParaRPr lang="de-DE" dirty="0"/>
          </a:p>
        </p:txBody>
      </p: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/>
              <p:nvPr/>
            </p:nvSpPr>
            <p:spPr>
              <a:xfrm>
                <a:off x="3267586" y="5735312"/>
                <a:ext cx="4366901" cy="4857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107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)∗0.249</m:t>
                    </m:r>
                  </m:oMath>
                </a14:m>
                <a:r>
                  <a:rPr lang="en-US" dirty="0">
                    <a:latin typeface="Bahnschrift" panose="020B0502040204020203" pitchFamily="34" charset="0"/>
                  </a:rPr>
                  <a:t> +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107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96</m:t>
                        </m:r>
                        <m:r>
                          <a:rPr lang="de-DE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107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 0.123 = 0.183</a:t>
                </a: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698916E-353E-4931-A94E-34ECFA2601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586" y="5735312"/>
                <a:ext cx="4366901" cy="485774"/>
              </a:xfrm>
              <a:prstGeom prst="rect">
                <a:avLst/>
              </a:prstGeom>
              <a:blipFill>
                <a:blip r:embed="rId4"/>
                <a:stretch>
                  <a:fillRect l="-1117" r="-419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8F61F3DF-A0EC-4542-B6DC-122E3D94F48B}"/>
              </a:ext>
            </a:extLst>
          </p:cNvPr>
          <p:cNvSpPr/>
          <p:nvPr/>
        </p:nvSpPr>
        <p:spPr>
          <a:xfrm>
            <a:off x="3475690" y="4640833"/>
            <a:ext cx="1356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0.249</a:t>
            </a:r>
            <a:endParaRPr lang="de-D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40D15F0-153C-45C9-BB67-95995E6D40B0}"/>
              </a:ext>
            </a:extLst>
          </p:cNvPr>
          <p:cNvSpPr/>
          <p:nvPr/>
        </p:nvSpPr>
        <p:spPr>
          <a:xfrm>
            <a:off x="6006119" y="4640833"/>
            <a:ext cx="1305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latin typeface="Bahnschrift" panose="020B0502040204020203" pitchFamily="34" charset="0"/>
              </a:rPr>
              <a:t>Gini</a:t>
            </a:r>
            <a:r>
              <a:rPr lang="de-DE" dirty="0">
                <a:latin typeface="Bahnschrift" panose="020B0502040204020203" pitchFamily="34" charset="0"/>
              </a:rPr>
              <a:t> = 0.123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D8542800-8C8C-4C10-9C91-AE57A90CE2D8}"/>
              </a:ext>
            </a:extLst>
          </p:cNvPr>
          <p:cNvSpPr txBox="1">
            <a:spLocks/>
          </p:cNvSpPr>
          <p:nvPr/>
        </p:nvSpPr>
        <p:spPr>
          <a:xfrm>
            <a:off x="4626561" y="546183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Chest Pain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4743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8921"/>
              </p:ext>
            </p:extLst>
          </p:nvPr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F698916E-353E-4931-A94E-34ECFA260102}"/>
              </a:ext>
            </a:extLst>
          </p:cNvPr>
          <p:cNvSpPr/>
          <p:nvPr/>
        </p:nvSpPr>
        <p:spPr>
          <a:xfrm>
            <a:off x="5003692" y="5629477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0.183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D8542800-8C8C-4C10-9C91-AE57A90CE2D8}"/>
              </a:ext>
            </a:extLst>
          </p:cNvPr>
          <p:cNvSpPr txBox="1">
            <a:spLocks/>
          </p:cNvSpPr>
          <p:nvPr/>
        </p:nvSpPr>
        <p:spPr>
          <a:xfrm>
            <a:off x="2899749" y="532650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Chest Pain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37F60-EC3F-4B2A-A4D9-DBCC8AA70529}"/>
              </a:ext>
            </a:extLst>
          </p:cNvPr>
          <p:cNvGrpSpPr/>
          <p:nvPr/>
        </p:nvGrpSpPr>
        <p:grpSpPr>
          <a:xfrm>
            <a:off x="4141238" y="3006961"/>
            <a:ext cx="2444861" cy="1114408"/>
            <a:chOff x="8169400" y="1349997"/>
            <a:chExt cx="4365087" cy="17178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6607F6-96F5-4CD3-8BD8-1CE1200B6D4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0C619C-D690-4C6C-8E2B-8CCC1060016A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ED959E-7E7C-49C7-85D9-52BE609E9FFE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07FBEC-53A1-4A3D-B903-469BAABFA28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9EDFF8-0C4B-4947-A140-71287B29197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68E47E-720A-45BE-A66C-18D94DBE7986}"/>
              </a:ext>
            </a:extLst>
          </p:cNvPr>
          <p:cNvSpPr txBox="1"/>
          <p:nvPr/>
        </p:nvSpPr>
        <p:spPr>
          <a:xfrm>
            <a:off x="3638608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BE9D3-1215-4A2A-B0C8-69CBF7BCC8EE}"/>
              </a:ext>
            </a:extLst>
          </p:cNvPr>
          <p:cNvSpPr txBox="1"/>
          <p:nvPr/>
        </p:nvSpPr>
        <p:spPr>
          <a:xfrm>
            <a:off x="5792779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CCE52-8322-44C2-B521-2F3451934C4F}"/>
              </a:ext>
            </a:extLst>
          </p:cNvPr>
          <p:cNvSpPr txBox="1"/>
          <p:nvPr/>
        </p:nvSpPr>
        <p:spPr>
          <a:xfrm>
            <a:off x="3382848" y="413555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CBD87-F900-46E8-8BD3-B52904C51DC7}"/>
              </a:ext>
            </a:extLst>
          </p:cNvPr>
          <p:cNvSpPr txBox="1"/>
          <p:nvPr/>
        </p:nvSpPr>
        <p:spPr>
          <a:xfrm>
            <a:off x="5960976" y="416948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5DA7DF-AD7D-4432-98A9-E4A15F6490DB}"/>
              </a:ext>
            </a:extLst>
          </p:cNvPr>
          <p:cNvSpPr/>
          <p:nvPr/>
        </p:nvSpPr>
        <p:spPr>
          <a:xfrm>
            <a:off x="5003692" y="6069105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0.309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1368EBB-035D-4548-A94D-E9FB7982768A}"/>
              </a:ext>
            </a:extLst>
          </p:cNvPr>
          <p:cNvSpPr txBox="1">
            <a:spLocks/>
          </p:cNvSpPr>
          <p:nvPr/>
        </p:nvSpPr>
        <p:spPr>
          <a:xfrm>
            <a:off x="2899749" y="5766131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0043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F698916E-353E-4931-A94E-34ECFA260102}"/>
              </a:ext>
            </a:extLst>
          </p:cNvPr>
          <p:cNvSpPr/>
          <p:nvPr/>
        </p:nvSpPr>
        <p:spPr>
          <a:xfrm>
            <a:off x="4975117" y="5363139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0.183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D8542800-8C8C-4C10-9C91-AE57A90CE2D8}"/>
              </a:ext>
            </a:extLst>
          </p:cNvPr>
          <p:cNvSpPr txBox="1">
            <a:spLocks/>
          </p:cNvSpPr>
          <p:nvPr/>
        </p:nvSpPr>
        <p:spPr>
          <a:xfrm>
            <a:off x="2871174" y="50601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Chest Pain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37F60-EC3F-4B2A-A4D9-DBCC8AA70529}"/>
              </a:ext>
            </a:extLst>
          </p:cNvPr>
          <p:cNvGrpSpPr/>
          <p:nvPr/>
        </p:nvGrpSpPr>
        <p:grpSpPr>
          <a:xfrm>
            <a:off x="4141238" y="3006961"/>
            <a:ext cx="2444861" cy="1114408"/>
            <a:chOff x="8169400" y="1349997"/>
            <a:chExt cx="4365087" cy="17178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6607F6-96F5-4CD3-8BD8-1CE1200B6D4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0C619C-D690-4C6C-8E2B-8CCC1060016A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ED959E-7E7C-49C7-85D9-52BE609E9FFE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07FBEC-53A1-4A3D-B903-469BAABFA28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9EDFF8-0C4B-4947-A140-71287B29197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68E47E-720A-45BE-A66C-18D94DBE7986}"/>
              </a:ext>
            </a:extLst>
          </p:cNvPr>
          <p:cNvSpPr txBox="1"/>
          <p:nvPr/>
        </p:nvSpPr>
        <p:spPr>
          <a:xfrm>
            <a:off x="3638608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BE9D3-1215-4A2A-B0C8-69CBF7BCC8EE}"/>
              </a:ext>
            </a:extLst>
          </p:cNvPr>
          <p:cNvSpPr txBox="1"/>
          <p:nvPr/>
        </p:nvSpPr>
        <p:spPr>
          <a:xfrm>
            <a:off x="5792779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CCE52-8322-44C2-B521-2F3451934C4F}"/>
              </a:ext>
            </a:extLst>
          </p:cNvPr>
          <p:cNvSpPr txBox="1"/>
          <p:nvPr/>
        </p:nvSpPr>
        <p:spPr>
          <a:xfrm>
            <a:off x="3382848" y="413555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CBD87-F900-46E8-8BD3-B52904C51DC7}"/>
              </a:ext>
            </a:extLst>
          </p:cNvPr>
          <p:cNvSpPr txBox="1"/>
          <p:nvPr/>
        </p:nvSpPr>
        <p:spPr>
          <a:xfrm>
            <a:off x="5960976" y="416948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5DA7DF-AD7D-4432-98A9-E4A15F6490DB}"/>
              </a:ext>
            </a:extLst>
          </p:cNvPr>
          <p:cNvSpPr/>
          <p:nvPr/>
        </p:nvSpPr>
        <p:spPr>
          <a:xfrm>
            <a:off x="4975117" y="5802767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0.309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1368EBB-035D-4548-A94D-E9FB7982768A}"/>
              </a:ext>
            </a:extLst>
          </p:cNvPr>
          <p:cNvSpPr txBox="1">
            <a:spLocks/>
          </p:cNvSpPr>
          <p:nvPr/>
        </p:nvSpPr>
        <p:spPr>
          <a:xfrm>
            <a:off x="2775924" y="548751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CE87CA-72EE-4541-86D7-967F93CD51FF}"/>
              </a:ext>
            </a:extLst>
          </p:cNvPr>
          <p:cNvSpPr txBox="1">
            <a:spLocks/>
          </p:cNvSpPr>
          <p:nvPr/>
        </p:nvSpPr>
        <p:spPr>
          <a:xfrm>
            <a:off x="2494015" y="59495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M/F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AC1916-204B-4098-9425-C195674D6AC8}"/>
              </a:ext>
            </a:extLst>
          </p:cNvPr>
          <p:cNvSpPr/>
          <p:nvPr/>
        </p:nvSpPr>
        <p:spPr>
          <a:xfrm>
            <a:off x="5003692" y="6239231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0.422</a:t>
            </a:r>
          </a:p>
        </p:txBody>
      </p:sp>
    </p:spTree>
    <p:extLst>
      <p:ext uri="{BB962C8B-B14F-4D97-AF65-F5344CB8AC3E}">
        <p14:creationId xmlns:p14="http://schemas.microsoft.com/office/powerpoint/2010/main" val="1521478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20" y="1924049"/>
            <a:ext cx="5260011" cy="33528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88" y="1924049"/>
            <a:ext cx="5260011" cy="3352802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9C58DEC8-1BF3-4EDD-8FE1-87D4DF81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326" y="1924049"/>
            <a:ext cx="5269873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2A514E-59EB-44A7-95B8-514E6369C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0" y="1924049"/>
            <a:ext cx="5153974" cy="328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FE03C3-F272-4158-AADD-CE8E66641B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801" y="1924048"/>
            <a:ext cx="5260010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6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C6746FBA-500C-4858-AFBA-F1966AF58752}"/>
              </a:ext>
            </a:extLst>
          </p:cNvPr>
          <p:cNvSpPr/>
          <p:nvPr/>
        </p:nvSpPr>
        <p:spPr>
          <a:xfrm>
            <a:off x="6006119" y="1395855"/>
            <a:ext cx="5418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for 1 leaf = 1- (prob. of "yes")² - (prob. of "no")² </a:t>
            </a:r>
            <a:endParaRPr lang="de-DE" dirty="0">
              <a:latin typeface="Bahnschrift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/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ahnschrift" panose="020B0502040204020203" pitchFamily="34" charset="0"/>
                  </a:rPr>
                  <a:t>1-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dirty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de-DE" i="0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²-</a:t>
                </a:r>
                <a:r>
                  <a:rPr lang="en-US" dirty="0">
                    <a:latin typeface="Bahnschrift" panose="020B0502040204020203" pitchFamily="34" charset="0"/>
                  </a:rPr>
                  <a:t>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99</m:t>
                        </m:r>
                      </m:num>
                      <m:den>
                        <m:r>
                          <a:rPr lang="de-DE" dirty="0">
                            <a:latin typeface="Cambria Math" panose="02040503050406030204" pitchFamily="18" charset="0"/>
                          </a:rPr>
                          <m:t>7+99</m:t>
                        </m:r>
                      </m:den>
                    </m:f>
                    <m:r>
                      <a:rPr lang="en-US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>
                    <a:latin typeface="Bahnschrift" panose="020B0502040204020203" pitchFamily="34" charset="0"/>
                  </a:rPr>
                  <a:t>² = 0.123</a:t>
                </a: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00D8D4F-33EF-4614-80BD-3B9384F4C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0896" y="2498962"/>
                <a:ext cx="2765501" cy="485518"/>
              </a:xfrm>
              <a:prstGeom prst="rect">
                <a:avLst/>
              </a:prstGeom>
              <a:blipFill>
                <a:blip r:embed="rId3"/>
                <a:stretch>
                  <a:fillRect l="-1762" r="-1762" b="-5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Rectangle 74">
            <a:extLst>
              <a:ext uri="{FF2B5EF4-FFF2-40B4-BE49-F238E27FC236}">
                <a16:creationId xmlns:a16="http://schemas.microsoft.com/office/drawing/2014/main" id="{F698916E-353E-4931-A94E-34ECFA260102}"/>
              </a:ext>
            </a:extLst>
          </p:cNvPr>
          <p:cNvSpPr/>
          <p:nvPr/>
        </p:nvSpPr>
        <p:spPr>
          <a:xfrm>
            <a:off x="4975117" y="5363139"/>
            <a:ext cx="692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0.183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D8542800-8C8C-4C10-9C91-AE57A90CE2D8}"/>
              </a:ext>
            </a:extLst>
          </p:cNvPr>
          <p:cNvSpPr txBox="1">
            <a:spLocks/>
          </p:cNvSpPr>
          <p:nvPr/>
        </p:nvSpPr>
        <p:spPr>
          <a:xfrm>
            <a:off x="2871174" y="50601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Chest Pain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8237F60-EC3F-4B2A-A4D9-DBCC8AA70529}"/>
              </a:ext>
            </a:extLst>
          </p:cNvPr>
          <p:cNvGrpSpPr/>
          <p:nvPr/>
        </p:nvGrpSpPr>
        <p:grpSpPr>
          <a:xfrm>
            <a:off x="4141238" y="3006961"/>
            <a:ext cx="2444861" cy="1114408"/>
            <a:chOff x="8169400" y="1349997"/>
            <a:chExt cx="4365087" cy="171783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56607F6-96F5-4CD3-8BD8-1CE1200B6D4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B0C619C-D690-4C6C-8E2B-8CCC1060016A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ED959E-7E7C-49C7-85D9-52BE609E9FFE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F07FBEC-53A1-4A3D-B903-469BAABFA28B}"/>
                </a:ext>
              </a:extLst>
            </p:cNvPr>
            <p:cNvCxnSpPr>
              <a:cxnSpLocks/>
              <a:stCxn id="30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F9EDFF8-0C4B-4947-A140-71287B291976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468E47E-720A-45BE-A66C-18D94DBE7986}"/>
              </a:ext>
            </a:extLst>
          </p:cNvPr>
          <p:cNvSpPr txBox="1"/>
          <p:nvPr/>
        </p:nvSpPr>
        <p:spPr>
          <a:xfrm>
            <a:off x="3638608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4BE9D3-1215-4A2A-B0C8-69CBF7BCC8EE}"/>
              </a:ext>
            </a:extLst>
          </p:cNvPr>
          <p:cNvSpPr txBox="1"/>
          <p:nvPr/>
        </p:nvSpPr>
        <p:spPr>
          <a:xfrm>
            <a:off x="5792779" y="354000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CCE52-8322-44C2-B521-2F3451934C4F}"/>
              </a:ext>
            </a:extLst>
          </p:cNvPr>
          <p:cNvSpPr txBox="1"/>
          <p:nvPr/>
        </p:nvSpPr>
        <p:spPr>
          <a:xfrm>
            <a:off x="3382848" y="413555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79</a:t>
            </a:r>
          </a:p>
          <a:p>
            <a:r>
              <a:rPr lang="en-US" dirty="0"/>
              <a:t>NO:		34</a:t>
            </a:r>
            <a:endParaRPr lang="de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7CBD87-F900-46E8-8BD3-B52904C51DC7}"/>
              </a:ext>
            </a:extLst>
          </p:cNvPr>
          <p:cNvSpPr txBox="1"/>
          <p:nvPr/>
        </p:nvSpPr>
        <p:spPr>
          <a:xfrm>
            <a:off x="5960976" y="4169484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11</a:t>
            </a:r>
          </a:p>
          <a:p>
            <a:r>
              <a:rPr lang="en-US" dirty="0"/>
              <a:t>NO:		94</a:t>
            </a:r>
            <a:endParaRPr lang="de-D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5DA7DF-AD7D-4432-98A9-E4A15F6490DB}"/>
              </a:ext>
            </a:extLst>
          </p:cNvPr>
          <p:cNvSpPr/>
          <p:nvPr/>
        </p:nvSpPr>
        <p:spPr>
          <a:xfrm>
            <a:off x="4975117" y="5802767"/>
            <a:ext cx="7312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0.309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51368EBB-035D-4548-A94D-E9FB7982768A}"/>
              </a:ext>
            </a:extLst>
          </p:cNvPr>
          <p:cNvSpPr txBox="1">
            <a:spLocks/>
          </p:cNvSpPr>
          <p:nvPr/>
        </p:nvSpPr>
        <p:spPr>
          <a:xfrm>
            <a:off x="2775924" y="5487514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2ECE87CA-72EE-4541-86D7-967F93CD51FF}"/>
              </a:ext>
            </a:extLst>
          </p:cNvPr>
          <p:cNvSpPr txBox="1">
            <a:spLocks/>
          </p:cNvSpPr>
          <p:nvPr/>
        </p:nvSpPr>
        <p:spPr>
          <a:xfrm>
            <a:off x="2494015" y="59495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M/F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AC1916-204B-4098-9425-C195674D6AC8}"/>
              </a:ext>
            </a:extLst>
          </p:cNvPr>
          <p:cNvSpPr/>
          <p:nvPr/>
        </p:nvSpPr>
        <p:spPr>
          <a:xfrm>
            <a:off x="5003692" y="6239231"/>
            <a:ext cx="720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0.622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F8560A-9EE8-49C6-B9FA-2C431D8759BE}"/>
              </a:ext>
            </a:extLst>
          </p:cNvPr>
          <p:cNvSpPr/>
          <p:nvPr/>
        </p:nvSpPr>
        <p:spPr>
          <a:xfrm>
            <a:off x="4791075" y="5336915"/>
            <a:ext cx="1134822" cy="46585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483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097C746-E6DC-4BA8-8680-ADB09391AC5B}"/>
              </a:ext>
            </a:extLst>
          </p:cNvPr>
          <p:cNvGrpSpPr/>
          <p:nvPr/>
        </p:nvGrpSpPr>
        <p:grpSpPr>
          <a:xfrm>
            <a:off x="5562602" y="1341915"/>
            <a:ext cx="3100220" cy="1793512"/>
            <a:chOff x="2334508" y="1349107"/>
            <a:chExt cx="4913713" cy="22918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16C4BE-10AF-40A5-83F3-53809AAD190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907CBE-1DD8-4FAF-820C-7514CEC2740D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8C6BA23-6AB4-4B80-B3CB-15CD88ED4978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B31A6E-579B-42D8-B64A-590222C6A53C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9460D79-E0F8-4DB4-BEE4-6763797875E1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A52152-1335-432F-9581-19C48DEFCD5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520150-3717-41EA-9B5C-2835E4462C4A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559100"/>
              </p:ext>
            </p:extLst>
          </p:nvPr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097C746-E6DC-4BA8-8680-ADB09391AC5B}"/>
              </a:ext>
            </a:extLst>
          </p:cNvPr>
          <p:cNvGrpSpPr/>
          <p:nvPr/>
        </p:nvGrpSpPr>
        <p:grpSpPr>
          <a:xfrm>
            <a:off x="5562602" y="1341915"/>
            <a:ext cx="3100220" cy="1793512"/>
            <a:chOff x="2334508" y="1349107"/>
            <a:chExt cx="4913713" cy="22918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16C4BE-10AF-40A5-83F3-53809AAD190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907CBE-1DD8-4FAF-820C-7514CEC2740D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8C6BA23-6AB4-4B80-B3CB-15CD88ED4978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B31A6E-579B-42D8-B64A-590222C6A53C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9460D79-E0F8-4DB4-BEE4-6763797875E1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A52152-1335-432F-9581-19C48DEFCD5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520150-3717-41EA-9B5C-2835E4462C4A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954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275640"/>
              </p:ext>
            </p:extLst>
          </p:nvPr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097C746-E6DC-4BA8-8680-ADB09391AC5B}"/>
              </a:ext>
            </a:extLst>
          </p:cNvPr>
          <p:cNvGrpSpPr/>
          <p:nvPr/>
        </p:nvGrpSpPr>
        <p:grpSpPr>
          <a:xfrm>
            <a:off x="5562602" y="1341915"/>
            <a:ext cx="3100220" cy="1793512"/>
            <a:chOff x="2334508" y="1349107"/>
            <a:chExt cx="4913713" cy="22918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16C4BE-10AF-40A5-83F3-53809AAD190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907CBE-1DD8-4FAF-820C-7514CEC2740D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8C6BA23-6AB4-4B80-B3CB-15CD88ED4978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B31A6E-579B-42D8-B64A-590222C6A53C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9460D79-E0F8-4DB4-BEE4-6763797875E1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A52152-1335-432F-9581-19C48DEFCD5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520150-3717-41EA-9B5C-2835E4462C4A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E77587A-17FB-4046-91BC-515172BA57B0}"/>
              </a:ext>
            </a:extLst>
          </p:cNvPr>
          <p:cNvGrpSpPr/>
          <p:nvPr/>
        </p:nvGrpSpPr>
        <p:grpSpPr>
          <a:xfrm>
            <a:off x="4329895" y="3844474"/>
            <a:ext cx="2444861" cy="1114408"/>
            <a:chOff x="8169400" y="1349997"/>
            <a:chExt cx="4365087" cy="171783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84AD793-ABF7-45A8-9BE8-47E67470C019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1317C3-ABDB-40C9-BD2D-ABA6D567C483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1BAEB2-C3CD-4C9E-8072-3BB8B4DD9A2D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High Col</a:t>
                </a:r>
                <a:endParaRPr lang="de-DE" kern="1200" dirty="0"/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92CC241-28EC-409D-9AFA-091230D7EA05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760DC60-38AF-4D69-964A-6AA86C8A3E05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91D68FF-126B-49C9-BD2E-4BBB07CA03E0}"/>
              </a:ext>
            </a:extLst>
          </p:cNvPr>
          <p:cNvSpPr txBox="1"/>
          <p:nvPr/>
        </p:nvSpPr>
        <p:spPr>
          <a:xfrm>
            <a:off x="3827265" y="4377514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C055AA-916B-4F04-A310-959A21DED8BF}"/>
              </a:ext>
            </a:extLst>
          </p:cNvPr>
          <p:cNvSpPr txBox="1"/>
          <p:nvPr/>
        </p:nvSpPr>
        <p:spPr>
          <a:xfrm>
            <a:off x="5981436" y="4377514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973E2-14F2-40F2-A51F-D5849AD88B67}"/>
              </a:ext>
            </a:extLst>
          </p:cNvPr>
          <p:cNvSpPr txBox="1"/>
          <p:nvPr/>
        </p:nvSpPr>
        <p:spPr>
          <a:xfrm>
            <a:off x="3571505" y="4973067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76</a:t>
            </a:r>
          </a:p>
          <a:p>
            <a:r>
              <a:rPr lang="en-US" dirty="0"/>
              <a:t>NO:		9</a:t>
            </a:r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45313-D3DD-4C2A-B094-95CDF624F809}"/>
              </a:ext>
            </a:extLst>
          </p:cNvPr>
          <p:cNvSpPr txBox="1"/>
          <p:nvPr/>
        </p:nvSpPr>
        <p:spPr>
          <a:xfrm>
            <a:off x="6149633" y="5006997"/>
            <a:ext cx="1673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Heart Disease</a:t>
            </a:r>
          </a:p>
          <a:p>
            <a:r>
              <a:rPr lang="en-US" dirty="0"/>
              <a:t>YES: 	6</a:t>
            </a:r>
          </a:p>
          <a:p>
            <a:r>
              <a:rPr lang="en-US" dirty="0"/>
              <a:t>NO:		84</a:t>
            </a:r>
            <a:endParaRPr lang="de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1B5471-3B54-4DF2-A545-91ECC8D63DB3}"/>
              </a:ext>
            </a:extLst>
          </p:cNvPr>
          <p:cNvSpPr/>
          <p:nvPr/>
        </p:nvSpPr>
        <p:spPr>
          <a:xfrm>
            <a:off x="934140" y="1638300"/>
            <a:ext cx="756601" cy="40281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A02122-C9AE-4A93-8A6F-5A179E6693EB}"/>
              </a:ext>
            </a:extLst>
          </p:cNvPr>
          <p:cNvSpPr/>
          <p:nvPr/>
        </p:nvSpPr>
        <p:spPr>
          <a:xfrm>
            <a:off x="6970144" y="39200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0.156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8A3EB42-6B24-4FB9-9656-D081141CC5AE}"/>
              </a:ext>
            </a:extLst>
          </p:cNvPr>
          <p:cNvSpPr txBox="1">
            <a:spLocks/>
          </p:cNvSpPr>
          <p:nvPr/>
        </p:nvSpPr>
        <p:spPr>
          <a:xfrm>
            <a:off x="4329895" y="35861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08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097C746-E6DC-4BA8-8680-ADB09391AC5B}"/>
              </a:ext>
            </a:extLst>
          </p:cNvPr>
          <p:cNvGrpSpPr/>
          <p:nvPr/>
        </p:nvGrpSpPr>
        <p:grpSpPr>
          <a:xfrm>
            <a:off x="5562602" y="1341915"/>
            <a:ext cx="3100220" cy="1793512"/>
            <a:chOff x="2334508" y="1349107"/>
            <a:chExt cx="4913713" cy="22918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16C4BE-10AF-40A5-83F3-53809AAD190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907CBE-1DD8-4FAF-820C-7514CEC2740D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8C6BA23-6AB4-4B80-B3CB-15CD88ED4978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B31A6E-579B-42D8-B64A-590222C6A53C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9460D79-E0F8-4DB4-BEE4-6763797875E1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A52152-1335-432F-9581-19C48DEFCD5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520150-3717-41EA-9B5C-2835E4462C4A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AD793-ABF7-45A8-9BE8-47E67470C019}"/>
              </a:ext>
            </a:extLst>
          </p:cNvPr>
          <p:cNvGrpSpPr/>
          <p:nvPr/>
        </p:nvGrpSpPr>
        <p:grpSpPr>
          <a:xfrm>
            <a:off x="4697264" y="3844474"/>
            <a:ext cx="1187905" cy="629559"/>
            <a:chOff x="2225972" y="485320"/>
            <a:chExt cx="3676054" cy="183802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1317C3-ABDB-40C9-BD2D-ABA6D567C483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1BAEB2-C3CD-4C9E-8072-3BB8B4DD9A2D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High Col</a:t>
              </a:r>
              <a:endParaRPr lang="de-DE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61B5471-3B54-4DF2-A545-91ECC8D63DB3}"/>
              </a:ext>
            </a:extLst>
          </p:cNvPr>
          <p:cNvSpPr/>
          <p:nvPr/>
        </p:nvSpPr>
        <p:spPr>
          <a:xfrm>
            <a:off x="1526211" y="1572016"/>
            <a:ext cx="756601" cy="40281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A02122-C9AE-4A93-8A6F-5A179E6693EB}"/>
              </a:ext>
            </a:extLst>
          </p:cNvPr>
          <p:cNvSpPr/>
          <p:nvPr/>
        </p:nvSpPr>
        <p:spPr>
          <a:xfrm>
            <a:off x="6970144" y="39200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0.156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8A3EB42-6B24-4FB9-9656-D081141CC5AE}"/>
              </a:ext>
            </a:extLst>
          </p:cNvPr>
          <p:cNvSpPr txBox="1">
            <a:spLocks/>
          </p:cNvSpPr>
          <p:nvPr/>
        </p:nvSpPr>
        <p:spPr>
          <a:xfrm>
            <a:off x="4329895" y="35861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8DFC0-4857-4A8C-8055-35A64B0C4AD3}"/>
              </a:ext>
            </a:extLst>
          </p:cNvPr>
          <p:cNvGrpSpPr/>
          <p:nvPr/>
        </p:nvGrpSpPr>
        <p:grpSpPr>
          <a:xfrm>
            <a:off x="4671663" y="4663624"/>
            <a:ext cx="1187905" cy="629559"/>
            <a:chOff x="2225972" y="485320"/>
            <a:chExt cx="3676054" cy="1838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E40AD9-237B-43D5-A051-B2F671D90605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E3A054-4934-4649-A68E-13533CF6A41E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M / F</a:t>
              </a:r>
              <a:endParaRPr lang="de-DE" kern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BCB8A7C-A57C-4627-B446-44206EE3854B}"/>
              </a:ext>
            </a:extLst>
          </p:cNvPr>
          <p:cNvSpPr/>
          <p:nvPr/>
        </p:nvSpPr>
        <p:spPr>
          <a:xfrm>
            <a:off x="6944543" y="473919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0.526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37A0AE4-90B3-45C6-82BB-0892E6685FEF}"/>
              </a:ext>
            </a:extLst>
          </p:cNvPr>
          <p:cNvSpPr txBox="1">
            <a:spLocks/>
          </p:cNvSpPr>
          <p:nvPr/>
        </p:nvSpPr>
        <p:spPr>
          <a:xfrm>
            <a:off x="4304294" y="44052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/ F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1612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1624008" y="822171"/>
            <a:ext cx="2680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Which is our Root Node?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2"/>
            <a:endCxn id="117" idx="0"/>
          </p:cNvCxnSpPr>
          <p:nvPr/>
        </p:nvCxnSpPr>
        <p:spPr>
          <a:xfrm rot="5400000">
            <a:off x="1961913" y="920331"/>
            <a:ext cx="731066" cy="127341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0" name="Group 39">
            <a:extLst>
              <a:ext uri="{FF2B5EF4-FFF2-40B4-BE49-F238E27FC236}">
                <a16:creationId xmlns:a16="http://schemas.microsoft.com/office/drawing/2014/main" id="{F097C746-E6DC-4BA8-8680-ADB09391AC5B}"/>
              </a:ext>
            </a:extLst>
          </p:cNvPr>
          <p:cNvGrpSpPr/>
          <p:nvPr/>
        </p:nvGrpSpPr>
        <p:grpSpPr>
          <a:xfrm>
            <a:off x="5562602" y="1341915"/>
            <a:ext cx="3100220" cy="1793512"/>
            <a:chOff x="2334508" y="1349107"/>
            <a:chExt cx="4913713" cy="229184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16C4BE-10AF-40A5-83F3-53809AAD190C}"/>
                </a:ext>
              </a:extLst>
            </p:cNvPr>
            <p:cNvGrpSpPr/>
            <p:nvPr/>
          </p:nvGrpSpPr>
          <p:grpSpPr>
            <a:xfrm>
              <a:off x="3373224" y="1349107"/>
              <a:ext cx="3874997" cy="1424048"/>
              <a:chOff x="8169400" y="1349997"/>
              <a:chExt cx="4365087" cy="1717833"/>
            </a:xfrm>
          </p:grpSpPr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37907CBE-1DD8-4FAF-820C-7514CEC2740D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98C6BA23-6AB4-4B80-B3CB-15CD88ED4978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6B31A6E-579B-42D8-B64A-590222C6A53C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kern="1200" dirty="0"/>
                    <a:t>Chest Pain</a:t>
                  </a:r>
                  <a:endParaRPr lang="de-DE" kern="1200" dirty="0"/>
                </a:p>
              </p:txBody>
            </p:sp>
          </p:grp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9460D79-E0F8-4DB4-BEE4-6763797875E1}"/>
                  </a:ext>
                </a:extLst>
              </p:cNvPr>
              <p:cNvCxnSpPr>
                <a:cxnSpLocks/>
                <a:stCxn id="46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5A52152-1335-432F-9581-19C48DEFCD5F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520150-3717-41EA-9B5C-2835E4462C4A}"/>
                </a:ext>
              </a:extLst>
            </p:cNvPr>
            <p:cNvSpPr/>
            <p:nvPr/>
          </p:nvSpPr>
          <p:spPr>
            <a:xfrm>
              <a:off x="2334508" y="2836468"/>
              <a:ext cx="1882777" cy="80448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84AD793-ABF7-45A8-9BE8-47E67470C019}"/>
              </a:ext>
            </a:extLst>
          </p:cNvPr>
          <p:cNvGrpSpPr/>
          <p:nvPr/>
        </p:nvGrpSpPr>
        <p:grpSpPr>
          <a:xfrm>
            <a:off x="4697264" y="3844474"/>
            <a:ext cx="1187905" cy="629559"/>
            <a:chOff x="2225972" y="485320"/>
            <a:chExt cx="3676054" cy="1838027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51317C3-ABDB-40C9-BD2D-ABA6D567C483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01BAEB2-C3CD-4C9E-8072-3BB8B4DD9A2D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High Col</a:t>
              </a:r>
              <a:endParaRPr lang="de-DE" kern="1200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61B5471-3B54-4DF2-A545-91ECC8D63DB3}"/>
              </a:ext>
            </a:extLst>
          </p:cNvPr>
          <p:cNvSpPr/>
          <p:nvPr/>
        </p:nvSpPr>
        <p:spPr>
          <a:xfrm>
            <a:off x="1570845" y="1641115"/>
            <a:ext cx="756601" cy="4028197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BA02122-C9AE-4A93-8A6F-5A179E6693EB}"/>
              </a:ext>
            </a:extLst>
          </p:cNvPr>
          <p:cNvSpPr/>
          <p:nvPr/>
        </p:nvSpPr>
        <p:spPr>
          <a:xfrm>
            <a:off x="6970144" y="3920040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0.156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8A3EB42-6B24-4FB9-9656-D081141CC5AE}"/>
              </a:ext>
            </a:extLst>
          </p:cNvPr>
          <p:cNvSpPr txBox="1">
            <a:spLocks/>
          </p:cNvSpPr>
          <p:nvPr/>
        </p:nvSpPr>
        <p:spPr>
          <a:xfrm>
            <a:off x="4329895" y="358611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78DFC0-4857-4A8C-8055-35A64B0C4AD3}"/>
              </a:ext>
            </a:extLst>
          </p:cNvPr>
          <p:cNvGrpSpPr/>
          <p:nvPr/>
        </p:nvGrpSpPr>
        <p:grpSpPr>
          <a:xfrm>
            <a:off x="4671663" y="4663624"/>
            <a:ext cx="1187905" cy="629559"/>
            <a:chOff x="2225972" y="485320"/>
            <a:chExt cx="3676054" cy="1838027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5E40AD9-237B-43D5-A051-B2F671D90605}"/>
                </a:ext>
              </a:extLst>
            </p:cNvPr>
            <p:cNvSpPr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0E3A054-4934-4649-A68E-13533CF6A41E}"/>
                </a:ext>
              </a:extLst>
            </p:cNvPr>
            <p:cNvSpPr txBox="1"/>
            <p:nvPr/>
          </p:nvSpPr>
          <p:spPr>
            <a:xfrm>
              <a:off x="2225972" y="485320"/>
              <a:ext cx="3676054" cy="183802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M / F</a:t>
              </a:r>
              <a:endParaRPr lang="de-DE" kern="1200" dirty="0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4BCB8A7C-A57C-4627-B446-44206EE3854B}"/>
              </a:ext>
            </a:extLst>
          </p:cNvPr>
          <p:cNvSpPr/>
          <p:nvPr/>
        </p:nvSpPr>
        <p:spPr>
          <a:xfrm>
            <a:off x="6944543" y="4739190"/>
            <a:ext cx="726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0.526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E37A0AE4-90B3-45C6-82BB-0892E6685FEF}"/>
              </a:ext>
            </a:extLst>
          </p:cNvPr>
          <p:cNvSpPr txBox="1">
            <a:spLocks/>
          </p:cNvSpPr>
          <p:nvPr/>
        </p:nvSpPr>
        <p:spPr>
          <a:xfrm>
            <a:off x="4304294" y="4405265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 / F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B11CE0-A6D4-4FF1-8A08-FF912C81976A}"/>
              </a:ext>
            </a:extLst>
          </p:cNvPr>
          <p:cNvSpPr/>
          <p:nvPr/>
        </p:nvSpPr>
        <p:spPr>
          <a:xfrm>
            <a:off x="6750507" y="3844474"/>
            <a:ext cx="1098093" cy="53540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85C4DB-BCDF-4DD3-8C8E-7351598F51E7}"/>
              </a:ext>
            </a:extLst>
          </p:cNvPr>
          <p:cNvSpPr/>
          <p:nvPr/>
        </p:nvSpPr>
        <p:spPr>
          <a:xfrm>
            <a:off x="4048697" y="570313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0.156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49C2D14-CE17-46FA-A240-5DDE57EF6FB6}"/>
              </a:ext>
            </a:extLst>
          </p:cNvPr>
          <p:cNvSpPr txBox="1">
            <a:spLocks/>
          </p:cNvSpPr>
          <p:nvPr/>
        </p:nvSpPr>
        <p:spPr>
          <a:xfrm>
            <a:off x="1408448" y="5369208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Col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D5CA67-F809-4D22-B97C-CEAD30E02845}"/>
              </a:ext>
            </a:extLst>
          </p:cNvPr>
          <p:cNvSpPr/>
          <p:nvPr/>
        </p:nvSpPr>
        <p:spPr>
          <a:xfrm>
            <a:off x="5984767" y="6111971"/>
            <a:ext cx="7328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latin typeface="Bahnschrift" panose="020B0502040204020203" pitchFamily="34" charset="0"/>
              </a:rPr>
              <a:t>0.249</a:t>
            </a:r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98F2A7EC-8842-4B82-BDAE-B5CA316D2755}"/>
              </a:ext>
            </a:extLst>
          </p:cNvPr>
          <p:cNvSpPr txBox="1">
            <a:spLocks/>
          </p:cNvSpPr>
          <p:nvPr/>
        </p:nvSpPr>
        <p:spPr>
          <a:xfrm>
            <a:off x="3880824" y="5808997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/>
              <a:t>Gini Impurity 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Chest Pain</a:t>
            </a:r>
            <a:endParaRPr lang="de-DE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463322-E299-4673-8782-7F4EB6069D40}"/>
              </a:ext>
            </a:extLst>
          </p:cNvPr>
          <p:cNvSpPr/>
          <p:nvPr/>
        </p:nvSpPr>
        <p:spPr>
          <a:xfrm>
            <a:off x="4979527" y="6111971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&lt;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49076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140" y="207262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aphicFrame>
        <p:nvGraphicFramePr>
          <p:cNvPr id="117" name="Table 116">
            <a:extLst>
              <a:ext uri="{FF2B5EF4-FFF2-40B4-BE49-F238E27FC236}">
                <a16:creationId xmlns:a16="http://schemas.microsoft.com/office/drawing/2014/main" id="{122F13E6-635B-4E08-844D-3600AEC88B72}"/>
              </a:ext>
            </a:extLst>
          </p:cNvPr>
          <p:cNvGraphicFramePr>
            <a:graphicFrameLocks noGrp="1"/>
          </p:cNvGraphicFramePr>
          <p:nvPr/>
        </p:nvGraphicFramePr>
        <p:xfrm>
          <a:off x="163380" y="1922569"/>
          <a:ext cx="3054723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9595">
                  <a:extLst>
                    <a:ext uri="{9D8B030D-6E8A-4147-A177-3AD203B41FA5}">
                      <a16:colId xmlns:a16="http://schemas.microsoft.com/office/drawing/2014/main" val="213371930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296331976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99877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Chest Pain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chol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 / 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5016C4BE-10AF-40A5-83F3-53809AAD190C}"/>
              </a:ext>
            </a:extLst>
          </p:cNvPr>
          <p:cNvGrpSpPr/>
          <p:nvPr/>
        </p:nvGrpSpPr>
        <p:grpSpPr>
          <a:xfrm>
            <a:off x="6217961" y="1341915"/>
            <a:ext cx="2444861" cy="1114408"/>
            <a:chOff x="8169400" y="1349997"/>
            <a:chExt cx="4365087" cy="17178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7907CBE-1DD8-4FAF-820C-7514CEC2740D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8C6BA23-6AB4-4B80-B3CB-15CD88ED4978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6B31A6E-579B-42D8-B64A-590222C6A53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Chest Pain</a:t>
                </a:r>
                <a:endParaRPr lang="de-DE" kern="1200" dirty="0"/>
              </a:p>
            </p:txBody>
          </p: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9460D79-E0F8-4DB4-BEE4-6763797875E1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5A52152-1335-432F-9581-19C48DEFCD5F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8B576400-C9BC-4B95-9D7D-7870B4FB72B7}"/>
              </a:ext>
            </a:extLst>
          </p:cNvPr>
          <p:cNvSpPr/>
          <p:nvPr/>
        </p:nvSpPr>
        <p:spPr>
          <a:xfrm>
            <a:off x="8068870" y="2508147"/>
            <a:ext cx="1187904" cy="629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34F697-A940-40DE-B084-E2BA2D2A3B48}"/>
              </a:ext>
            </a:extLst>
          </p:cNvPr>
          <p:cNvSpPr txBox="1"/>
          <p:nvPr/>
        </p:nvSpPr>
        <p:spPr>
          <a:xfrm>
            <a:off x="5707761" y="190419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8E1F51-38F5-40F4-9EC4-33B9E0950BDC}"/>
              </a:ext>
            </a:extLst>
          </p:cNvPr>
          <p:cNvSpPr txBox="1"/>
          <p:nvPr/>
        </p:nvSpPr>
        <p:spPr>
          <a:xfrm>
            <a:off x="8068870" y="1938897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F86F19D-C8F8-4AE8-8F00-BDBBECB2574F}"/>
              </a:ext>
            </a:extLst>
          </p:cNvPr>
          <p:cNvGrpSpPr/>
          <p:nvPr/>
        </p:nvGrpSpPr>
        <p:grpSpPr>
          <a:xfrm>
            <a:off x="5276850" y="2489670"/>
            <a:ext cx="1387225" cy="648035"/>
            <a:chOff x="3574770" y="5417315"/>
            <a:chExt cx="2120900" cy="100209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A3072F-95E3-4916-9842-6AFD81EFF5C3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EAA86E-0CFA-41E6-8D82-DFC9072CFE91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High Col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B6AF33-531F-4EFE-ACC0-451823AA71F4}"/>
              </a:ext>
            </a:extLst>
          </p:cNvPr>
          <p:cNvGrpSpPr/>
          <p:nvPr/>
        </p:nvGrpSpPr>
        <p:grpSpPr>
          <a:xfrm>
            <a:off x="4995530" y="3169266"/>
            <a:ext cx="2444861" cy="484849"/>
            <a:chOff x="8169400" y="2320447"/>
            <a:chExt cx="4365087" cy="747383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F2D085B-900D-4C81-81B0-950A425F8A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DE6A9E3-1AC3-46E8-B748-80799BE472E9}"/>
                </a:ext>
              </a:extLst>
            </p:cNvPr>
            <p:cNvCxnSpPr>
              <a:cxnSpLocks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577D4B6-4550-4CFC-B1D0-9AC69477A577}"/>
              </a:ext>
            </a:extLst>
          </p:cNvPr>
          <p:cNvSpPr txBox="1"/>
          <p:nvPr/>
        </p:nvSpPr>
        <p:spPr>
          <a:xfrm>
            <a:off x="4485330" y="3101991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D02FDB4-45EB-4C28-9360-37D232D7C55E}"/>
              </a:ext>
            </a:extLst>
          </p:cNvPr>
          <p:cNvSpPr txBox="1"/>
          <p:nvPr/>
        </p:nvSpPr>
        <p:spPr>
          <a:xfrm>
            <a:off x="6846439" y="3136689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C344C19-C606-4E38-A122-B34963D8CCC3}"/>
              </a:ext>
            </a:extLst>
          </p:cNvPr>
          <p:cNvSpPr/>
          <p:nvPr/>
        </p:nvSpPr>
        <p:spPr>
          <a:xfrm>
            <a:off x="3983789" y="3898978"/>
            <a:ext cx="7087197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Steps to find the tree: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Calculate the Gini Scores</a:t>
            </a:r>
          </a:p>
          <a:p>
            <a:pPr marL="342900" indent="-342900">
              <a:buAutoNum type="arabicParenR"/>
            </a:pP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If the node has itself has the lowest score – it becomes a leaf</a:t>
            </a:r>
          </a:p>
          <a:p>
            <a:pPr marL="342900" indent="-342900">
              <a:buAutoNum type="arabicParenR"/>
            </a:pP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If not pick the characteristic with lowest score as the next node</a:t>
            </a:r>
          </a:p>
          <a:p>
            <a:pPr marL="342900" indent="-342900">
              <a:buAutoNum type="arabicParenR"/>
            </a:pPr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Start with 1) considering only the relevant data</a:t>
            </a:r>
            <a:endParaRPr lang="de-DE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156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5390"/>
              </p:ext>
            </p:extLst>
          </p:nvPr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5C855CF-4A91-4E0C-8175-73A090953D88}"/>
              </a:ext>
            </a:extLst>
          </p:cNvPr>
          <p:cNvGrpSpPr/>
          <p:nvPr/>
        </p:nvGrpSpPr>
        <p:grpSpPr>
          <a:xfrm>
            <a:off x="4606239" y="2386904"/>
            <a:ext cx="4616495" cy="2450029"/>
            <a:chOff x="1336630" y="1349107"/>
            <a:chExt cx="10018614" cy="49204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6E5F3E1-4846-4610-B734-CFFB736C973C}"/>
                </a:ext>
              </a:extLst>
            </p:cNvPr>
            <p:cNvGrpSpPr/>
            <p:nvPr/>
          </p:nvGrpSpPr>
          <p:grpSpPr>
            <a:xfrm>
              <a:off x="2415953" y="1349107"/>
              <a:ext cx="5773655" cy="2238370"/>
              <a:chOff x="7091058" y="1349997"/>
              <a:chExt cx="6503878" cy="2700153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5102F3DA-9BFA-472B-9565-193FA312D2D9}"/>
                  </a:ext>
                </a:extLst>
              </p:cNvPr>
              <p:cNvGrpSpPr/>
              <p:nvPr/>
            </p:nvGrpSpPr>
            <p:grpSpPr>
              <a:xfrm>
                <a:off x="8825304" y="1349997"/>
                <a:ext cx="2120900" cy="970450"/>
                <a:chOff x="2225972" y="485320"/>
                <a:chExt cx="3676054" cy="1838027"/>
              </a:xfrm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846E59AA-C0D2-46BE-B7B7-8256442BEBDF}"/>
                    </a:ext>
                  </a:extLst>
                </p:cNvPr>
                <p:cNvSpPr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B2194732-0C3E-4222-BFCB-FB010D032741}"/>
                    </a:ext>
                  </a:extLst>
                </p:cNvPr>
                <p:cNvSpPr txBox="1"/>
                <p:nvPr/>
              </p:nvSpPr>
              <p:spPr>
                <a:xfrm>
                  <a:off x="2225972" y="485320"/>
                  <a:ext cx="3676054" cy="1838027"/>
                </a:xfrm>
                <a:prstGeom prst="rect">
                  <a:avLst/>
                </a:prstGeom>
                <a:solidFill>
                  <a:schemeClr val="accent5">
                    <a:lumMod val="75000"/>
                  </a:schemeClr>
                </a:solidFill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de-DE" sz="2000" kern="1200" dirty="0"/>
                </a:p>
              </p:txBody>
            </p:sp>
          </p:grp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27634F31-B890-4D74-904D-15E9E2FDEAF9}"/>
                  </a:ext>
                </a:extLst>
              </p:cNvPr>
              <p:cNvCxnSpPr>
                <a:cxnSpLocks/>
                <a:stCxn id="134" idx="2"/>
              </p:cNvCxnSpPr>
              <p:nvPr/>
            </p:nvCxnSpPr>
            <p:spPr>
              <a:xfrm flipH="1">
                <a:off x="8169400" y="2320447"/>
                <a:ext cx="1716354" cy="747383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C6931EFF-639C-44E4-BE07-7B31B9F71BAF}"/>
                  </a:ext>
                </a:extLst>
              </p:cNvPr>
              <p:cNvCxnSpPr>
                <a:cxnSpLocks/>
                <a:stCxn id="135" idx="2"/>
                <a:endCxn id="130" idx="0"/>
              </p:cNvCxnSpPr>
              <p:nvPr/>
            </p:nvCxnSpPr>
            <p:spPr>
              <a:xfrm>
                <a:off x="9885754" y="2320447"/>
                <a:ext cx="2648733" cy="733721"/>
              </a:xfrm>
              <a:prstGeom prst="straightConnector1">
                <a:avLst/>
              </a:prstGeom>
              <a:ln w="666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6FE4C0C-D3D6-44C3-AB7B-70DB5B8F1523}"/>
                  </a:ext>
                </a:extLst>
              </p:cNvPr>
              <p:cNvSpPr/>
              <p:nvPr/>
            </p:nvSpPr>
            <p:spPr>
              <a:xfrm>
                <a:off x="7091058" y="3079702"/>
                <a:ext cx="2120901" cy="970448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A4B6E5C3-435B-4EB8-AEF5-B96CEE5017C3}"/>
                  </a:ext>
                </a:extLst>
              </p:cNvPr>
              <p:cNvGrpSpPr/>
              <p:nvPr/>
            </p:nvGrpSpPr>
            <p:grpSpPr>
              <a:xfrm>
                <a:off x="11474036" y="3043944"/>
                <a:ext cx="2120900" cy="980674"/>
                <a:chOff x="4649400" y="-125938"/>
                <a:chExt cx="3676054" cy="1857392"/>
              </a:xfrm>
            </p:grpSpPr>
            <p:sp>
              <p:nvSpPr>
                <p:cNvPr id="130" name="Rectangle 129">
                  <a:extLst>
                    <a:ext uri="{FF2B5EF4-FFF2-40B4-BE49-F238E27FC236}">
                      <a16:creationId xmlns:a16="http://schemas.microsoft.com/office/drawing/2014/main" id="{4344216D-43A0-47A4-8E44-8101BAA921F6}"/>
                    </a:ext>
                  </a:extLst>
                </p:cNvPr>
                <p:cNvSpPr/>
                <p:nvPr/>
              </p:nvSpPr>
              <p:spPr>
                <a:xfrm>
                  <a:off x="4649400" y="-106573"/>
                  <a:ext cx="3676054" cy="1838027"/>
                </a:xfrm>
                <a:prstGeom prst="rect">
                  <a:avLst/>
                </a:prstGeom>
              </p:spPr>
              <p:style>
                <a:lnRef idx="0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3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2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FAA2944B-C33F-419D-8A31-A798C0C47F1A}"/>
                    </a:ext>
                  </a:extLst>
                </p:cNvPr>
                <p:cNvSpPr txBox="1"/>
                <p:nvPr/>
              </p:nvSpPr>
              <p:spPr>
                <a:xfrm>
                  <a:off x="4649402" y="-125938"/>
                  <a:ext cx="3676052" cy="1838030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37465" tIns="37465" rIns="37465" bIns="37465" numCol="1" spcCol="1270" anchor="ctr" anchorCtr="0">
                  <a:noAutofit/>
                </a:bodyPr>
                <a:lstStyle/>
                <a:p>
                  <a:pPr marL="0" lvl="0" indent="0" algn="ctr" defTabSz="2622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2000" kern="1200" dirty="0"/>
                </a:p>
              </p:txBody>
            </p:sp>
          </p:grp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0E97F713-B11D-4333-81A4-B5448E6261A3}"/>
                </a:ext>
              </a:extLst>
            </p:cNvPr>
            <p:cNvGrpSpPr/>
            <p:nvPr/>
          </p:nvGrpSpPr>
          <p:grpSpPr>
            <a:xfrm>
              <a:off x="1336630" y="4055136"/>
              <a:ext cx="1882776" cy="830715"/>
              <a:chOff x="3574770" y="5417315"/>
              <a:chExt cx="2120900" cy="1002094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DCA3351-2228-4DE0-949F-78EAF99D83F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D91AEAE5-1627-4933-813E-2DD6F95E8FEE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62C1728-A16B-40B1-A860-2CAAC113B0F2}"/>
                </a:ext>
              </a:extLst>
            </p:cNvPr>
            <p:cNvCxnSpPr>
              <a:cxnSpLocks/>
              <a:stCxn id="133" idx="2"/>
              <a:endCxn id="138" idx="0"/>
            </p:cNvCxnSpPr>
            <p:nvPr/>
          </p:nvCxnSpPr>
          <p:spPr>
            <a:xfrm flipH="1">
              <a:off x="2278018" y="3587476"/>
              <a:ext cx="1079323" cy="49389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466E6F1D-CD68-40E0-B48F-630B618797B5}"/>
                </a:ext>
              </a:extLst>
            </p:cNvPr>
            <p:cNvGrpSpPr/>
            <p:nvPr/>
          </p:nvGrpSpPr>
          <p:grpSpPr>
            <a:xfrm>
              <a:off x="3508696" y="4045440"/>
              <a:ext cx="1882776" cy="830715"/>
              <a:chOff x="3574770" y="5417315"/>
              <a:chExt cx="2120900" cy="1002094"/>
            </a:xfrm>
          </p:grpSpPr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EF05C5B5-1286-4E6E-B5AB-2840F8A88B0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5B87E99-1F26-40E3-A537-32723E3CA0A1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34E52518-7FF6-4C4E-8641-AF1D37178FE7}"/>
                </a:ext>
              </a:extLst>
            </p:cNvPr>
            <p:cNvGrpSpPr/>
            <p:nvPr/>
          </p:nvGrpSpPr>
          <p:grpSpPr>
            <a:xfrm>
              <a:off x="5541305" y="4055136"/>
              <a:ext cx="1882776" cy="830715"/>
              <a:chOff x="3574770" y="5417315"/>
              <a:chExt cx="2120900" cy="1002094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E5C7BB3-5124-4B9E-ACC2-2C2A7217B887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759E0C6-1D27-4275-B759-76AC8A2D433B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3B5990E6-D09A-473C-A1A2-EB732ACCC67F}"/>
                </a:ext>
              </a:extLst>
            </p:cNvPr>
            <p:cNvGrpSpPr/>
            <p:nvPr/>
          </p:nvGrpSpPr>
          <p:grpSpPr>
            <a:xfrm>
              <a:off x="7721038" y="4055136"/>
              <a:ext cx="1882776" cy="830715"/>
              <a:chOff x="3574770" y="5417315"/>
              <a:chExt cx="2120900" cy="1002094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006C4601-CBAA-4932-88A2-C1E84A0A22F8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26B6185C-0D4B-4659-88A1-EAF9D6B59081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292CD2D-595D-4237-BAEB-1B699F9DAAC9}"/>
                </a:ext>
              </a:extLst>
            </p:cNvPr>
            <p:cNvCxnSpPr>
              <a:cxnSpLocks/>
              <a:endCxn id="142" idx="0"/>
            </p:cNvCxnSpPr>
            <p:nvPr/>
          </p:nvCxnSpPr>
          <p:spPr>
            <a:xfrm>
              <a:off x="3373224" y="3577638"/>
              <a:ext cx="1076860" cy="494034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1DDFDE9-C35B-4CD5-B0E4-B0702F02C435}"/>
                </a:ext>
              </a:extLst>
            </p:cNvPr>
            <p:cNvCxnSpPr>
              <a:cxnSpLocks/>
              <a:stCxn id="131" idx="2"/>
              <a:endCxn id="145" idx="0"/>
            </p:cNvCxnSpPr>
            <p:nvPr/>
          </p:nvCxnSpPr>
          <p:spPr>
            <a:xfrm flipH="1">
              <a:off x="6482693" y="3557836"/>
              <a:ext cx="765528" cy="52353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DEC046B6-43B1-491A-A9A2-DE421E09AF6D}"/>
                </a:ext>
              </a:extLst>
            </p:cNvPr>
            <p:cNvCxnSpPr>
              <a:cxnSpLocks/>
              <a:stCxn id="131" idx="2"/>
              <a:endCxn id="148" idx="0"/>
            </p:cNvCxnSpPr>
            <p:nvPr/>
          </p:nvCxnSpPr>
          <p:spPr>
            <a:xfrm>
              <a:off x="7248221" y="3557836"/>
              <a:ext cx="1414205" cy="52353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051C8E2F-FE2A-4245-A436-1A0E54410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63243" y="4868042"/>
              <a:ext cx="1151883" cy="5105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68566F80-B569-427A-B54C-62DA9136BDB0}"/>
                </a:ext>
              </a:extLst>
            </p:cNvPr>
            <p:cNvCxnSpPr>
              <a:cxnSpLocks/>
            </p:cNvCxnSpPr>
            <p:nvPr/>
          </p:nvCxnSpPr>
          <p:spPr>
            <a:xfrm>
              <a:off x="4538015" y="4863507"/>
              <a:ext cx="997294" cy="50536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0EE5EF7-4F2B-4E65-AC0B-BB69AF2B9248}"/>
                </a:ext>
              </a:extLst>
            </p:cNvPr>
            <p:cNvGrpSpPr/>
            <p:nvPr/>
          </p:nvGrpSpPr>
          <p:grpSpPr>
            <a:xfrm>
              <a:off x="1835185" y="5438839"/>
              <a:ext cx="1882776" cy="830715"/>
              <a:chOff x="3574770" y="5417315"/>
              <a:chExt cx="2120900" cy="1002094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236F475-F90A-47BB-990B-E1F870B70182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0C4C86DF-A382-4705-AD90-A033E31FA6F9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6D5F711F-9F04-4CF2-8A21-6BFBBB5022E2}"/>
                </a:ext>
              </a:extLst>
            </p:cNvPr>
            <p:cNvGrpSpPr/>
            <p:nvPr/>
          </p:nvGrpSpPr>
          <p:grpSpPr>
            <a:xfrm>
              <a:off x="4509895" y="5438839"/>
              <a:ext cx="1882776" cy="830715"/>
              <a:chOff x="3574770" y="5417315"/>
              <a:chExt cx="2120900" cy="1002094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3F7DEA7A-62C4-4734-BAD1-98FB1D47F92E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73258A88-38E8-43A0-8009-ADC8AEFA3A30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70CC131-7081-4D20-8B0C-0F6C1814D1D8}"/>
                </a:ext>
              </a:extLst>
            </p:cNvPr>
            <p:cNvCxnSpPr>
              <a:cxnSpLocks/>
            </p:cNvCxnSpPr>
            <p:nvPr/>
          </p:nvCxnSpPr>
          <p:spPr>
            <a:xfrm>
              <a:off x="8680534" y="4859619"/>
              <a:ext cx="1817348" cy="497400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33D21D0A-CF5A-473F-B78A-4942DEE46241}"/>
                </a:ext>
              </a:extLst>
            </p:cNvPr>
            <p:cNvGrpSpPr/>
            <p:nvPr/>
          </p:nvGrpSpPr>
          <p:grpSpPr>
            <a:xfrm>
              <a:off x="6797758" y="5426990"/>
              <a:ext cx="1882776" cy="830715"/>
              <a:chOff x="3574770" y="5417315"/>
              <a:chExt cx="2120900" cy="1002094"/>
            </a:xfrm>
          </p:grpSpPr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89F82636-1B89-45D3-B1FF-07831968728F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5557A173-513C-4092-A584-A5F9735A2FFB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0220AD0-515F-4406-956C-9CB45B6A1444}"/>
                </a:ext>
              </a:extLst>
            </p:cNvPr>
            <p:cNvGrpSpPr/>
            <p:nvPr/>
          </p:nvGrpSpPr>
          <p:grpSpPr>
            <a:xfrm>
              <a:off x="9472468" y="5426990"/>
              <a:ext cx="1882776" cy="830715"/>
              <a:chOff x="3574770" y="5417315"/>
              <a:chExt cx="2120900" cy="1002094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E70BB9E4-DE1D-4E65-AF29-4FD79B9C2DF1}"/>
                  </a:ext>
                </a:extLst>
              </p:cNvPr>
              <p:cNvSpPr/>
              <p:nvPr/>
            </p:nvSpPr>
            <p:spPr>
              <a:xfrm>
                <a:off x="3574770" y="5417315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D544D6B-7915-4E50-8D6A-6A2F3710D538}"/>
                  </a:ext>
                </a:extLst>
              </p:cNvPr>
              <p:cNvSpPr txBox="1"/>
              <p:nvPr/>
            </p:nvSpPr>
            <p:spPr>
              <a:xfrm>
                <a:off x="3574770" y="5448959"/>
                <a:ext cx="2120900" cy="970450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AAC1F951-3B78-4166-87B6-B7FBC885E02D}"/>
                </a:ext>
              </a:extLst>
            </p:cNvPr>
            <p:cNvCxnSpPr>
              <a:cxnSpLocks/>
              <a:stCxn id="148" idx="2"/>
              <a:endCxn id="163" idx="0"/>
            </p:cNvCxnSpPr>
            <p:nvPr/>
          </p:nvCxnSpPr>
          <p:spPr>
            <a:xfrm flipH="1">
              <a:off x="7739146" y="4885851"/>
              <a:ext cx="923280" cy="56737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3429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3797666" y="-323287"/>
            <a:ext cx="475668" cy="4138866"/>
          </a:xfrm>
          <a:prstGeom prst="curvedConnector3">
            <a:avLst>
              <a:gd name="adj1" fmla="val -480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8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907280"/>
              </p:ext>
            </p:extLst>
          </p:nvPr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38571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r>
              <a:rPr lang="en-US" dirty="0">
                <a:latin typeface="Bahnschrift" panose="020B0502040204020203" pitchFamily="34" charset="0"/>
              </a:rPr>
              <a:t>1) Sort the data in descending order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3904667" y="-430288"/>
            <a:ext cx="475668" cy="4352867"/>
          </a:xfrm>
          <a:prstGeom prst="curvedConnector3">
            <a:avLst>
              <a:gd name="adj1" fmla="val -480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D74565B9-62EF-46CF-B7B1-B70DC6C5BE82}"/>
              </a:ext>
            </a:extLst>
          </p:cNvPr>
          <p:cNvSpPr/>
          <p:nvPr/>
        </p:nvSpPr>
        <p:spPr>
          <a:xfrm>
            <a:off x="523875" y="2828925"/>
            <a:ext cx="314325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49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014089"/>
              </p:ext>
            </p:extLst>
          </p:nvPr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4937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Sort the data in descending order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Calculate the Gini Score for different splits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4174773" y="-700394"/>
            <a:ext cx="475668" cy="4893079"/>
          </a:xfrm>
          <a:prstGeom prst="curvedConnector3">
            <a:avLst>
              <a:gd name="adj1" fmla="val -480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D74565B9-62EF-46CF-B7B1-B70DC6C5BE82}"/>
              </a:ext>
            </a:extLst>
          </p:cNvPr>
          <p:cNvSpPr/>
          <p:nvPr/>
        </p:nvSpPr>
        <p:spPr>
          <a:xfrm>
            <a:off x="523875" y="2828925"/>
            <a:ext cx="314325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79289A-4756-41FA-A667-4F88B010A748}"/>
              </a:ext>
            </a:extLst>
          </p:cNvPr>
          <p:cNvCxnSpPr>
            <a:cxnSpLocks/>
          </p:cNvCxnSpPr>
          <p:nvPr/>
        </p:nvCxnSpPr>
        <p:spPr>
          <a:xfrm>
            <a:off x="238125" y="3095625"/>
            <a:ext cx="3352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F75F3-9267-4D5A-B11E-D258D26974C2}"/>
              </a:ext>
            </a:extLst>
          </p:cNvPr>
          <p:cNvSpPr/>
          <p:nvPr/>
        </p:nvSpPr>
        <p:spPr>
          <a:xfrm>
            <a:off x="3876675" y="2910959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6019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" y="5276851"/>
            <a:ext cx="2029430" cy="1293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8" y="5276850"/>
            <a:ext cx="2029431" cy="129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90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4ED173-8719-49D2-95E8-23DC325DB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79066"/>
              </p:ext>
            </p:extLst>
          </p:nvPr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4390361" y="1508312"/>
            <a:ext cx="493757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Sort the data in descending order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Calculate the Gini Score for different splits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16200000" flipH="1" flipV="1">
            <a:off x="4174773" y="-700394"/>
            <a:ext cx="475668" cy="4893079"/>
          </a:xfrm>
          <a:prstGeom prst="curvedConnector3">
            <a:avLst>
              <a:gd name="adj1" fmla="val -4805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D74565B9-62EF-46CF-B7B1-B70DC6C5BE82}"/>
              </a:ext>
            </a:extLst>
          </p:cNvPr>
          <p:cNvSpPr/>
          <p:nvPr/>
        </p:nvSpPr>
        <p:spPr>
          <a:xfrm>
            <a:off x="523875" y="2828925"/>
            <a:ext cx="314325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79289A-4756-41FA-A667-4F88B010A748}"/>
              </a:ext>
            </a:extLst>
          </p:cNvPr>
          <p:cNvCxnSpPr>
            <a:cxnSpLocks/>
          </p:cNvCxnSpPr>
          <p:nvPr/>
        </p:nvCxnSpPr>
        <p:spPr>
          <a:xfrm>
            <a:off x="289667" y="3524250"/>
            <a:ext cx="3352800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F75F3-9267-4D5A-B11E-D258D26974C2}"/>
              </a:ext>
            </a:extLst>
          </p:cNvPr>
          <p:cNvSpPr/>
          <p:nvPr/>
        </p:nvSpPr>
        <p:spPr>
          <a:xfrm>
            <a:off x="3876675" y="2910959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30C06-ABD3-48FE-8303-667D8161B1E9}"/>
              </a:ext>
            </a:extLst>
          </p:cNvPr>
          <p:cNvSpPr/>
          <p:nvPr/>
        </p:nvSpPr>
        <p:spPr>
          <a:xfrm>
            <a:off x="3876675" y="3339584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877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9375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Sort the data in descending order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Calculate the Gini Score for different splits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Use the lowest Gini Score for a Split 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535609" y="-1054596"/>
            <a:ext cx="469034" cy="5608118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D74565B9-62EF-46CF-B7B1-B70DC6C5BE82}"/>
              </a:ext>
            </a:extLst>
          </p:cNvPr>
          <p:cNvSpPr/>
          <p:nvPr/>
        </p:nvSpPr>
        <p:spPr>
          <a:xfrm>
            <a:off x="523875" y="2828925"/>
            <a:ext cx="314325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F75F3-9267-4D5A-B11E-D258D26974C2}"/>
              </a:ext>
            </a:extLst>
          </p:cNvPr>
          <p:cNvSpPr/>
          <p:nvPr/>
        </p:nvSpPr>
        <p:spPr>
          <a:xfrm>
            <a:off x="3093934" y="2888154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0.23</a:t>
            </a:r>
            <a:endParaRPr lang="de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30C06-ABD3-48FE-8303-667D8161B1E9}"/>
              </a:ext>
            </a:extLst>
          </p:cNvPr>
          <p:cNvSpPr/>
          <p:nvPr/>
        </p:nvSpPr>
        <p:spPr>
          <a:xfrm>
            <a:off x="3093934" y="3316779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0.21</a:t>
            </a:r>
            <a:endParaRPr lang="de-DE" dirty="0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709317"/>
              </p:ext>
            </p:extLst>
          </p:nvPr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7C1D6C32-D777-4179-BF18-BD3DD40C33CF}"/>
              </a:ext>
            </a:extLst>
          </p:cNvPr>
          <p:cNvSpPr/>
          <p:nvPr/>
        </p:nvSpPr>
        <p:spPr>
          <a:xfrm>
            <a:off x="3093934" y="3742545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0.29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6CA77-4540-499C-BF49-809B75DE6DD1}"/>
              </a:ext>
            </a:extLst>
          </p:cNvPr>
          <p:cNvSpPr/>
          <p:nvPr/>
        </p:nvSpPr>
        <p:spPr>
          <a:xfrm>
            <a:off x="3093934" y="4125309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0.45</a:t>
            </a:r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72F2B8D-121D-44DA-8700-19AED7D4A05A}"/>
              </a:ext>
            </a:extLst>
          </p:cNvPr>
          <p:cNvSpPr/>
          <p:nvPr/>
        </p:nvSpPr>
        <p:spPr>
          <a:xfrm>
            <a:off x="3093934" y="454050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0.31</a:t>
            </a:r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BDCF0E-D48E-4517-96AD-A1D97E024D67}"/>
              </a:ext>
            </a:extLst>
          </p:cNvPr>
          <p:cNvSpPr/>
          <p:nvPr/>
        </p:nvSpPr>
        <p:spPr>
          <a:xfrm>
            <a:off x="3093934" y="4966268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0.38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C96771-1D56-4E91-BC76-6F26F71E240B}"/>
              </a:ext>
            </a:extLst>
          </p:cNvPr>
          <p:cNvSpPr/>
          <p:nvPr/>
        </p:nvSpPr>
        <p:spPr>
          <a:xfrm>
            <a:off x="4267200" y="3316779"/>
            <a:ext cx="838200" cy="37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6125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93757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numerical columns?</a:t>
            </a:r>
          </a:p>
          <a:p>
            <a:endParaRPr lang="en-US" dirty="0">
              <a:latin typeface="Bahnschrift" panose="020B0502040204020203" pitchFamily="34" charset="0"/>
            </a:endParaRP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Sort the data in descending order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Calculate the Gini Score for different splits</a:t>
            </a:r>
          </a:p>
          <a:p>
            <a:pPr marL="342900" indent="-342900">
              <a:buAutoNum type="arabicParenR"/>
            </a:pPr>
            <a:r>
              <a:rPr lang="en-US" dirty="0">
                <a:latin typeface="Bahnschrift" panose="020B0502040204020203" pitchFamily="34" charset="0"/>
              </a:rPr>
              <a:t>Use the lowest Gini Score for a Split </a:t>
            </a:r>
            <a:endParaRPr lang="de-DE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535609" y="-1054596"/>
            <a:ext cx="469034" cy="5608118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Arrow: Down 5">
            <a:extLst>
              <a:ext uri="{FF2B5EF4-FFF2-40B4-BE49-F238E27FC236}">
                <a16:creationId xmlns:a16="http://schemas.microsoft.com/office/drawing/2014/main" id="{D74565B9-62EF-46CF-B7B1-B70DC6C5BE82}"/>
              </a:ext>
            </a:extLst>
          </p:cNvPr>
          <p:cNvSpPr/>
          <p:nvPr/>
        </p:nvSpPr>
        <p:spPr>
          <a:xfrm>
            <a:off x="523875" y="2828925"/>
            <a:ext cx="314325" cy="2590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1F75F3-9267-4D5A-B11E-D258D26974C2}"/>
              </a:ext>
            </a:extLst>
          </p:cNvPr>
          <p:cNvSpPr/>
          <p:nvPr/>
        </p:nvSpPr>
        <p:spPr>
          <a:xfrm>
            <a:off x="3093934" y="2888154"/>
            <a:ext cx="1895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0.23</a:t>
            </a:r>
            <a:endParaRPr lang="de-D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E30C06-ABD3-48FE-8303-667D8161B1E9}"/>
              </a:ext>
            </a:extLst>
          </p:cNvPr>
          <p:cNvSpPr/>
          <p:nvPr/>
        </p:nvSpPr>
        <p:spPr>
          <a:xfrm>
            <a:off x="3093934" y="3316779"/>
            <a:ext cx="1850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0.21</a:t>
            </a:r>
            <a:endParaRPr lang="de-DE" dirty="0"/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/>
        </p:nvGraphicFramePr>
        <p:xfrm>
          <a:off x="919119" y="1983980"/>
          <a:ext cx="209389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6948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046948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Heart 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92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77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64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65" name="Rectangle 64">
            <a:extLst>
              <a:ext uri="{FF2B5EF4-FFF2-40B4-BE49-F238E27FC236}">
                <a16:creationId xmlns:a16="http://schemas.microsoft.com/office/drawing/2014/main" id="{7C1D6C32-D777-4179-BF18-BD3DD40C33CF}"/>
              </a:ext>
            </a:extLst>
          </p:cNvPr>
          <p:cNvSpPr/>
          <p:nvPr/>
        </p:nvSpPr>
        <p:spPr>
          <a:xfrm>
            <a:off x="3093934" y="3742545"/>
            <a:ext cx="1891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0.29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AB6CA77-4540-499C-BF49-809B75DE6DD1}"/>
              </a:ext>
            </a:extLst>
          </p:cNvPr>
          <p:cNvSpPr/>
          <p:nvPr/>
        </p:nvSpPr>
        <p:spPr>
          <a:xfrm>
            <a:off x="3093934" y="4125309"/>
            <a:ext cx="19111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0.45</a:t>
            </a:r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72F2B8D-121D-44DA-8700-19AED7D4A05A}"/>
              </a:ext>
            </a:extLst>
          </p:cNvPr>
          <p:cNvSpPr/>
          <p:nvPr/>
        </p:nvSpPr>
        <p:spPr>
          <a:xfrm>
            <a:off x="3093934" y="4540502"/>
            <a:ext cx="1853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0.31</a:t>
            </a:r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7BDCF0E-D48E-4517-96AD-A1D97E024D67}"/>
              </a:ext>
            </a:extLst>
          </p:cNvPr>
          <p:cNvSpPr/>
          <p:nvPr/>
        </p:nvSpPr>
        <p:spPr>
          <a:xfrm>
            <a:off x="3093934" y="4966268"/>
            <a:ext cx="1906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0.38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C96771-1D56-4E91-BC76-6F26F71E240B}"/>
              </a:ext>
            </a:extLst>
          </p:cNvPr>
          <p:cNvSpPr/>
          <p:nvPr/>
        </p:nvSpPr>
        <p:spPr>
          <a:xfrm>
            <a:off x="4267200" y="3316779"/>
            <a:ext cx="838200" cy="3799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AE8F278-828C-477A-A5C9-BA0C1012F2BD}"/>
              </a:ext>
            </a:extLst>
          </p:cNvPr>
          <p:cNvGrpSpPr/>
          <p:nvPr/>
        </p:nvGrpSpPr>
        <p:grpSpPr>
          <a:xfrm>
            <a:off x="6727209" y="3734720"/>
            <a:ext cx="2444861" cy="1114408"/>
            <a:chOff x="8169400" y="1349997"/>
            <a:chExt cx="4365087" cy="171783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E3338BD-D481-41DD-A5AE-DB1599A225CB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31D4DAE-B235-4117-B77A-08DD9C00D62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732240D9-DE22-4586-B599-1FB109263FBE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Age &lt;= 77</a:t>
                </a:r>
                <a:endParaRPr lang="de-DE" kern="1200" dirty="0"/>
              </a:p>
            </p:txBody>
          </p:sp>
        </p:grp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CD33BA3-C682-434D-B78D-F659503CC1E6}"/>
                </a:ext>
              </a:extLst>
            </p:cNvPr>
            <p:cNvCxnSpPr>
              <a:cxnSpLocks/>
              <a:stCxn id="81" idx="2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B3BC6EF-76CD-4037-BC92-8C7B4D110BBC}"/>
                </a:ext>
              </a:extLst>
            </p:cNvPr>
            <p:cNvCxnSpPr>
              <a:cxnSpLocks/>
              <a:stCxn id="82" idx="2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FF8AAD35-D90A-4FDE-A6E1-E271BD4B17F1}"/>
              </a:ext>
            </a:extLst>
          </p:cNvPr>
          <p:cNvSpPr txBox="1"/>
          <p:nvPr/>
        </p:nvSpPr>
        <p:spPr>
          <a:xfrm>
            <a:off x="6217009" y="4297004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</a:t>
            </a:r>
            <a:endParaRPr lang="de-DE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52BF22-D19C-4069-8C3A-20CC0455F40F}"/>
              </a:ext>
            </a:extLst>
          </p:cNvPr>
          <p:cNvSpPr txBox="1"/>
          <p:nvPr/>
        </p:nvSpPr>
        <p:spPr>
          <a:xfrm>
            <a:off x="8578118" y="4331702"/>
            <a:ext cx="167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FALSE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919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362677" y="-841205"/>
            <a:ext cx="469034" cy="5181336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021634"/>
              </p:ext>
            </p:extLst>
          </p:nvPr>
        </p:nvGraphicFramePr>
        <p:xfrm>
          <a:off x="919118" y="1983980"/>
          <a:ext cx="217481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0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141309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Favorite Animal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Likes Statistics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Birds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40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362677" y="-841205"/>
            <a:ext cx="469034" cy="5181336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/>
        </p:nvGraphicFramePr>
        <p:xfrm>
          <a:off x="919118" y="1983980"/>
          <a:ext cx="217481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0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141309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Favorite Animal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Likes Statistics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Birds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D97A357-B342-45CB-92A8-52BB77080AA2}"/>
              </a:ext>
            </a:extLst>
          </p:cNvPr>
          <p:cNvSpPr txBox="1"/>
          <p:nvPr/>
        </p:nvSpPr>
        <p:spPr>
          <a:xfrm>
            <a:off x="3917496" y="2211682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</a:t>
            </a:r>
            <a:endParaRPr lang="de-DE" kern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EE954F-927F-4BE4-ABCC-F34D6F49E62F}"/>
              </a:ext>
            </a:extLst>
          </p:cNvPr>
          <p:cNvSpPr txBox="1"/>
          <p:nvPr/>
        </p:nvSpPr>
        <p:spPr>
          <a:xfrm>
            <a:off x="5898698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Dogs</a:t>
            </a:r>
            <a:endParaRPr lang="de-DE" kern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3FC79F-25DF-4F15-8900-C20AE6F35866}"/>
              </a:ext>
            </a:extLst>
          </p:cNvPr>
          <p:cNvSpPr txBox="1"/>
          <p:nvPr/>
        </p:nvSpPr>
        <p:spPr>
          <a:xfrm>
            <a:off x="7813223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</a:t>
            </a:r>
            <a:endParaRPr lang="de-DE" kern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09CE4-DE30-4B89-BF83-B2706D6DB28B}"/>
              </a:ext>
            </a:extLst>
          </p:cNvPr>
          <p:cNvSpPr/>
          <p:nvPr/>
        </p:nvSpPr>
        <p:spPr>
          <a:xfrm>
            <a:off x="3548780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53EE19-75F0-45BE-9155-3DE42B692256}"/>
              </a:ext>
            </a:extLst>
          </p:cNvPr>
          <p:cNvSpPr/>
          <p:nvPr/>
        </p:nvSpPr>
        <p:spPr>
          <a:xfrm>
            <a:off x="5677482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B616F5-C3C3-4D1F-A34C-711CD94EBCBD}"/>
              </a:ext>
            </a:extLst>
          </p:cNvPr>
          <p:cNvSpPr/>
          <p:nvPr/>
        </p:nvSpPr>
        <p:spPr>
          <a:xfrm>
            <a:off x="7674717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1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362677" y="-841205"/>
            <a:ext cx="469034" cy="5181336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/>
        </p:nvGraphicFramePr>
        <p:xfrm>
          <a:off x="919118" y="1983980"/>
          <a:ext cx="217481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0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141309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Favorite Animal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Likes Statistics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Birds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D97A357-B342-45CB-92A8-52BB77080AA2}"/>
              </a:ext>
            </a:extLst>
          </p:cNvPr>
          <p:cNvSpPr txBox="1"/>
          <p:nvPr/>
        </p:nvSpPr>
        <p:spPr>
          <a:xfrm>
            <a:off x="3917496" y="2211682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</a:t>
            </a:r>
            <a:endParaRPr lang="de-DE" kern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EE954F-927F-4BE4-ABCC-F34D6F49E62F}"/>
              </a:ext>
            </a:extLst>
          </p:cNvPr>
          <p:cNvSpPr txBox="1"/>
          <p:nvPr/>
        </p:nvSpPr>
        <p:spPr>
          <a:xfrm>
            <a:off x="5898698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Dogs</a:t>
            </a:r>
            <a:endParaRPr lang="de-DE" kern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3FC79F-25DF-4F15-8900-C20AE6F35866}"/>
              </a:ext>
            </a:extLst>
          </p:cNvPr>
          <p:cNvSpPr txBox="1"/>
          <p:nvPr/>
        </p:nvSpPr>
        <p:spPr>
          <a:xfrm>
            <a:off x="7813223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</a:t>
            </a:r>
            <a:endParaRPr lang="de-DE" kern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09CE4-DE30-4B89-BF83-B2706D6DB28B}"/>
              </a:ext>
            </a:extLst>
          </p:cNvPr>
          <p:cNvSpPr/>
          <p:nvPr/>
        </p:nvSpPr>
        <p:spPr>
          <a:xfrm>
            <a:off x="3548780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53EE19-75F0-45BE-9155-3DE42B692256}"/>
              </a:ext>
            </a:extLst>
          </p:cNvPr>
          <p:cNvSpPr/>
          <p:nvPr/>
        </p:nvSpPr>
        <p:spPr>
          <a:xfrm>
            <a:off x="5677482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B616F5-C3C3-4D1F-A34C-711CD94EBCBD}"/>
              </a:ext>
            </a:extLst>
          </p:cNvPr>
          <p:cNvSpPr/>
          <p:nvPr/>
        </p:nvSpPr>
        <p:spPr>
          <a:xfrm>
            <a:off x="7674717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A12B3-B7E1-4AA4-B120-1905BB073A05}"/>
              </a:ext>
            </a:extLst>
          </p:cNvPr>
          <p:cNvSpPr txBox="1"/>
          <p:nvPr/>
        </p:nvSpPr>
        <p:spPr>
          <a:xfrm>
            <a:off x="3917496" y="3960550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Cats or Dogs</a:t>
            </a:r>
            <a:endParaRPr lang="de-DE" kern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CB856F-953C-421E-AD64-AA1F1B902B2B}"/>
              </a:ext>
            </a:extLst>
          </p:cNvPr>
          <p:cNvSpPr txBox="1"/>
          <p:nvPr/>
        </p:nvSpPr>
        <p:spPr>
          <a:xfrm>
            <a:off x="5898698" y="3960549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 or Dogs</a:t>
            </a:r>
            <a:endParaRPr lang="de-DE" kern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BBDDFB-16E0-4A89-A117-4D4B5567F8E0}"/>
              </a:ext>
            </a:extLst>
          </p:cNvPr>
          <p:cNvSpPr txBox="1"/>
          <p:nvPr/>
        </p:nvSpPr>
        <p:spPr>
          <a:xfrm>
            <a:off x="7813223" y="3960549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Cats or </a:t>
            </a:r>
            <a:r>
              <a:rPr lang="en-US" kern="1200" dirty="0" err="1"/>
              <a:t>Bidrs</a:t>
            </a:r>
            <a:endParaRPr lang="de-DE" kern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295F9-A4FC-40DA-A3B6-3AD1743555A0}"/>
              </a:ext>
            </a:extLst>
          </p:cNvPr>
          <p:cNvSpPr/>
          <p:nvPr/>
        </p:nvSpPr>
        <p:spPr>
          <a:xfrm>
            <a:off x="3548780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F4D4FD-1DB9-4888-A3B7-4AB5BC77E22A}"/>
              </a:ext>
            </a:extLst>
          </p:cNvPr>
          <p:cNvSpPr/>
          <p:nvPr/>
        </p:nvSpPr>
        <p:spPr>
          <a:xfrm>
            <a:off x="5677482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AFD77B-3040-4DC8-901E-8B8081AE0043}"/>
              </a:ext>
            </a:extLst>
          </p:cNvPr>
          <p:cNvSpPr/>
          <p:nvPr/>
        </p:nvSpPr>
        <p:spPr>
          <a:xfrm>
            <a:off x="7674717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14964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41649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choice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  <a:endCxn id="64" idx="0"/>
          </p:cNvCxnSpPr>
          <p:nvPr/>
        </p:nvCxnSpPr>
        <p:spPr>
          <a:xfrm rot="16200000" flipH="1" flipV="1">
            <a:off x="4362677" y="-841205"/>
            <a:ext cx="469034" cy="5181336"/>
          </a:xfrm>
          <a:prstGeom prst="curvedConnector3">
            <a:avLst>
              <a:gd name="adj1" fmla="val -4873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7B833C9E-796D-40EC-91CF-542A6B42FD94}"/>
              </a:ext>
            </a:extLst>
          </p:cNvPr>
          <p:cNvGraphicFramePr>
            <a:graphicFrameLocks noGrp="1"/>
          </p:cNvGraphicFramePr>
          <p:nvPr/>
        </p:nvGraphicFramePr>
        <p:xfrm>
          <a:off x="919118" y="1983980"/>
          <a:ext cx="2174816" cy="351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350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141309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696165">
                <a:tc>
                  <a:txBody>
                    <a:bodyPr/>
                    <a:lstStyle/>
                    <a:p>
                      <a:r>
                        <a:rPr lang="en-US" dirty="0"/>
                        <a:t>Favorite Animal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Likes Statistics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Birds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Cats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402995">
                <a:tc>
                  <a:txBody>
                    <a:bodyPr/>
                    <a:lstStyle/>
                    <a:p>
                      <a:r>
                        <a:rPr lang="en-US" dirty="0"/>
                        <a:t>Dogs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ED97A357-B342-45CB-92A8-52BB77080AA2}"/>
              </a:ext>
            </a:extLst>
          </p:cNvPr>
          <p:cNvSpPr txBox="1"/>
          <p:nvPr/>
        </p:nvSpPr>
        <p:spPr>
          <a:xfrm>
            <a:off x="3917496" y="2211682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</a:t>
            </a:r>
            <a:endParaRPr lang="de-DE" kern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EE954F-927F-4BE4-ABCC-F34D6F49E62F}"/>
              </a:ext>
            </a:extLst>
          </p:cNvPr>
          <p:cNvSpPr txBox="1"/>
          <p:nvPr/>
        </p:nvSpPr>
        <p:spPr>
          <a:xfrm>
            <a:off x="5898698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Dogs</a:t>
            </a:r>
            <a:endParaRPr lang="de-DE" kern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3FC79F-25DF-4F15-8900-C20AE6F35866}"/>
              </a:ext>
            </a:extLst>
          </p:cNvPr>
          <p:cNvSpPr txBox="1"/>
          <p:nvPr/>
        </p:nvSpPr>
        <p:spPr>
          <a:xfrm>
            <a:off x="7813223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</a:t>
            </a:r>
            <a:endParaRPr lang="de-DE" kern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09CE4-DE30-4B89-BF83-B2706D6DB28B}"/>
              </a:ext>
            </a:extLst>
          </p:cNvPr>
          <p:cNvSpPr/>
          <p:nvPr/>
        </p:nvSpPr>
        <p:spPr>
          <a:xfrm>
            <a:off x="3548780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53EE19-75F0-45BE-9155-3DE42B692256}"/>
              </a:ext>
            </a:extLst>
          </p:cNvPr>
          <p:cNvSpPr/>
          <p:nvPr/>
        </p:nvSpPr>
        <p:spPr>
          <a:xfrm>
            <a:off x="5677482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B616F5-C3C3-4D1F-A34C-711CD94EBCBD}"/>
              </a:ext>
            </a:extLst>
          </p:cNvPr>
          <p:cNvSpPr/>
          <p:nvPr/>
        </p:nvSpPr>
        <p:spPr>
          <a:xfrm>
            <a:off x="7674717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1EA12B3-B7E1-4AA4-B120-1905BB073A05}"/>
              </a:ext>
            </a:extLst>
          </p:cNvPr>
          <p:cNvSpPr txBox="1"/>
          <p:nvPr/>
        </p:nvSpPr>
        <p:spPr>
          <a:xfrm>
            <a:off x="3917496" y="3960550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Cats or Dogs</a:t>
            </a:r>
            <a:endParaRPr lang="de-DE" kern="12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CB856F-953C-421E-AD64-AA1F1B902B2B}"/>
              </a:ext>
            </a:extLst>
          </p:cNvPr>
          <p:cNvSpPr txBox="1"/>
          <p:nvPr/>
        </p:nvSpPr>
        <p:spPr>
          <a:xfrm>
            <a:off x="5898698" y="3960549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 or Dogs</a:t>
            </a:r>
            <a:endParaRPr lang="de-DE" kern="12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1BBDDFB-16E0-4A89-A117-4D4B5567F8E0}"/>
              </a:ext>
            </a:extLst>
          </p:cNvPr>
          <p:cNvSpPr txBox="1"/>
          <p:nvPr/>
        </p:nvSpPr>
        <p:spPr>
          <a:xfrm>
            <a:off x="7813223" y="3960549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Cats or Birds</a:t>
            </a:r>
            <a:endParaRPr lang="de-DE" kern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B8295F9-A4FC-40DA-A3B6-3AD1743555A0}"/>
              </a:ext>
            </a:extLst>
          </p:cNvPr>
          <p:cNvSpPr/>
          <p:nvPr/>
        </p:nvSpPr>
        <p:spPr>
          <a:xfrm>
            <a:off x="3548780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F4D4FD-1DB9-4888-A3B7-4AB5BC77E22A}"/>
              </a:ext>
            </a:extLst>
          </p:cNvPr>
          <p:cNvSpPr/>
          <p:nvPr/>
        </p:nvSpPr>
        <p:spPr>
          <a:xfrm>
            <a:off x="5677482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AFD77B-3040-4DC8-901E-8B8081AE0043}"/>
              </a:ext>
            </a:extLst>
          </p:cNvPr>
          <p:cNvSpPr/>
          <p:nvPr/>
        </p:nvSpPr>
        <p:spPr>
          <a:xfrm>
            <a:off x="7674717" y="4808536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1B6FB20-6D86-4523-93F1-0FA676246972}"/>
              </a:ext>
            </a:extLst>
          </p:cNvPr>
          <p:cNvSpPr/>
          <p:nvPr/>
        </p:nvSpPr>
        <p:spPr>
          <a:xfrm>
            <a:off x="4346722" y="5560821"/>
            <a:ext cx="65495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latin typeface="Bahnschrift" panose="020B0502040204020203" pitchFamily="34" charset="0"/>
              </a:rPr>
              <a:t>NOTE</a:t>
            </a:r>
            <a:r>
              <a:rPr lang="en-US" dirty="0">
                <a:latin typeface="Bahnschrift" panose="020B0502040204020203" pitchFamily="34" charset="0"/>
              </a:rPr>
              <a:t>: Cats OR Dogs OR Birds doesn't need to be calculated 	    since this includes everyone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53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22841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2659758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32E4BA-D6D8-4950-BD03-E208342BB93A}"/>
              </a:ext>
            </a:extLst>
          </p:cNvPr>
          <p:cNvCxnSpPr/>
          <p:nvPr/>
        </p:nvCxnSpPr>
        <p:spPr>
          <a:xfrm flipV="1">
            <a:off x="1582057" y="2423886"/>
            <a:ext cx="9260114" cy="3177871"/>
          </a:xfrm>
          <a:prstGeom prst="line">
            <a:avLst/>
          </a:prstGeom>
          <a:ln w="762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485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068EE-6990-48F4-8F4D-9D44FE39D551}"/>
              </a:ext>
            </a:extLst>
          </p:cNvPr>
          <p:cNvSpPr/>
          <p:nvPr/>
        </p:nvSpPr>
        <p:spPr>
          <a:xfrm>
            <a:off x="914400" y="4586514"/>
            <a:ext cx="4165600" cy="1204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966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" y="5276851"/>
            <a:ext cx="2029430" cy="1293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8" y="5276850"/>
            <a:ext cx="2029431" cy="129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CE163-F167-4FBD-985D-340F6293F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81" y="2273402"/>
            <a:ext cx="9296400" cy="5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82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068EE-6990-48F4-8F4D-9D44FE39D551}"/>
              </a:ext>
            </a:extLst>
          </p:cNvPr>
          <p:cNvSpPr/>
          <p:nvPr/>
        </p:nvSpPr>
        <p:spPr>
          <a:xfrm>
            <a:off x="4789713" y="2826657"/>
            <a:ext cx="2799071" cy="1204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4435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068EE-6990-48F4-8F4D-9D44FE39D551}"/>
              </a:ext>
            </a:extLst>
          </p:cNvPr>
          <p:cNvSpPr/>
          <p:nvPr/>
        </p:nvSpPr>
        <p:spPr>
          <a:xfrm>
            <a:off x="7634513" y="2224314"/>
            <a:ext cx="3004458" cy="1204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617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7068EE-6990-48F4-8F4D-9D44FE39D551}"/>
              </a:ext>
            </a:extLst>
          </p:cNvPr>
          <p:cNvSpPr/>
          <p:nvPr/>
        </p:nvSpPr>
        <p:spPr>
          <a:xfrm>
            <a:off x="4736649" y="2826657"/>
            <a:ext cx="3004458" cy="1204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65D70A-9197-441C-9A2D-A8B9F17ED2C0}"/>
              </a:ext>
            </a:extLst>
          </p:cNvPr>
          <p:cNvSpPr/>
          <p:nvPr/>
        </p:nvSpPr>
        <p:spPr>
          <a:xfrm>
            <a:off x="1095827" y="4633686"/>
            <a:ext cx="3640822" cy="125223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79BF40-67F5-40AF-8484-830B55A2BC7B}"/>
              </a:ext>
            </a:extLst>
          </p:cNvPr>
          <p:cNvSpPr/>
          <p:nvPr/>
        </p:nvSpPr>
        <p:spPr>
          <a:xfrm>
            <a:off x="7634513" y="2224314"/>
            <a:ext cx="3004458" cy="1204686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/>
          <p:nvPr/>
        </p:nvCxnSpPr>
        <p:spPr>
          <a:xfrm>
            <a:off x="1209681" y="5370286"/>
            <a:ext cx="3526968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4BDFCA-4B66-473E-B1B7-2FD5BB5EBD37}"/>
              </a:ext>
            </a:extLst>
          </p:cNvPr>
          <p:cNvCxnSpPr/>
          <p:nvPr/>
        </p:nvCxnSpPr>
        <p:spPr>
          <a:xfrm>
            <a:off x="4482653" y="3429000"/>
            <a:ext cx="3526968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6DF63B-6564-418B-A5F5-776DFB81A92F}"/>
              </a:ext>
            </a:extLst>
          </p:cNvPr>
          <p:cNvCxnSpPr/>
          <p:nvPr/>
        </p:nvCxnSpPr>
        <p:spPr>
          <a:xfrm>
            <a:off x="7305682" y="2837543"/>
            <a:ext cx="3526968" cy="0"/>
          </a:xfrm>
          <a:prstGeom prst="line">
            <a:avLst/>
          </a:prstGeom>
          <a:ln w="3810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243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7467D-4512-4DDD-BC7D-E3C95C7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5FC4B-86C0-4309-BD1C-A83E41357215}"/>
              </a:ext>
            </a:extLst>
          </p:cNvPr>
          <p:cNvGrpSpPr/>
          <p:nvPr/>
        </p:nvGrpSpPr>
        <p:grpSpPr>
          <a:xfrm>
            <a:off x="2381691" y="1394058"/>
            <a:ext cx="5880488" cy="2217204"/>
            <a:chOff x="6970713" y="1349997"/>
            <a:chExt cx="6624223" cy="267462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C4ABD4-82C8-425A-95E9-3DED5991955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1A2ABD-701C-4C6F-97F1-DB06F41E97B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21D8-4C81-43E9-B3B4-77039B4ED56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Temp &lt; 10</a:t>
                </a:r>
                <a:endParaRPr lang="de-DE" sz="2000" kern="12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C5A0AB-3ECE-4638-AE36-2FB2E16A70F3}"/>
                </a:ext>
              </a:extLst>
            </p:cNvPr>
            <p:cNvCxnSpPr>
              <a:cxnSpLocks/>
              <a:stCxn id="26" idx="2"/>
              <a:endCxn id="25" idx="0"/>
            </p:cNvCxnSpPr>
            <p:nvPr/>
          </p:nvCxnSpPr>
          <p:spPr>
            <a:xfrm flipH="1">
              <a:off x="8031163" y="2320448"/>
              <a:ext cx="1854591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00CF3-0BF9-4D4C-8553-E9DB3191B23D}"/>
                </a:ext>
              </a:extLst>
            </p:cNvPr>
            <p:cNvCxnSpPr>
              <a:cxnSpLocks/>
              <a:stCxn id="27" idx="2"/>
              <a:endCxn id="22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5D8D32-28EF-4B29-9B69-63B61AFFDD1C}"/>
                </a:ext>
              </a:extLst>
            </p:cNvPr>
            <p:cNvSpPr txBox="1"/>
            <p:nvPr/>
          </p:nvSpPr>
          <p:spPr>
            <a:xfrm>
              <a:off x="6970713" y="3054168"/>
              <a:ext cx="2120900" cy="97044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0 Players</a:t>
              </a:r>
              <a:endParaRPr lang="de-DE" sz="2000" kern="12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FA0A510-03A4-4EC0-AB35-EA0324842611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6BF1E19-DACE-4C56-8427-0DB86A77F05B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511630A-56A6-4B3C-A071-2B4F4A2CA73B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Temp &lt; 20</a:t>
                </a:r>
                <a:endParaRPr lang="en-US" sz="2000" kern="1200" dirty="0"/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BC1E4D-6A14-4226-9269-F41A9D5BD258}"/>
              </a:ext>
            </a:extLst>
          </p:cNvPr>
          <p:cNvGrpSpPr/>
          <p:nvPr/>
        </p:nvGrpSpPr>
        <p:grpSpPr>
          <a:xfrm>
            <a:off x="5219699" y="4061091"/>
            <a:ext cx="1882776" cy="830715"/>
            <a:chOff x="3574770" y="5417315"/>
            <a:chExt cx="2120900" cy="10020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50E7BC-0C50-4663-9B3E-50ADFCA792D3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F37FAF-AB9C-40C2-A50C-56B21C702FBE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dirty="0"/>
                <a:t>7 Players</a:t>
              </a:r>
              <a:endParaRPr lang="en-US" sz="2000" kern="1200" dirty="0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B5704E-F5EE-4448-AB8F-67A446AA46F0}"/>
              </a:ext>
            </a:extLst>
          </p:cNvPr>
          <p:cNvCxnSpPr>
            <a:cxnSpLocks/>
            <a:stCxn id="23" idx="2"/>
            <a:endCxn id="37" idx="0"/>
          </p:cNvCxnSpPr>
          <p:nvPr/>
        </p:nvCxnSpPr>
        <p:spPr>
          <a:xfrm flipH="1">
            <a:off x="6161087" y="3602787"/>
            <a:ext cx="1159705" cy="484536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1A5B39-B1FF-4155-ACFC-AB0260EAC31C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320792" y="3602787"/>
            <a:ext cx="1414205" cy="52353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C4E59BD-16E8-4DE2-AE76-F444EB87FEB0}"/>
              </a:ext>
            </a:extLst>
          </p:cNvPr>
          <p:cNvGrpSpPr/>
          <p:nvPr/>
        </p:nvGrpSpPr>
        <p:grpSpPr>
          <a:xfrm>
            <a:off x="8031206" y="4019208"/>
            <a:ext cx="1882776" cy="830715"/>
            <a:chOff x="3574770" y="5417315"/>
            <a:chExt cx="2120900" cy="1002094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8A7341D-0A48-4993-8265-2D3FD362C7C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477900E-C5F9-49DA-A983-4C93029FEF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10 Players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768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926643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1727200" y="2278743"/>
            <a:ext cx="0" cy="3701900"/>
          </a:xfrm>
          <a:prstGeom prst="line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/>
          <p:nvPr/>
        </p:nvCxnSpPr>
        <p:spPr>
          <a:xfrm>
            <a:off x="1828800" y="3761581"/>
            <a:ext cx="926011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6B8BB8-2737-4BDE-9BD5-2554AD7957CF}"/>
              </a:ext>
            </a:extLst>
          </p:cNvPr>
          <p:cNvCxnSpPr>
            <a:cxnSpLocks/>
          </p:cNvCxnSpPr>
          <p:nvPr/>
        </p:nvCxnSpPr>
        <p:spPr>
          <a:xfrm>
            <a:off x="3555999" y="3726486"/>
            <a:ext cx="0" cy="14925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4361542" y="3761581"/>
            <a:ext cx="0" cy="149259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5914571" y="3190648"/>
            <a:ext cx="0" cy="53583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61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997742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2278743"/>
            <a:ext cx="0" cy="3701900"/>
          </a:xfrm>
          <a:prstGeom prst="line">
            <a:avLst/>
          </a:prstGeom>
          <a:ln w="381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4630057" y="3209100"/>
            <a:ext cx="675405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61201" y="3225743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93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4630057" y="3209100"/>
            <a:ext cx="675405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61201" y="3225743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433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7467D-4512-4DDD-BC7D-E3C95C7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5FC4B-86C0-4309-BD1C-A83E41357215}"/>
              </a:ext>
            </a:extLst>
          </p:cNvPr>
          <p:cNvGrpSpPr/>
          <p:nvPr/>
        </p:nvGrpSpPr>
        <p:grpSpPr>
          <a:xfrm>
            <a:off x="4310050" y="1466630"/>
            <a:ext cx="3513148" cy="1412722"/>
            <a:chOff x="8031163" y="1349997"/>
            <a:chExt cx="3957474" cy="1704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C4ABD4-82C8-425A-95E9-3DED5991955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1A2ABD-701C-4C6F-97F1-DB06F41E97B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21D8-4C81-43E9-B3B4-77039B4ED56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Temp &gt;= 10</a:t>
                </a:r>
                <a:endParaRPr lang="de-DE" sz="2000" kern="12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C5A0AB-3ECE-4638-AE36-2FB2E16A70F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031163" y="2320448"/>
              <a:ext cx="1854591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00CF3-0BF9-4D4C-8553-E9DB3191B23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885754" y="2320447"/>
              <a:ext cx="2102883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91012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4630057" y="3209100"/>
            <a:ext cx="675405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61201" y="3225743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90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4630057" y="3209100"/>
            <a:ext cx="675405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61201" y="3225743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5E0873-B27A-4BA2-A471-2D611BA462F5}"/>
              </a:ext>
            </a:extLst>
          </p:cNvPr>
          <p:cNvCxnSpPr>
            <a:cxnSpLocks/>
          </p:cNvCxnSpPr>
          <p:nvPr/>
        </p:nvCxnSpPr>
        <p:spPr>
          <a:xfrm>
            <a:off x="1821542" y="2247220"/>
            <a:ext cx="0" cy="35439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034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2D88B-D4ED-4205-B61C-431FAEDCE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620" y="123825"/>
            <a:ext cx="10353762" cy="970450"/>
          </a:xfrm>
        </p:spPr>
        <p:txBody>
          <a:bodyPr/>
          <a:lstStyle/>
          <a:p>
            <a:r>
              <a:rPr lang="en-US" dirty="0"/>
              <a:t>Polynomial regression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62F14-2855-4C5C-BD08-5F3DF1DB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1" y="5276851"/>
            <a:ext cx="2029430" cy="12935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E318C-E39D-4194-9F44-B3C22F0A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088" y="5276850"/>
            <a:ext cx="2029431" cy="1293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74C812-D978-417F-A222-389030718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6132" y="1230541"/>
            <a:ext cx="3614738" cy="557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5CE163-F167-4FBD-985D-340F6293F0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181" y="2273402"/>
            <a:ext cx="9296400" cy="562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1843C-6523-4203-8A7F-C310D2A60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181" y="3157480"/>
            <a:ext cx="6057900" cy="54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08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4630057" y="3209100"/>
            <a:ext cx="6754056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61201" y="3225743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8472BAE-0D43-4B29-933B-7F18C1DAD92D}"/>
              </a:ext>
            </a:extLst>
          </p:cNvPr>
          <p:cNvSpPr txBox="1">
            <a:spLocks/>
          </p:cNvSpPr>
          <p:nvPr/>
        </p:nvSpPr>
        <p:spPr>
          <a:xfrm>
            <a:off x="-1209760" y="59058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Minimum number of data points (ex. 5)</a:t>
            </a:r>
            <a:endParaRPr lang="de-DE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D44CD-797E-4BCB-9029-E1C7E1FF2FC6}"/>
              </a:ext>
            </a:extLst>
          </p:cNvPr>
          <p:cNvSpPr/>
          <p:nvPr/>
        </p:nvSpPr>
        <p:spPr>
          <a:xfrm>
            <a:off x="4746171" y="1731963"/>
            <a:ext cx="6521904" cy="3725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715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7467D-4512-4DDD-BC7D-E3C95C7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5FC4B-86C0-4309-BD1C-A83E41357215}"/>
              </a:ext>
            </a:extLst>
          </p:cNvPr>
          <p:cNvGrpSpPr/>
          <p:nvPr/>
        </p:nvGrpSpPr>
        <p:grpSpPr>
          <a:xfrm>
            <a:off x="4310050" y="1466630"/>
            <a:ext cx="3513148" cy="1412722"/>
            <a:chOff x="8031163" y="1349997"/>
            <a:chExt cx="3957474" cy="1704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C4ABD4-82C8-425A-95E9-3DED5991955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1A2ABD-701C-4C6F-97F1-DB06F41E97B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21D8-4C81-43E9-B3B4-77039B4ED56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Temp &gt;= 10</a:t>
                </a:r>
                <a:endParaRPr lang="de-DE" sz="2000" kern="12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C5A0AB-3ECE-4638-AE36-2FB2E16A70F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031163" y="2320448"/>
              <a:ext cx="1854591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00CF3-0BF9-4D4C-8553-E9DB3191B23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885754" y="2320447"/>
              <a:ext cx="2102883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F229B1-EFC1-45B7-9901-8AAD3A48CFF6}"/>
              </a:ext>
            </a:extLst>
          </p:cNvPr>
          <p:cNvSpPr txBox="1"/>
          <p:nvPr/>
        </p:nvSpPr>
        <p:spPr>
          <a:xfrm>
            <a:off x="3368662" y="3026759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0 Players</a:t>
            </a:r>
            <a:endParaRPr lang="de-DE" sz="2000" kern="1200" dirty="0"/>
          </a:p>
        </p:txBody>
      </p:sp>
    </p:spTree>
    <p:extLst>
      <p:ext uri="{BB962C8B-B14F-4D97-AF65-F5344CB8AC3E}">
        <p14:creationId xmlns:p14="http://schemas.microsoft.com/office/powerpoint/2010/main" val="12058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5505985" y="3113086"/>
            <a:ext cx="5994242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75715" y="3113086"/>
            <a:ext cx="0" cy="45742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A6720C-CBC0-483A-8FA4-B4488F33448E}"/>
              </a:ext>
            </a:extLst>
          </p:cNvPr>
          <p:cNvCxnSpPr>
            <a:cxnSpLocks/>
          </p:cNvCxnSpPr>
          <p:nvPr/>
        </p:nvCxnSpPr>
        <p:spPr>
          <a:xfrm>
            <a:off x="9013373" y="2895372"/>
            <a:ext cx="0" cy="330257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8472BAE-0D43-4B29-933B-7F18C1DAD92D}"/>
              </a:ext>
            </a:extLst>
          </p:cNvPr>
          <p:cNvSpPr txBox="1">
            <a:spLocks/>
          </p:cNvSpPr>
          <p:nvPr/>
        </p:nvSpPr>
        <p:spPr>
          <a:xfrm>
            <a:off x="-1209760" y="59058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Minimum number of data points (ex. 5)</a:t>
            </a:r>
            <a:endParaRPr lang="de-DE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D44CD-797E-4BCB-9029-E1C7E1FF2FC6}"/>
              </a:ext>
            </a:extLst>
          </p:cNvPr>
          <p:cNvSpPr/>
          <p:nvPr/>
        </p:nvSpPr>
        <p:spPr>
          <a:xfrm>
            <a:off x="4746171" y="1731963"/>
            <a:ext cx="6521904" cy="3725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D2CD99-B52D-4A41-91F2-7FD0C0DA82C3}"/>
              </a:ext>
            </a:extLst>
          </p:cNvPr>
          <p:cNvCxnSpPr>
            <a:cxnSpLocks/>
          </p:cNvCxnSpPr>
          <p:nvPr/>
        </p:nvCxnSpPr>
        <p:spPr>
          <a:xfrm>
            <a:off x="5505985" y="165713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32060-5130-4EC8-82D4-1BEB3DD60AE7}"/>
              </a:ext>
            </a:extLst>
          </p:cNvPr>
          <p:cNvCxnSpPr>
            <a:cxnSpLocks/>
          </p:cNvCxnSpPr>
          <p:nvPr/>
        </p:nvCxnSpPr>
        <p:spPr>
          <a:xfrm>
            <a:off x="10218058" y="2884372"/>
            <a:ext cx="0" cy="22871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647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6469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5505985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FB40A3-A232-4664-9FBB-04DAC205F4C9}"/>
              </a:ext>
            </a:extLst>
          </p:cNvPr>
          <p:cNvCxnSpPr>
            <a:cxnSpLocks/>
          </p:cNvCxnSpPr>
          <p:nvPr/>
        </p:nvCxnSpPr>
        <p:spPr>
          <a:xfrm>
            <a:off x="4630057" y="173196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E66314-9174-437E-9F57-9729B962497B}"/>
              </a:ext>
            </a:extLst>
          </p:cNvPr>
          <p:cNvCxnSpPr>
            <a:cxnSpLocks/>
          </p:cNvCxnSpPr>
          <p:nvPr/>
        </p:nvCxnSpPr>
        <p:spPr>
          <a:xfrm>
            <a:off x="7233262" y="2822800"/>
            <a:ext cx="403481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31886D9-4A13-41D2-B57C-52ABA6CC8100}"/>
              </a:ext>
            </a:extLst>
          </p:cNvPr>
          <p:cNvCxnSpPr>
            <a:cxnSpLocks/>
          </p:cNvCxnSpPr>
          <p:nvPr/>
        </p:nvCxnSpPr>
        <p:spPr>
          <a:xfrm>
            <a:off x="1415142" y="5312227"/>
            <a:ext cx="0" cy="14514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F0DEF8-69D1-436A-8031-8BE5B713D0DD}"/>
              </a:ext>
            </a:extLst>
          </p:cNvPr>
          <p:cNvCxnSpPr>
            <a:cxnSpLocks/>
          </p:cNvCxnSpPr>
          <p:nvPr/>
        </p:nvCxnSpPr>
        <p:spPr>
          <a:xfrm>
            <a:off x="7075715" y="3265486"/>
            <a:ext cx="0" cy="305028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7C1ECC-B40D-4BD6-BCAC-F471791F02F4}"/>
              </a:ext>
            </a:extLst>
          </p:cNvPr>
          <p:cNvCxnSpPr>
            <a:cxnSpLocks/>
          </p:cNvCxnSpPr>
          <p:nvPr/>
        </p:nvCxnSpPr>
        <p:spPr>
          <a:xfrm>
            <a:off x="1233714" y="5312227"/>
            <a:ext cx="3396343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D8472BAE-0D43-4B29-933B-7F18C1DAD92D}"/>
              </a:ext>
            </a:extLst>
          </p:cNvPr>
          <p:cNvSpPr txBox="1">
            <a:spLocks/>
          </p:cNvSpPr>
          <p:nvPr/>
        </p:nvSpPr>
        <p:spPr>
          <a:xfrm>
            <a:off x="-1209760" y="5905813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/>
              <a:t>Minimum number of data points (ex. 5)</a:t>
            </a:r>
            <a:endParaRPr lang="de-DE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ED44CD-797E-4BCB-9029-E1C7E1FF2FC6}"/>
              </a:ext>
            </a:extLst>
          </p:cNvPr>
          <p:cNvSpPr/>
          <p:nvPr/>
        </p:nvSpPr>
        <p:spPr>
          <a:xfrm>
            <a:off x="4746171" y="1731963"/>
            <a:ext cx="6521904" cy="37254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6D2CD99-B52D-4A41-91F2-7FD0C0DA82C3}"/>
              </a:ext>
            </a:extLst>
          </p:cNvPr>
          <p:cNvCxnSpPr>
            <a:cxnSpLocks/>
          </p:cNvCxnSpPr>
          <p:nvPr/>
        </p:nvCxnSpPr>
        <p:spPr>
          <a:xfrm>
            <a:off x="7465414" y="1657133"/>
            <a:ext cx="0" cy="424868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A32060-5130-4EC8-82D4-1BEB3DD60AE7}"/>
              </a:ext>
            </a:extLst>
          </p:cNvPr>
          <p:cNvCxnSpPr>
            <a:cxnSpLocks/>
          </p:cNvCxnSpPr>
          <p:nvPr/>
        </p:nvCxnSpPr>
        <p:spPr>
          <a:xfrm>
            <a:off x="5123544" y="3429000"/>
            <a:ext cx="0" cy="141514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0CCB6B-03EA-461A-B7AE-B2FD3759299E}"/>
              </a:ext>
            </a:extLst>
          </p:cNvPr>
          <p:cNvCxnSpPr>
            <a:cxnSpLocks/>
          </p:cNvCxnSpPr>
          <p:nvPr/>
        </p:nvCxnSpPr>
        <p:spPr>
          <a:xfrm>
            <a:off x="4898571" y="3265486"/>
            <a:ext cx="2177144" cy="0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707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7467D-4512-4DDD-BC7D-E3C95C7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5FC4B-86C0-4309-BD1C-A83E41357215}"/>
              </a:ext>
            </a:extLst>
          </p:cNvPr>
          <p:cNvGrpSpPr/>
          <p:nvPr/>
        </p:nvGrpSpPr>
        <p:grpSpPr>
          <a:xfrm>
            <a:off x="4310050" y="1466630"/>
            <a:ext cx="3513148" cy="1412722"/>
            <a:chOff x="8031163" y="1349997"/>
            <a:chExt cx="3957474" cy="1704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C4ABD4-82C8-425A-95E9-3DED5991955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1A2ABD-701C-4C6F-97F1-DB06F41E97B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21D8-4C81-43E9-B3B4-77039B4ED56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Temp &gt;= 10</a:t>
                </a:r>
                <a:endParaRPr lang="de-DE" sz="2000" kern="12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C5A0AB-3ECE-4638-AE36-2FB2E16A70F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031163" y="2320448"/>
              <a:ext cx="1854591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00CF3-0BF9-4D4C-8553-E9DB3191B23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885754" y="2320447"/>
              <a:ext cx="2102883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F229B1-EFC1-45B7-9901-8AAD3A48CFF6}"/>
              </a:ext>
            </a:extLst>
          </p:cNvPr>
          <p:cNvSpPr txBox="1"/>
          <p:nvPr/>
        </p:nvSpPr>
        <p:spPr>
          <a:xfrm>
            <a:off x="3368662" y="3026759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0 Players</a:t>
            </a:r>
            <a:endParaRPr lang="de-DE" sz="200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CA388-E2FF-4A88-B1B7-98790CCA1C4D}"/>
              </a:ext>
            </a:extLst>
          </p:cNvPr>
          <p:cNvSpPr txBox="1"/>
          <p:nvPr/>
        </p:nvSpPr>
        <p:spPr>
          <a:xfrm>
            <a:off x="6881810" y="3013979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Temp &lt;= 16</a:t>
            </a:r>
            <a:endParaRPr lang="de-DE" sz="2000" kern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023D9F-4FFE-4BB2-A590-20EBE943532C}"/>
              </a:ext>
            </a:extLst>
          </p:cNvPr>
          <p:cNvCxnSpPr>
            <a:cxnSpLocks/>
          </p:cNvCxnSpPr>
          <p:nvPr/>
        </p:nvCxnSpPr>
        <p:spPr>
          <a:xfrm>
            <a:off x="7831195" y="3831241"/>
            <a:ext cx="1866781" cy="60824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011C9-ADE1-4474-9546-EF270EA7AE07}"/>
              </a:ext>
            </a:extLst>
          </p:cNvPr>
          <p:cNvCxnSpPr>
            <a:cxnSpLocks/>
          </p:cNvCxnSpPr>
          <p:nvPr/>
        </p:nvCxnSpPr>
        <p:spPr>
          <a:xfrm flipH="1">
            <a:off x="6096000" y="3831242"/>
            <a:ext cx="1646367" cy="60823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17C90C-D0A6-48D8-8F16-E9606BB16995}"/>
              </a:ext>
            </a:extLst>
          </p:cNvPr>
          <p:cNvSpPr txBox="1"/>
          <p:nvPr/>
        </p:nvSpPr>
        <p:spPr>
          <a:xfrm>
            <a:off x="5251438" y="4586888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7.75 Players</a:t>
            </a:r>
            <a:endParaRPr lang="de-DE" sz="2000" kern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8BBE1-DC3F-41A1-943E-9F5604514EA8}"/>
              </a:ext>
            </a:extLst>
          </p:cNvPr>
          <p:cNvSpPr txBox="1"/>
          <p:nvPr/>
        </p:nvSpPr>
        <p:spPr>
          <a:xfrm>
            <a:off x="8764585" y="4582942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0 Players</a:t>
            </a:r>
            <a:endParaRPr lang="de-DE" sz="2000" kern="1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88546D-986F-44CC-90B7-9DEB08D7253F}"/>
              </a:ext>
            </a:extLst>
          </p:cNvPr>
          <p:cNvSpPr/>
          <p:nvPr/>
        </p:nvSpPr>
        <p:spPr>
          <a:xfrm>
            <a:off x="4648250" y="5751571"/>
            <a:ext cx="30941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Mean = (7+7+8+9) / 4 =7.75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1593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67467D-4512-4DDD-BC7D-E3C95C77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35FC4B-86C0-4309-BD1C-A83E41357215}"/>
              </a:ext>
            </a:extLst>
          </p:cNvPr>
          <p:cNvGrpSpPr/>
          <p:nvPr/>
        </p:nvGrpSpPr>
        <p:grpSpPr>
          <a:xfrm>
            <a:off x="4310050" y="1466630"/>
            <a:ext cx="3513148" cy="1412722"/>
            <a:chOff x="8031163" y="1349997"/>
            <a:chExt cx="3957474" cy="170417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AC4ABD4-82C8-425A-95E9-3DED59919550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41A2ABD-701C-4C6F-97F1-DB06F41E97BD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B621D8-4C81-43E9-B3B4-77039B4ED56C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kern="1200" dirty="0"/>
                  <a:t>Temp &gt;= 10</a:t>
                </a:r>
                <a:endParaRPr lang="de-DE" sz="2000" kern="1200" dirty="0"/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DC5A0AB-3ECE-4638-AE36-2FB2E16A70F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8031163" y="2320448"/>
              <a:ext cx="1854591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F00CF3-0BF9-4D4C-8553-E9DB3191B23D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9885754" y="2320447"/>
              <a:ext cx="2102883" cy="733722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3F229B1-EFC1-45B7-9901-8AAD3A48CFF6}"/>
              </a:ext>
            </a:extLst>
          </p:cNvPr>
          <p:cNvSpPr txBox="1"/>
          <p:nvPr/>
        </p:nvSpPr>
        <p:spPr>
          <a:xfrm>
            <a:off x="3368662" y="3026759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0 Players</a:t>
            </a:r>
            <a:endParaRPr lang="de-DE" sz="200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CA388-E2FF-4A88-B1B7-98790CCA1C4D}"/>
              </a:ext>
            </a:extLst>
          </p:cNvPr>
          <p:cNvSpPr txBox="1"/>
          <p:nvPr/>
        </p:nvSpPr>
        <p:spPr>
          <a:xfrm>
            <a:off x="6881810" y="3013979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Temp &lt;= 16</a:t>
            </a:r>
            <a:endParaRPr lang="de-DE" sz="2000" kern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023D9F-4FFE-4BB2-A590-20EBE943532C}"/>
              </a:ext>
            </a:extLst>
          </p:cNvPr>
          <p:cNvCxnSpPr>
            <a:cxnSpLocks/>
          </p:cNvCxnSpPr>
          <p:nvPr/>
        </p:nvCxnSpPr>
        <p:spPr>
          <a:xfrm>
            <a:off x="7831195" y="3831241"/>
            <a:ext cx="1866781" cy="60824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D011C9-ADE1-4474-9546-EF270EA7AE07}"/>
              </a:ext>
            </a:extLst>
          </p:cNvPr>
          <p:cNvCxnSpPr>
            <a:cxnSpLocks/>
          </p:cNvCxnSpPr>
          <p:nvPr/>
        </p:nvCxnSpPr>
        <p:spPr>
          <a:xfrm flipH="1">
            <a:off x="6096000" y="3831242"/>
            <a:ext cx="1646367" cy="60823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017C90C-D0A6-48D8-8F16-E9606BB16995}"/>
              </a:ext>
            </a:extLst>
          </p:cNvPr>
          <p:cNvSpPr txBox="1"/>
          <p:nvPr/>
        </p:nvSpPr>
        <p:spPr>
          <a:xfrm>
            <a:off x="5251438" y="4586888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8 Players</a:t>
            </a:r>
            <a:endParaRPr lang="de-DE" sz="2000" kern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88BBE1-DC3F-41A1-943E-9F5604514EA8}"/>
              </a:ext>
            </a:extLst>
          </p:cNvPr>
          <p:cNvSpPr txBox="1"/>
          <p:nvPr/>
        </p:nvSpPr>
        <p:spPr>
          <a:xfrm>
            <a:off x="8764585" y="4582942"/>
            <a:ext cx="1882776" cy="804482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dirty="0"/>
              <a:t>0 Players</a:t>
            </a:r>
            <a:endParaRPr lang="de-DE" sz="2000" kern="1200" dirty="0"/>
          </a:p>
        </p:txBody>
      </p:sp>
    </p:spTree>
    <p:extLst>
      <p:ext uri="{BB962C8B-B14F-4D97-AF65-F5344CB8AC3E}">
        <p14:creationId xmlns:p14="http://schemas.microsoft.com/office/powerpoint/2010/main" val="2003166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Example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B8AA513-D285-4FAB-80FF-BFD399DABA97}"/>
              </a:ext>
            </a:extLst>
          </p:cNvPr>
          <p:cNvGrpSpPr/>
          <p:nvPr/>
        </p:nvGrpSpPr>
        <p:grpSpPr>
          <a:xfrm>
            <a:off x="9318411" y="7210425"/>
            <a:ext cx="3064089" cy="891588"/>
            <a:chOff x="7108950" y="1349997"/>
            <a:chExt cx="6485986" cy="268828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77DEABA-CD9C-4745-BA9B-5687E0DEC848}"/>
                </a:ext>
              </a:extLst>
            </p:cNvPr>
            <p:cNvGrpSpPr/>
            <p:nvPr/>
          </p:nvGrpSpPr>
          <p:grpSpPr>
            <a:xfrm>
              <a:off x="8825304" y="1349997"/>
              <a:ext cx="2120900" cy="970450"/>
              <a:chOff x="2225972" y="485320"/>
              <a:chExt cx="3676054" cy="1838027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D2C8148-73E6-4BED-A378-CA9CB8EE0C4C}"/>
                  </a:ext>
                </a:extLst>
              </p:cNvPr>
              <p:cNvSpPr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88486F3-36FB-46F0-873F-DF897D76A5E3}"/>
                  </a:ext>
                </a:extLst>
              </p:cNvPr>
              <p:cNvSpPr txBox="1"/>
              <p:nvPr/>
            </p:nvSpPr>
            <p:spPr>
              <a:xfrm>
                <a:off x="2225972" y="485320"/>
                <a:ext cx="3676054" cy="1838027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de-DE" sz="2000" kern="1200" dirty="0"/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5F0AA6-892B-4BD4-A48E-B79C1488C6B3}"/>
                </a:ext>
              </a:extLst>
            </p:cNvPr>
            <p:cNvCxnSpPr>
              <a:cxnSpLocks/>
              <a:stCxn id="39" idx="2"/>
              <a:endCxn id="45" idx="0"/>
            </p:cNvCxnSpPr>
            <p:nvPr/>
          </p:nvCxnSpPr>
          <p:spPr>
            <a:xfrm flipH="1">
              <a:off x="8169400" y="2320447"/>
              <a:ext cx="1716354" cy="747383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CE16769-315C-437D-9933-9CC145961F35}"/>
                </a:ext>
              </a:extLst>
            </p:cNvPr>
            <p:cNvCxnSpPr>
              <a:cxnSpLocks/>
              <a:stCxn id="40" idx="2"/>
              <a:endCxn id="47" idx="0"/>
            </p:cNvCxnSpPr>
            <p:nvPr/>
          </p:nvCxnSpPr>
          <p:spPr>
            <a:xfrm>
              <a:off x="9885754" y="2320447"/>
              <a:ext cx="2648733" cy="733721"/>
            </a:xfrm>
            <a:prstGeom prst="straightConnector1">
              <a:avLst/>
            </a:prstGeom>
            <a:ln w="666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5467274-4106-4620-8559-A176518827B1}"/>
                </a:ext>
              </a:extLst>
            </p:cNvPr>
            <p:cNvGrpSpPr/>
            <p:nvPr/>
          </p:nvGrpSpPr>
          <p:grpSpPr>
            <a:xfrm>
              <a:off x="7108950" y="3059638"/>
              <a:ext cx="2184745" cy="978643"/>
              <a:chOff x="1300316" y="-96210"/>
              <a:chExt cx="3786714" cy="18535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2A77CDC-B906-4E7A-BECE-2EEE0E426A42}"/>
                  </a:ext>
                </a:extLst>
              </p:cNvPr>
              <p:cNvSpPr txBox="1"/>
              <p:nvPr/>
            </p:nvSpPr>
            <p:spPr>
              <a:xfrm>
                <a:off x="1300316" y="-80692"/>
                <a:ext cx="3676054" cy="183802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0" dirty="0"/>
                  <a:t>Age &gt; 1 year</a:t>
                </a:r>
                <a:endParaRPr lang="de-DE" sz="2000" kern="12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385102C-144B-43C6-8E30-C2463232770C}"/>
                  </a:ext>
                </a:extLst>
              </p:cNvPr>
              <p:cNvSpPr/>
              <p:nvPr/>
            </p:nvSpPr>
            <p:spPr>
              <a:xfrm>
                <a:off x="1410976" y="-96210"/>
                <a:ext cx="3676054" cy="1838026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3A7B511-E223-4FB7-A568-437AA6B68867}"/>
                </a:ext>
              </a:extLst>
            </p:cNvPr>
            <p:cNvGrpSpPr/>
            <p:nvPr/>
          </p:nvGrpSpPr>
          <p:grpSpPr>
            <a:xfrm>
              <a:off x="11474036" y="3043944"/>
              <a:ext cx="2120900" cy="980674"/>
              <a:chOff x="4649400" y="-125938"/>
              <a:chExt cx="3676054" cy="1857392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D4B1D94-8A2E-4419-A304-85BF42826AD0}"/>
                  </a:ext>
                </a:extLst>
              </p:cNvPr>
              <p:cNvSpPr/>
              <p:nvPr/>
            </p:nvSpPr>
            <p:spPr>
              <a:xfrm>
                <a:off x="4649400" y="-106573"/>
                <a:ext cx="3676054" cy="1838027"/>
              </a:xfrm>
              <a:prstGeom prst="rect">
                <a:avLst/>
              </a:prstGeom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F1B31D8-2026-4FE2-A096-5AC00383CC13}"/>
                  </a:ext>
                </a:extLst>
              </p:cNvPr>
              <p:cNvSpPr txBox="1"/>
              <p:nvPr/>
            </p:nvSpPr>
            <p:spPr>
              <a:xfrm>
                <a:off x="4649402" y="-125938"/>
                <a:ext cx="3676052" cy="183803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37465" tIns="37465" rIns="37465" bIns="37465" numCol="1" spcCol="1270" anchor="ctr" anchorCtr="0">
                <a:noAutofit/>
              </a:bodyPr>
              <a:lstStyle/>
              <a:p>
                <a:pPr marL="0" lvl="0" indent="0" algn="ctr" defTabSz="2622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000" kern="1200" dirty="0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22EBCCB-0F7D-42B3-9DE1-90762CD2ACB5}"/>
              </a:ext>
            </a:extLst>
          </p:cNvPr>
          <p:cNvGrpSpPr/>
          <p:nvPr/>
        </p:nvGrpSpPr>
        <p:grpSpPr>
          <a:xfrm>
            <a:off x="8223205" y="9077875"/>
            <a:ext cx="1001949" cy="332351"/>
            <a:chOff x="3574770" y="5417315"/>
            <a:chExt cx="2120900" cy="100209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EB8CA56-FBC9-494A-B008-4B777E31444A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EF84A1-2E44-4BF1-9734-03C951AA7D7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CDF973-A7EB-499E-B3B7-76B947C92EB0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 flipH="1">
            <a:off x="8724180" y="8099296"/>
            <a:ext cx="1125367" cy="989074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8CFE7DE-30F3-4894-809D-1A2FF49BE86A}"/>
              </a:ext>
            </a:extLst>
          </p:cNvPr>
          <p:cNvGrpSpPr/>
          <p:nvPr/>
        </p:nvGrpSpPr>
        <p:grpSpPr>
          <a:xfrm>
            <a:off x="10395271" y="9068179"/>
            <a:ext cx="1001949" cy="332351"/>
            <a:chOff x="3574770" y="5417315"/>
            <a:chExt cx="2120900" cy="1002094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E5393CB-0434-4EDC-A975-6AFC9E0C70A1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525ED82-A83B-4DAD-B46E-BAE450F91A84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6EF739E-234E-4061-B03B-A634AEBC2623}"/>
              </a:ext>
            </a:extLst>
          </p:cNvPr>
          <p:cNvGrpSpPr/>
          <p:nvPr/>
        </p:nvGrpSpPr>
        <p:grpSpPr>
          <a:xfrm>
            <a:off x="12427880" y="9077875"/>
            <a:ext cx="1001949" cy="332351"/>
            <a:chOff x="3574770" y="5417315"/>
            <a:chExt cx="2120900" cy="100209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D4830DE-8210-4DF0-9345-690D478D7CAD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37E424B-3580-4F3D-849D-7EE8AF660F5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DE284DD-239D-4933-8C26-470DF636040C}"/>
              </a:ext>
            </a:extLst>
          </p:cNvPr>
          <p:cNvGrpSpPr/>
          <p:nvPr/>
        </p:nvGrpSpPr>
        <p:grpSpPr>
          <a:xfrm>
            <a:off x="14607613" y="9077875"/>
            <a:ext cx="1001949" cy="332351"/>
            <a:chOff x="3574770" y="5417315"/>
            <a:chExt cx="2120900" cy="100209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A6EB10F6-6F2C-4702-8D9A-9955358DEB28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1F21203-94C5-4EE5-B094-A44D19542F78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FB858DC-2FC7-475B-8FBD-65ACCEE5EC5B}"/>
              </a:ext>
            </a:extLst>
          </p:cNvPr>
          <p:cNvCxnSpPr>
            <a:cxnSpLocks/>
            <a:stCxn id="45" idx="2"/>
            <a:endCxn id="60" idx="0"/>
          </p:cNvCxnSpPr>
          <p:nvPr/>
        </p:nvCxnSpPr>
        <p:spPr>
          <a:xfrm>
            <a:off x="9819385" y="8102013"/>
            <a:ext cx="1076861" cy="9766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6491ECF-CA81-456D-A52D-BDA8424BC5C1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>
            <a:off x="11881526" y="8094091"/>
            <a:ext cx="1047329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E5D64E2-45D2-4D43-95DC-50D6619C7779}"/>
              </a:ext>
            </a:extLst>
          </p:cNvPr>
          <p:cNvCxnSpPr>
            <a:cxnSpLocks/>
            <a:stCxn id="48" idx="2"/>
            <a:endCxn id="68" idx="0"/>
          </p:cNvCxnSpPr>
          <p:nvPr/>
        </p:nvCxnSpPr>
        <p:spPr>
          <a:xfrm>
            <a:off x="11881526" y="8094091"/>
            <a:ext cx="3227062" cy="994279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34D25E5-281E-4113-94B8-CAE2F289D513}"/>
              </a:ext>
            </a:extLst>
          </p:cNvPr>
          <p:cNvCxnSpPr>
            <a:cxnSpLocks/>
          </p:cNvCxnSpPr>
          <p:nvPr/>
        </p:nvCxnSpPr>
        <p:spPr>
          <a:xfrm flipH="1">
            <a:off x="10249819" y="9392417"/>
            <a:ext cx="1151883" cy="510522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412E8E-807E-4F2F-87DE-6275FC6A639F}"/>
              </a:ext>
            </a:extLst>
          </p:cNvPr>
          <p:cNvCxnSpPr>
            <a:cxnSpLocks/>
          </p:cNvCxnSpPr>
          <p:nvPr/>
        </p:nvCxnSpPr>
        <p:spPr>
          <a:xfrm>
            <a:off x="11424590" y="9387882"/>
            <a:ext cx="997294" cy="50536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96B2152-13FC-4517-B987-6B50EE888C61}"/>
              </a:ext>
            </a:extLst>
          </p:cNvPr>
          <p:cNvGrpSpPr/>
          <p:nvPr/>
        </p:nvGrpSpPr>
        <p:grpSpPr>
          <a:xfrm>
            <a:off x="8721760" y="10461578"/>
            <a:ext cx="1001949" cy="332351"/>
            <a:chOff x="3574770" y="5417315"/>
            <a:chExt cx="2120900" cy="1002094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65198259-2B9A-4ABA-85D1-813FF2BCEB6F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AC4B593A-4940-4E0F-8578-C7520E262D1B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9506498-F866-4E29-B9BC-72052583376B}"/>
              </a:ext>
            </a:extLst>
          </p:cNvPr>
          <p:cNvGrpSpPr/>
          <p:nvPr/>
        </p:nvGrpSpPr>
        <p:grpSpPr>
          <a:xfrm>
            <a:off x="11396470" y="10461578"/>
            <a:ext cx="1001949" cy="332351"/>
            <a:chOff x="3574770" y="5417315"/>
            <a:chExt cx="2120900" cy="1002094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9C2D3C9-47EA-4ACF-8C4A-EAE5F5378E05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F552EB3-F17B-4D36-9F98-833FDE6B4BBD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563AB6-6D5C-41F1-A9C3-6ADA8D1C8200}"/>
              </a:ext>
            </a:extLst>
          </p:cNvPr>
          <p:cNvCxnSpPr>
            <a:cxnSpLocks/>
          </p:cNvCxnSpPr>
          <p:nvPr/>
        </p:nvCxnSpPr>
        <p:spPr>
          <a:xfrm>
            <a:off x="15567109" y="9383994"/>
            <a:ext cx="1817348" cy="497400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EE4579D-EB08-4E4B-A7E4-B3E9A0F84606}"/>
              </a:ext>
            </a:extLst>
          </p:cNvPr>
          <p:cNvGrpSpPr/>
          <p:nvPr/>
        </p:nvGrpSpPr>
        <p:grpSpPr>
          <a:xfrm>
            <a:off x="13684333" y="10449729"/>
            <a:ext cx="1001949" cy="332351"/>
            <a:chOff x="3574770" y="5417315"/>
            <a:chExt cx="2120900" cy="100209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999A439B-5535-40C8-A35E-FC646CAE24D9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2CDB8AE-1FD6-4C3D-9BD3-88411F0F77D7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CEC4EE-0EA4-40DA-8E9A-6D2667FE2A93}"/>
              </a:ext>
            </a:extLst>
          </p:cNvPr>
          <p:cNvGrpSpPr/>
          <p:nvPr/>
        </p:nvGrpSpPr>
        <p:grpSpPr>
          <a:xfrm>
            <a:off x="16359043" y="10449729"/>
            <a:ext cx="1001949" cy="332351"/>
            <a:chOff x="3574770" y="5417315"/>
            <a:chExt cx="2120900" cy="100209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66CA089C-1272-4D02-8907-5308BC0FEE30}"/>
                </a:ext>
              </a:extLst>
            </p:cNvPr>
            <p:cNvSpPr/>
            <p:nvPr/>
          </p:nvSpPr>
          <p:spPr>
            <a:xfrm>
              <a:off x="3574770" y="5417315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FA6625-157B-4086-BF88-9A7839674FB6}"/>
                </a:ext>
              </a:extLst>
            </p:cNvPr>
            <p:cNvSpPr txBox="1"/>
            <p:nvPr/>
          </p:nvSpPr>
          <p:spPr>
            <a:xfrm>
              <a:off x="3574770" y="5448959"/>
              <a:ext cx="2120900" cy="97045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spcFirstLastPara="0" vert="horz" wrap="square" lIns="37465" tIns="37465" rIns="37465" bIns="37465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</p:grp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C76EBCB-CA24-4501-9AA6-61C6DFCA520A}"/>
              </a:ext>
            </a:extLst>
          </p:cNvPr>
          <p:cNvCxnSpPr>
            <a:cxnSpLocks/>
            <a:stCxn id="68" idx="2"/>
            <a:endCxn id="106" idx="0"/>
          </p:cNvCxnSpPr>
          <p:nvPr/>
        </p:nvCxnSpPr>
        <p:spPr>
          <a:xfrm flipH="1">
            <a:off x="14185308" y="9410226"/>
            <a:ext cx="923280" cy="104999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0BA8E6B-7AA6-4FD7-B571-461CBDFAD4BE}"/>
              </a:ext>
            </a:extLst>
          </p:cNvPr>
          <p:cNvSpPr/>
          <p:nvPr/>
        </p:nvSpPr>
        <p:spPr>
          <a:xfrm>
            <a:off x="5105400" y="1514946"/>
            <a:ext cx="34371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21BCA310-5BAC-41A8-B71F-5E4626F08B38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H="1" flipV="1">
            <a:off x="4948579" y="-37291"/>
            <a:ext cx="323165" cy="3427637"/>
          </a:xfrm>
          <a:prstGeom prst="curvedConnector4">
            <a:avLst>
              <a:gd name="adj1" fmla="val -70738"/>
              <a:gd name="adj2" fmla="val 750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D97A357-B342-45CB-92A8-52BB77080AA2}"/>
              </a:ext>
            </a:extLst>
          </p:cNvPr>
          <p:cNvSpPr txBox="1"/>
          <p:nvPr/>
        </p:nvSpPr>
        <p:spPr>
          <a:xfrm>
            <a:off x="3917496" y="2211682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Cat</a:t>
            </a:r>
            <a:endParaRPr lang="de-DE" kern="12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EE954F-927F-4BE4-ABCC-F34D6F49E62F}"/>
              </a:ext>
            </a:extLst>
          </p:cNvPr>
          <p:cNvSpPr txBox="1"/>
          <p:nvPr/>
        </p:nvSpPr>
        <p:spPr>
          <a:xfrm>
            <a:off x="5898698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Dogs</a:t>
            </a:r>
            <a:endParaRPr lang="de-DE" kern="12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93FC79F-25DF-4F15-8900-C20AE6F35866}"/>
              </a:ext>
            </a:extLst>
          </p:cNvPr>
          <p:cNvSpPr txBox="1"/>
          <p:nvPr/>
        </p:nvSpPr>
        <p:spPr>
          <a:xfrm>
            <a:off x="7813223" y="2211681"/>
            <a:ext cx="1187904" cy="629559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spcFirstLastPara="0" vert="horz" wrap="square" lIns="37465" tIns="37465" rIns="37465" bIns="37465" numCol="1" spcCol="1270" anchor="ctr" anchorCtr="0">
            <a:noAutofit/>
          </a:bodyPr>
          <a:lstStyle/>
          <a:p>
            <a:pPr marL="0" lvl="0" indent="0" algn="ctr" defTabSz="2622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Birds</a:t>
            </a:r>
            <a:endParaRPr lang="de-DE" kern="12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9009CE4-DE30-4B89-BF83-B2706D6DB28B}"/>
              </a:ext>
            </a:extLst>
          </p:cNvPr>
          <p:cNvSpPr/>
          <p:nvPr/>
        </p:nvSpPr>
        <p:spPr>
          <a:xfrm>
            <a:off x="3548780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53EE19-75F0-45BE-9155-3DE42B692256}"/>
              </a:ext>
            </a:extLst>
          </p:cNvPr>
          <p:cNvSpPr/>
          <p:nvPr/>
        </p:nvSpPr>
        <p:spPr>
          <a:xfrm>
            <a:off x="5677482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B616F5-C3C3-4D1F-A34C-711CD94EBCBD}"/>
              </a:ext>
            </a:extLst>
          </p:cNvPr>
          <p:cNvSpPr/>
          <p:nvPr/>
        </p:nvSpPr>
        <p:spPr>
          <a:xfrm>
            <a:off x="7674717" y="3059668"/>
            <a:ext cx="1673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Gini Score = ??</a:t>
            </a:r>
            <a:endParaRPr lang="de-D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9C77F9-9218-486D-ABA5-7591588E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283313"/>
              </p:ext>
            </p:extLst>
          </p:nvPr>
        </p:nvGraphicFramePr>
        <p:xfrm>
          <a:off x="419773" y="1265433"/>
          <a:ext cx="2901584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857">
                  <a:extLst>
                    <a:ext uri="{9D8B030D-6E8A-4147-A177-3AD203B41FA5}">
                      <a16:colId xmlns:a16="http://schemas.microsoft.com/office/drawing/2014/main" val="2691170643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2157672754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05444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650015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89629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95758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172501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5926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0319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397466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45090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317761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2820265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2430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9284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514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123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562600"/>
              </p:ext>
            </p:extLst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708786"/>
              </p:ext>
            </p:extLst>
          </p:nvPr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788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9158514" y="1074057"/>
            <a:ext cx="1436915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079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 dirty="0"/>
              <a:t>Regression Trees</a:t>
            </a:r>
            <a:endParaRPr lang="de-D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1A3F575-A7A4-4FDE-8CA8-DF7771E155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2230" y="3047243"/>
          <a:ext cx="5588000" cy="2554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9DE948-DB29-4B4F-B7BF-EE51762A136E}"/>
              </a:ext>
            </a:extLst>
          </p:cNvPr>
          <p:cNvSpPr/>
          <p:nvPr/>
        </p:nvSpPr>
        <p:spPr>
          <a:xfrm>
            <a:off x="2293337" y="5601757"/>
            <a:ext cx="1465786" cy="378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 sz="1862" b="0" i="0" u="none" strike="noStrike" kern="1200" spc="0" baseline="0">
                <a:solidFill>
                  <a:prstClr val="white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Temperature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2BF892-B56D-4F22-8047-E2505695D26C}"/>
              </a:ext>
            </a:extLst>
          </p:cNvPr>
          <p:cNvGraphicFramePr>
            <a:graphicFrameLocks noGrp="1"/>
          </p:cNvGraphicFramePr>
          <p:nvPr/>
        </p:nvGraphicFramePr>
        <p:xfrm>
          <a:off x="7358146" y="1180000"/>
          <a:ext cx="4730981" cy="518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368">
                  <a:extLst>
                    <a:ext uri="{9D8B030D-6E8A-4147-A177-3AD203B41FA5}">
                      <a16:colId xmlns:a16="http://schemas.microsoft.com/office/drawing/2014/main" val="2920042561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511401524"/>
                    </a:ext>
                  </a:extLst>
                </a:gridCol>
                <a:gridCol w="1378857">
                  <a:extLst>
                    <a:ext uri="{9D8B030D-6E8A-4147-A177-3AD203B41FA5}">
                      <a16:colId xmlns:a16="http://schemas.microsoft.com/office/drawing/2014/main" val="1368496519"/>
                    </a:ext>
                  </a:extLst>
                </a:gridCol>
                <a:gridCol w="1522727">
                  <a:extLst>
                    <a:ext uri="{9D8B030D-6E8A-4147-A177-3AD203B41FA5}">
                      <a16:colId xmlns:a16="http://schemas.microsoft.com/office/drawing/2014/main" val="4263990377"/>
                    </a:ext>
                  </a:extLst>
                </a:gridCol>
              </a:tblGrid>
              <a:tr h="431086">
                <a:tc>
                  <a:txBody>
                    <a:bodyPr/>
                    <a:lstStyle/>
                    <a:p>
                      <a:r>
                        <a:rPr lang="en-US" sz="1400" dirty="0"/>
                        <a:t>Rain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Wind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Temperature</a:t>
                      </a:r>
                      <a:endParaRPr lang="de-D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Golf Players</a:t>
                      </a:r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5768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9143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51765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803067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5778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38865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27650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296794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909072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83678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0802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32463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042699"/>
                  </a:ext>
                </a:extLst>
              </a:tr>
              <a:tr h="33090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9A4B7E4-12F2-4A42-8CF2-752B12CF1767}"/>
              </a:ext>
            </a:extLst>
          </p:cNvPr>
          <p:cNvSpPr/>
          <p:nvPr/>
        </p:nvSpPr>
        <p:spPr>
          <a:xfrm>
            <a:off x="3193223" y="1446821"/>
            <a:ext cx="4164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How about multiple categories?</a:t>
            </a:r>
          </a:p>
          <a:p>
            <a:endParaRPr lang="en-US" dirty="0">
              <a:latin typeface="Bahnschrift" panose="020B0502040204020203" pitchFamily="34" charset="0"/>
            </a:endParaRP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153274C-1617-4C21-AAD8-203355B9E81C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5400000" flipH="1" flipV="1">
            <a:off x="7366250" y="-910564"/>
            <a:ext cx="266821" cy="4447951"/>
          </a:xfrm>
          <a:prstGeom prst="curvedConnector3">
            <a:avLst>
              <a:gd name="adj1" fmla="val 1856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8884DE2-BBAF-47A8-ADDB-66A7DDE570FC}"/>
              </a:ext>
            </a:extLst>
          </p:cNvPr>
          <p:cNvSpPr/>
          <p:nvPr/>
        </p:nvSpPr>
        <p:spPr>
          <a:xfrm>
            <a:off x="9158514" y="1074057"/>
            <a:ext cx="1436915" cy="5457372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492CBA-691E-49DF-B993-5B5CC15A68F9}"/>
              </a:ext>
            </a:extLst>
          </p:cNvPr>
          <p:cNvCxnSpPr>
            <a:cxnSpLocks/>
          </p:cNvCxnSpPr>
          <p:nvPr/>
        </p:nvCxnSpPr>
        <p:spPr>
          <a:xfrm>
            <a:off x="2409371" y="3429000"/>
            <a:ext cx="0" cy="2057400"/>
          </a:xfrm>
          <a:prstGeom prst="line">
            <a:avLst/>
          </a:prstGeom>
          <a:ln w="76200">
            <a:solidFill>
              <a:srgbClr val="92D05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25DCCC2-6582-41B5-A362-5803D63F8839}"/>
              </a:ext>
            </a:extLst>
          </p:cNvPr>
          <p:cNvSpPr/>
          <p:nvPr/>
        </p:nvSpPr>
        <p:spPr>
          <a:xfrm>
            <a:off x="2017699" y="2677911"/>
            <a:ext cx="46826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Calculate the sum of squared residuals</a:t>
            </a:r>
            <a:endParaRPr lang="de-DE" sz="20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13750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B7E34B32-293C-45BE-A2F6-6F832FF84A88}"/>
</file>

<file path=customXml/itemProps2.xml><?xml version="1.0" encoding="utf-8"?>
<ds:datastoreItem xmlns:ds="http://schemas.openxmlformats.org/officeDocument/2006/customXml" ds:itemID="{856CD1EA-6903-42E6-8DE9-78196C368254}"/>
</file>

<file path=customXml/itemProps3.xml><?xml version="1.0" encoding="utf-8"?>
<ds:datastoreItem xmlns:ds="http://schemas.openxmlformats.org/officeDocument/2006/customXml" ds:itemID="{63CF5F02-AA16-48BD-8D43-F3BC2F38D72A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4951</Words>
  <Application>Microsoft Office PowerPoint</Application>
  <PresentationFormat>Widescreen</PresentationFormat>
  <Paragraphs>2368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2" baseType="lpstr">
      <vt:lpstr>Bahnschrift</vt:lpstr>
      <vt:lpstr>Calisto MT</vt:lpstr>
      <vt:lpstr>Cambria Math</vt:lpstr>
      <vt:lpstr>Trebuchet MS</vt:lpstr>
      <vt:lpstr>Wingdings 2</vt:lpstr>
      <vt:lpstr>Slate</vt:lpstr>
      <vt:lpstr> xy=n∑xiyi−∑xi∑yi√n∑x2i−(∑xi)2 √n∑y2i−(∑yi)2 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Polynomial regression</vt:lpstr>
      <vt:lpstr>Bayes information criterion</vt:lpstr>
      <vt:lpstr>Bayes information criterion</vt:lpstr>
      <vt:lpstr>Bayes information criterion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 - formula</vt:lpstr>
      <vt:lpstr>Logistic regression - formula</vt:lpstr>
      <vt:lpstr>Logistic regression - formula</vt:lpstr>
      <vt:lpstr>Logistic regression - formula</vt:lpstr>
      <vt:lpstr>Logistic regression – real-life examples</vt:lpstr>
      <vt:lpstr>Logistic regression</vt:lpstr>
      <vt:lpstr>Logistic regression</vt:lpstr>
      <vt:lpstr>Logistic regression</vt:lpstr>
      <vt:lpstr>Logistic regression</vt:lpstr>
      <vt:lpstr>Decision trees</vt:lpstr>
      <vt:lpstr>Decision trees</vt:lpstr>
      <vt:lpstr>Decision trees</vt:lpstr>
      <vt:lpstr>Categories or numerical</vt:lpstr>
      <vt:lpstr>Categories or numerical</vt:lpstr>
      <vt:lpstr>Categories or numerical</vt:lpstr>
      <vt:lpstr>Categories or numerical</vt:lpstr>
      <vt:lpstr>Categories or numerical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Example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Decision Tree</vt:lpstr>
      <vt:lpstr>Decision Tree</vt:lpstr>
      <vt:lpstr>Decision Tree</vt:lpstr>
      <vt:lpstr>Decision Tree</vt:lpstr>
      <vt:lpstr>Decision Tree</vt:lpstr>
      <vt:lpstr>Decision Tree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Random Forest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Ensemble methods</vt:lpstr>
      <vt:lpstr>How about classification problems?</vt:lpstr>
      <vt:lpstr>Hyperparameters</vt:lpstr>
      <vt:lpstr>Decision trees</vt:lpstr>
      <vt:lpstr>Decision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 Schuler</dc:creator>
  <cp:lastModifiedBy>Nikolai Schuler</cp:lastModifiedBy>
  <cp:revision>82</cp:revision>
  <dcterms:created xsi:type="dcterms:W3CDTF">2020-10-12T12:51:11Z</dcterms:created>
  <dcterms:modified xsi:type="dcterms:W3CDTF">2022-02-21T11:11:52Z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