
<file path=[Content_Types].xml><?xml version="1.0" encoding="utf-8"?>
<Types xmlns="http://schemas.openxmlformats.org/package/2006/content-types">
  <Default Extension="glb" ContentType="model/gltf.binary"/>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6"/>
  </p:notesMasterIdLst>
  <p:sldIdLst>
    <p:sldId id="256" r:id="rId5"/>
    <p:sldId id="1167" r:id="rId6"/>
    <p:sldId id="1180" r:id="rId7"/>
    <p:sldId id="275" r:id="rId8"/>
    <p:sldId id="533" r:id="rId9"/>
    <p:sldId id="1170" r:id="rId10"/>
    <p:sldId id="1171" r:id="rId11"/>
    <p:sldId id="1378" r:id="rId12"/>
    <p:sldId id="1379" r:id="rId13"/>
    <p:sldId id="1386" r:id="rId14"/>
    <p:sldId id="1380" r:id="rId15"/>
    <p:sldId id="1385" r:id="rId16"/>
    <p:sldId id="1381" r:id="rId17"/>
    <p:sldId id="1384" r:id="rId18"/>
    <p:sldId id="1389" r:id="rId19"/>
    <p:sldId id="1387" r:id="rId20"/>
    <p:sldId id="1382" r:id="rId21"/>
    <p:sldId id="1390" r:id="rId22"/>
    <p:sldId id="1383" r:id="rId23"/>
    <p:sldId id="1391" r:id="rId24"/>
    <p:sldId id="1392" r:id="rId25"/>
    <p:sldId id="1166" r:id="rId26"/>
    <p:sldId id="1185" r:id="rId27"/>
    <p:sldId id="467" r:id="rId28"/>
    <p:sldId id="466" r:id="rId29"/>
    <p:sldId id="1181" r:id="rId30"/>
    <p:sldId id="1182" r:id="rId31"/>
    <p:sldId id="1183" r:id="rId32"/>
    <p:sldId id="1184" r:id="rId33"/>
    <p:sldId id="502" r:id="rId34"/>
    <p:sldId id="1196" r:id="rId35"/>
    <p:sldId id="1168" r:id="rId36"/>
    <p:sldId id="1231" r:id="rId37"/>
    <p:sldId id="1393" r:id="rId38"/>
    <p:sldId id="1232" r:id="rId39"/>
    <p:sldId id="1234" r:id="rId40"/>
    <p:sldId id="324" r:id="rId41"/>
    <p:sldId id="328" r:id="rId42"/>
    <p:sldId id="856" r:id="rId43"/>
    <p:sldId id="857" r:id="rId44"/>
    <p:sldId id="1239" r:id="rId45"/>
    <p:sldId id="1241" r:id="rId46"/>
    <p:sldId id="1240" r:id="rId47"/>
    <p:sldId id="1242" r:id="rId48"/>
    <p:sldId id="1394" r:id="rId49"/>
    <p:sldId id="1395" r:id="rId50"/>
    <p:sldId id="1237" r:id="rId51"/>
    <p:sldId id="1238" r:id="rId52"/>
    <p:sldId id="1233" r:id="rId53"/>
    <p:sldId id="1243" r:id="rId54"/>
    <p:sldId id="1244" r:id="rId55"/>
    <p:sldId id="860" r:id="rId56"/>
    <p:sldId id="1245" r:id="rId57"/>
    <p:sldId id="1246" r:id="rId58"/>
    <p:sldId id="1249" r:id="rId59"/>
    <p:sldId id="1250" r:id="rId60"/>
    <p:sldId id="865" r:id="rId61"/>
    <p:sldId id="866" r:id="rId62"/>
    <p:sldId id="1247" r:id="rId63"/>
    <p:sldId id="867" r:id="rId64"/>
    <p:sldId id="1248" r:id="rId65"/>
    <p:sldId id="1251" r:id="rId66"/>
    <p:sldId id="1252" r:id="rId67"/>
    <p:sldId id="337" r:id="rId68"/>
    <p:sldId id="1256" r:id="rId69"/>
    <p:sldId id="1257" r:id="rId70"/>
    <p:sldId id="1253" r:id="rId71"/>
    <p:sldId id="1254" r:id="rId72"/>
    <p:sldId id="1258" r:id="rId73"/>
    <p:sldId id="1259" r:id="rId74"/>
    <p:sldId id="1260" r:id="rId75"/>
    <p:sldId id="1261" r:id="rId76"/>
    <p:sldId id="1262" r:id="rId77"/>
    <p:sldId id="1255" r:id="rId78"/>
    <p:sldId id="1263" r:id="rId79"/>
    <p:sldId id="1264" r:id="rId80"/>
    <p:sldId id="1265" r:id="rId81"/>
    <p:sldId id="549" r:id="rId82"/>
    <p:sldId id="1268" r:id="rId83"/>
    <p:sldId id="1267" r:id="rId84"/>
    <p:sldId id="550" r:id="rId85"/>
    <p:sldId id="1275" r:id="rId86"/>
    <p:sldId id="870" r:id="rId87"/>
    <p:sldId id="1271" r:id="rId88"/>
    <p:sldId id="1276" r:id="rId89"/>
    <p:sldId id="1277" r:id="rId90"/>
    <p:sldId id="1279" r:id="rId91"/>
    <p:sldId id="1278" r:id="rId92"/>
    <p:sldId id="1281" r:id="rId93"/>
    <p:sldId id="1282" r:id="rId94"/>
    <p:sldId id="1283" r:id="rId95"/>
    <p:sldId id="1284" r:id="rId96"/>
    <p:sldId id="871" r:id="rId97"/>
    <p:sldId id="1272" r:id="rId98"/>
    <p:sldId id="872" r:id="rId99"/>
    <p:sldId id="555" r:id="rId100"/>
    <p:sldId id="1274" r:id="rId101"/>
    <p:sldId id="1273" r:id="rId102"/>
    <p:sldId id="1056" r:id="rId103"/>
    <p:sldId id="1286" r:id="rId104"/>
    <p:sldId id="1288" r:id="rId105"/>
    <p:sldId id="1290" r:id="rId106"/>
    <p:sldId id="1289" r:id="rId107"/>
    <p:sldId id="1291" r:id="rId108"/>
    <p:sldId id="1058" r:id="rId109"/>
    <p:sldId id="1292" r:id="rId110"/>
    <p:sldId id="1293" r:id="rId111"/>
    <p:sldId id="1300" r:id="rId112"/>
    <p:sldId id="1301" r:id="rId113"/>
    <p:sldId id="1299" r:id="rId114"/>
    <p:sldId id="1287" r:id="rId115"/>
    <p:sldId id="1297" r:id="rId116"/>
    <p:sldId id="1294" r:id="rId117"/>
    <p:sldId id="1295" r:id="rId118"/>
    <p:sldId id="1063" r:id="rId119"/>
    <p:sldId id="1302" r:id="rId120"/>
    <p:sldId id="1311" r:id="rId121"/>
    <p:sldId id="1313" r:id="rId122"/>
    <p:sldId id="1304" r:id="rId123"/>
    <p:sldId id="1314" r:id="rId124"/>
    <p:sldId id="1305" r:id="rId125"/>
    <p:sldId id="1303" r:id="rId126"/>
    <p:sldId id="912" r:id="rId127"/>
    <p:sldId id="914" r:id="rId128"/>
    <p:sldId id="1315" r:id="rId129"/>
    <p:sldId id="1316" r:id="rId130"/>
    <p:sldId id="1309" r:id="rId131"/>
    <p:sldId id="1306" r:id="rId132"/>
    <p:sldId id="1317" r:id="rId133"/>
    <p:sldId id="1318" r:id="rId134"/>
    <p:sldId id="1308" r:id="rId135"/>
    <p:sldId id="1307" r:id="rId136"/>
    <p:sldId id="915" r:id="rId137"/>
    <p:sldId id="1321" r:id="rId138"/>
    <p:sldId id="916" r:id="rId139"/>
    <p:sldId id="1322" r:id="rId140"/>
    <p:sldId id="732" r:id="rId141"/>
    <p:sldId id="1328" r:id="rId142"/>
    <p:sldId id="1327" r:id="rId143"/>
    <p:sldId id="1323" r:id="rId144"/>
    <p:sldId id="1329" r:id="rId145"/>
    <p:sldId id="1320" r:id="rId146"/>
    <p:sldId id="736" r:id="rId147"/>
    <p:sldId id="1331" r:id="rId148"/>
    <p:sldId id="1333" r:id="rId149"/>
    <p:sldId id="1335" r:id="rId150"/>
    <p:sldId id="1336" r:id="rId151"/>
    <p:sldId id="738" r:id="rId152"/>
    <p:sldId id="1332" r:id="rId153"/>
    <p:sldId id="739" r:id="rId154"/>
    <p:sldId id="809" r:id="rId1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Jwm94zU/oiHAKtPQjqwDWA==" hashData="2ms5z9xNCN7mGs5+2bLZ4EviFjyMOvjkZVEQ4K9qxg9wtpKNmoSmM7+StcfkC9myAvyyXp8kBTCnYXxn/TaibQ=="/>
  <p:extLst>
    <p:ext uri="{521415D9-36F7-43E2-AB2F-B90AF26B5E84}">
      <p14:sectionLst xmlns:p14="http://schemas.microsoft.com/office/powerpoint/2010/main">
        <p14:section name="Default Section" id="{D87DC35C-603F-4AEE-999A-CE3CD2710B32}">
          <p14:sldIdLst>
            <p14:sldId id="256"/>
          </p14:sldIdLst>
        </p14:section>
        <p14:section name="Design Patterns" id="{DCB675BD-0178-4936-8C17-6E7BBF7A03CC}">
          <p14:sldIdLst>
            <p14:sldId id="1167"/>
            <p14:sldId id="1180"/>
            <p14:sldId id="275"/>
            <p14:sldId id="533"/>
            <p14:sldId id="1170"/>
            <p14:sldId id="1171"/>
          </p14:sldIdLst>
        </p14:section>
        <p14:section name="SOLID Principles" id="{02F37084-6DC6-4EB2-8556-FFCB095A0A82}">
          <p14:sldIdLst>
            <p14:sldId id="1378"/>
            <p14:sldId id="1379"/>
            <p14:sldId id="1386"/>
            <p14:sldId id="1380"/>
            <p14:sldId id="1385"/>
            <p14:sldId id="1381"/>
            <p14:sldId id="1384"/>
            <p14:sldId id="1389"/>
            <p14:sldId id="1387"/>
            <p14:sldId id="1382"/>
            <p14:sldId id="1390"/>
            <p14:sldId id="1383"/>
            <p14:sldId id="1391"/>
            <p14:sldId id="1392"/>
            <p14:sldId id="1166"/>
            <p14:sldId id="1185"/>
            <p14:sldId id="467"/>
            <p14:sldId id="466"/>
            <p14:sldId id="1181"/>
            <p14:sldId id="1182"/>
            <p14:sldId id="1183"/>
            <p14:sldId id="1184"/>
            <p14:sldId id="502"/>
            <p14:sldId id="1196"/>
          </p14:sldIdLst>
        </p14:section>
        <p14:section name="Structural Patterns" id="{FD28A6BD-7A04-4584-B050-9AF9D6275C63}">
          <p14:sldIdLst>
            <p14:sldId id="1168"/>
            <p14:sldId id="1231"/>
            <p14:sldId id="1393"/>
            <p14:sldId id="1232"/>
            <p14:sldId id="1234"/>
            <p14:sldId id="324"/>
            <p14:sldId id="328"/>
            <p14:sldId id="856"/>
            <p14:sldId id="857"/>
            <p14:sldId id="1239"/>
            <p14:sldId id="1241"/>
            <p14:sldId id="1240"/>
            <p14:sldId id="1242"/>
            <p14:sldId id="1394"/>
            <p14:sldId id="1395"/>
            <p14:sldId id="1237"/>
            <p14:sldId id="1238"/>
            <p14:sldId id="1233"/>
            <p14:sldId id="1243"/>
            <p14:sldId id="1244"/>
            <p14:sldId id="860"/>
            <p14:sldId id="1245"/>
            <p14:sldId id="1246"/>
            <p14:sldId id="1249"/>
            <p14:sldId id="1250"/>
            <p14:sldId id="865"/>
            <p14:sldId id="866"/>
            <p14:sldId id="1247"/>
            <p14:sldId id="867"/>
            <p14:sldId id="1248"/>
            <p14:sldId id="1251"/>
            <p14:sldId id="1252"/>
            <p14:sldId id="337"/>
            <p14:sldId id="1256"/>
            <p14:sldId id="1257"/>
            <p14:sldId id="1253"/>
            <p14:sldId id="1254"/>
            <p14:sldId id="1258"/>
            <p14:sldId id="1259"/>
            <p14:sldId id="1260"/>
            <p14:sldId id="1261"/>
            <p14:sldId id="1262"/>
            <p14:sldId id="1255"/>
            <p14:sldId id="1263"/>
            <p14:sldId id="1264"/>
            <p14:sldId id="1265"/>
            <p14:sldId id="549"/>
            <p14:sldId id="1268"/>
            <p14:sldId id="1267"/>
            <p14:sldId id="550"/>
            <p14:sldId id="1275"/>
            <p14:sldId id="870"/>
            <p14:sldId id="1271"/>
            <p14:sldId id="1276"/>
            <p14:sldId id="1277"/>
            <p14:sldId id="1279"/>
            <p14:sldId id="1278"/>
            <p14:sldId id="1281"/>
            <p14:sldId id="1282"/>
            <p14:sldId id="1283"/>
            <p14:sldId id="1284"/>
            <p14:sldId id="871"/>
            <p14:sldId id="1272"/>
            <p14:sldId id="872"/>
            <p14:sldId id="555"/>
            <p14:sldId id="1274"/>
            <p14:sldId id="1273"/>
            <p14:sldId id="1056"/>
            <p14:sldId id="1286"/>
            <p14:sldId id="1288"/>
            <p14:sldId id="1290"/>
            <p14:sldId id="1289"/>
            <p14:sldId id="1291"/>
            <p14:sldId id="1058"/>
            <p14:sldId id="1292"/>
            <p14:sldId id="1293"/>
            <p14:sldId id="1300"/>
            <p14:sldId id="1301"/>
            <p14:sldId id="1299"/>
            <p14:sldId id="1287"/>
            <p14:sldId id="1297"/>
            <p14:sldId id="1294"/>
            <p14:sldId id="1295"/>
            <p14:sldId id="1063"/>
            <p14:sldId id="1302"/>
            <p14:sldId id="1311"/>
            <p14:sldId id="1313"/>
            <p14:sldId id="1304"/>
            <p14:sldId id="1314"/>
            <p14:sldId id="1305"/>
            <p14:sldId id="1303"/>
            <p14:sldId id="912"/>
            <p14:sldId id="914"/>
            <p14:sldId id="1315"/>
            <p14:sldId id="1316"/>
            <p14:sldId id="1309"/>
            <p14:sldId id="1306"/>
            <p14:sldId id="1317"/>
            <p14:sldId id="1318"/>
            <p14:sldId id="1308"/>
            <p14:sldId id="1307"/>
            <p14:sldId id="915"/>
            <p14:sldId id="1321"/>
            <p14:sldId id="916"/>
            <p14:sldId id="1322"/>
            <p14:sldId id="732"/>
            <p14:sldId id="1328"/>
            <p14:sldId id="1327"/>
            <p14:sldId id="1323"/>
            <p14:sldId id="1329"/>
            <p14:sldId id="1320"/>
            <p14:sldId id="736"/>
            <p14:sldId id="1331"/>
            <p14:sldId id="1333"/>
            <p14:sldId id="1335"/>
            <p14:sldId id="1336"/>
            <p14:sldId id="738"/>
            <p14:sldId id="1332"/>
            <p14:sldId id="739"/>
            <p14:sldId id="80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52525"/>
    <a:srgbClr val="7F7F7F"/>
    <a:srgbClr val="FB3B5B"/>
    <a:srgbClr val="DB6413"/>
    <a:srgbClr val="3DB789"/>
    <a:srgbClr val="FF5D5D"/>
    <a:srgbClr val="339972"/>
    <a:srgbClr val="9C5BCD"/>
    <a:srgbClr val="57B7FF"/>
    <a:srgbClr val="6CA6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FADFB1-AE86-4EBA-9398-5A1E184CEF30}" v="1" dt="2020-09-10T12:47:00.2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42" autoAdjust="0"/>
    <p:restoredTop sz="92334" autoAdjust="0"/>
  </p:normalViewPr>
  <p:slideViewPr>
    <p:cSldViewPr snapToGrid="0">
      <p:cViewPr varScale="1">
        <p:scale>
          <a:sx n="87" d="100"/>
          <a:sy n="87" d="100"/>
        </p:scale>
        <p:origin x="114" y="168"/>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59" Type="http://schemas.openxmlformats.org/officeDocument/2006/relationships/theme" Target="theme/theme1.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slide" Target="slides/slide124.xml"/><Relationship Id="rId149" Type="http://schemas.openxmlformats.org/officeDocument/2006/relationships/slide" Target="slides/slide145.xml"/><Relationship Id="rId5" Type="http://schemas.openxmlformats.org/officeDocument/2006/relationships/slide" Target="slides/slide1.xml"/><Relationship Id="rId95" Type="http://schemas.openxmlformats.org/officeDocument/2006/relationships/slide" Target="slides/slide91.xml"/><Relationship Id="rId160" Type="http://schemas.openxmlformats.org/officeDocument/2006/relationships/tableStyles" Target="tableStyles.xml"/><Relationship Id="rId22" Type="http://schemas.openxmlformats.org/officeDocument/2006/relationships/slide" Target="slides/slide18.xml"/><Relationship Id="rId43" Type="http://schemas.openxmlformats.org/officeDocument/2006/relationships/slide" Target="slides/slide39.xml"/><Relationship Id="rId64" Type="http://schemas.openxmlformats.org/officeDocument/2006/relationships/slide" Target="slides/slide60.xml"/><Relationship Id="rId118" Type="http://schemas.openxmlformats.org/officeDocument/2006/relationships/slide" Target="slides/slide114.xml"/><Relationship Id="rId139" Type="http://schemas.openxmlformats.org/officeDocument/2006/relationships/slide" Target="slides/slide135.xml"/><Relationship Id="rId85" Type="http://schemas.openxmlformats.org/officeDocument/2006/relationships/slide" Target="slides/slide81.xml"/><Relationship Id="rId150" Type="http://schemas.openxmlformats.org/officeDocument/2006/relationships/slide" Target="slides/slide146.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40" Type="http://schemas.openxmlformats.org/officeDocument/2006/relationships/slide" Target="slides/slide136.xml"/><Relationship Id="rId145" Type="http://schemas.openxmlformats.org/officeDocument/2006/relationships/slide" Target="slides/slide141.xml"/><Relationship Id="rId16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slide" Target="slides/slide131.xml"/><Relationship Id="rId151" Type="http://schemas.openxmlformats.org/officeDocument/2006/relationships/slide" Target="slides/slide147.xml"/><Relationship Id="rId156" Type="http://schemas.openxmlformats.org/officeDocument/2006/relationships/notesMaster" Target="notesMasters/notesMaster1.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162" Type="http://schemas.microsoft.com/office/2015/10/relationships/revisionInfo" Target="revisionInfo.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157" Type="http://schemas.openxmlformats.org/officeDocument/2006/relationships/presProps" Target="presProps.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slide" Target="slides/slide14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slide" Target="slides/slide149.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48" Type="http://schemas.openxmlformats.org/officeDocument/2006/relationships/slide" Target="slides/slide144.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54" Type="http://schemas.openxmlformats.org/officeDocument/2006/relationships/slide" Target="slides/slide150.xml"/><Relationship Id="rId16" Type="http://schemas.openxmlformats.org/officeDocument/2006/relationships/slide" Target="slides/slide12.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slide" Target="slides/slide140.xml"/><Relationship Id="rId90" Type="http://schemas.openxmlformats.org/officeDocument/2006/relationships/slide" Target="slides/slide86.xml"/><Relationship Id="rId27" Type="http://schemas.openxmlformats.org/officeDocument/2006/relationships/slide" Target="slides/slide23.xml"/><Relationship Id="rId48" Type="http://schemas.openxmlformats.org/officeDocument/2006/relationships/slide" Target="slides/slide44.xml"/><Relationship Id="rId69" Type="http://schemas.openxmlformats.org/officeDocument/2006/relationships/slide" Target="slides/slide65.xml"/><Relationship Id="rId113" Type="http://schemas.openxmlformats.org/officeDocument/2006/relationships/slide" Target="slides/slide109.xml"/><Relationship Id="rId134" Type="http://schemas.openxmlformats.org/officeDocument/2006/relationships/slide" Target="slides/slide130.xml"/><Relationship Id="rId80" Type="http://schemas.openxmlformats.org/officeDocument/2006/relationships/slide" Target="slides/slide76.xml"/><Relationship Id="rId155" Type="http://schemas.openxmlformats.org/officeDocument/2006/relationships/slide" Target="slides/slide1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mar Lone" userId="f595d8b7-38d8-4368-969a-4ad494059bb7" providerId="ADAL" clId="{7D271341-3FA9-4787-A0B2-02A30FAEACD4}"/>
    <pc:docChg chg="custSel modSld">
      <pc:chgData name="Umar Lone" userId="f595d8b7-38d8-4368-969a-4ad494059bb7" providerId="ADAL" clId="{7D271341-3FA9-4787-A0B2-02A30FAEACD4}" dt="2020-08-31T10:50:24.989" v="4" actId="14100"/>
      <pc:docMkLst>
        <pc:docMk/>
      </pc:docMkLst>
      <pc:sldChg chg="addSp delSp modSp mod modClrScheme chgLayout">
        <pc:chgData name="Umar Lone" userId="f595d8b7-38d8-4368-969a-4ad494059bb7" providerId="ADAL" clId="{7D271341-3FA9-4787-A0B2-02A30FAEACD4}" dt="2020-08-31T10:50:24.989" v="4" actId="14100"/>
        <pc:sldMkLst>
          <pc:docMk/>
          <pc:sldMk cId="2867451030" sldId="1355"/>
        </pc:sldMkLst>
        <pc:spChg chg="del">
          <ac:chgData name="Umar Lone" userId="f595d8b7-38d8-4368-969a-4ad494059bb7" providerId="ADAL" clId="{7D271341-3FA9-4787-A0B2-02A30FAEACD4}" dt="2020-08-31T10:50:10.479" v="2" actId="478"/>
          <ac:spMkLst>
            <pc:docMk/>
            <pc:sldMk cId="2867451030" sldId="1355"/>
            <ac:spMk id="2" creationId="{75BF4D3B-4BF0-4019-B39A-0ED077335C3A}"/>
          </ac:spMkLst>
        </pc:spChg>
        <pc:spChg chg="mod ord">
          <ac:chgData name="Umar Lone" userId="f595d8b7-38d8-4368-969a-4ad494059bb7" providerId="ADAL" clId="{7D271341-3FA9-4787-A0B2-02A30FAEACD4}" dt="2020-08-31T10:50:24.989" v="4" actId="14100"/>
          <ac:spMkLst>
            <pc:docMk/>
            <pc:sldMk cId="2867451030" sldId="1355"/>
            <ac:spMk id="3" creationId="{318E1850-D87E-4CB5-80AD-BC1D1EE952D5}"/>
          </ac:spMkLst>
        </pc:spChg>
        <pc:spChg chg="mod ord">
          <ac:chgData name="Umar Lone" userId="f595d8b7-38d8-4368-969a-4ad494059bb7" providerId="ADAL" clId="{7D271341-3FA9-4787-A0B2-02A30FAEACD4}" dt="2020-08-31T10:50:18.021" v="3" actId="700"/>
          <ac:spMkLst>
            <pc:docMk/>
            <pc:sldMk cId="2867451030" sldId="1355"/>
            <ac:spMk id="5" creationId="{C284E096-C7F8-42FD-8627-7405857B3E9B}"/>
          </ac:spMkLst>
        </pc:spChg>
        <pc:spChg chg="add del mod">
          <ac:chgData name="Umar Lone" userId="f595d8b7-38d8-4368-969a-4ad494059bb7" providerId="ADAL" clId="{7D271341-3FA9-4787-A0B2-02A30FAEACD4}" dt="2020-08-31T10:50:18.021" v="3" actId="700"/>
          <ac:spMkLst>
            <pc:docMk/>
            <pc:sldMk cId="2867451030" sldId="1355"/>
            <ac:spMk id="6" creationId="{0BE29A6D-53B6-4AAF-8ABB-641DBF188BC3}"/>
          </ac:spMkLst>
        </pc:spChg>
      </pc:sldChg>
    </pc:docChg>
  </pc:docChgLst>
  <pc:docChgLst>
    <pc:chgData name="Umar Lone" userId="f595d8b7-38d8-4368-969a-4ad494059bb7" providerId="ADAL" clId="{706A566D-5D7E-4A30-BA3B-07D9BBDEF751}"/>
    <pc:docChg chg="undo redo custSel mod addSld delSld modSld sldOrd modMainMaster addSection delSection modSection">
      <pc:chgData name="Umar Lone" userId="f595d8b7-38d8-4368-969a-4ad494059bb7" providerId="ADAL" clId="{706A566D-5D7E-4A30-BA3B-07D9BBDEF751}" dt="2020-01-09T10:29:43.936" v="22253"/>
      <pc:docMkLst>
        <pc:docMk/>
      </pc:docMkLst>
      <pc:sldChg chg="modTransition setBg">
        <pc:chgData name="Umar Lone" userId="f595d8b7-38d8-4368-969a-4ad494059bb7" providerId="ADAL" clId="{706A566D-5D7E-4A30-BA3B-07D9BBDEF751}" dt="2019-12-23T07:13:27.055" v="11943"/>
        <pc:sldMkLst>
          <pc:docMk/>
          <pc:sldMk cId="1044725346" sldId="256"/>
        </pc:sldMkLst>
      </pc:sldChg>
      <pc:sldChg chg="del setBg">
        <pc:chgData name="Umar Lone" userId="f595d8b7-38d8-4368-969a-4ad494059bb7" providerId="ADAL" clId="{706A566D-5D7E-4A30-BA3B-07D9BBDEF751}" dt="2019-12-16T04:09:40.410" v="82" actId="47"/>
        <pc:sldMkLst>
          <pc:docMk/>
          <pc:sldMk cId="2617443720" sldId="257"/>
        </pc:sldMkLst>
      </pc:sldChg>
      <pc:sldChg chg="add ord modTransition">
        <pc:chgData name="Umar Lone" userId="f595d8b7-38d8-4368-969a-4ad494059bb7" providerId="ADAL" clId="{706A566D-5D7E-4A30-BA3B-07D9BBDEF751}" dt="2019-12-23T07:13:27.055" v="11943"/>
        <pc:sldMkLst>
          <pc:docMk/>
          <pc:sldMk cId="1050067447" sldId="275"/>
        </pc:sldMkLst>
      </pc:sldChg>
      <pc:sldChg chg="addSp delSp modSp add modTransition">
        <pc:chgData name="Umar Lone" userId="f595d8b7-38d8-4368-969a-4ad494059bb7" providerId="ADAL" clId="{706A566D-5D7E-4A30-BA3B-07D9BBDEF751}" dt="2020-01-09T04:48:45.289" v="22066" actId="1076"/>
        <pc:sldMkLst>
          <pc:docMk/>
          <pc:sldMk cId="0" sldId="324"/>
        </pc:sldMkLst>
        <pc:spChg chg="del">
          <ac:chgData name="Umar Lone" userId="f595d8b7-38d8-4368-969a-4ad494059bb7" providerId="ADAL" clId="{706A566D-5D7E-4A30-BA3B-07D9BBDEF751}" dt="2020-01-09T04:22:48.774" v="20914" actId="478"/>
          <ac:spMkLst>
            <pc:docMk/>
            <pc:sldMk cId="0" sldId="324"/>
            <ac:spMk id="3" creationId="{00000000-0000-0000-0000-000000000000}"/>
          </ac:spMkLst>
        </pc:spChg>
        <pc:spChg chg="mod">
          <ac:chgData name="Umar Lone" userId="f595d8b7-38d8-4368-969a-4ad494059bb7" providerId="ADAL" clId="{706A566D-5D7E-4A30-BA3B-07D9BBDEF751}" dt="2020-01-09T04:23:10.632" v="20916" actId="208"/>
          <ac:spMkLst>
            <pc:docMk/>
            <pc:sldMk cId="0" sldId="324"/>
            <ac:spMk id="10" creationId="{00000000-0000-0000-0000-000000000000}"/>
          </ac:spMkLst>
        </pc:spChg>
        <pc:spChg chg="del mod">
          <ac:chgData name="Umar Lone" userId="f595d8b7-38d8-4368-969a-4ad494059bb7" providerId="ADAL" clId="{706A566D-5D7E-4A30-BA3B-07D9BBDEF751}" dt="2020-01-09T04:24:03.769" v="20953" actId="478"/>
          <ac:spMkLst>
            <pc:docMk/>
            <pc:sldMk cId="0" sldId="324"/>
            <ac:spMk id="14" creationId="{00000000-0000-0000-0000-000000000000}"/>
          </ac:spMkLst>
        </pc:spChg>
        <pc:spChg chg="add mod">
          <ac:chgData name="Umar Lone" userId="f595d8b7-38d8-4368-969a-4ad494059bb7" providerId="ADAL" clId="{706A566D-5D7E-4A30-BA3B-07D9BBDEF751}" dt="2020-01-09T04:24:30.506" v="20956" actId="1076"/>
          <ac:spMkLst>
            <pc:docMk/>
            <pc:sldMk cId="0" sldId="324"/>
            <ac:spMk id="31" creationId="{D167DD88-1E67-4700-A7ED-36D61AB3E8C6}"/>
          </ac:spMkLst>
        </pc:spChg>
        <pc:spChg chg="mod">
          <ac:chgData name="Umar Lone" userId="f595d8b7-38d8-4368-969a-4ad494059bb7" providerId="ADAL" clId="{706A566D-5D7E-4A30-BA3B-07D9BBDEF751}" dt="2020-01-09T04:48:45.289" v="22066" actId="1076"/>
          <ac:spMkLst>
            <pc:docMk/>
            <pc:sldMk cId="0" sldId="324"/>
            <ac:spMk id="35" creationId="{00000000-0000-0000-0000-000000000000}"/>
          </ac:spMkLst>
        </pc:spChg>
        <pc:spChg chg="mod">
          <ac:chgData name="Umar Lone" userId="f595d8b7-38d8-4368-969a-4ad494059bb7" providerId="ADAL" clId="{706A566D-5D7E-4A30-BA3B-07D9BBDEF751}" dt="2020-01-09T04:27:55.220" v="20998" actId="404"/>
          <ac:spMkLst>
            <pc:docMk/>
            <pc:sldMk cId="0" sldId="324"/>
            <ac:spMk id="36" creationId="{A3B9E6AC-8D26-438F-B0C2-AC9F046C8715}"/>
          </ac:spMkLst>
        </pc:spChg>
        <pc:spChg chg="mod">
          <ac:chgData name="Umar Lone" userId="f595d8b7-38d8-4368-969a-4ad494059bb7" providerId="ADAL" clId="{706A566D-5D7E-4A30-BA3B-07D9BBDEF751}" dt="2020-01-09T04:23:21.641" v="20919" actId="207"/>
          <ac:spMkLst>
            <pc:docMk/>
            <pc:sldMk cId="0" sldId="324"/>
            <ac:spMk id="66" creationId="{00000000-0000-0000-0000-000000000000}"/>
          </ac:spMkLst>
        </pc:spChg>
        <pc:grpChg chg="mod">
          <ac:chgData name="Umar Lone" userId="f595d8b7-38d8-4368-969a-4ad494059bb7" providerId="ADAL" clId="{706A566D-5D7E-4A30-BA3B-07D9BBDEF751}" dt="2020-01-09T04:48:40.387" v="22065" actId="1076"/>
          <ac:grpSpMkLst>
            <pc:docMk/>
            <pc:sldMk cId="0" sldId="324"/>
            <ac:grpSpMk id="4" creationId="{00000000-0000-0000-0000-000000000000}"/>
          </ac:grpSpMkLst>
        </pc:grpChg>
        <pc:grpChg chg="mod">
          <ac:chgData name="Umar Lone" userId="f595d8b7-38d8-4368-969a-4ad494059bb7" providerId="ADAL" clId="{706A566D-5D7E-4A30-BA3B-07D9BBDEF751}" dt="2020-01-09T04:22:58.459" v="20915" actId="207"/>
          <ac:grpSpMkLst>
            <pc:docMk/>
            <pc:sldMk cId="0" sldId="324"/>
            <ac:grpSpMk id="5" creationId="{00000000-0000-0000-0000-000000000000}"/>
          </ac:grpSpMkLst>
        </pc:grpChg>
        <pc:grpChg chg="mod">
          <ac:chgData name="Umar Lone" userId="f595d8b7-38d8-4368-969a-4ad494059bb7" providerId="ADAL" clId="{706A566D-5D7E-4A30-BA3B-07D9BBDEF751}" dt="2020-01-09T04:22:58.459" v="20915" actId="207"/>
          <ac:grpSpMkLst>
            <pc:docMk/>
            <pc:sldMk cId="0" sldId="324"/>
            <ac:grpSpMk id="9" creationId="{00000000-0000-0000-0000-000000000000}"/>
          </ac:grpSpMkLst>
        </pc:grpChg>
        <pc:grpChg chg="del">
          <ac:chgData name="Umar Lone" userId="f595d8b7-38d8-4368-969a-4ad494059bb7" providerId="ADAL" clId="{706A566D-5D7E-4A30-BA3B-07D9BBDEF751}" dt="2020-01-09T04:23:55.143" v="20950" actId="478"/>
          <ac:grpSpMkLst>
            <pc:docMk/>
            <pc:sldMk cId="0" sldId="324"/>
            <ac:grpSpMk id="13" creationId="{00000000-0000-0000-0000-000000000000}"/>
          </ac:grpSpMkLst>
        </pc:grpChg>
        <pc:grpChg chg="add mod">
          <ac:chgData name="Umar Lone" userId="f595d8b7-38d8-4368-969a-4ad494059bb7" providerId="ADAL" clId="{706A566D-5D7E-4A30-BA3B-07D9BBDEF751}" dt="2020-01-09T04:24:49.191" v="20961" actId="1076"/>
          <ac:grpSpMkLst>
            <pc:docMk/>
            <pc:sldMk cId="0" sldId="324"/>
            <ac:grpSpMk id="33" creationId="{9B594951-444F-4F0E-BA51-5789CCBE27D1}"/>
          </ac:grpSpMkLst>
        </pc:grpChg>
        <pc:cxnChg chg="mod">
          <ac:chgData name="Umar Lone" userId="f595d8b7-38d8-4368-969a-4ad494059bb7" providerId="ADAL" clId="{706A566D-5D7E-4A30-BA3B-07D9BBDEF751}" dt="2020-01-09T04:48:45.289" v="22066" actId="1076"/>
          <ac:cxnSpMkLst>
            <pc:docMk/>
            <pc:sldMk cId="0" sldId="324"/>
            <ac:cxnSpMk id="7" creationId="{00000000-0000-0000-0000-000000000000}"/>
          </ac:cxnSpMkLst>
        </pc:cxnChg>
        <pc:cxnChg chg="mod">
          <ac:chgData name="Umar Lone" userId="f595d8b7-38d8-4368-969a-4ad494059bb7" providerId="ADAL" clId="{706A566D-5D7E-4A30-BA3B-07D9BBDEF751}" dt="2020-01-09T04:23:10.632" v="20916" actId="208"/>
          <ac:cxnSpMkLst>
            <pc:docMk/>
            <pc:sldMk cId="0" sldId="324"/>
            <ac:cxnSpMk id="11" creationId="{00000000-0000-0000-0000-000000000000}"/>
          </ac:cxnSpMkLst>
        </pc:cxnChg>
        <pc:cxnChg chg="mod">
          <ac:chgData name="Umar Lone" userId="f595d8b7-38d8-4368-969a-4ad494059bb7" providerId="ADAL" clId="{706A566D-5D7E-4A30-BA3B-07D9BBDEF751}" dt="2020-01-09T04:23:10.632" v="20916" actId="208"/>
          <ac:cxnSpMkLst>
            <pc:docMk/>
            <pc:sldMk cId="0" sldId="324"/>
            <ac:cxnSpMk id="12" creationId="{00000000-0000-0000-0000-000000000000}"/>
          </ac:cxnSpMkLst>
        </pc:cxnChg>
        <pc:cxnChg chg="del mod">
          <ac:chgData name="Umar Lone" userId="f595d8b7-38d8-4368-969a-4ad494059bb7" providerId="ADAL" clId="{706A566D-5D7E-4A30-BA3B-07D9BBDEF751}" dt="2020-01-09T04:24:02.198" v="20952" actId="478"/>
          <ac:cxnSpMkLst>
            <pc:docMk/>
            <pc:sldMk cId="0" sldId="324"/>
            <ac:cxnSpMk id="15" creationId="{00000000-0000-0000-0000-000000000000}"/>
          </ac:cxnSpMkLst>
        </pc:cxnChg>
        <pc:cxnChg chg="mod">
          <ac:chgData name="Umar Lone" userId="f595d8b7-38d8-4368-969a-4ad494059bb7" providerId="ADAL" clId="{706A566D-5D7E-4A30-BA3B-07D9BBDEF751}" dt="2020-01-09T04:23:10.632" v="20916" actId="208"/>
          <ac:cxnSpMkLst>
            <pc:docMk/>
            <pc:sldMk cId="0" sldId="324"/>
            <ac:cxnSpMk id="16" creationId="{00000000-0000-0000-0000-000000000000}"/>
          </ac:cxnSpMkLst>
        </pc:cxnChg>
        <pc:cxnChg chg="mod">
          <ac:chgData name="Umar Lone" userId="f595d8b7-38d8-4368-969a-4ad494059bb7" providerId="ADAL" clId="{706A566D-5D7E-4A30-BA3B-07D9BBDEF751}" dt="2020-01-09T04:23:10.632" v="20916" actId="208"/>
          <ac:cxnSpMkLst>
            <pc:docMk/>
            <pc:sldMk cId="0" sldId="324"/>
            <ac:cxnSpMk id="17" creationId="{00000000-0000-0000-0000-000000000000}"/>
          </ac:cxnSpMkLst>
        </pc:cxnChg>
        <pc:cxnChg chg="add mod">
          <ac:chgData name="Umar Lone" userId="f595d8b7-38d8-4368-969a-4ad494059bb7" providerId="ADAL" clId="{706A566D-5D7E-4A30-BA3B-07D9BBDEF751}" dt="2020-01-09T04:26:45.546" v="20981" actId="14861"/>
          <ac:cxnSpMkLst>
            <pc:docMk/>
            <pc:sldMk cId="0" sldId="324"/>
            <ac:cxnSpMk id="32" creationId="{619CBCE1-9C5E-43BC-B34A-CD71144EC5DF}"/>
          </ac:cxnSpMkLst>
        </pc:cxnChg>
      </pc:sldChg>
      <pc:sldChg chg="addSp delSp modSp add modTransition">
        <pc:chgData name="Umar Lone" userId="f595d8b7-38d8-4368-969a-4ad494059bb7" providerId="ADAL" clId="{706A566D-5D7E-4A30-BA3B-07D9BBDEF751}" dt="2020-01-09T04:29:28.031" v="21000" actId="1076"/>
        <pc:sldMkLst>
          <pc:docMk/>
          <pc:sldMk cId="0" sldId="328"/>
        </pc:sldMkLst>
        <pc:spChg chg="del">
          <ac:chgData name="Umar Lone" userId="f595d8b7-38d8-4368-969a-4ad494059bb7" providerId="ADAL" clId="{706A566D-5D7E-4A30-BA3B-07D9BBDEF751}" dt="2020-01-09T04:24:57.479" v="20962" actId="478"/>
          <ac:spMkLst>
            <pc:docMk/>
            <pc:sldMk cId="0" sldId="328"/>
            <ac:spMk id="3" creationId="{00000000-0000-0000-0000-000000000000}"/>
          </ac:spMkLst>
        </pc:spChg>
        <pc:spChg chg="mod">
          <ac:chgData name="Umar Lone" userId="f595d8b7-38d8-4368-969a-4ad494059bb7" providerId="ADAL" clId="{706A566D-5D7E-4A30-BA3B-07D9BBDEF751}" dt="2020-01-09T04:27:39.720" v="20996" actId="1076"/>
          <ac:spMkLst>
            <pc:docMk/>
            <pc:sldMk cId="0" sldId="328"/>
            <ac:spMk id="10" creationId="{00000000-0000-0000-0000-000000000000}"/>
          </ac:spMkLst>
        </pc:spChg>
        <pc:spChg chg="del">
          <ac:chgData name="Umar Lone" userId="f595d8b7-38d8-4368-969a-4ad494059bb7" providerId="ADAL" clId="{706A566D-5D7E-4A30-BA3B-07D9BBDEF751}" dt="2020-01-09T04:27:09.883" v="20990" actId="478"/>
          <ac:spMkLst>
            <pc:docMk/>
            <pc:sldMk cId="0" sldId="328"/>
            <ac:spMk id="14" creationId="{00000000-0000-0000-0000-000000000000}"/>
          </ac:spMkLst>
        </pc:spChg>
        <pc:spChg chg="mod">
          <ac:chgData name="Umar Lone" userId="f595d8b7-38d8-4368-969a-4ad494059bb7" providerId="ADAL" clId="{706A566D-5D7E-4A30-BA3B-07D9BBDEF751}" dt="2020-01-09T04:25:22.499" v="20965" actId="1076"/>
          <ac:spMkLst>
            <pc:docMk/>
            <pc:sldMk cId="0" sldId="328"/>
            <ac:spMk id="26" creationId="{00000000-0000-0000-0000-000000000000}"/>
          </ac:spMkLst>
        </pc:spChg>
        <pc:spChg chg="add mod">
          <ac:chgData name="Umar Lone" userId="f595d8b7-38d8-4368-969a-4ad494059bb7" providerId="ADAL" clId="{706A566D-5D7E-4A30-BA3B-07D9BBDEF751}" dt="2020-01-09T04:27:17.339" v="20991" actId="1076"/>
          <ac:spMkLst>
            <pc:docMk/>
            <pc:sldMk cId="0" sldId="328"/>
            <ac:spMk id="33" creationId="{10D0E437-5D86-48F9-B9CE-ABBF0249D794}"/>
          </ac:spMkLst>
        </pc:spChg>
        <pc:spChg chg="mod">
          <ac:chgData name="Umar Lone" userId="f595d8b7-38d8-4368-969a-4ad494059bb7" providerId="ADAL" clId="{706A566D-5D7E-4A30-BA3B-07D9BBDEF751}" dt="2020-01-09T04:26:27.897" v="20980" actId="207"/>
          <ac:spMkLst>
            <pc:docMk/>
            <pc:sldMk cId="0" sldId="328"/>
            <ac:spMk id="35" creationId="{00000000-0000-0000-0000-000000000000}"/>
          </ac:spMkLst>
        </pc:spChg>
        <pc:spChg chg="mod">
          <ac:chgData name="Umar Lone" userId="f595d8b7-38d8-4368-969a-4ad494059bb7" providerId="ADAL" clId="{706A566D-5D7E-4A30-BA3B-07D9BBDEF751}" dt="2020-01-09T04:26:57.438" v="20984" actId="6549"/>
          <ac:spMkLst>
            <pc:docMk/>
            <pc:sldMk cId="0" sldId="328"/>
            <ac:spMk id="39" creationId="{E4F08B63-1EBA-4BFF-ACE0-ADF929118BC2}"/>
          </ac:spMkLst>
        </pc:spChg>
        <pc:spChg chg="mod">
          <ac:chgData name="Umar Lone" userId="f595d8b7-38d8-4368-969a-4ad494059bb7" providerId="ADAL" clId="{706A566D-5D7E-4A30-BA3B-07D9BBDEF751}" dt="2020-01-09T04:29:28.031" v="21000" actId="1076"/>
          <ac:spMkLst>
            <pc:docMk/>
            <pc:sldMk cId="0" sldId="328"/>
            <ac:spMk id="40" creationId="{00000000-0000-0000-0000-000000000000}"/>
          </ac:spMkLst>
        </pc:spChg>
        <pc:grpChg chg="mod">
          <ac:chgData name="Umar Lone" userId="f595d8b7-38d8-4368-969a-4ad494059bb7" providerId="ADAL" clId="{706A566D-5D7E-4A30-BA3B-07D9BBDEF751}" dt="2020-01-09T04:26:27.897" v="20980" actId="207"/>
          <ac:grpSpMkLst>
            <pc:docMk/>
            <pc:sldMk cId="0" sldId="328"/>
            <ac:grpSpMk id="2" creationId="{00000000-0000-0000-0000-000000000000}"/>
          </ac:grpSpMkLst>
        </pc:grpChg>
        <pc:grpChg chg="mod">
          <ac:chgData name="Umar Lone" userId="f595d8b7-38d8-4368-969a-4ad494059bb7" providerId="ADAL" clId="{706A566D-5D7E-4A30-BA3B-07D9BBDEF751}" dt="2020-01-09T04:26:27.897" v="20980" actId="207"/>
          <ac:grpSpMkLst>
            <pc:docMk/>
            <pc:sldMk cId="0" sldId="328"/>
            <ac:grpSpMk id="4" creationId="{00000000-0000-0000-0000-000000000000}"/>
          </ac:grpSpMkLst>
        </pc:grpChg>
        <pc:grpChg chg="mod">
          <ac:chgData name="Umar Lone" userId="f595d8b7-38d8-4368-969a-4ad494059bb7" providerId="ADAL" clId="{706A566D-5D7E-4A30-BA3B-07D9BBDEF751}" dt="2020-01-09T04:26:27.897" v="20980" actId="207"/>
          <ac:grpSpMkLst>
            <pc:docMk/>
            <pc:sldMk cId="0" sldId="328"/>
            <ac:grpSpMk id="5" creationId="{00000000-0000-0000-0000-000000000000}"/>
          </ac:grpSpMkLst>
        </pc:grpChg>
        <pc:grpChg chg="del">
          <ac:chgData name="Umar Lone" userId="f595d8b7-38d8-4368-969a-4ad494059bb7" providerId="ADAL" clId="{706A566D-5D7E-4A30-BA3B-07D9BBDEF751}" dt="2020-01-09T04:27:07.656" v="20988" actId="478"/>
          <ac:grpSpMkLst>
            <pc:docMk/>
            <pc:sldMk cId="0" sldId="328"/>
            <ac:grpSpMk id="6" creationId="{00000000-0000-0000-0000-000000000000}"/>
          </ac:grpSpMkLst>
        </pc:grpChg>
        <pc:grpChg chg="add mod">
          <ac:chgData name="Umar Lone" userId="f595d8b7-38d8-4368-969a-4ad494059bb7" providerId="ADAL" clId="{706A566D-5D7E-4A30-BA3B-07D9BBDEF751}" dt="2020-01-09T04:27:23.380" v="20993" actId="1076"/>
          <ac:grpSpMkLst>
            <pc:docMk/>
            <pc:sldMk cId="0" sldId="328"/>
            <ac:grpSpMk id="37" creationId="{D53B9DCA-5137-404E-82CB-04CDE4B79C1F}"/>
          </ac:grpSpMkLst>
        </pc:grpChg>
        <pc:graphicFrameChg chg="mod">
          <ac:chgData name="Umar Lone" userId="f595d8b7-38d8-4368-969a-4ad494059bb7" providerId="ADAL" clId="{706A566D-5D7E-4A30-BA3B-07D9BBDEF751}" dt="2020-01-09T04:26:15.529" v="20979" actId="1076"/>
          <ac:graphicFrameMkLst>
            <pc:docMk/>
            <pc:sldMk cId="0" sldId="328"/>
            <ac:graphicFrameMk id="18" creationId="{00000000-0000-0000-0000-000000000000}"/>
          </ac:graphicFrameMkLst>
        </pc:graphicFrameChg>
        <pc:cxnChg chg="mod">
          <ac:chgData name="Umar Lone" userId="f595d8b7-38d8-4368-969a-4ad494059bb7" providerId="ADAL" clId="{706A566D-5D7E-4A30-BA3B-07D9BBDEF751}" dt="2020-01-09T04:25:17.288" v="20964" actId="208"/>
          <ac:cxnSpMkLst>
            <pc:docMk/>
            <pc:sldMk cId="0" sldId="328"/>
            <ac:cxnSpMk id="7" creationId="{00000000-0000-0000-0000-000000000000}"/>
          </ac:cxnSpMkLst>
        </pc:cxnChg>
        <pc:cxnChg chg="mod">
          <ac:chgData name="Umar Lone" userId="f595d8b7-38d8-4368-969a-4ad494059bb7" providerId="ADAL" clId="{706A566D-5D7E-4A30-BA3B-07D9BBDEF751}" dt="2020-01-09T04:26:06.016" v="20977" actId="14100"/>
          <ac:cxnSpMkLst>
            <pc:docMk/>
            <pc:sldMk cId="0" sldId="328"/>
            <ac:cxnSpMk id="11" creationId="{00000000-0000-0000-0000-000000000000}"/>
          </ac:cxnSpMkLst>
        </pc:cxnChg>
        <pc:cxnChg chg="del">
          <ac:chgData name="Umar Lone" userId="f595d8b7-38d8-4368-969a-4ad494059bb7" providerId="ADAL" clId="{706A566D-5D7E-4A30-BA3B-07D9BBDEF751}" dt="2020-01-09T04:27:08.745" v="20989" actId="478"/>
          <ac:cxnSpMkLst>
            <pc:docMk/>
            <pc:sldMk cId="0" sldId="328"/>
            <ac:cxnSpMk id="15" creationId="{00000000-0000-0000-0000-000000000000}"/>
          </ac:cxnSpMkLst>
        </pc:cxnChg>
        <pc:cxnChg chg="mod">
          <ac:chgData name="Umar Lone" userId="f595d8b7-38d8-4368-969a-4ad494059bb7" providerId="ADAL" clId="{706A566D-5D7E-4A30-BA3B-07D9BBDEF751}" dt="2020-01-09T04:27:35.459" v="20995" actId="14100"/>
          <ac:cxnSpMkLst>
            <pc:docMk/>
            <pc:sldMk cId="0" sldId="328"/>
            <ac:cxnSpMk id="31" creationId="{00000000-0000-0000-0000-000000000000}"/>
          </ac:cxnSpMkLst>
        </pc:cxnChg>
        <pc:cxnChg chg="mod">
          <ac:chgData name="Umar Lone" userId="f595d8b7-38d8-4368-969a-4ad494059bb7" providerId="ADAL" clId="{706A566D-5D7E-4A30-BA3B-07D9BBDEF751}" dt="2020-01-09T04:25:47.737" v="20972" actId="14100"/>
          <ac:cxnSpMkLst>
            <pc:docMk/>
            <pc:sldMk cId="0" sldId="328"/>
            <ac:cxnSpMk id="32" creationId="{00000000-0000-0000-0000-000000000000}"/>
          </ac:cxnSpMkLst>
        </pc:cxnChg>
        <pc:cxnChg chg="add mod">
          <ac:chgData name="Umar Lone" userId="f595d8b7-38d8-4368-969a-4ad494059bb7" providerId="ADAL" clId="{706A566D-5D7E-4A30-BA3B-07D9BBDEF751}" dt="2020-01-09T04:27:20.123" v="20992" actId="14100"/>
          <ac:cxnSpMkLst>
            <pc:docMk/>
            <pc:sldMk cId="0" sldId="328"/>
            <ac:cxnSpMk id="34" creationId="{0BB6C2AD-EDB9-4DEF-B020-87EB332E9349}"/>
          </ac:cxnSpMkLst>
        </pc:cxnChg>
        <pc:cxnChg chg="mod">
          <ac:chgData name="Umar Lone" userId="f595d8b7-38d8-4368-969a-4ad494059bb7" providerId="ADAL" clId="{706A566D-5D7E-4A30-BA3B-07D9BBDEF751}" dt="2020-01-09T04:27:29.077" v="20994" actId="14100"/>
          <ac:cxnSpMkLst>
            <pc:docMk/>
            <pc:sldMk cId="0" sldId="328"/>
            <ac:cxnSpMk id="36" creationId="{00000000-0000-0000-0000-000000000000}"/>
          </ac:cxnSpMkLst>
        </pc:cxnChg>
      </pc:sldChg>
      <pc:sldChg chg="addSp delSp modSp add del mod modTransition setBg">
        <pc:chgData name="Umar Lone" userId="f595d8b7-38d8-4368-969a-4ad494059bb7" providerId="ADAL" clId="{706A566D-5D7E-4A30-BA3B-07D9BBDEF751}" dt="2019-12-16T07:38:08.048" v="4080" actId="2696"/>
        <pc:sldMkLst>
          <pc:docMk/>
          <pc:sldMk cId="2913510831" sldId="397"/>
        </pc:sldMkLst>
        <pc:spChg chg="mod">
          <ac:chgData name="Umar Lone" userId="f595d8b7-38d8-4368-969a-4ad494059bb7" providerId="ADAL" clId="{706A566D-5D7E-4A30-BA3B-07D9BBDEF751}" dt="2019-12-16T04:17:47.718" v="95" actId="26606"/>
          <ac:spMkLst>
            <pc:docMk/>
            <pc:sldMk cId="2913510831" sldId="397"/>
            <ac:spMk id="2" creationId="{00000000-0000-0000-0000-000000000000}"/>
          </ac:spMkLst>
        </pc:spChg>
        <pc:spChg chg="mod">
          <ac:chgData name="Umar Lone" userId="f595d8b7-38d8-4368-969a-4ad494059bb7" providerId="ADAL" clId="{706A566D-5D7E-4A30-BA3B-07D9BBDEF751}" dt="2019-12-16T04:17:47.718" v="95" actId="26606"/>
          <ac:spMkLst>
            <pc:docMk/>
            <pc:sldMk cId="2913510831" sldId="397"/>
            <ac:spMk id="3" creationId="{00000000-0000-0000-0000-000000000000}"/>
          </ac:spMkLst>
        </pc:spChg>
        <pc:spChg chg="mod">
          <ac:chgData name="Umar Lone" userId="f595d8b7-38d8-4368-969a-4ad494059bb7" providerId="ADAL" clId="{706A566D-5D7E-4A30-BA3B-07D9BBDEF751}" dt="2019-12-16T04:17:47.718" v="95" actId="26606"/>
          <ac:spMkLst>
            <pc:docMk/>
            <pc:sldMk cId="2913510831" sldId="397"/>
            <ac:spMk id="5" creationId="{B37074C2-1A77-4EF4-8673-C781B7D7F565}"/>
          </ac:spMkLst>
        </pc:spChg>
        <pc:spChg chg="add del">
          <ac:chgData name="Umar Lone" userId="f595d8b7-38d8-4368-969a-4ad494059bb7" providerId="ADAL" clId="{706A566D-5D7E-4A30-BA3B-07D9BBDEF751}" dt="2019-12-16T04:17:41.032" v="91" actId="26606"/>
          <ac:spMkLst>
            <pc:docMk/>
            <pc:sldMk cId="2913510831" sldId="397"/>
            <ac:spMk id="10" creationId="{CBB2B1F0-0DD6-4744-9A46-7A344FB48E40}"/>
          </ac:spMkLst>
        </pc:spChg>
        <pc:spChg chg="add del">
          <ac:chgData name="Umar Lone" userId="f595d8b7-38d8-4368-969a-4ad494059bb7" providerId="ADAL" clId="{706A566D-5D7E-4A30-BA3B-07D9BBDEF751}" dt="2019-12-16T04:17:41.032" v="91" actId="26606"/>
          <ac:spMkLst>
            <pc:docMk/>
            <pc:sldMk cId="2913510831" sldId="397"/>
            <ac:spMk id="12" creationId="{52D502E5-F6B4-4D58-B4AE-FC466FF15EE8}"/>
          </ac:spMkLst>
        </pc:spChg>
        <pc:spChg chg="add del">
          <ac:chgData name="Umar Lone" userId="f595d8b7-38d8-4368-969a-4ad494059bb7" providerId="ADAL" clId="{706A566D-5D7E-4A30-BA3B-07D9BBDEF751}" dt="2019-12-16T04:17:41.032" v="91" actId="26606"/>
          <ac:spMkLst>
            <pc:docMk/>
            <pc:sldMk cId="2913510831" sldId="397"/>
            <ac:spMk id="14" creationId="{9DECDBF4-02B6-4BB4-B65B-B8107AD6A9E8}"/>
          </ac:spMkLst>
        </pc:spChg>
        <pc:spChg chg="add del">
          <ac:chgData name="Umar Lone" userId="f595d8b7-38d8-4368-969a-4ad494059bb7" providerId="ADAL" clId="{706A566D-5D7E-4A30-BA3B-07D9BBDEF751}" dt="2019-12-16T04:17:42.196" v="93" actId="26606"/>
          <ac:spMkLst>
            <pc:docMk/>
            <pc:sldMk cId="2913510831" sldId="397"/>
            <ac:spMk id="16" creationId="{E777E57D-6A88-4B5B-A068-2BA7FF4E8CCA}"/>
          </ac:spMkLst>
        </pc:spChg>
        <pc:spChg chg="add del">
          <ac:chgData name="Umar Lone" userId="f595d8b7-38d8-4368-969a-4ad494059bb7" providerId="ADAL" clId="{706A566D-5D7E-4A30-BA3B-07D9BBDEF751}" dt="2019-12-16T04:17:42.196" v="93" actId="26606"/>
          <ac:spMkLst>
            <pc:docMk/>
            <pc:sldMk cId="2913510831" sldId="397"/>
            <ac:spMk id="17" creationId="{F7117410-A2A4-4085-9ADC-46744551DBDE}"/>
          </ac:spMkLst>
        </pc:spChg>
        <pc:spChg chg="add del">
          <ac:chgData name="Umar Lone" userId="f595d8b7-38d8-4368-969a-4ad494059bb7" providerId="ADAL" clId="{706A566D-5D7E-4A30-BA3B-07D9BBDEF751}" dt="2019-12-16T04:17:42.196" v="93" actId="26606"/>
          <ac:spMkLst>
            <pc:docMk/>
            <pc:sldMk cId="2913510831" sldId="397"/>
            <ac:spMk id="18" creationId="{99F74EB5-E547-4FB4-95F5-BCC788F3C4A0}"/>
          </ac:spMkLst>
        </pc:spChg>
      </pc:sldChg>
      <pc:sldChg chg="add modTransition">
        <pc:chgData name="Umar Lone" userId="f595d8b7-38d8-4368-969a-4ad494059bb7" providerId="ADAL" clId="{706A566D-5D7E-4A30-BA3B-07D9BBDEF751}" dt="2019-12-23T07:13:27.055" v="11943"/>
        <pc:sldMkLst>
          <pc:docMk/>
          <pc:sldMk cId="3506786813" sldId="397"/>
        </pc:sldMkLst>
      </pc:sldChg>
      <pc:sldChg chg="modSp add del modTransition setBg">
        <pc:chgData name="Umar Lone" userId="f595d8b7-38d8-4368-969a-4ad494059bb7" providerId="ADAL" clId="{706A566D-5D7E-4A30-BA3B-07D9BBDEF751}" dt="2019-12-16T07:38:08.048" v="4080" actId="2696"/>
        <pc:sldMkLst>
          <pc:docMk/>
          <pc:sldMk cId="137603114" sldId="398"/>
        </pc:sldMkLst>
        <pc:spChg chg="mod">
          <ac:chgData name="Umar Lone" userId="f595d8b7-38d8-4368-969a-4ad494059bb7" providerId="ADAL" clId="{706A566D-5D7E-4A30-BA3B-07D9BBDEF751}" dt="2019-12-16T04:22:50.122" v="123"/>
          <ac:spMkLst>
            <pc:docMk/>
            <pc:sldMk cId="137603114" sldId="398"/>
            <ac:spMk id="2" creationId="{00000000-0000-0000-0000-000000000000}"/>
          </ac:spMkLst>
        </pc:spChg>
      </pc:sldChg>
      <pc:sldChg chg="add modTransition">
        <pc:chgData name="Umar Lone" userId="f595d8b7-38d8-4368-969a-4ad494059bb7" providerId="ADAL" clId="{706A566D-5D7E-4A30-BA3B-07D9BBDEF751}" dt="2019-12-23T07:13:27.055" v="11943"/>
        <pc:sldMkLst>
          <pc:docMk/>
          <pc:sldMk cId="2690628843" sldId="398"/>
        </pc:sldMkLst>
      </pc:sldChg>
      <pc:sldChg chg="modSp add modTransition">
        <pc:chgData name="Umar Lone" userId="f595d8b7-38d8-4368-969a-4ad494059bb7" providerId="ADAL" clId="{706A566D-5D7E-4A30-BA3B-07D9BBDEF751}" dt="2020-01-09T04:22:41.392" v="20913"/>
        <pc:sldMkLst>
          <pc:docMk/>
          <pc:sldMk cId="0" sldId="419"/>
        </pc:sldMkLst>
        <pc:spChg chg="mod">
          <ac:chgData name="Umar Lone" userId="f595d8b7-38d8-4368-969a-4ad494059bb7" providerId="ADAL" clId="{706A566D-5D7E-4A30-BA3B-07D9BBDEF751}" dt="2020-01-09T04:22:37.838" v="20910" actId="27636"/>
          <ac:spMkLst>
            <pc:docMk/>
            <pc:sldMk cId="0" sldId="419"/>
            <ac:spMk id="3" creationId="{00000000-0000-0000-0000-000000000000}"/>
          </ac:spMkLst>
        </pc:spChg>
      </pc:sldChg>
      <pc:sldChg chg="modSp add modTransition">
        <pc:chgData name="Umar Lone" userId="f595d8b7-38d8-4368-969a-4ad494059bb7" providerId="ADAL" clId="{706A566D-5D7E-4A30-BA3B-07D9BBDEF751}" dt="2020-01-09T04:22:41.392" v="20913"/>
        <pc:sldMkLst>
          <pc:docMk/>
          <pc:sldMk cId="0" sldId="420"/>
        </pc:sldMkLst>
        <pc:spChg chg="mod">
          <ac:chgData name="Umar Lone" userId="f595d8b7-38d8-4368-969a-4ad494059bb7" providerId="ADAL" clId="{706A566D-5D7E-4A30-BA3B-07D9BBDEF751}" dt="2020-01-09T04:22:37.889" v="20912" actId="27636"/>
          <ac:spMkLst>
            <pc:docMk/>
            <pc:sldMk cId="0" sldId="420"/>
            <ac:spMk id="3" creationId="{00000000-0000-0000-0000-000000000000}"/>
          </ac:spMkLst>
        </pc:spChg>
      </pc:sldChg>
      <pc:sldChg chg="addSp modSp add del modAnim">
        <pc:chgData name="Umar Lone" userId="f595d8b7-38d8-4368-969a-4ad494059bb7" providerId="ADAL" clId="{706A566D-5D7E-4A30-BA3B-07D9BBDEF751}" dt="2019-12-17T03:52:23.490" v="7246" actId="47"/>
        <pc:sldMkLst>
          <pc:docMk/>
          <pc:sldMk cId="3380448613" sldId="449"/>
        </pc:sldMkLst>
        <pc:spChg chg="mod">
          <ac:chgData name="Umar Lone" userId="f595d8b7-38d8-4368-969a-4ad494059bb7" providerId="ADAL" clId="{706A566D-5D7E-4A30-BA3B-07D9BBDEF751}" dt="2019-12-17T03:37:53.233" v="6986" actId="27636"/>
          <ac:spMkLst>
            <pc:docMk/>
            <pc:sldMk cId="3380448613" sldId="449"/>
            <ac:spMk id="3" creationId="{00000000-0000-0000-0000-000000000000}"/>
          </ac:spMkLst>
        </pc:spChg>
        <pc:spChg chg="mod">
          <ac:chgData name="Umar Lone" userId="f595d8b7-38d8-4368-969a-4ad494059bb7" providerId="ADAL" clId="{706A566D-5D7E-4A30-BA3B-07D9BBDEF751}" dt="2019-12-17T03:40:16.040" v="7004" actId="1076"/>
          <ac:spMkLst>
            <pc:docMk/>
            <pc:sldMk cId="3380448613" sldId="449"/>
            <ac:spMk id="6" creationId="{00000000-0000-0000-0000-000000000000}"/>
          </ac:spMkLst>
        </pc:spChg>
        <pc:spChg chg="mod">
          <ac:chgData name="Umar Lone" userId="f595d8b7-38d8-4368-969a-4ad494059bb7" providerId="ADAL" clId="{706A566D-5D7E-4A30-BA3B-07D9BBDEF751}" dt="2019-12-17T03:41:50.294" v="7012" actId="1076"/>
          <ac:spMkLst>
            <pc:docMk/>
            <pc:sldMk cId="3380448613" sldId="449"/>
            <ac:spMk id="7" creationId="{00000000-0000-0000-0000-000000000000}"/>
          </ac:spMkLst>
        </pc:spChg>
        <pc:grpChg chg="mod">
          <ac:chgData name="Umar Lone" userId="f595d8b7-38d8-4368-969a-4ad494059bb7" providerId="ADAL" clId="{706A566D-5D7E-4A30-BA3B-07D9BBDEF751}" dt="2019-12-17T03:42:12.269" v="7013" actId="164"/>
          <ac:grpSpMkLst>
            <pc:docMk/>
            <pc:sldMk cId="3380448613" sldId="449"/>
            <ac:grpSpMk id="4" creationId="{00000000-0000-0000-0000-000000000000}"/>
          </ac:grpSpMkLst>
        </pc:grpChg>
        <pc:grpChg chg="add mod">
          <ac:chgData name="Umar Lone" userId="f595d8b7-38d8-4368-969a-4ad494059bb7" providerId="ADAL" clId="{706A566D-5D7E-4A30-BA3B-07D9BBDEF751}" dt="2019-12-17T03:42:12.269" v="7013" actId="164"/>
          <ac:grpSpMkLst>
            <pc:docMk/>
            <pc:sldMk cId="3380448613" sldId="449"/>
            <ac:grpSpMk id="10" creationId="{198509BD-2543-4C7B-91E3-8C5F4E01BC26}"/>
          </ac:grpSpMkLst>
        </pc:grpChg>
        <pc:cxnChg chg="mod">
          <ac:chgData name="Umar Lone" userId="f595d8b7-38d8-4368-969a-4ad494059bb7" providerId="ADAL" clId="{706A566D-5D7E-4A30-BA3B-07D9BBDEF751}" dt="2019-12-17T03:42:12.269" v="7013" actId="164"/>
          <ac:cxnSpMkLst>
            <pc:docMk/>
            <pc:sldMk cId="3380448613" sldId="449"/>
            <ac:cxnSpMk id="8" creationId="{00000000-0000-0000-0000-000000000000}"/>
          </ac:cxnSpMkLst>
        </pc:cxnChg>
      </pc:sldChg>
      <pc:sldChg chg="delSp modSp add modTransition">
        <pc:chgData name="Umar Lone" userId="f595d8b7-38d8-4368-969a-4ad494059bb7" providerId="ADAL" clId="{706A566D-5D7E-4A30-BA3B-07D9BBDEF751}" dt="2019-12-23T07:13:27.055" v="11943"/>
        <pc:sldMkLst>
          <pc:docMk/>
          <pc:sldMk cId="947243125" sldId="466"/>
        </pc:sldMkLst>
        <pc:spChg chg="mod">
          <ac:chgData name="Umar Lone" userId="f595d8b7-38d8-4368-969a-4ad494059bb7" providerId="ADAL" clId="{706A566D-5D7E-4A30-BA3B-07D9BBDEF751}" dt="2019-12-16T09:15:18.231" v="4340" actId="6549"/>
          <ac:spMkLst>
            <pc:docMk/>
            <pc:sldMk cId="947243125" sldId="466"/>
            <ac:spMk id="2" creationId="{00000000-0000-0000-0000-000000000000}"/>
          </ac:spMkLst>
        </pc:spChg>
        <pc:spChg chg="mod">
          <ac:chgData name="Umar Lone" userId="f595d8b7-38d8-4368-969a-4ad494059bb7" providerId="ADAL" clId="{706A566D-5D7E-4A30-BA3B-07D9BBDEF751}" dt="2019-12-16T11:05:13.941" v="4858" actId="6549"/>
          <ac:spMkLst>
            <pc:docMk/>
            <pc:sldMk cId="947243125" sldId="466"/>
            <ac:spMk id="3" creationId="{79BD8A59-39B8-4107-B1C4-9F883FF97C3B}"/>
          </ac:spMkLst>
        </pc:spChg>
        <pc:spChg chg="del mod">
          <ac:chgData name="Umar Lone" userId="f595d8b7-38d8-4368-969a-4ad494059bb7" providerId="ADAL" clId="{706A566D-5D7E-4A30-BA3B-07D9BBDEF751}" dt="2019-12-16T09:16:36.076" v="4415" actId="478"/>
          <ac:spMkLst>
            <pc:docMk/>
            <pc:sldMk cId="947243125" sldId="466"/>
            <ac:spMk id="4" creationId="{00000000-0000-0000-0000-000000000000}"/>
          </ac:spMkLst>
        </pc:spChg>
        <pc:spChg chg="del mod">
          <ac:chgData name="Umar Lone" userId="f595d8b7-38d8-4368-969a-4ad494059bb7" providerId="ADAL" clId="{706A566D-5D7E-4A30-BA3B-07D9BBDEF751}" dt="2019-12-16T09:16:36.076" v="4415" actId="478"/>
          <ac:spMkLst>
            <pc:docMk/>
            <pc:sldMk cId="947243125" sldId="466"/>
            <ac:spMk id="5" creationId="{00000000-0000-0000-0000-000000000000}"/>
          </ac:spMkLst>
        </pc:spChg>
        <pc:spChg chg="del mod">
          <ac:chgData name="Umar Lone" userId="f595d8b7-38d8-4368-969a-4ad494059bb7" providerId="ADAL" clId="{706A566D-5D7E-4A30-BA3B-07D9BBDEF751}" dt="2019-12-16T09:16:36.076" v="4415" actId="478"/>
          <ac:spMkLst>
            <pc:docMk/>
            <pc:sldMk cId="947243125" sldId="466"/>
            <ac:spMk id="6" creationId="{00000000-0000-0000-0000-000000000000}"/>
          </ac:spMkLst>
        </pc:spChg>
        <pc:spChg chg="mod">
          <ac:chgData name="Umar Lone" userId="f595d8b7-38d8-4368-969a-4ad494059bb7" providerId="ADAL" clId="{706A566D-5D7E-4A30-BA3B-07D9BBDEF751}" dt="2019-12-16T09:16:58.545" v="4430" actId="1076"/>
          <ac:spMkLst>
            <pc:docMk/>
            <pc:sldMk cId="947243125" sldId="466"/>
            <ac:spMk id="7" creationId="{00000000-0000-0000-0000-000000000000}"/>
          </ac:spMkLst>
        </pc:spChg>
        <pc:spChg chg="mod">
          <ac:chgData name="Umar Lone" userId="f595d8b7-38d8-4368-969a-4ad494059bb7" providerId="ADAL" clId="{706A566D-5D7E-4A30-BA3B-07D9BBDEF751}" dt="2019-12-16T09:17:00.390" v="4431" actId="6549"/>
          <ac:spMkLst>
            <pc:docMk/>
            <pc:sldMk cId="947243125" sldId="466"/>
            <ac:spMk id="8" creationId="{00000000-0000-0000-0000-000000000000}"/>
          </ac:spMkLst>
        </pc:spChg>
        <pc:spChg chg="mod">
          <ac:chgData name="Umar Lone" userId="f595d8b7-38d8-4368-969a-4ad494059bb7" providerId="ADAL" clId="{706A566D-5D7E-4A30-BA3B-07D9BBDEF751}" dt="2019-12-16T09:17:11.067" v="4433" actId="14100"/>
          <ac:spMkLst>
            <pc:docMk/>
            <pc:sldMk cId="947243125" sldId="466"/>
            <ac:spMk id="9" creationId="{00000000-0000-0000-0000-000000000000}"/>
          </ac:spMkLst>
        </pc:spChg>
      </pc:sldChg>
      <pc:sldChg chg="addSp delSp modSp add modTransition">
        <pc:chgData name="Umar Lone" userId="f595d8b7-38d8-4368-969a-4ad494059bb7" providerId="ADAL" clId="{706A566D-5D7E-4A30-BA3B-07D9BBDEF751}" dt="2019-12-23T07:13:27.055" v="11943"/>
        <pc:sldMkLst>
          <pc:docMk/>
          <pc:sldMk cId="54593011" sldId="467"/>
        </pc:sldMkLst>
        <pc:spChg chg="mod">
          <ac:chgData name="Umar Lone" userId="f595d8b7-38d8-4368-969a-4ad494059bb7" providerId="ADAL" clId="{706A566D-5D7E-4A30-BA3B-07D9BBDEF751}" dt="2019-12-16T09:55:39.895" v="4494" actId="20577"/>
          <ac:spMkLst>
            <pc:docMk/>
            <pc:sldMk cId="54593011" sldId="467"/>
            <ac:spMk id="2" creationId="{00000000-0000-0000-0000-000000000000}"/>
          </ac:spMkLst>
        </pc:spChg>
        <pc:spChg chg="del mod">
          <ac:chgData name="Umar Lone" userId="f595d8b7-38d8-4368-969a-4ad494059bb7" providerId="ADAL" clId="{706A566D-5D7E-4A30-BA3B-07D9BBDEF751}" dt="2019-12-16T09:54:15.948" v="4477" actId="478"/>
          <ac:spMkLst>
            <pc:docMk/>
            <pc:sldMk cId="54593011" sldId="467"/>
            <ac:spMk id="3" creationId="{00000000-0000-0000-0000-000000000000}"/>
          </ac:spMkLst>
        </pc:spChg>
        <pc:spChg chg="mod">
          <ac:chgData name="Umar Lone" userId="f595d8b7-38d8-4368-969a-4ad494059bb7" providerId="ADAL" clId="{706A566D-5D7E-4A30-BA3B-07D9BBDEF751}" dt="2019-12-16T09:54:27.706" v="4479" actId="1076"/>
          <ac:spMkLst>
            <pc:docMk/>
            <pc:sldMk cId="54593011" sldId="467"/>
            <ac:spMk id="4" creationId="{00000000-0000-0000-0000-000000000000}"/>
          </ac:spMkLst>
        </pc:spChg>
        <pc:spChg chg="mod">
          <ac:chgData name="Umar Lone" userId="f595d8b7-38d8-4368-969a-4ad494059bb7" providerId="ADAL" clId="{706A566D-5D7E-4A30-BA3B-07D9BBDEF751}" dt="2019-12-16T09:54:27.706" v="4479" actId="1076"/>
          <ac:spMkLst>
            <pc:docMk/>
            <pc:sldMk cId="54593011" sldId="467"/>
            <ac:spMk id="5" creationId="{00000000-0000-0000-0000-000000000000}"/>
          </ac:spMkLst>
        </pc:spChg>
        <pc:spChg chg="mod">
          <ac:chgData name="Umar Lone" userId="f595d8b7-38d8-4368-969a-4ad494059bb7" providerId="ADAL" clId="{706A566D-5D7E-4A30-BA3B-07D9BBDEF751}" dt="2019-12-16T09:54:27.706" v="4479" actId="1076"/>
          <ac:spMkLst>
            <pc:docMk/>
            <pc:sldMk cId="54593011" sldId="467"/>
            <ac:spMk id="6" creationId="{00000000-0000-0000-0000-000000000000}"/>
          </ac:spMkLst>
        </pc:spChg>
        <pc:spChg chg="mod">
          <ac:chgData name="Umar Lone" userId="f595d8b7-38d8-4368-969a-4ad494059bb7" providerId="ADAL" clId="{706A566D-5D7E-4A30-BA3B-07D9BBDEF751}" dt="2019-12-16T09:54:27.706" v="4479" actId="1076"/>
          <ac:spMkLst>
            <pc:docMk/>
            <pc:sldMk cId="54593011" sldId="467"/>
            <ac:spMk id="7" creationId="{00000000-0000-0000-0000-000000000000}"/>
          </ac:spMkLst>
        </pc:spChg>
        <pc:spChg chg="mod">
          <ac:chgData name="Umar Lone" userId="f595d8b7-38d8-4368-969a-4ad494059bb7" providerId="ADAL" clId="{706A566D-5D7E-4A30-BA3B-07D9BBDEF751}" dt="2019-12-16T11:05:11.270" v="4857" actId="6549"/>
          <ac:spMkLst>
            <pc:docMk/>
            <pc:sldMk cId="54593011" sldId="467"/>
            <ac:spMk id="8" creationId="{0CC3ABC4-8364-462C-9BBA-1DCCDC382184}"/>
          </ac:spMkLst>
        </pc:spChg>
        <pc:spChg chg="add del mod">
          <ac:chgData name="Umar Lone" userId="f595d8b7-38d8-4368-969a-4ad494059bb7" providerId="ADAL" clId="{706A566D-5D7E-4A30-BA3B-07D9BBDEF751}" dt="2019-12-16T09:54:19.299" v="4478"/>
          <ac:spMkLst>
            <pc:docMk/>
            <pc:sldMk cId="54593011" sldId="467"/>
            <ac:spMk id="11" creationId="{AE8436B2-0D60-4079-9919-25C16954D7F0}"/>
          </ac:spMkLst>
        </pc:spChg>
      </pc:sldChg>
      <pc:sldChg chg="add modTransition">
        <pc:chgData name="Umar Lone" userId="f595d8b7-38d8-4368-969a-4ad494059bb7" providerId="ADAL" clId="{706A566D-5D7E-4A30-BA3B-07D9BBDEF751}" dt="2019-12-23T07:13:27.055" v="11943"/>
        <pc:sldMkLst>
          <pc:docMk/>
          <pc:sldMk cId="433326496" sldId="474"/>
        </pc:sldMkLst>
      </pc:sldChg>
      <pc:sldChg chg="add del modTransition">
        <pc:chgData name="Umar Lone" userId="f595d8b7-38d8-4368-969a-4ad494059bb7" providerId="ADAL" clId="{706A566D-5D7E-4A30-BA3B-07D9BBDEF751}" dt="2019-12-16T07:38:08.048" v="4080" actId="2696"/>
        <pc:sldMkLst>
          <pc:docMk/>
          <pc:sldMk cId="3529918029" sldId="474"/>
        </pc:sldMkLst>
      </pc:sldChg>
      <pc:sldChg chg="add modTransition">
        <pc:chgData name="Umar Lone" userId="f595d8b7-38d8-4368-969a-4ad494059bb7" providerId="ADAL" clId="{706A566D-5D7E-4A30-BA3B-07D9BBDEF751}" dt="2019-12-23T07:13:27.055" v="11943"/>
        <pc:sldMkLst>
          <pc:docMk/>
          <pc:sldMk cId="273720379" sldId="477"/>
        </pc:sldMkLst>
      </pc:sldChg>
      <pc:sldChg chg="delSp modSp add del modTransition delAnim">
        <pc:chgData name="Umar Lone" userId="f595d8b7-38d8-4368-969a-4ad494059bb7" providerId="ADAL" clId="{706A566D-5D7E-4A30-BA3B-07D9BBDEF751}" dt="2019-12-16T07:38:08.048" v="4080" actId="2696"/>
        <pc:sldMkLst>
          <pc:docMk/>
          <pc:sldMk cId="2296823866" sldId="477"/>
        </pc:sldMkLst>
        <pc:spChg chg="del mod">
          <ac:chgData name="Umar Lone" userId="f595d8b7-38d8-4368-969a-4ad494059bb7" providerId="ADAL" clId="{706A566D-5D7E-4A30-BA3B-07D9BBDEF751}" dt="2019-12-16T04:00:28.044" v="45" actId="478"/>
          <ac:spMkLst>
            <pc:docMk/>
            <pc:sldMk cId="2296823866" sldId="477"/>
            <ac:spMk id="7" creationId="{00000000-0000-0000-0000-000000000000}"/>
          </ac:spMkLst>
        </pc:spChg>
        <pc:spChg chg="del mod">
          <ac:chgData name="Umar Lone" userId="f595d8b7-38d8-4368-969a-4ad494059bb7" providerId="ADAL" clId="{706A566D-5D7E-4A30-BA3B-07D9BBDEF751}" dt="2019-12-16T04:00:28.044" v="45" actId="478"/>
          <ac:spMkLst>
            <pc:docMk/>
            <pc:sldMk cId="2296823866" sldId="477"/>
            <ac:spMk id="8" creationId="{00000000-0000-0000-0000-000000000000}"/>
          </ac:spMkLst>
        </pc:spChg>
        <pc:spChg chg="del mod">
          <ac:chgData name="Umar Lone" userId="f595d8b7-38d8-4368-969a-4ad494059bb7" providerId="ADAL" clId="{706A566D-5D7E-4A30-BA3B-07D9BBDEF751}" dt="2019-12-16T04:00:28.044" v="45" actId="478"/>
          <ac:spMkLst>
            <pc:docMk/>
            <pc:sldMk cId="2296823866" sldId="477"/>
            <ac:spMk id="9" creationId="{00000000-0000-0000-0000-000000000000}"/>
          </ac:spMkLst>
        </pc:spChg>
        <pc:spChg chg="mod">
          <ac:chgData name="Umar Lone" userId="f595d8b7-38d8-4368-969a-4ad494059bb7" providerId="ADAL" clId="{706A566D-5D7E-4A30-BA3B-07D9BBDEF751}" dt="2019-12-16T04:00:32.101" v="46" actId="1076"/>
          <ac:spMkLst>
            <pc:docMk/>
            <pc:sldMk cId="2296823866" sldId="477"/>
            <ac:spMk id="15" creationId="{00000000-0000-0000-0000-000000000000}"/>
          </ac:spMkLst>
        </pc:spChg>
        <pc:spChg chg="mod">
          <ac:chgData name="Umar Lone" userId="f595d8b7-38d8-4368-969a-4ad494059bb7" providerId="ADAL" clId="{706A566D-5D7E-4A30-BA3B-07D9BBDEF751}" dt="2019-12-16T04:00:32.101" v="46" actId="1076"/>
          <ac:spMkLst>
            <pc:docMk/>
            <pc:sldMk cId="2296823866" sldId="477"/>
            <ac:spMk id="16" creationId="{00000000-0000-0000-0000-000000000000}"/>
          </ac:spMkLst>
        </pc:spChg>
        <pc:spChg chg="mod">
          <ac:chgData name="Umar Lone" userId="f595d8b7-38d8-4368-969a-4ad494059bb7" providerId="ADAL" clId="{706A566D-5D7E-4A30-BA3B-07D9BBDEF751}" dt="2019-12-16T04:00:32.101" v="46" actId="1076"/>
          <ac:spMkLst>
            <pc:docMk/>
            <pc:sldMk cId="2296823866" sldId="477"/>
            <ac:spMk id="17" creationId="{00000000-0000-0000-0000-000000000000}"/>
          </ac:spMkLst>
        </pc:spChg>
        <pc:picChg chg="mod">
          <ac:chgData name="Umar Lone" userId="f595d8b7-38d8-4368-969a-4ad494059bb7" providerId="ADAL" clId="{706A566D-5D7E-4A30-BA3B-07D9BBDEF751}" dt="2019-12-16T04:21:30.830" v="113" actId="207"/>
          <ac:picMkLst>
            <pc:docMk/>
            <pc:sldMk cId="2296823866" sldId="477"/>
            <ac:picMk id="11" creationId="{00000000-0000-0000-0000-000000000000}"/>
          </ac:picMkLst>
        </pc:picChg>
      </pc:sldChg>
      <pc:sldChg chg="modSp add del modTransition">
        <pc:chgData name="Umar Lone" userId="f595d8b7-38d8-4368-969a-4ad494059bb7" providerId="ADAL" clId="{706A566D-5D7E-4A30-BA3B-07D9BBDEF751}" dt="2019-12-16T07:38:08.048" v="4080" actId="2696"/>
        <pc:sldMkLst>
          <pc:docMk/>
          <pc:sldMk cId="2582384103" sldId="478"/>
        </pc:sldMkLst>
        <pc:spChg chg="mod">
          <ac:chgData name="Umar Lone" userId="f595d8b7-38d8-4368-969a-4ad494059bb7" providerId="ADAL" clId="{706A566D-5D7E-4A30-BA3B-07D9BBDEF751}" dt="2019-12-16T03:58:06.375" v="38" actId="6549"/>
          <ac:spMkLst>
            <pc:docMk/>
            <pc:sldMk cId="2582384103" sldId="478"/>
            <ac:spMk id="4" creationId="{0890096A-25BD-44B1-9B5C-6308BA6DA622}"/>
          </ac:spMkLst>
        </pc:spChg>
      </pc:sldChg>
      <pc:sldChg chg="add modTransition">
        <pc:chgData name="Umar Lone" userId="f595d8b7-38d8-4368-969a-4ad494059bb7" providerId="ADAL" clId="{706A566D-5D7E-4A30-BA3B-07D9BBDEF751}" dt="2019-12-23T07:13:27.055" v="11943"/>
        <pc:sldMkLst>
          <pc:docMk/>
          <pc:sldMk cId="3234227480" sldId="478"/>
        </pc:sldMkLst>
      </pc:sldChg>
      <pc:sldChg chg="modSp add del modTransition">
        <pc:chgData name="Umar Lone" userId="f595d8b7-38d8-4368-969a-4ad494059bb7" providerId="ADAL" clId="{706A566D-5D7E-4A30-BA3B-07D9BBDEF751}" dt="2019-12-16T07:38:08.048" v="4080" actId="2696"/>
        <pc:sldMkLst>
          <pc:docMk/>
          <pc:sldMk cId="2110204242" sldId="481"/>
        </pc:sldMkLst>
        <pc:spChg chg="mod">
          <ac:chgData name="Umar Lone" userId="f595d8b7-38d8-4368-969a-4ad494059bb7" providerId="ADAL" clId="{706A566D-5D7E-4A30-BA3B-07D9BBDEF751}" dt="2019-12-16T04:04:07.677" v="70" actId="27636"/>
          <ac:spMkLst>
            <pc:docMk/>
            <pc:sldMk cId="2110204242" sldId="481"/>
            <ac:spMk id="3" creationId="{00000000-0000-0000-0000-000000000000}"/>
          </ac:spMkLst>
        </pc:spChg>
      </pc:sldChg>
      <pc:sldChg chg="add modTransition">
        <pc:chgData name="Umar Lone" userId="f595d8b7-38d8-4368-969a-4ad494059bb7" providerId="ADAL" clId="{706A566D-5D7E-4A30-BA3B-07D9BBDEF751}" dt="2019-12-23T07:13:27.055" v="11943"/>
        <pc:sldMkLst>
          <pc:docMk/>
          <pc:sldMk cId="2655666880" sldId="481"/>
        </pc:sldMkLst>
      </pc:sldChg>
      <pc:sldChg chg="add modTransition">
        <pc:chgData name="Umar Lone" userId="f595d8b7-38d8-4368-969a-4ad494059bb7" providerId="ADAL" clId="{706A566D-5D7E-4A30-BA3B-07D9BBDEF751}" dt="2019-12-23T07:13:27.055" v="11943"/>
        <pc:sldMkLst>
          <pc:docMk/>
          <pc:sldMk cId="1561967458" sldId="485"/>
        </pc:sldMkLst>
      </pc:sldChg>
      <pc:sldChg chg="add del modTransition">
        <pc:chgData name="Umar Lone" userId="f595d8b7-38d8-4368-969a-4ad494059bb7" providerId="ADAL" clId="{706A566D-5D7E-4A30-BA3B-07D9BBDEF751}" dt="2019-12-16T07:38:08.048" v="4080" actId="2696"/>
        <pc:sldMkLst>
          <pc:docMk/>
          <pc:sldMk cId="2231150090" sldId="485"/>
        </pc:sldMkLst>
      </pc:sldChg>
      <pc:sldChg chg="modSp add del modTransition">
        <pc:chgData name="Umar Lone" userId="f595d8b7-38d8-4368-969a-4ad494059bb7" providerId="ADAL" clId="{706A566D-5D7E-4A30-BA3B-07D9BBDEF751}" dt="2019-12-16T07:38:08.048" v="4080" actId="2696"/>
        <pc:sldMkLst>
          <pc:docMk/>
          <pc:sldMk cId="1079288982" sldId="486"/>
        </pc:sldMkLst>
        <pc:picChg chg="mod">
          <ac:chgData name="Umar Lone" userId="f595d8b7-38d8-4368-969a-4ad494059bb7" providerId="ADAL" clId="{706A566D-5D7E-4A30-BA3B-07D9BBDEF751}" dt="2019-12-16T04:24:05.935" v="132" actId="207"/>
          <ac:picMkLst>
            <pc:docMk/>
            <pc:sldMk cId="1079288982" sldId="486"/>
            <ac:picMk id="11" creationId="{00000000-0000-0000-0000-000000000000}"/>
          </ac:picMkLst>
        </pc:picChg>
      </pc:sldChg>
      <pc:sldChg chg="add modTransition">
        <pc:chgData name="Umar Lone" userId="f595d8b7-38d8-4368-969a-4ad494059bb7" providerId="ADAL" clId="{706A566D-5D7E-4A30-BA3B-07D9BBDEF751}" dt="2019-12-23T07:13:27.055" v="11943"/>
        <pc:sldMkLst>
          <pc:docMk/>
          <pc:sldMk cId="2465678780" sldId="486"/>
        </pc:sldMkLst>
      </pc:sldChg>
      <pc:sldChg chg="add modTransition">
        <pc:chgData name="Umar Lone" userId="f595d8b7-38d8-4368-969a-4ad494059bb7" providerId="ADAL" clId="{706A566D-5D7E-4A30-BA3B-07D9BBDEF751}" dt="2019-12-23T07:13:27.055" v="11943"/>
        <pc:sldMkLst>
          <pc:docMk/>
          <pc:sldMk cId="1262173425" sldId="487"/>
        </pc:sldMkLst>
      </pc:sldChg>
      <pc:sldChg chg="modSp add del modTransition">
        <pc:chgData name="Umar Lone" userId="f595d8b7-38d8-4368-969a-4ad494059bb7" providerId="ADAL" clId="{706A566D-5D7E-4A30-BA3B-07D9BBDEF751}" dt="2019-12-16T07:38:08.048" v="4080" actId="2696"/>
        <pc:sldMkLst>
          <pc:docMk/>
          <pc:sldMk cId="1678533797" sldId="487"/>
        </pc:sldMkLst>
        <pc:spChg chg="mod">
          <ac:chgData name="Umar Lone" userId="f595d8b7-38d8-4368-969a-4ad494059bb7" providerId="ADAL" clId="{706A566D-5D7E-4A30-BA3B-07D9BBDEF751}" dt="2019-12-16T04:04:07.694" v="71" actId="27636"/>
          <ac:spMkLst>
            <pc:docMk/>
            <pc:sldMk cId="1678533797" sldId="487"/>
            <ac:spMk id="3" creationId="{655CC270-0D9F-4AA5-8BE6-2452CE075AB1}"/>
          </ac:spMkLst>
        </pc:spChg>
      </pc:sldChg>
      <pc:sldChg chg="add modTransition">
        <pc:chgData name="Umar Lone" userId="f595d8b7-38d8-4368-969a-4ad494059bb7" providerId="ADAL" clId="{706A566D-5D7E-4A30-BA3B-07D9BBDEF751}" dt="2019-12-23T07:13:27.055" v="11943"/>
        <pc:sldMkLst>
          <pc:docMk/>
          <pc:sldMk cId="374054256" sldId="488"/>
        </pc:sldMkLst>
      </pc:sldChg>
      <pc:sldChg chg="modSp add del modTransition">
        <pc:chgData name="Umar Lone" userId="f595d8b7-38d8-4368-969a-4ad494059bb7" providerId="ADAL" clId="{706A566D-5D7E-4A30-BA3B-07D9BBDEF751}" dt="2019-12-16T07:38:08.048" v="4080" actId="2696"/>
        <pc:sldMkLst>
          <pc:docMk/>
          <pc:sldMk cId="2303456638" sldId="488"/>
        </pc:sldMkLst>
        <pc:spChg chg="mod">
          <ac:chgData name="Umar Lone" userId="f595d8b7-38d8-4368-969a-4ad494059bb7" providerId="ADAL" clId="{706A566D-5D7E-4A30-BA3B-07D9BBDEF751}" dt="2019-12-16T04:04:07.694" v="72" actId="27636"/>
          <ac:spMkLst>
            <pc:docMk/>
            <pc:sldMk cId="2303456638" sldId="488"/>
            <ac:spMk id="3" creationId="{C02427BE-6446-45E7-A5B2-3E23D690A547}"/>
          </ac:spMkLst>
        </pc:spChg>
      </pc:sldChg>
      <pc:sldChg chg="delSp modSp add del modTransition">
        <pc:chgData name="Umar Lone" userId="f595d8b7-38d8-4368-969a-4ad494059bb7" providerId="ADAL" clId="{706A566D-5D7E-4A30-BA3B-07D9BBDEF751}" dt="2019-12-16T07:38:08.048" v="4080" actId="2696"/>
        <pc:sldMkLst>
          <pc:docMk/>
          <pc:sldMk cId="2805296570" sldId="489"/>
        </pc:sldMkLst>
        <pc:spChg chg="mod">
          <ac:chgData name="Umar Lone" userId="f595d8b7-38d8-4368-969a-4ad494059bb7" providerId="ADAL" clId="{706A566D-5D7E-4A30-BA3B-07D9BBDEF751}" dt="2019-12-16T04:01:41.902" v="54" actId="1076"/>
          <ac:spMkLst>
            <pc:docMk/>
            <pc:sldMk cId="2805296570" sldId="489"/>
            <ac:spMk id="5" creationId="{FBDFCD18-05E2-4A72-9AF0-02E05E934FB5}"/>
          </ac:spMkLst>
        </pc:spChg>
        <pc:spChg chg="mod">
          <ac:chgData name="Umar Lone" userId="f595d8b7-38d8-4368-969a-4ad494059bb7" providerId="ADAL" clId="{706A566D-5D7E-4A30-BA3B-07D9BBDEF751}" dt="2019-12-16T04:01:41.902" v="54" actId="1076"/>
          <ac:spMkLst>
            <pc:docMk/>
            <pc:sldMk cId="2805296570" sldId="489"/>
            <ac:spMk id="8" creationId="{334396E2-4D7E-4C81-9D55-023FF673BFB3}"/>
          </ac:spMkLst>
        </pc:spChg>
        <pc:spChg chg="mod">
          <ac:chgData name="Umar Lone" userId="f595d8b7-38d8-4368-969a-4ad494059bb7" providerId="ADAL" clId="{706A566D-5D7E-4A30-BA3B-07D9BBDEF751}" dt="2019-12-16T04:01:41.902" v="54" actId="1076"/>
          <ac:spMkLst>
            <pc:docMk/>
            <pc:sldMk cId="2805296570" sldId="489"/>
            <ac:spMk id="9" creationId="{5A850DC8-0EDF-4A18-864F-82FB1B9BCDCB}"/>
          </ac:spMkLst>
        </pc:spChg>
        <pc:spChg chg="mod">
          <ac:chgData name="Umar Lone" userId="f595d8b7-38d8-4368-969a-4ad494059bb7" providerId="ADAL" clId="{706A566D-5D7E-4A30-BA3B-07D9BBDEF751}" dt="2019-12-16T04:24:19.253" v="133" actId="692"/>
          <ac:spMkLst>
            <pc:docMk/>
            <pc:sldMk cId="2805296570" sldId="489"/>
            <ac:spMk id="12" creationId="{34F970F7-AF25-4971-A3EF-3CA527661D7B}"/>
          </ac:spMkLst>
        </pc:spChg>
        <pc:grpChg chg="mod">
          <ac:chgData name="Umar Lone" userId="f595d8b7-38d8-4368-969a-4ad494059bb7" providerId="ADAL" clId="{706A566D-5D7E-4A30-BA3B-07D9BBDEF751}" dt="2019-12-16T04:01:41.902" v="54" actId="1076"/>
          <ac:grpSpMkLst>
            <pc:docMk/>
            <pc:sldMk cId="2805296570" sldId="489"/>
            <ac:grpSpMk id="10" creationId="{7435E962-4F48-49B5-806C-77FEC967F4CA}"/>
          </ac:grpSpMkLst>
        </pc:grpChg>
        <pc:picChg chg="del">
          <ac:chgData name="Umar Lone" userId="f595d8b7-38d8-4368-969a-4ad494059bb7" providerId="ADAL" clId="{706A566D-5D7E-4A30-BA3B-07D9BBDEF751}" dt="2019-12-16T04:01:26.898" v="52" actId="478"/>
          <ac:picMkLst>
            <pc:docMk/>
            <pc:sldMk cId="2805296570" sldId="489"/>
            <ac:picMk id="4" creationId="{EEF0D986-F4C9-4873-8E5C-CCA3C9F2EFAD}"/>
          </ac:picMkLst>
        </pc:picChg>
        <pc:cxnChg chg="mod">
          <ac:chgData name="Umar Lone" userId="f595d8b7-38d8-4368-969a-4ad494059bb7" providerId="ADAL" clId="{706A566D-5D7E-4A30-BA3B-07D9BBDEF751}" dt="2019-12-16T04:24:19.253" v="133" actId="692"/>
          <ac:cxnSpMkLst>
            <pc:docMk/>
            <pc:sldMk cId="2805296570" sldId="489"/>
            <ac:cxnSpMk id="11" creationId="{E01EA8DB-0097-41D8-818C-C738CAD72BDD}"/>
          </ac:cxnSpMkLst>
        </pc:cxnChg>
        <pc:cxnChg chg="mod">
          <ac:chgData name="Umar Lone" userId="f595d8b7-38d8-4368-969a-4ad494059bb7" providerId="ADAL" clId="{706A566D-5D7E-4A30-BA3B-07D9BBDEF751}" dt="2019-12-16T04:24:19.253" v="133" actId="692"/>
          <ac:cxnSpMkLst>
            <pc:docMk/>
            <pc:sldMk cId="2805296570" sldId="489"/>
            <ac:cxnSpMk id="14" creationId="{4EEBCC4C-ED6B-4374-93BB-56965720CA98}"/>
          </ac:cxnSpMkLst>
        </pc:cxnChg>
        <pc:cxnChg chg="mod">
          <ac:chgData name="Umar Lone" userId="f595d8b7-38d8-4368-969a-4ad494059bb7" providerId="ADAL" clId="{706A566D-5D7E-4A30-BA3B-07D9BBDEF751}" dt="2019-12-16T04:24:19.253" v="133" actId="692"/>
          <ac:cxnSpMkLst>
            <pc:docMk/>
            <pc:sldMk cId="2805296570" sldId="489"/>
            <ac:cxnSpMk id="16" creationId="{31955F84-8145-4A60-B67C-3A4665982F9B}"/>
          </ac:cxnSpMkLst>
        </pc:cxnChg>
        <pc:cxnChg chg="mod">
          <ac:chgData name="Umar Lone" userId="f595d8b7-38d8-4368-969a-4ad494059bb7" providerId="ADAL" clId="{706A566D-5D7E-4A30-BA3B-07D9BBDEF751}" dt="2019-12-16T04:24:19.253" v="133" actId="692"/>
          <ac:cxnSpMkLst>
            <pc:docMk/>
            <pc:sldMk cId="2805296570" sldId="489"/>
            <ac:cxnSpMk id="20" creationId="{A74E848E-3CDC-47C1-97DA-615C50DF8609}"/>
          </ac:cxnSpMkLst>
        </pc:cxnChg>
      </pc:sldChg>
      <pc:sldChg chg="add modTransition">
        <pc:chgData name="Umar Lone" userId="f595d8b7-38d8-4368-969a-4ad494059bb7" providerId="ADAL" clId="{706A566D-5D7E-4A30-BA3B-07D9BBDEF751}" dt="2019-12-23T07:13:27.055" v="11943"/>
        <pc:sldMkLst>
          <pc:docMk/>
          <pc:sldMk cId="3403427015" sldId="489"/>
        </pc:sldMkLst>
      </pc:sldChg>
      <pc:sldChg chg="modSp add del modTransition modAnim">
        <pc:chgData name="Umar Lone" userId="f595d8b7-38d8-4368-969a-4ad494059bb7" providerId="ADAL" clId="{706A566D-5D7E-4A30-BA3B-07D9BBDEF751}" dt="2019-12-16T07:38:08.048" v="4080" actId="2696"/>
        <pc:sldMkLst>
          <pc:docMk/>
          <pc:sldMk cId="875209807" sldId="492"/>
        </pc:sldMkLst>
        <pc:spChg chg="mod">
          <ac:chgData name="Umar Lone" userId="f595d8b7-38d8-4368-969a-4ad494059bb7" providerId="ADAL" clId="{706A566D-5D7E-4A30-BA3B-07D9BBDEF751}" dt="2019-12-16T04:01:50.186" v="55" actId="20577"/>
          <ac:spMkLst>
            <pc:docMk/>
            <pc:sldMk cId="875209807" sldId="492"/>
            <ac:spMk id="3" creationId="{2ECA0129-2622-4057-95E6-082760C7F02B}"/>
          </ac:spMkLst>
        </pc:spChg>
      </pc:sldChg>
      <pc:sldChg chg="add modTransition">
        <pc:chgData name="Umar Lone" userId="f595d8b7-38d8-4368-969a-4ad494059bb7" providerId="ADAL" clId="{706A566D-5D7E-4A30-BA3B-07D9BBDEF751}" dt="2019-12-23T07:13:27.055" v="11943"/>
        <pc:sldMkLst>
          <pc:docMk/>
          <pc:sldMk cId="1651410828" sldId="492"/>
        </pc:sldMkLst>
      </pc:sldChg>
      <pc:sldChg chg="add del modTransition">
        <pc:chgData name="Umar Lone" userId="f595d8b7-38d8-4368-969a-4ad494059bb7" providerId="ADAL" clId="{706A566D-5D7E-4A30-BA3B-07D9BBDEF751}" dt="2019-12-16T07:38:08.048" v="4080" actId="2696"/>
        <pc:sldMkLst>
          <pc:docMk/>
          <pc:sldMk cId="2218532557" sldId="496"/>
        </pc:sldMkLst>
      </pc:sldChg>
      <pc:sldChg chg="add modTransition">
        <pc:chgData name="Umar Lone" userId="f595d8b7-38d8-4368-969a-4ad494059bb7" providerId="ADAL" clId="{706A566D-5D7E-4A30-BA3B-07D9BBDEF751}" dt="2019-12-23T07:13:27.055" v="11943"/>
        <pc:sldMkLst>
          <pc:docMk/>
          <pc:sldMk cId="2350297302" sldId="496"/>
        </pc:sldMkLst>
      </pc:sldChg>
      <pc:sldChg chg="add modTransition">
        <pc:chgData name="Umar Lone" userId="f595d8b7-38d8-4368-969a-4ad494059bb7" providerId="ADAL" clId="{706A566D-5D7E-4A30-BA3B-07D9BBDEF751}" dt="2019-12-23T07:13:27.055" v="11943"/>
        <pc:sldMkLst>
          <pc:docMk/>
          <pc:sldMk cId="662346678" sldId="497"/>
        </pc:sldMkLst>
      </pc:sldChg>
      <pc:sldChg chg="delSp modSp add del modTransition">
        <pc:chgData name="Umar Lone" userId="f595d8b7-38d8-4368-969a-4ad494059bb7" providerId="ADAL" clId="{706A566D-5D7E-4A30-BA3B-07D9BBDEF751}" dt="2019-12-16T07:38:08.048" v="4080" actId="2696"/>
        <pc:sldMkLst>
          <pc:docMk/>
          <pc:sldMk cId="705188317" sldId="497"/>
        </pc:sldMkLst>
        <pc:spChg chg="del mod">
          <ac:chgData name="Umar Lone" userId="f595d8b7-38d8-4368-969a-4ad494059bb7" providerId="ADAL" clId="{706A566D-5D7E-4A30-BA3B-07D9BBDEF751}" dt="2019-12-16T04:26:26.388" v="164" actId="478"/>
          <ac:spMkLst>
            <pc:docMk/>
            <pc:sldMk cId="705188317" sldId="497"/>
            <ac:spMk id="4" creationId="{3E2E0F98-D5E5-4A03-BD96-C7449450291C}"/>
          </ac:spMkLst>
        </pc:spChg>
        <pc:spChg chg="del mod">
          <ac:chgData name="Umar Lone" userId="f595d8b7-38d8-4368-969a-4ad494059bb7" providerId="ADAL" clId="{706A566D-5D7E-4A30-BA3B-07D9BBDEF751}" dt="2019-12-16T04:26:26.388" v="164" actId="478"/>
          <ac:spMkLst>
            <pc:docMk/>
            <pc:sldMk cId="705188317" sldId="497"/>
            <ac:spMk id="5" creationId="{34456929-385F-42A2-8533-9E68EE91478B}"/>
          </ac:spMkLst>
        </pc:spChg>
        <pc:spChg chg="mod">
          <ac:chgData name="Umar Lone" userId="f595d8b7-38d8-4368-969a-4ad494059bb7" providerId="ADAL" clId="{706A566D-5D7E-4A30-BA3B-07D9BBDEF751}" dt="2019-12-16T04:26:37.752" v="171" actId="692"/>
          <ac:spMkLst>
            <pc:docMk/>
            <pc:sldMk cId="705188317" sldId="497"/>
            <ac:spMk id="6" creationId="{F0988BA5-58AC-4D55-A2E7-0B4F4AE2978D}"/>
          </ac:spMkLst>
        </pc:spChg>
        <pc:spChg chg="mod">
          <ac:chgData name="Umar Lone" userId="f595d8b7-38d8-4368-969a-4ad494059bb7" providerId="ADAL" clId="{706A566D-5D7E-4A30-BA3B-07D9BBDEF751}" dt="2019-12-16T04:26:37.752" v="171" actId="692"/>
          <ac:spMkLst>
            <pc:docMk/>
            <pc:sldMk cId="705188317" sldId="497"/>
            <ac:spMk id="8" creationId="{F2316F7A-92F7-40C2-A7DE-6D6A55F5C00D}"/>
          </ac:spMkLst>
        </pc:spChg>
        <pc:spChg chg="mod">
          <ac:chgData name="Umar Lone" userId="f595d8b7-38d8-4368-969a-4ad494059bb7" providerId="ADAL" clId="{706A566D-5D7E-4A30-BA3B-07D9BBDEF751}" dt="2019-12-16T04:26:04.054" v="155" actId="692"/>
          <ac:spMkLst>
            <pc:docMk/>
            <pc:sldMk cId="705188317" sldId="497"/>
            <ac:spMk id="11" creationId="{7A81A948-9446-4AF1-A660-0458FF6C8FEE}"/>
          </ac:spMkLst>
        </pc:spChg>
        <pc:spChg chg="mod">
          <ac:chgData name="Umar Lone" userId="f595d8b7-38d8-4368-969a-4ad494059bb7" providerId="ADAL" clId="{706A566D-5D7E-4A30-BA3B-07D9BBDEF751}" dt="2019-12-16T04:26:37.752" v="171" actId="692"/>
          <ac:spMkLst>
            <pc:docMk/>
            <pc:sldMk cId="705188317" sldId="497"/>
            <ac:spMk id="15" creationId="{CF3F1B03-ADCD-4218-B1B5-E518489ABE94}"/>
          </ac:spMkLst>
        </pc:spChg>
        <pc:spChg chg="mod">
          <ac:chgData name="Umar Lone" userId="f595d8b7-38d8-4368-969a-4ad494059bb7" providerId="ADAL" clId="{706A566D-5D7E-4A30-BA3B-07D9BBDEF751}" dt="2019-12-16T04:26:37.752" v="171" actId="692"/>
          <ac:spMkLst>
            <pc:docMk/>
            <pc:sldMk cId="705188317" sldId="497"/>
            <ac:spMk id="16" creationId="{7739ACA2-FB78-4FD2-B57E-5A439F40FAA8}"/>
          </ac:spMkLst>
        </pc:spChg>
        <pc:spChg chg="mod">
          <ac:chgData name="Umar Lone" userId="f595d8b7-38d8-4368-969a-4ad494059bb7" providerId="ADAL" clId="{706A566D-5D7E-4A30-BA3B-07D9BBDEF751}" dt="2019-12-16T04:26:04.054" v="155" actId="692"/>
          <ac:spMkLst>
            <pc:docMk/>
            <pc:sldMk cId="705188317" sldId="497"/>
            <ac:spMk id="18" creationId="{EDE9CFD5-1FFB-4954-B7AE-BDC8AF297EFB}"/>
          </ac:spMkLst>
        </pc:spChg>
        <pc:cxnChg chg="mod">
          <ac:chgData name="Umar Lone" userId="f595d8b7-38d8-4368-969a-4ad494059bb7" providerId="ADAL" clId="{706A566D-5D7E-4A30-BA3B-07D9BBDEF751}" dt="2019-12-16T04:26:04.054" v="155" actId="692"/>
          <ac:cxnSpMkLst>
            <pc:docMk/>
            <pc:sldMk cId="705188317" sldId="497"/>
            <ac:cxnSpMk id="10" creationId="{60C57722-78E1-4A1D-9033-83D9C9E2AEF7}"/>
          </ac:cxnSpMkLst>
        </pc:cxnChg>
        <pc:cxnChg chg="mod">
          <ac:chgData name="Umar Lone" userId="f595d8b7-38d8-4368-969a-4ad494059bb7" providerId="ADAL" clId="{706A566D-5D7E-4A30-BA3B-07D9BBDEF751}" dt="2019-12-16T04:26:04.054" v="155" actId="692"/>
          <ac:cxnSpMkLst>
            <pc:docMk/>
            <pc:sldMk cId="705188317" sldId="497"/>
            <ac:cxnSpMk id="17" creationId="{1E04F186-7AD6-4DB6-BA92-04B1914525CE}"/>
          </ac:cxnSpMkLst>
        </pc:cxnChg>
      </pc:sldChg>
      <pc:sldChg chg="add del modTransition">
        <pc:chgData name="Umar Lone" userId="f595d8b7-38d8-4368-969a-4ad494059bb7" providerId="ADAL" clId="{706A566D-5D7E-4A30-BA3B-07D9BBDEF751}" dt="2019-12-16T07:38:08.048" v="4080" actId="2696"/>
        <pc:sldMkLst>
          <pc:docMk/>
          <pc:sldMk cId="286848604" sldId="498"/>
        </pc:sldMkLst>
      </pc:sldChg>
      <pc:sldChg chg="add modTransition">
        <pc:chgData name="Umar Lone" userId="f595d8b7-38d8-4368-969a-4ad494059bb7" providerId="ADAL" clId="{706A566D-5D7E-4A30-BA3B-07D9BBDEF751}" dt="2019-12-23T07:13:27.055" v="11943"/>
        <pc:sldMkLst>
          <pc:docMk/>
          <pc:sldMk cId="3576375077" sldId="498"/>
        </pc:sldMkLst>
      </pc:sldChg>
      <pc:sldChg chg="modSp add del modTransition">
        <pc:chgData name="Umar Lone" userId="f595d8b7-38d8-4368-969a-4ad494059bb7" providerId="ADAL" clId="{706A566D-5D7E-4A30-BA3B-07D9BBDEF751}" dt="2019-12-16T07:38:08.048" v="4080" actId="2696"/>
        <pc:sldMkLst>
          <pc:docMk/>
          <pc:sldMk cId="2411166657" sldId="500"/>
        </pc:sldMkLst>
        <pc:spChg chg="mod">
          <ac:chgData name="Umar Lone" userId="f595d8b7-38d8-4368-969a-4ad494059bb7" providerId="ADAL" clId="{706A566D-5D7E-4A30-BA3B-07D9BBDEF751}" dt="2019-12-16T04:02:12.411" v="57" actId="207"/>
          <ac:spMkLst>
            <pc:docMk/>
            <pc:sldMk cId="2411166657" sldId="500"/>
            <ac:spMk id="6" creationId="{F0988BA5-58AC-4D55-A2E7-0B4F4AE2978D}"/>
          </ac:spMkLst>
        </pc:spChg>
        <pc:spChg chg="mod">
          <ac:chgData name="Umar Lone" userId="f595d8b7-38d8-4368-969a-4ad494059bb7" providerId="ADAL" clId="{706A566D-5D7E-4A30-BA3B-07D9BBDEF751}" dt="2019-12-16T04:02:07.601" v="56" actId="207"/>
          <ac:spMkLst>
            <pc:docMk/>
            <pc:sldMk cId="2411166657" sldId="500"/>
            <ac:spMk id="8" creationId="{F2316F7A-92F7-40C2-A7DE-6D6A55F5C00D}"/>
          </ac:spMkLst>
        </pc:spChg>
        <pc:spChg chg="mod">
          <ac:chgData name="Umar Lone" userId="f595d8b7-38d8-4368-969a-4ad494059bb7" providerId="ADAL" clId="{706A566D-5D7E-4A30-BA3B-07D9BBDEF751}" dt="2019-12-16T04:24:59.645" v="137" actId="207"/>
          <ac:spMkLst>
            <pc:docMk/>
            <pc:sldMk cId="2411166657" sldId="500"/>
            <ac:spMk id="11" creationId="{7A81A948-9446-4AF1-A660-0458FF6C8FEE}"/>
          </ac:spMkLst>
        </pc:spChg>
        <pc:spChg chg="mod">
          <ac:chgData name="Umar Lone" userId="f595d8b7-38d8-4368-969a-4ad494059bb7" providerId="ADAL" clId="{706A566D-5D7E-4A30-BA3B-07D9BBDEF751}" dt="2019-12-16T04:02:12.411" v="57" actId="207"/>
          <ac:spMkLst>
            <pc:docMk/>
            <pc:sldMk cId="2411166657" sldId="500"/>
            <ac:spMk id="15" creationId="{CF3F1B03-ADCD-4218-B1B5-E518489ABE94}"/>
          </ac:spMkLst>
        </pc:spChg>
        <pc:spChg chg="mod">
          <ac:chgData name="Umar Lone" userId="f595d8b7-38d8-4368-969a-4ad494059bb7" providerId="ADAL" clId="{706A566D-5D7E-4A30-BA3B-07D9BBDEF751}" dt="2019-12-16T04:02:07.601" v="56" actId="207"/>
          <ac:spMkLst>
            <pc:docMk/>
            <pc:sldMk cId="2411166657" sldId="500"/>
            <ac:spMk id="16" creationId="{7739ACA2-FB78-4FD2-B57E-5A439F40FAA8}"/>
          </ac:spMkLst>
        </pc:spChg>
        <pc:spChg chg="mod">
          <ac:chgData name="Umar Lone" userId="f595d8b7-38d8-4368-969a-4ad494059bb7" providerId="ADAL" clId="{706A566D-5D7E-4A30-BA3B-07D9BBDEF751}" dt="2019-12-16T04:24:59.645" v="137" actId="207"/>
          <ac:spMkLst>
            <pc:docMk/>
            <pc:sldMk cId="2411166657" sldId="500"/>
            <ac:spMk id="18" creationId="{EDE9CFD5-1FFB-4954-B7AE-BDC8AF297EFB}"/>
          </ac:spMkLst>
        </pc:spChg>
        <pc:cxnChg chg="mod">
          <ac:chgData name="Umar Lone" userId="f595d8b7-38d8-4368-969a-4ad494059bb7" providerId="ADAL" clId="{706A566D-5D7E-4A30-BA3B-07D9BBDEF751}" dt="2019-12-16T04:24:47.258" v="136" actId="692"/>
          <ac:cxnSpMkLst>
            <pc:docMk/>
            <pc:sldMk cId="2411166657" sldId="500"/>
            <ac:cxnSpMk id="10" creationId="{60C57722-78E1-4A1D-9033-83D9C9E2AEF7}"/>
          </ac:cxnSpMkLst>
        </pc:cxnChg>
        <pc:cxnChg chg="mod">
          <ac:chgData name="Umar Lone" userId="f595d8b7-38d8-4368-969a-4ad494059bb7" providerId="ADAL" clId="{706A566D-5D7E-4A30-BA3B-07D9BBDEF751}" dt="2019-12-16T04:24:47.258" v="136" actId="692"/>
          <ac:cxnSpMkLst>
            <pc:docMk/>
            <pc:sldMk cId="2411166657" sldId="500"/>
            <ac:cxnSpMk id="17" creationId="{1E04F186-7AD6-4DB6-BA92-04B1914525CE}"/>
          </ac:cxnSpMkLst>
        </pc:cxnChg>
      </pc:sldChg>
      <pc:sldChg chg="add modTransition">
        <pc:chgData name="Umar Lone" userId="f595d8b7-38d8-4368-969a-4ad494059bb7" providerId="ADAL" clId="{706A566D-5D7E-4A30-BA3B-07D9BBDEF751}" dt="2019-12-23T07:13:27.055" v="11943"/>
        <pc:sldMkLst>
          <pc:docMk/>
          <pc:sldMk cId="4116081546" sldId="500"/>
        </pc:sldMkLst>
      </pc:sldChg>
      <pc:sldChg chg="modSp add modTransition">
        <pc:chgData name="Umar Lone" userId="f595d8b7-38d8-4368-969a-4ad494059bb7" providerId="ADAL" clId="{706A566D-5D7E-4A30-BA3B-07D9BBDEF751}" dt="2019-12-23T07:13:27.055" v="11943"/>
        <pc:sldMkLst>
          <pc:docMk/>
          <pc:sldMk cId="1244716170" sldId="502"/>
        </pc:sldMkLst>
        <pc:spChg chg="mod">
          <ac:chgData name="Umar Lone" userId="f595d8b7-38d8-4368-969a-4ad494059bb7" providerId="ADAL" clId="{706A566D-5D7E-4A30-BA3B-07D9BBDEF751}" dt="2019-12-17T03:35:01.936" v="6973" actId="20577"/>
          <ac:spMkLst>
            <pc:docMk/>
            <pc:sldMk cId="1244716170" sldId="502"/>
            <ac:spMk id="2" creationId="{AA4B67A8-B3DE-40C0-BB44-2EDBDBDCA9D0}"/>
          </ac:spMkLst>
        </pc:spChg>
        <pc:spChg chg="mod">
          <ac:chgData name="Umar Lone" userId="f595d8b7-38d8-4368-969a-4ad494059bb7" providerId="ADAL" clId="{706A566D-5D7E-4A30-BA3B-07D9BBDEF751}" dt="2019-12-17T04:01:12.627" v="7257" actId="20577"/>
          <ac:spMkLst>
            <pc:docMk/>
            <pc:sldMk cId="1244716170" sldId="502"/>
            <ac:spMk id="6" creationId="{F0988BA5-58AC-4D55-A2E7-0B4F4AE2978D}"/>
          </ac:spMkLst>
        </pc:spChg>
        <pc:spChg chg="mod">
          <ac:chgData name="Umar Lone" userId="f595d8b7-38d8-4368-969a-4ad494059bb7" providerId="ADAL" clId="{706A566D-5D7E-4A30-BA3B-07D9BBDEF751}" dt="2019-12-17T03:36:47.797" v="6983" actId="1076"/>
          <ac:spMkLst>
            <pc:docMk/>
            <pc:sldMk cId="1244716170" sldId="502"/>
            <ac:spMk id="7" creationId="{22435224-9217-47C3-A0B2-704B885EDB6D}"/>
          </ac:spMkLst>
        </pc:spChg>
        <pc:spChg chg="mod">
          <ac:chgData name="Umar Lone" userId="f595d8b7-38d8-4368-969a-4ad494059bb7" providerId="ADAL" clId="{706A566D-5D7E-4A30-BA3B-07D9BBDEF751}" dt="2019-12-17T04:01:16.962" v="7273" actId="20577"/>
          <ac:spMkLst>
            <pc:docMk/>
            <pc:sldMk cId="1244716170" sldId="502"/>
            <ac:spMk id="8" creationId="{F2316F7A-92F7-40C2-A7DE-6D6A55F5C00D}"/>
          </ac:spMkLst>
        </pc:spChg>
        <pc:spChg chg="mod">
          <ac:chgData name="Umar Lone" userId="f595d8b7-38d8-4368-969a-4ad494059bb7" providerId="ADAL" clId="{706A566D-5D7E-4A30-BA3B-07D9BBDEF751}" dt="2019-12-17T03:36:47.797" v="6983" actId="1076"/>
          <ac:spMkLst>
            <pc:docMk/>
            <pc:sldMk cId="1244716170" sldId="502"/>
            <ac:spMk id="15" creationId="{CF3F1B03-ADCD-4218-B1B5-E518489ABE94}"/>
          </ac:spMkLst>
        </pc:spChg>
        <pc:spChg chg="mod">
          <ac:chgData name="Umar Lone" userId="f595d8b7-38d8-4368-969a-4ad494059bb7" providerId="ADAL" clId="{706A566D-5D7E-4A30-BA3B-07D9BBDEF751}" dt="2019-12-17T03:36:47.797" v="6983" actId="1076"/>
          <ac:spMkLst>
            <pc:docMk/>
            <pc:sldMk cId="1244716170" sldId="502"/>
            <ac:spMk id="16" creationId="{7739ACA2-FB78-4FD2-B57E-5A439F40FAA8}"/>
          </ac:spMkLst>
        </pc:spChg>
        <pc:spChg chg="mod">
          <ac:chgData name="Umar Lone" userId="f595d8b7-38d8-4368-969a-4ad494059bb7" providerId="ADAL" clId="{706A566D-5D7E-4A30-BA3B-07D9BBDEF751}" dt="2019-12-17T04:01:19.572" v="7277" actId="20577"/>
          <ac:spMkLst>
            <pc:docMk/>
            <pc:sldMk cId="1244716170" sldId="502"/>
            <ac:spMk id="19" creationId="{4B702F14-28AA-49F4-AE40-B5694EF7CD46}"/>
          </ac:spMkLst>
        </pc:spChg>
        <pc:cxnChg chg="mod">
          <ac:chgData name="Umar Lone" userId="f595d8b7-38d8-4368-969a-4ad494059bb7" providerId="ADAL" clId="{706A566D-5D7E-4A30-BA3B-07D9BBDEF751}" dt="2019-12-17T03:35:30.405" v="6977" actId="208"/>
          <ac:cxnSpMkLst>
            <pc:docMk/>
            <pc:sldMk cId="1244716170" sldId="502"/>
            <ac:cxnSpMk id="10" creationId="{60C57722-78E1-4A1D-9033-83D9C9E2AEF7}"/>
          </ac:cxnSpMkLst>
        </pc:cxnChg>
        <pc:cxnChg chg="mod">
          <ac:chgData name="Umar Lone" userId="f595d8b7-38d8-4368-969a-4ad494059bb7" providerId="ADAL" clId="{706A566D-5D7E-4A30-BA3B-07D9BBDEF751}" dt="2019-12-17T03:36:47.797" v="6983" actId="1076"/>
          <ac:cxnSpMkLst>
            <pc:docMk/>
            <pc:sldMk cId="1244716170" sldId="502"/>
            <ac:cxnSpMk id="14" creationId="{8D1EAB05-5B5F-49B6-A18F-ECEC7C07B4C1}"/>
          </ac:cxnSpMkLst>
        </pc:cxnChg>
      </pc:sldChg>
      <pc:sldChg chg="modSp add del modTransition">
        <pc:chgData name="Umar Lone" userId="f595d8b7-38d8-4368-969a-4ad494059bb7" providerId="ADAL" clId="{706A566D-5D7E-4A30-BA3B-07D9BBDEF751}" dt="2019-12-16T07:38:08.048" v="4080" actId="2696"/>
        <pc:sldMkLst>
          <pc:docMk/>
          <pc:sldMk cId="2472941469" sldId="523"/>
        </pc:sldMkLst>
        <pc:spChg chg="mod">
          <ac:chgData name="Umar Lone" userId="f595d8b7-38d8-4368-969a-4ad494059bb7" providerId="ADAL" clId="{706A566D-5D7E-4A30-BA3B-07D9BBDEF751}" dt="2019-12-16T04:04:07.713" v="73" actId="27636"/>
          <ac:spMkLst>
            <pc:docMk/>
            <pc:sldMk cId="2472941469" sldId="523"/>
            <ac:spMk id="3" creationId="{A507A7F1-1C73-4DDB-80C2-9C94C29D96BC}"/>
          </ac:spMkLst>
        </pc:spChg>
      </pc:sldChg>
      <pc:sldChg chg="add modTransition">
        <pc:chgData name="Umar Lone" userId="f595d8b7-38d8-4368-969a-4ad494059bb7" providerId="ADAL" clId="{706A566D-5D7E-4A30-BA3B-07D9BBDEF751}" dt="2019-12-23T07:13:27.055" v="11943"/>
        <pc:sldMkLst>
          <pc:docMk/>
          <pc:sldMk cId="3214412939" sldId="523"/>
        </pc:sldMkLst>
      </pc:sldChg>
      <pc:sldChg chg="add modTransition">
        <pc:chgData name="Umar Lone" userId="f595d8b7-38d8-4368-969a-4ad494059bb7" providerId="ADAL" clId="{706A566D-5D7E-4A30-BA3B-07D9BBDEF751}" dt="2019-12-23T07:13:27.055" v="11943"/>
        <pc:sldMkLst>
          <pc:docMk/>
          <pc:sldMk cId="2077449917" sldId="524"/>
        </pc:sldMkLst>
      </pc:sldChg>
      <pc:sldChg chg="delSp modSp add del modTransition">
        <pc:chgData name="Umar Lone" userId="f595d8b7-38d8-4368-969a-4ad494059bb7" providerId="ADAL" clId="{706A566D-5D7E-4A30-BA3B-07D9BBDEF751}" dt="2019-12-16T07:38:08.048" v="4080" actId="2696"/>
        <pc:sldMkLst>
          <pc:docMk/>
          <pc:sldMk cId="3417264006" sldId="524"/>
        </pc:sldMkLst>
        <pc:spChg chg="mod">
          <ac:chgData name="Umar Lone" userId="f595d8b7-38d8-4368-969a-4ad494059bb7" providerId="ADAL" clId="{706A566D-5D7E-4A30-BA3B-07D9BBDEF751}" dt="2019-12-16T04:26:15.219" v="163" actId="692"/>
          <ac:spMkLst>
            <pc:docMk/>
            <pc:sldMk cId="3417264006" sldId="524"/>
            <ac:spMk id="4" creationId="{D736430B-4CDE-4478-AFD9-A5D587223CCE}"/>
          </ac:spMkLst>
        </pc:spChg>
        <pc:spChg chg="mod">
          <ac:chgData name="Umar Lone" userId="f595d8b7-38d8-4368-969a-4ad494059bb7" providerId="ADAL" clId="{706A566D-5D7E-4A30-BA3B-07D9BBDEF751}" dt="2019-12-16T04:26:15.219" v="163" actId="692"/>
          <ac:spMkLst>
            <pc:docMk/>
            <pc:sldMk cId="3417264006" sldId="524"/>
            <ac:spMk id="5" creationId="{1598AC62-80AB-446D-BB78-0868C7558E57}"/>
          </ac:spMkLst>
        </pc:spChg>
        <pc:spChg chg="mod">
          <ac:chgData name="Umar Lone" userId="f595d8b7-38d8-4368-969a-4ad494059bb7" providerId="ADAL" clId="{706A566D-5D7E-4A30-BA3B-07D9BBDEF751}" dt="2019-12-16T04:26:15.219" v="163" actId="692"/>
          <ac:spMkLst>
            <pc:docMk/>
            <pc:sldMk cId="3417264006" sldId="524"/>
            <ac:spMk id="6" creationId="{40AA53FD-305E-41F9-AB05-71DEE71031B1}"/>
          </ac:spMkLst>
        </pc:spChg>
        <pc:spChg chg="mod">
          <ac:chgData name="Umar Lone" userId="f595d8b7-38d8-4368-969a-4ad494059bb7" providerId="ADAL" clId="{706A566D-5D7E-4A30-BA3B-07D9BBDEF751}" dt="2019-12-16T04:26:15.219" v="163" actId="692"/>
          <ac:spMkLst>
            <pc:docMk/>
            <pc:sldMk cId="3417264006" sldId="524"/>
            <ac:spMk id="7" creationId="{A74C6FD7-28B0-4240-88EE-EF9FBA688EB3}"/>
          </ac:spMkLst>
        </pc:spChg>
        <pc:spChg chg="mod">
          <ac:chgData name="Umar Lone" userId="f595d8b7-38d8-4368-969a-4ad494059bb7" providerId="ADAL" clId="{706A566D-5D7E-4A30-BA3B-07D9BBDEF751}" dt="2019-12-16T04:26:05.460" v="156" actId="692"/>
          <ac:spMkLst>
            <pc:docMk/>
            <pc:sldMk cId="3417264006" sldId="524"/>
            <ac:spMk id="10" creationId="{1718A9F4-72A2-44F3-90B7-FE4C9F98F4C7}"/>
          </ac:spMkLst>
        </pc:spChg>
        <pc:spChg chg="mod">
          <ac:chgData name="Umar Lone" userId="f595d8b7-38d8-4368-969a-4ad494059bb7" providerId="ADAL" clId="{706A566D-5D7E-4A30-BA3B-07D9BBDEF751}" dt="2019-12-16T04:26:15.219" v="163" actId="692"/>
          <ac:spMkLst>
            <pc:docMk/>
            <pc:sldMk cId="3417264006" sldId="524"/>
            <ac:spMk id="13" creationId="{9974EDA2-6631-488A-B8BA-A1D018245CD4}"/>
          </ac:spMkLst>
        </pc:spChg>
        <pc:spChg chg="mod">
          <ac:chgData name="Umar Lone" userId="f595d8b7-38d8-4368-969a-4ad494059bb7" providerId="ADAL" clId="{706A566D-5D7E-4A30-BA3B-07D9BBDEF751}" dt="2019-12-16T04:26:15.219" v="163" actId="692"/>
          <ac:spMkLst>
            <pc:docMk/>
            <pc:sldMk cId="3417264006" sldId="524"/>
            <ac:spMk id="14" creationId="{87B174F8-B681-4DBF-B788-A6C6263E7CE5}"/>
          </ac:spMkLst>
        </pc:spChg>
        <pc:spChg chg="del">
          <ac:chgData name="Umar Lone" userId="f595d8b7-38d8-4368-969a-4ad494059bb7" providerId="ADAL" clId="{706A566D-5D7E-4A30-BA3B-07D9BBDEF751}" dt="2019-12-16T04:03:23.044" v="62" actId="478"/>
          <ac:spMkLst>
            <pc:docMk/>
            <pc:sldMk cId="3417264006" sldId="524"/>
            <ac:spMk id="19" creationId="{5095AD95-DC24-4F13-B41A-ABB6A38B65CC}"/>
          </ac:spMkLst>
        </pc:spChg>
        <pc:grpChg chg="mod">
          <ac:chgData name="Umar Lone" userId="f595d8b7-38d8-4368-969a-4ad494059bb7" providerId="ADAL" clId="{706A566D-5D7E-4A30-BA3B-07D9BBDEF751}" dt="2019-12-16T04:03:28.119" v="63" actId="1076"/>
          <ac:grpSpMkLst>
            <pc:docMk/>
            <pc:sldMk cId="3417264006" sldId="524"/>
            <ac:grpSpMk id="8" creationId="{FE60CEF6-C56D-4344-BDDD-1E60845E03FB}"/>
          </ac:grpSpMkLst>
        </pc:grpChg>
        <pc:cxnChg chg="mod">
          <ac:chgData name="Umar Lone" userId="f595d8b7-38d8-4368-969a-4ad494059bb7" providerId="ADAL" clId="{706A566D-5D7E-4A30-BA3B-07D9BBDEF751}" dt="2019-12-16T04:26:05.460" v="156" actId="692"/>
          <ac:cxnSpMkLst>
            <pc:docMk/>
            <pc:sldMk cId="3417264006" sldId="524"/>
            <ac:cxnSpMk id="9" creationId="{8C1C2C66-24C3-4809-B4B1-5FC07F0A00FA}"/>
          </ac:cxnSpMkLst>
        </pc:cxnChg>
        <pc:cxnChg chg="mod">
          <ac:chgData name="Umar Lone" userId="f595d8b7-38d8-4368-969a-4ad494059bb7" providerId="ADAL" clId="{706A566D-5D7E-4A30-BA3B-07D9BBDEF751}" dt="2019-12-16T04:26:05.460" v="156" actId="692"/>
          <ac:cxnSpMkLst>
            <pc:docMk/>
            <pc:sldMk cId="3417264006" sldId="524"/>
            <ac:cxnSpMk id="11" creationId="{A05542E8-227B-4955-8652-705BD6EF5D91}"/>
          </ac:cxnSpMkLst>
        </pc:cxnChg>
        <pc:cxnChg chg="mod">
          <ac:chgData name="Umar Lone" userId="f595d8b7-38d8-4368-969a-4ad494059bb7" providerId="ADAL" clId="{706A566D-5D7E-4A30-BA3B-07D9BBDEF751}" dt="2019-12-16T04:26:05.460" v="156" actId="692"/>
          <ac:cxnSpMkLst>
            <pc:docMk/>
            <pc:sldMk cId="3417264006" sldId="524"/>
            <ac:cxnSpMk id="12" creationId="{434BD6A4-B818-4D83-BAE2-79783F7FE807}"/>
          </ac:cxnSpMkLst>
        </pc:cxnChg>
        <pc:cxnChg chg="mod">
          <ac:chgData name="Umar Lone" userId="f595d8b7-38d8-4368-969a-4ad494059bb7" providerId="ADAL" clId="{706A566D-5D7E-4A30-BA3B-07D9BBDEF751}" dt="2019-12-16T04:26:05.460" v="156" actId="692"/>
          <ac:cxnSpMkLst>
            <pc:docMk/>
            <pc:sldMk cId="3417264006" sldId="524"/>
            <ac:cxnSpMk id="15" creationId="{B50B1744-9C35-4DB3-8DEC-CA6E98EB2CF0}"/>
          </ac:cxnSpMkLst>
        </pc:cxnChg>
      </pc:sldChg>
      <pc:sldChg chg="add del modTransition">
        <pc:chgData name="Umar Lone" userId="f595d8b7-38d8-4368-969a-4ad494059bb7" providerId="ADAL" clId="{706A566D-5D7E-4A30-BA3B-07D9BBDEF751}" dt="2019-12-16T07:38:08.048" v="4080" actId="2696"/>
        <pc:sldMkLst>
          <pc:docMk/>
          <pc:sldMk cId="1484059932" sldId="531"/>
        </pc:sldMkLst>
      </pc:sldChg>
      <pc:sldChg chg="add modTransition">
        <pc:chgData name="Umar Lone" userId="f595d8b7-38d8-4368-969a-4ad494059bb7" providerId="ADAL" clId="{706A566D-5D7E-4A30-BA3B-07D9BBDEF751}" dt="2019-12-23T07:13:27.055" v="11943"/>
        <pc:sldMkLst>
          <pc:docMk/>
          <pc:sldMk cId="3290064891" sldId="531"/>
        </pc:sldMkLst>
      </pc:sldChg>
      <pc:sldChg chg="add del modTransition">
        <pc:chgData name="Umar Lone" userId="f595d8b7-38d8-4368-969a-4ad494059bb7" providerId="ADAL" clId="{706A566D-5D7E-4A30-BA3B-07D9BBDEF751}" dt="2019-12-16T07:38:08.048" v="4080" actId="2696"/>
        <pc:sldMkLst>
          <pc:docMk/>
          <pc:sldMk cId="116523710" sldId="532"/>
        </pc:sldMkLst>
      </pc:sldChg>
      <pc:sldChg chg="add modTransition">
        <pc:chgData name="Umar Lone" userId="f595d8b7-38d8-4368-969a-4ad494059bb7" providerId="ADAL" clId="{706A566D-5D7E-4A30-BA3B-07D9BBDEF751}" dt="2019-12-23T07:13:27.055" v="11943"/>
        <pc:sldMkLst>
          <pc:docMk/>
          <pc:sldMk cId="1418082374" sldId="532"/>
        </pc:sldMkLst>
      </pc:sldChg>
      <pc:sldChg chg="addSp delSp modSp add mod modTransition setBg">
        <pc:chgData name="Umar Lone" userId="f595d8b7-38d8-4368-969a-4ad494059bb7" providerId="ADAL" clId="{706A566D-5D7E-4A30-BA3B-07D9BBDEF751}" dt="2019-12-23T07:13:27.055" v="11943"/>
        <pc:sldMkLst>
          <pc:docMk/>
          <pc:sldMk cId="2385606550" sldId="533"/>
        </pc:sldMkLst>
        <pc:spChg chg="mod">
          <ac:chgData name="Umar Lone" userId="f595d8b7-38d8-4368-969a-4ad494059bb7" providerId="ADAL" clId="{706A566D-5D7E-4A30-BA3B-07D9BBDEF751}" dt="2019-12-16T04:32:33.979" v="319" actId="20577"/>
          <ac:spMkLst>
            <pc:docMk/>
            <pc:sldMk cId="2385606550" sldId="533"/>
            <ac:spMk id="2" creationId="{746119E7-E3AC-4433-99CC-A90CA0417EFE}"/>
          </ac:spMkLst>
        </pc:spChg>
        <pc:spChg chg="mod">
          <ac:chgData name="Umar Lone" userId="f595d8b7-38d8-4368-969a-4ad494059bb7" providerId="ADAL" clId="{706A566D-5D7E-4A30-BA3B-07D9BBDEF751}" dt="2019-12-16T08:01:35.920" v="4287" actId="27636"/>
          <ac:spMkLst>
            <pc:docMk/>
            <pc:sldMk cId="2385606550" sldId="533"/>
            <ac:spMk id="3" creationId="{329ED598-7A96-4F79-8645-D53573A46F9D}"/>
          </ac:spMkLst>
        </pc:spChg>
        <pc:spChg chg="mod">
          <ac:chgData name="Umar Lone" userId="f595d8b7-38d8-4368-969a-4ad494059bb7" providerId="ADAL" clId="{706A566D-5D7E-4A30-BA3B-07D9BBDEF751}" dt="2019-12-16T04:28:26.957" v="179" actId="26606"/>
          <ac:spMkLst>
            <pc:docMk/>
            <pc:sldMk cId="2385606550" sldId="533"/>
            <ac:spMk id="4" creationId="{1C019A90-531A-4E21-A0A2-D8E08CFD5109}"/>
          </ac:spMkLst>
        </pc:spChg>
        <pc:picChg chg="add mod ord">
          <ac:chgData name="Umar Lone" userId="f595d8b7-38d8-4368-969a-4ad494059bb7" providerId="ADAL" clId="{706A566D-5D7E-4A30-BA3B-07D9BBDEF751}" dt="2019-12-16T04:32:53.155" v="323" actId="1076"/>
          <ac:picMkLst>
            <pc:docMk/>
            <pc:sldMk cId="2385606550" sldId="533"/>
            <ac:picMk id="5" creationId="{27550123-9572-4DA1-BC1C-3CAED3CB9080}"/>
          </ac:picMkLst>
        </pc:picChg>
        <pc:cxnChg chg="add del">
          <ac:chgData name="Umar Lone" userId="f595d8b7-38d8-4368-969a-4ad494059bb7" providerId="ADAL" clId="{706A566D-5D7E-4A30-BA3B-07D9BBDEF751}" dt="2019-12-16T04:28:26.957" v="179" actId="26606"/>
          <ac:cxnSpMkLst>
            <pc:docMk/>
            <pc:sldMk cId="2385606550" sldId="533"/>
            <ac:cxnSpMk id="10" creationId="{A7F400EE-A8A5-48AF-B4D6-291B52C6F0B0}"/>
          </ac:cxnSpMkLst>
        </pc:cxnChg>
      </pc:sldChg>
      <pc:sldChg chg="modSp add modTransition modAnim">
        <pc:chgData name="Umar Lone" userId="f595d8b7-38d8-4368-969a-4ad494059bb7" providerId="ADAL" clId="{706A566D-5D7E-4A30-BA3B-07D9BBDEF751}" dt="2019-12-23T07:13:27.055" v="11943"/>
        <pc:sldMkLst>
          <pc:docMk/>
          <pc:sldMk cId="2823095149" sldId="534"/>
        </pc:sldMkLst>
        <pc:spChg chg="mod">
          <ac:chgData name="Umar Lone" userId="f595d8b7-38d8-4368-969a-4ad494059bb7" providerId="ADAL" clId="{706A566D-5D7E-4A30-BA3B-07D9BBDEF751}" dt="2019-12-16T04:40:37.216" v="373" actId="20577"/>
          <ac:spMkLst>
            <pc:docMk/>
            <pc:sldMk cId="2823095149" sldId="534"/>
            <ac:spMk id="2" creationId="{0C2E0327-212A-477B-8FAF-EC36825207B8}"/>
          </ac:spMkLst>
        </pc:spChg>
        <pc:spChg chg="mod">
          <ac:chgData name="Umar Lone" userId="f595d8b7-38d8-4368-969a-4ad494059bb7" providerId="ADAL" clId="{706A566D-5D7E-4A30-BA3B-07D9BBDEF751}" dt="2019-12-16T05:08:48.669" v="2300" actId="6549"/>
          <ac:spMkLst>
            <pc:docMk/>
            <pc:sldMk cId="2823095149" sldId="534"/>
            <ac:spMk id="3" creationId="{3D725CF1-9652-4B74-A6D2-F037E34D9C05}"/>
          </ac:spMkLst>
        </pc:spChg>
      </pc:sldChg>
      <pc:sldChg chg="modSp add del modTransition">
        <pc:chgData name="Umar Lone" userId="f595d8b7-38d8-4368-969a-4ad494059bb7" providerId="ADAL" clId="{706A566D-5D7E-4A30-BA3B-07D9BBDEF751}" dt="2019-12-24T04:19:59.897" v="14928" actId="47"/>
        <pc:sldMkLst>
          <pc:docMk/>
          <pc:sldMk cId="1325051594" sldId="814"/>
        </pc:sldMkLst>
        <pc:spChg chg="mod">
          <ac:chgData name="Umar Lone" userId="f595d8b7-38d8-4368-969a-4ad494059bb7" providerId="ADAL" clId="{706A566D-5D7E-4A30-BA3B-07D9BBDEF751}" dt="2019-12-23T11:04:37.287" v="12543" actId="20577"/>
          <ac:spMkLst>
            <pc:docMk/>
            <pc:sldMk cId="1325051594" sldId="814"/>
            <ac:spMk id="7" creationId="{00000000-0000-0000-0000-000000000000}"/>
          </ac:spMkLst>
        </pc:spChg>
      </pc:sldChg>
      <pc:sldChg chg="addSp delSp modSp add ord modTransition">
        <pc:chgData name="Umar Lone" userId="f595d8b7-38d8-4368-969a-4ad494059bb7" providerId="ADAL" clId="{706A566D-5D7E-4A30-BA3B-07D9BBDEF751}" dt="2019-12-24T04:16:25.817" v="14660"/>
        <pc:sldMkLst>
          <pc:docMk/>
          <pc:sldMk cId="205733689" sldId="815"/>
        </pc:sldMkLst>
        <pc:spChg chg="add del mod">
          <ac:chgData name="Umar Lone" userId="f595d8b7-38d8-4368-969a-4ad494059bb7" providerId="ADAL" clId="{706A566D-5D7E-4A30-BA3B-07D9BBDEF751}" dt="2019-12-24T03:41:51.657" v="13156" actId="478"/>
          <ac:spMkLst>
            <pc:docMk/>
            <pc:sldMk cId="205733689" sldId="815"/>
            <ac:spMk id="4" creationId="{32DCC88E-1237-4474-BF69-C10F2DEE34B2}"/>
          </ac:spMkLst>
        </pc:spChg>
        <pc:spChg chg="add del mod">
          <ac:chgData name="Umar Lone" userId="f595d8b7-38d8-4368-969a-4ad494059bb7" providerId="ADAL" clId="{706A566D-5D7E-4A30-BA3B-07D9BBDEF751}" dt="2019-12-24T03:38:40.117" v="13123" actId="478"/>
          <ac:spMkLst>
            <pc:docMk/>
            <pc:sldMk cId="205733689" sldId="815"/>
            <ac:spMk id="5" creationId="{DB372E81-3A2C-4F15-A506-D437F96F8080}"/>
          </ac:spMkLst>
        </pc:spChg>
        <pc:spChg chg="add del mod">
          <ac:chgData name="Umar Lone" userId="f595d8b7-38d8-4368-969a-4ad494059bb7" providerId="ADAL" clId="{706A566D-5D7E-4A30-BA3B-07D9BBDEF751}" dt="2019-12-24T03:41:51.657" v="13156" actId="478"/>
          <ac:spMkLst>
            <pc:docMk/>
            <pc:sldMk cId="205733689" sldId="815"/>
            <ac:spMk id="7" creationId="{D7034B7E-FCDA-4ABF-8B0F-BDA5CD22BE86}"/>
          </ac:spMkLst>
        </pc:spChg>
        <pc:spChg chg="add mod">
          <ac:chgData name="Umar Lone" userId="f595d8b7-38d8-4368-969a-4ad494059bb7" providerId="ADAL" clId="{706A566D-5D7E-4A30-BA3B-07D9BBDEF751}" dt="2019-12-23T07:25:18.698" v="12034" actId="1076"/>
          <ac:spMkLst>
            <pc:docMk/>
            <pc:sldMk cId="205733689" sldId="815"/>
            <ac:spMk id="37" creationId="{C0EF0098-98F2-4EE2-9478-3153157460D8}"/>
          </ac:spMkLst>
        </pc:spChg>
        <pc:spChg chg="mod">
          <ac:chgData name="Umar Lone" userId="f595d8b7-38d8-4368-969a-4ad494059bb7" providerId="ADAL" clId="{706A566D-5D7E-4A30-BA3B-07D9BBDEF751}" dt="2019-12-23T07:24:16.665" v="12020" actId="403"/>
          <ac:spMkLst>
            <pc:docMk/>
            <pc:sldMk cId="205733689" sldId="815"/>
            <ac:spMk id="41" creationId="{527E1A48-AA95-43A7-B594-72C840E4EFD9}"/>
          </ac:spMkLst>
        </pc:spChg>
        <pc:spChg chg="add mod">
          <ac:chgData name="Umar Lone" userId="f595d8b7-38d8-4368-969a-4ad494059bb7" providerId="ADAL" clId="{706A566D-5D7E-4A30-BA3B-07D9BBDEF751}" dt="2019-12-23T07:25:18.698" v="12034" actId="1076"/>
          <ac:spMkLst>
            <pc:docMk/>
            <pc:sldMk cId="205733689" sldId="815"/>
            <ac:spMk id="51" creationId="{BFF0BCEE-D636-4DA5-A8FC-5553FDE1F8BF}"/>
          </ac:spMkLst>
        </pc:spChg>
        <pc:spChg chg="mod">
          <ac:chgData name="Umar Lone" userId="f595d8b7-38d8-4368-969a-4ad494059bb7" providerId="ADAL" clId="{706A566D-5D7E-4A30-BA3B-07D9BBDEF751}" dt="2019-12-23T07:24:12.405" v="12019" actId="403"/>
          <ac:spMkLst>
            <pc:docMk/>
            <pc:sldMk cId="205733689" sldId="815"/>
            <ac:spMk id="55" creationId="{43F112F6-C35C-4C7D-B856-4CBAEBB4F50D}"/>
          </ac:spMkLst>
        </pc:spChg>
        <pc:spChg chg="del">
          <ac:chgData name="Umar Lone" userId="f595d8b7-38d8-4368-969a-4ad494059bb7" providerId="ADAL" clId="{706A566D-5D7E-4A30-BA3B-07D9BBDEF751}" dt="2019-12-23T07:21:01.838" v="11944" actId="478"/>
          <ac:spMkLst>
            <pc:docMk/>
            <pc:sldMk cId="205733689" sldId="815"/>
            <ac:spMk id="56" creationId="{00000000-0000-0000-0000-000000000000}"/>
          </ac:spMkLst>
        </pc:spChg>
        <pc:spChg chg="mod">
          <ac:chgData name="Umar Lone" userId="f595d8b7-38d8-4368-969a-4ad494059bb7" providerId="ADAL" clId="{706A566D-5D7E-4A30-BA3B-07D9BBDEF751}" dt="2019-12-23T07:25:18.698" v="12034" actId="1076"/>
          <ac:spMkLst>
            <pc:docMk/>
            <pc:sldMk cId="205733689" sldId="815"/>
            <ac:spMk id="58" creationId="{00000000-0000-0000-0000-000000000000}"/>
          </ac:spMkLst>
        </pc:spChg>
        <pc:spChg chg="del mod">
          <ac:chgData name="Umar Lone" userId="f595d8b7-38d8-4368-969a-4ad494059bb7" providerId="ADAL" clId="{706A566D-5D7E-4A30-BA3B-07D9BBDEF751}" dt="2019-12-23T07:23:20.799" v="11984" actId="478"/>
          <ac:spMkLst>
            <pc:docMk/>
            <pc:sldMk cId="205733689" sldId="815"/>
            <ac:spMk id="67" creationId="{00000000-0000-0000-0000-000000000000}"/>
          </ac:spMkLst>
        </pc:spChg>
        <pc:spChg chg="del mod">
          <ac:chgData name="Umar Lone" userId="f595d8b7-38d8-4368-969a-4ad494059bb7" providerId="ADAL" clId="{706A566D-5D7E-4A30-BA3B-07D9BBDEF751}" dt="2019-12-23T07:22:44.877" v="11959" actId="478"/>
          <ac:spMkLst>
            <pc:docMk/>
            <pc:sldMk cId="205733689" sldId="815"/>
            <ac:spMk id="69" creationId="{00000000-0000-0000-0000-000000000000}"/>
          </ac:spMkLst>
        </pc:spChg>
        <pc:spChg chg="add del mod">
          <ac:chgData name="Umar Lone" userId="f595d8b7-38d8-4368-969a-4ad494059bb7" providerId="ADAL" clId="{706A566D-5D7E-4A30-BA3B-07D9BBDEF751}" dt="2019-12-23T07:24:22.750" v="12022" actId="478"/>
          <ac:spMkLst>
            <pc:docMk/>
            <pc:sldMk cId="205733689" sldId="815"/>
            <ac:spMk id="71" creationId="{00000000-0000-0000-0000-000000000000}"/>
          </ac:spMkLst>
        </pc:spChg>
        <pc:spChg chg="del">
          <ac:chgData name="Umar Lone" userId="f595d8b7-38d8-4368-969a-4ad494059bb7" providerId="ADAL" clId="{706A566D-5D7E-4A30-BA3B-07D9BBDEF751}" dt="2019-12-23T07:22:42.637" v="11958" actId="478"/>
          <ac:spMkLst>
            <pc:docMk/>
            <pc:sldMk cId="205733689" sldId="815"/>
            <ac:spMk id="72" creationId="{00000000-0000-0000-0000-000000000000}"/>
          </ac:spMkLst>
        </pc:spChg>
        <pc:spChg chg="del">
          <ac:chgData name="Umar Lone" userId="f595d8b7-38d8-4368-969a-4ad494059bb7" providerId="ADAL" clId="{706A566D-5D7E-4A30-BA3B-07D9BBDEF751}" dt="2019-12-23T07:23:20.799" v="11984" actId="478"/>
          <ac:spMkLst>
            <pc:docMk/>
            <pc:sldMk cId="205733689" sldId="815"/>
            <ac:spMk id="74" creationId="{00000000-0000-0000-0000-000000000000}"/>
          </ac:spMkLst>
        </pc:spChg>
        <pc:spChg chg="add del">
          <ac:chgData name="Umar Lone" userId="f595d8b7-38d8-4368-969a-4ad494059bb7" providerId="ADAL" clId="{706A566D-5D7E-4A30-BA3B-07D9BBDEF751}" dt="2019-12-23T07:24:24.573" v="12023" actId="478"/>
          <ac:spMkLst>
            <pc:docMk/>
            <pc:sldMk cId="205733689" sldId="815"/>
            <ac:spMk id="76" creationId="{00000000-0000-0000-0000-000000000000}"/>
          </ac:spMkLst>
        </pc:spChg>
        <pc:spChg chg="add del mod">
          <ac:chgData name="Umar Lone" userId="f595d8b7-38d8-4368-969a-4ad494059bb7" providerId="ADAL" clId="{706A566D-5D7E-4A30-BA3B-07D9BBDEF751}" dt="2019-12-24T03:41:51.657" v="13156" actId="478"/>
          <ac:spMkLst>
            <pc:docMk/>
            <pc:sldMk cId="205733689" sldId="815"/>
            <ac:spMk id="76" creationId="{099333FB-028E-4FC0-A88A-5F1CC99F922A}"/>
          </ac:spMkLst>
        </pc:spChg>
        <pc:spChg chg="add del mod">
          <ac:chgData name="Umar Lone" userId="f595d8b7-38d8-4368-969a-4ad494059bb7" providerId="ADAL" clId="{706A566D-5D7E-4A30-BA3B-07D9BBDEF751}" dt="2019-12-24T03:41:51.657" v="13156" actId="478"/>
          <ac:spMkLst>
            <pc:docMk/>
            <pc:sldMk cId="205733689" sldId="815"/>
            <ac:spMk id="77" creationId="{5DBCF4E9-6FCE-4C90-A033-5B0AF004E445}"/>
          </ac:spMkLst>
        </pc:spChg>
        <pc:spChg chg="mod">
          <ac:chgData name="Umar Lone" userId="f595d8b7-38d8-4368-969a-4ad494059bb7" providerId="ADAL" clId="{706A566D-5D7E-4A30-BA3B-07D9BBDEF751}" dt="2019-12-23T07:25:18.698" v="12034" actId="1076"/>
          <ac:spMkLst>
            <pc:docMk/>
            <pc:sldMk cId="205733689" sldId="815"/>
            <ac:spMk id="79" creationId="{00000000-0000-0000-0000-000000000000}"/>
          </ac:spMkLst>
        </pc:spChg>
        <pc:spChg chg="mod">
          <ac:chgData name="Umar Lone" userId="f595d8b7-38d8-4368-969a-4ad494059bb7" providerId="ADAL" clId="{706A566D-5D7E-4A30-BA3B-07D9BBDEF751}" dt="2019-12-23T07:21:57.970" v="11950" actId="208"/>
          <ac:spMkLst>
            <pc:docMk/>
            <pc:sldMk cId="205733689" sldId="815"/>
            <ac:spMk id="80" creationId="{00000000-0000-0000-0000-000000000000}"/>
          </ac:spMkLst>
        </pc:spChg>
        <pc:spChg chg="mod">
          <ac:chgData name="Umar Lone" userId="f595d8b7-38d8-4368-969a-4ad494059bb7" providerId="ADAL" clId="{706A566D-5D7E-4A30-BA3B-07D9BBDEF751}" dt="2019-12-23T07:21:57.970" v="11950" actId="208"/>
          <ac:spMkLst>
            <pc:docMk/>
            <pc:sldMk cId="205733689" sldId="815"/>
            <ac:spMk id="81" creationId="{00000000-0000-0000-0000-000000000000}"/>
          </ac:spMkLst>
        </pc:spChg>
        <pc:spChg chg="add mod">
          <ac:chgData name="Umar Lone" userId="f595d8b7-38d8-4368-969a-4ad494059bb7" providerId="ADAL" clId="{706A566D-5D7E-4A30-BA3B-07D9BBDEF751}" dt="2019-12-23T07:23:42.116" v="11990" actId="571"/>
          <ac:spMkLst>
            <pc:docMk/>
            <pc:sldMk cId="205733689" sldId="815"/>
            <ac:spMk id="95" creationId="{6E2CA2BF-C866-4822-825E-513B275495EF}"/>
          </ac:spMkLst>
        </pc:spChg>
        <pc:spChg chg="add mod">
          <ac:chgData name="Umar Lone" userId="f595d8b7-38d8-4368-969a-4ad494059bb7" providerId="ADAL" clId="{706A566D-5D7E-4A30-BA3B-07D9BBDEF751}" dt="2019-12-23T07:25:18.698" v="12034" actId="1076"/>
          <ac:spMkLst>
            <pc:docMk/>
            <pc:sldMk cId="205733689" sldId="815"/>
            <ac:spMk id="107" creationId="{946A1B9B-C6ED-45BC-8463-BA5275A5D9B2}"/>
          </ac:spMkLst>
        </pc:spChg>
        <pc:spChg chg="mod">
          <ac:chgData name="Umar Lone" userId="f595d8b7-38d8-4368-969a-4ad494059bb7" providerId="ADAL" clId="{706A566D-5D7E-4A30-BA3B-07D9BBDEF751}" dt="2019-12-23T07:23:57.903" v="12017" actId="20577"/>
          <ac:spMkLst>
            <pc:docMk/>
            <pc:sldMk cId="205733689" sldId="815"/>
            <ac:spMk id="111" creationId="{8E96C10B-ECCD-4C38-9B97-7088383DF79C}"/>
          </ac:spMkLst>
        </pc:spChg>
        <pc:grpChg chg="add mod">
          <ac:chgData name="Umar Lone" userId="f595d8b7-38d8-4368-969a-4ad494059bb7" providerId="ADAL" clId="{706A566D-5D7E-4A30-BA3B-07D9BBDEF751}" dt="2019-12-23T07:25:18.698" v="12034" actId="1076"/>
          <ac:grpSpMkLst>
            <pc:docMk/>
            <pc:sldMk cId="205733689" sldId="815"/>
            <ac:grpSpMk id="39" creationId="{0E6F6F22-4D2A-40DC-AFC4-FF29E3EF75A5}"/>
          </ac:grpSpMkLst>
        </pc:grpChg>
        <pc:grpChg chg="add mod">
          <ac:chgData name="Umar Lone" userId="f595d8b7-38d8-4368-969a-4ad494059bb7" providerId="ADAL" clId="{706A566D-5D7E-4A30-BA3B-07D9BBDEF751}" dt="2019-12-23T07:25:18.698" v="12034" actId="1076"/>
          <ac:grpSpMkLst>
            <pc:docMk/>
            <pc:sldMk cId="205733689" sldId="815"/>
            <ac:grpSpMk id="53" creationId="{22194DC7-49B4-4832-AEC5-266193F6A962}"/>
          </ac:grpSpMkLst>
        </pc:grpChg>
        <pc:grpChg chg="mod">
          <ac:chgData name="Umar Lone" userId="f595d8b7-38d8-4368-969a-4ad494059bb7" providerId="ADAL" clId="{706A566D-5D7E-4A30-BA3B-07D9BBDEF751}" dt="2019-12-23T07:23:28.180" v="11985" actId="571"/>
          <ac:grpSpMkLst>
            <pc:docMk/>
            <pc:sldMk cId="205733689" sldId="815"/>
            <ac:grpSpMk id="54" creationId="{5C718566-22F2-4B3A-AC5B-B3260A0B6410}"/>
          </ac:grpSpMkLst>
        </pc:grpChg>
        <pc:grpChg chg="mod">
          <ac:chgData name="Umar Lone" userId="f595d8b7-38d8-4368-969a-4ad494059bb7" providerId="ADAL" clId="{706A566D-5D7E-4A30-BA3B-07D9BBDEF751}" dt="2019-12-23T07:25:18.698" v="12034" actId="1076"/>
          <ac:grpSpMkLst>
            <pc:docMk/>
            <pc:sldMk cId="205733689" sldId="815"/>
            <ac:grpSpMk id="57" creationId="{00000000-0000-0000-0000-000000000000}"/>
          </ac:grpSpMkLst>
        </pc:grpChg>
        <pc:grpChg chg="mod">
          <ac:chgData name="Umar Lone" userId="f595d8b7-38d8-4368-969a-4ad494059bb7" providerId="ADAL" clId="{706A566D-5D7E-4A30-BA3B-07D9BBDEF751}" dt="2019-12-23T07:25:18.698" v="12034" actId="1076"/>
          <ac:grpSpMkLst>
            <pc:docMk/>
            <pc:sldMk cId="205733689" sldId="815"/>
            <ac:grpSpMk id="63" creationId="{00000000-0000-0000-0000-000000000000}"/>
          </ac:grpSpMkLst>
        </pc:grpChg>
        <pc:grpChg chg="mod">
          <ac:chgData name="Umar Lone" userId="f595d8b7-38d8-4368-969a-4ad494059bb7" providerId="ADAL" clId="{706A566D-5D7E-4A30-BA3B-07D9BBDEF751}" dt="2019-12-23T07:25:18.698" v="12034" actId="1076"/>
          <ac:grpSpMkLst>
            <pc:docMk/>
            <pc:sldMk cId="205733689" sldId="815"/>
            <ac:grpSpMk id="64" creationId="{00000000-0000-0000-0000-000000000000}"/>
          </ac:grpSpMkLst>
        </pc:grpChg>
        <pc:grpChg chg="mod">
          <ac:chgData name="Umar Lone" userId="f595d8b7-38d8-4368-969a-4ad494059bb7" providerId="ADAL" clId="{706A566D-5D7E-4A30-BA3B-07D9BBDEF751}" dt="2019-12-23T07:25:18.698" v="12034" actId="1076"/>
          <ac:grpSpMkLst>
            <pc:docMk/>
            <pc:sldMk cId="205733689" sldId="815"/>
            <ac:grpSpMk id="65" creationId="{00000000-0000-0000-0000-000000000000}"/>
          </ac:grpSpMkLst>
        </pc:grpChg>
        <pc:grpChg chg="add del mod">
          <ac:chgData name="Umar Lone" userId="f595d8b7-38d8-4368-969a-4ad494059bb7" providerId="ADAL" clId="{706A566D-5D7E-4A30-BA3B-07D9BBDEF751}" dt="2019-12-24T03:37:58.087" v="13115"/>
          <ac:grpSpMkLst>
            <pc:docMk/>
            <pc:sldMk cId="205733689" sldId="815"/>
            <ac:grpSpMk id="66" creationId="{49E30C63-67A9-4A63-A0D4-09BE93713235}"/>
          </ac:grpSpMkLst>
        </pc:grpChg>
        <pc:grpChg chg="mod">
          <ac:chgData name="Umar Lone" userId="f595d8b7-38d8-4368-969a-4ad494059bb7" providerId="ADAL" clId="{706A566D-5D7E-4A30-BA3B-07D9BBDEF751}" dt="2019-12-24T03:37:54.106" v="13112"/>
          <ac:grpSpMkLst>
            <pc:docMk/>
            <pc:sldMk cId="205733689" sldId="815"/>
            <ac:grpSpMk id="67" creationId="{F5F2BE40-6E83-4AB1-A90F-055749F6C9FE}"/>
          </ac:grpSpMkLst>
        </pc:grpChg>
        <pc:grpChg chg="add mod">
          <ac:chgData name="Umar Lone" userId="f595d8b7-38d8-4368-969a-4ad494059bb7" providerId="ADAL" clId="{706A566D-5D7E-4A30-BA3B-07D9BBDEF751}" dt="2019-12-23T07:23:42.116" v="11990" actId="571"/>
          <ac:grpSpMkLst>
            <pc:docMk/>
            <pc:sldMk cId="205733689" sldId="815"/>
            <ac:grpSpMk id="97" creationId="{82CE3491-ED1E-4DD5-B069-C9BE443F1154}"/>
          </ac:grpSpMkLst>
        </pc:grpChg>
        <pc:grpChg chg="mod">
          <ac:chgData name="Umar Lone" userId="f595d8b7-38d8-4368-969a-4ad494059bb7" providerId="ADAL" clId="{706A566D-5D7E-4A30-BA3B-07D9BBDEF751}" dt="2019-12-23T07:23:42.116" v="11990" actId="571"/>
          <ac:grpSpMkLst>
            <pc:docMk/>
            <pc:sldMk cId="205733689" sldId="815"/>
            <ac:grpSpMk id="98" creationId="{0E8C3A1B-F6E3-4664-B896-A51B3A973775}"/>
          </ac:grpSpMkLst>
        </pc:grpChg>
        <pc:grpChg chg="add mod">
          <ac:chgData name="Umar Lone" userId="f595d8b7-38d8-4368-969a-4ad494059bb7" providerId="ADAL" clId="{706A566D-5D7E-4A30-BA3B-07D9BBDEF751}" dt="2019-12-23T07:25:18.698" v="12034" actId="1076"/>
          <ac:grpSpMkLst>
            <pc:docMk/>
            <pc:sldMk cId="205733689" sldId="815"/>
            <ac:grpSpMk id="109" creationId="{7B51D703-AD1F-41FA-B248-EDB3634813FF}"/>
          </ac:grpSpMkLst>
        </pc:grpChg>
        <pc:grpChg chg="mod">
          <ac:chgData name="Umar Lone" userId="f595d8b7-38d8-4368-969a-4ad494059bb7" providerId="ADAL" clId="{706A566D-5D7E-4A30-BA3B-07D9BBDEF751}" dt="2019-12-23T07:23:48.488" v="11994"/>
          <ac:grpSpMkLst>
            <pc:docMk/>
            <pc:sldMk cId="205733689" sldId="815"/>
            <ac:grpSpMk id="110" creationId="{FB3CB3DA-298F-4180-AFB7-95BA9370B669}"/>
          </ac:grpSpMkLst>
        </pc:grpChg>
        <pc:graphicFrameChg chg="del">
          <ac:chgData name="Umar Lone" userId="f595d8b7-38d8-4368-969a-4ad494059bb7" providerId="ADAL" clId="{706A566D-5D7E-4A30-BA3B-07D9BBDEF751}" dt="2019-12-23T07:23:20.799" v="11984" actId="478"/>
          <ac:graphicFrameMkLst>
            <pc:docMk/>
            <pc:sldMk cId="205733689" sldId="815"/>
            <ac:graphicFrameMk id="66" creationId="{00000000-0000-0000-0000-000000000000}"/>
          </ac:graphicFrameMkLst>
        </pc:graphicFrameChg>
        <pc:graphicFrameChg chg="del mod">
          <ac:chgData name="Umar Lone" userId="f595d8b7-38d8-4368-969a-4ad494059bb7" providerId="ADAL" clId="{706A566D-5D7E-4A30-BA3B-07D9BBDEF751}" dt="2019-12-23T07:22:40.996" v="11956" actId="478"/>
          <ac:graphicFrameMkLst>
            <pc:docMk/>
            <pc:sldMk cId="205733689" sldId="815"/>
            <ac:graphicFrameMk id="68" creationId="{00000000-0000-0000-0000-000000000000}"/>
          </ac:graphicFrameMkLst>
        </pc:graphicFrameChg>
        <pc:graphicFrameChg chg="add del">
          <ac:chgData name="Umar Lone" userId="f595d8b7-38d8-4368-969a-4ad494059bb7" providerId="ADAL" clId="{706A566D-5D7E-4A30-BA3B-07D9BBDEF751}" dt="2019-12-23T07:24:21.599" v="12021" actId="478"/>
          <ac:graphicFrameMkLst>
            <pc:docMk/>
            <pc:sldMk cId="205733689" sldId="815"/>
            <ac:graphicFrameMk id="70" creationId="{00000000-0000-0000-0000-000000000000}"/>
          </ac:graphicFrameMkLst>
        </pc:graphicFrameChg>
        <pc:cxnChg chg="add mod">
          <ac:chgData name="Umar Lone" userId="f595d8b7-38d8-4368-969a-4ad494059bb7" providerId="ADAL" clId="{706A566D-5D7E-4A30-BA3B-07D9BBDEF751}" dt="2019-12-23T07:25:18.698" v="12034" actId="1076"/>
          <ac:cxnSpMkLst>
            <pc:docMk/>
            <pc:sldMk cId="205733689" sldId="815"/>
            <ac:cxnSpMk id="38" creationId="{3AA457D3-B190-4E44-885D-0EB50474B0C3}"/>
          </ac:cxnSpMkLst>
        </pc:cxnChg>
        <pc:cxnChg chg="add mod">
          <ac:chgData name="Umar Lone" userId="f595d8b7-38d8-4368-969a-4ad494059bb7" providerId="ADAL" clId="{706A566D-5D7E-4A30-BA3B-07D9BBDEF751}" dt="2019-12-23T07:25:18.698" v="12034" actId="1076"/>
          <ac:cxnSpMkLst>
            <pc:docMk/>
            <pc:sldMk cId="205733689" sldId="815"/>
            <ac:cxnSpMk id="52" creationId="{8FD9BF74-069B-4F02-8EFE-0B0361C8D274}"/>
          </ac:cxnSpMkLst>
        </pc:cxnChg>
        <pc:cxnChg chg="mod">
          <ac:chgData name="Umar Lone" userId="f595d8b7-38d8-4368-969a-4ad494059bb7" providerId="ADAL" clId="{706A566D-5D7E-4A30-BA3B-07D9BBDEF751}" dt="2019-12-23T07:25:18.698" v="12034" actId="1076"/>
          <ac:cxnSpMkLst>
            <pc:docMk/>
            <pc:sldMk cId="205733689" sldId="815"/>
            <ac:cxnSpMk id="59" creationId="{00000000-0000-0000-0000-000000000000}"/>
          </ac:cxnSpMkLst>
        </pc:cxnChg>
        <pc:cxnChg chg="mod">
          <ac:chgData name="Umar Lone" userId="f595d8b7-38d8-4368-969a-4ad494059bb7" providerId="ADAL" clId="{706A566D-5D7E-4A30-BA3B-07D9BBDEF751}" dt="2019-12-23T07:25:18.698" v="12034" actId="1076"/>
          <ac:cxnSpMkLst>
            <pc:docMk/>
            <pc:sldMk cId="205733689" sldId="815"/>
            <ac:cxnSpMk id="60" creationId="{00000000-0000-0000-0000-000000000000}"/>
          </ac:cxnSpMkLst>
        </pc:cxnChg>
        <pc:cxnChg chg="mod">
          <ac:chgData name="Umar Lone" userId="f595d8b7-38d8-4368-969a-4ad494059bb7" providerId="ADAL" clId="{706A566D-5D7E-4A30-BA3B-07D9BBDEF751}" dt="2019-12-23T07:25:18.698" v="12034" actId="1076"/>
          <ac:cxnSpMkLst>
            <pc:docMk/>
            <pc:sldMk cId="205733689" sldId="815"/>
            <ac:cxnSpMk id="61" creationId="{00000000-0000-0000-0000-000000000000}"/>
          </ac:cxnSpMkLst>
        </pc:cxnChg>
        <pc:cxnChg chg="mod">
          <ac:chgData name="Umar Lone" userId="f595d8b7-38d8-4368-969a-4ad494059bb7" providerId="ADAL" clId="{706A566D-5D7E-4A30-BA3B-07D9BBDEF751}" dt="2019-12-23T07:25:18.698" v="12034" actId="1076"/>
          <ac:cxnSpMkLst>
            <pc:docMk/>
            <pc:sldMk cId="205733689" sldId="815"/>
            <ac:cxnSpMk id="62" creationId="{00000000-0000-0000-0000-000000000000}"/>
          </ac:cxnSpMkLst>
        </pc:cxnChg>
        <pc:cxnChg chg="del">
          <ac:chgData name="Umar Lone" userId="f595d8b7-38d8-4368-969a-4ad494059bb7" providerId="ADAL" clId="{706A566D-5D7E-4A30-BA3B-07D9BBDEF751}" dt="2019-12-23T07:22:42.075" v="11957" actId="478"/>
          <ac:cxnSpMkLst>
            <pc:docMk/>
            <pc:sldMk cId="205733689" sldId="815"/>
            <ac:cxnSpMk id="73" creationId="{00000000-0000-0000-0000-000000000000}"/>
          </ac:cxnSpMkLst>
        </pc:cxnChg>
        <pc:cxnChg chg="del">
          <ac:chgData name="Umar Lone" userId="f595d8b7-38d8-4368-969a-4ad494059bb7" providerId="ADAL" clId="{706A566D-5D7E-4A30-BA3B-07D9BBDEF751}" dt="2019-12-23T07:23:20.799" v="11984" actId="478"/>
          <ac:cxnSpMkLst>
            <pc:docMk/>
            <pc:sldMk cId="205733689" sldId="815"/>
            <ac:cxnSpMk id="75" creationId="{00000000-0000-0000-0000-000000000000}"/>
          </ac:cxnSpMkLst>
        </pc:cxnChg>
        <pc:cxnChg chg="del">
          <ac:chgData name="Umar Lone" userId="f595d8b7-38d8-4368-969a-4ad494059bb7" providerId="ADAL" clId="{706A566D-5D7E-4A30-BA3B-07D9BBDEF751}" dt="2019-12-23T07:24:30.544" v="12025" actId="478"/>
          <ac:cxnSpMkLst>
            <pc:docMk/>
            <pc:sldMk cId="205733689" sldId="815"/>
            <ac:cxnSpMk id="77" creationId="{00000000-0000-0000-0000-000000000000}"/>
          </ac:cxnSpMkLst>
        </pc:cxnChg>
        <pc:cxnChg chg="mod">
          <ac:chgData name="Umar Lone" userId="f595d8b7-38d8-4368-969a-4ad494059bb7" providerId="ADAL" clId="{706A566D-5D7E-4A30-BA3B-07D9BBDEF751}" dt="2019-12-23T07:25:18.698" v="12034" actId="1076"/>
          <ac:cxnSpMkLst>
            <pc:docMk/>
            <pc:sldMk cId="205733689" sldId="815"/>
            <ac:cxnSpMk id="78" creationId="{00000000-0000-0000-0000-000000000000}"/>
          </ac:cxnSpMkLst>
        </pc:cxnChg>
        <pc:cxnChg chg="add mod">
          <ac:chgData name="Umar Lone" userId="f595d8b7-38d8-4368-969a-4ad494059bb7" providerId="ADAL" clId="{706A566D-5D7E-4A30-BA3B-07D9BBDEF751}" dt="2019-12-23T07:23:42.116" v="11990" actId="571"/>
          <ac:cxnSpMkLst>
            <pc:docMk/>
            <pc:sldMk cId="205733689" sldId="815"/>
            <ac:cxnSpMk id="96" creationId="{2B57791D-EEEC-4B99-8E57-4DF83C6FA623}"/>
          </ac:cxnSpMkLst>
        </pc:cxnChg>
        <pc:cxnChg chg="add mod">
          <ac:chgData name="Umar Lone" userId="f595d8b7-38d8-4368-969a-4ad494059bb7" providerId="ADAL" clId="{706A566D-5D7E-4A30-BA3B-07D9BBDEF751}" dt="2019-12-23T07:25:18.698" v="12034" actId="1076"/>
          <ac:cxnSpMkLst>
            <pc:docMk/>
            <pc:sldMk cId="205733689" sldId="815"/>
            <ac:cxnSpMk id="108" creationId="{430FAB93-8148-481C-B0F5-6610B8ECC559}"/>
          </ac:cxnSpMkLst>
        </pc:cxnChg>
      </pc:sldChg>
      <pc:sldChg chg="add del modTransition">
        <pc:chgData name="Umar Lone" userId="f595d8b7-38d8-4368-969a-4ad494059bb7" providerId="ADAL" clId="{706A566D-5D7E-4A30-BA3B-07D9BBDEF751}" dt="2019-12-24T04:20:05.187" v="14929" actId="47"/>
        <pc:sldMkLst>
          <pc:docMk/>
          <pc:sldMk cId="3835841757" sldId="816"/>
        </pc:sldMkLst>
      </pc:sldChg>
      <pc:sldChg chg="modSp add del modTransition">
        <pc:chgData name="Umar Lone" userId="f595d8b7-38d8-4368-969a-4ad494059bb7" providerId="ADAL" clId="{706A566D-5D7E-4A30-BA3B-07D9BBDEF751}" dt="2019-12-26T14:40:12.135" v="15945" actId="47"/>
        <pc:sldMkLst>
          <pc:docMk/>
          <pc:sldMk cId="1010252105" sldId="820"/>
        </pc:sldMkLst>
        <pc:spChg chg="mod">
          <ac:chgData name="Umar Lone" userId="f595d8b7-38d8-4368-969a-4ad494059bb7" providerId="ADAL" clId="{706A566D-5D7E-4A30-BA3B-07D9BBDEF751}" dt="2019-12-23T07:13:20.665" v="11941" actId="27636"/>
          <ac:spMkLst>
            <pc:docMk/>
            <pc:sldMk cId="1010252105" sldId="820"/>
            <ac:spMk id="3" creationId="{00000000-0000-0000-0000-000000000000}"/>
          </ac:spMkLst>
        </pc:spChg>
      </pc:sldChg>
      <pc:sldChg chg="modSp add del modTransition">
        <pc:chgData name="Umar Lone" userId="f595d8b7-38d8-4368-969a-4ad494059bb7" providerId="ADAL" clId="{706A566D-5D7E-4A30-BA3B-07D9BBDEF751}" dt="2019-12-26T14:36:01.402" v="15890" actId="47"/>
        <pc:sldMkLst>
          <pc:docMk/>
          <pc:sldMk cId="2082341761" sldId="843"/>
        </pc:sldMkLst>
        <pc:spChg chg="mod">
          <ac:chgData name="Umar Lone" userId="f595d8b7-38d8-4368-969a-4ad494059bb7" providerId="ADAL" clId="{706A566D-5D7E-4A30-BA3B-07D9BBDEF751}" dt="2019-12-23T07:13:20.569" v="11935" actId="27636"/>
          <ac:spMkLst>
            <pc:docMk/>
            <pc:sldMk cId="2082341761" sldId="843"/>
            <ac:spMk id="3" creationId="{00000000-0000-0000-0000-000000000000}"/>
          </ac:spMkLst>
        </pc:spChg>
      </pc:sldChg>
      <pc:sldChg chg="modSp add del modTransition">
        <pc:chgData name="Umar Lone" userId="f595d8b7-38d8-4368-969a-4ad494059bb7" providerId="ADAL" clId="{706A566D-5D7E-4A30-BA3B-07D9BBDEF751}" dt="2019-12-31T05:28:12.371" v="16030" actId="47"/>
        <pc:sldMkLst>
          <pc:docMk/>
          <pc:sldMk cId="2672877115" sldId="844"/>
        </pc:sldMkLst>
        <pc:spChg chg="mod">
          <ac:chgData name="Umar Lone" userId="f595d8b7-38d8-4368-969a-4ad494059bb7" providerId="ADAL" clId="{706A566D-5D7E-4A30-BA3B-07D9BBDEF751}" dt="2019-12-23T07:13:20.580" v="11936" actId="27636"/>
          <ac:spMkLst>
            <pc:docMk/>
            <pc:sldMk cId="2672877115" sldId="844"/>
            <ac:spMk id="3" creationId="{00000000-0000-0000-0000-000000000000}"/>
          </ac:spMkLst>
        </pc:spChg>
      </pc:sldChg>
      <pc:sldChg chg="modSp add del modTransition">
        <pc:chgData name="Umar Lone" userId="f595d8b7-38d8-4368-969a-4ad494059bb7" providerId="ADAL" clId="{706A566D-5D7E-4A30-BA3B-07D9BBDEF751}" dt="2019-12-26T14:39:00.903" v="15891" actId="47"/>
        <pc:sldMkLst>
          <pc:docMk/>
          <pc:sldMk cId="1808290317" sldId="845"/>
        </pc:sldMkLst>
        <pc:spChg chg="mod">
          <ac:chgData name="Umar Lone" userId="f595d8b7-38d8-4368-969a-4ad494059bb7" providerId="ADAL" clId="{706A566D-5D7E-4A30-BA3B-07D9BBDEF751}" dt="2019-12-23T07:13:20.601" v="11937" actId="27636"/>
          <ac:spMkLst>
            <pc:docMk/>
            <pc:sldMk cId="1808290317" sldId="845"/>
            <ac:spMk id="3" creationId="{00000000-0000-0000-0000-000000000000}"/>
          </ac:spMkLst>
        </pc:spChg>
      </pc:sldChg>
      <pc:sldChg chg="add del modTransition">
        <pc:chgData name="Umar Lone" userId="f595d8b7-38d8-4368-969a-4ad494059bb7" providerId="ADAL" clId="{706A566D-5D7E-4A30-BA3B-07D9BBDEF751}" dt="2019-12-26T14:39:00.903" v="15891" actId="47"/>
        <pc:sldMkLst>
          <pc:docMk/>
          <pc:sldMk cId="3439860628" sldId="846"/>
        </pc:sldMkLst>
      </pc:sldChg>
      <pc:sldChg chg="modSp add modTransition modAnim">
        <pc:chgData name="Umar Lone" userId="f595d8b7-38d8-4368-969a-4ad494059bb7" providerId="ADAL" clId="{706A566D-5D7E-4A30-BA3B-07D9BBDEF751}" dt="2019-12-31T05:30:50.177" v="16069"/>
        <pc:sldMkLst>
          <pc:docMk/>
          <pc:sldMk cId="3361208366" sldId="847"/>
        </pc:sldMkLst>
        <pc:spChg chg="mod">
          <ac:chgData name="Umar Lone" userId="f595d8b7-38d8-4368-969a-4ad494059bb7" providerId="ADAL" clId="{706A566D-5D7E-4A30-BA3B-07D9BBDEF751}" dt="2019-12-23T07:13:20.617" v="11938" actId="27636"/>
          <ac:spMkLst>
            <pc:docMk/>
            <pc:sldMk cId="3361208366" sldId="847"/>
            <ac:spMk id="3" creationId="{00000000-0000-0000-0000-000000000000}"/>
          </ac:spMkLst>
        </pc:spChg>
      </pc:sldChg>
      <pc:sldChg chg="modSp add modTransition modAnim">
        <pc:chgData name="Umar Lone" userId="f595d8b7-38d8-4368-969a-4ad494059bb7" providerId="ADAL" clId="{706A566D-5D7E-4A30-BA3B-07D9BBDEF751}" dt="2019-12-31T05:33:52.132" v="16105"/>
        <pc:sldMkLst>
          <pc:docMk/>
          <pc:sldMk cId="3004627980" sldId="848"/>
        </pc:sldMkLst>
        <pc:spChg chg="mod">
          <ac:chgData name="Umar Lone" userId="f595d8b7-38d8-4368-969a-4ad494059bb7" providerId="ADAL" clId="{706A566D-5D7E-4A30-BA3B-07D9BBDEF751}" dt="2019-12-26T14:39:54.634" v="15933" actId="20577"/>
          <ac:spMkLst>
            <pc:docMk/>
            <pc:sldMk cId="3004627980" sldId="848"/>
            <ac:spMk id="2" creationId="{00000000-0000-0000-0000-000000000000}"/>
          </ac:spMkLst>
        </pc:spChg>
        <pc:spChg chg="mod">
          <ac:chgData name="Umar Lone" userId="f595d8b7-38d8-4368-969a-4ad494059bb7" providerId="ADAL" clId="{706A566D-5D7E-4A30-BA3B-07D9BBDEF751}" dt="2019-12-31T05:33:13.957" v="16094" actId="20577"/>
          <ac:spMkLst>
            <pc:docMk/>
            <pc:sldMk cId="3004627980" sldId="848"/>
            <ac:spMk id="3" creationId="{00000000-0000-0000-0000-000000000000}"/>
          </ac:spMkLst>
        </pc:spChg>
      </pc:sldChg>
      <pc:sldChg chg="modSp add modTransition modAnim">
        <pc:chgData name="Umar Lone" userId="f595d8b7-38d8-4368-969a-4ad494059bb7" providerId="ADAL" clId="{706A566D-5D7E-4A30-BA3B-07D9BBDEF751}" dt="2019-12-31T05:33:49.859" v="16103"/>
        <pc:sldMkLst>
          <pc:docMk/>
          <pc:sldMk cId="891946220" sldId="849"/>
        </pc:sldMkLst>
        <pc:spChg chg="mod">
          <ac:chgData name="Umar Lone" userId="f595d8b7-38d8-4368-969a-4ad494059bb7" providerId="ADAL" clId="{706A566D-5D7E-4A30-BA3B-07D9BBDEF751}" dt="2019-12-26T14:39:45.577" v="15911" actId="20577"/>
          <ac:spMkLst>
            <pc:docMk/>
            <pc:sldMk cId="891946220" sldId="849"/>
            <ac:spMk id="2" creationId="{00000000-0000-0000-0000-000000000000}"/>
          </ac:spMkLst>
        </pc:spChg>
        <pc:spChg chg="mod">
          <ac:chgData name="Umar Lone" userId="f595d8b7-38d8-4368-969a-4ad494059bb7" providerId="ADAL" clId="{706A566D-5D7E-4A30-BA3B-07D9BBDEF751}" dt="2019-12-31T05:33:47.155" v="16101" actId="20577"/>
          <ac:spMkLst>
            <pc:docMk/>
            <pc:sldMk cId="891946220" sldId="849"/>
            <ac:spMk id="3" creationId="{00000000-0000-0000-0000-000000000000}"/>
          </ac:spMkLst>
        </pc:spChg>
      </pc:sldChg>
      <pc:sldChg chg="modSp add modTransition modAnim">
        <pc:chgData name="Umar Lone" userId="f595d8b7-38d8-4368-969a-4ad494059bb7" providerId="ADAL" clId="{706A566D-5D7E-4A30-BA3B-07D9BBDEF751}" dt="2019-12-31T05:52:42.113" v="16110" actId="20577"/>
        <pc:sldMkLst>
          <pc:docMk/>
          <pc:sldMk cId="4220151875" sldId="850"/>
        </pc:sldMkLst>
        <pc:spChg chg="mod">
          <ac:chgData name="Umar Lone" userId="f595d8b7-38d8-4368-969a-4ad494059bb7" providerId="ADAL" clId="{706A566D-5D7E-4A30-BA3B-07D9BBDEF751}" dt="2019-12-31T05:52:42.113" v="16110" actId="20577"/>
          <ac:spMkLst>
            <pc:docMk/>
            <pc:sldMk cId="4220151875" sldId="850"/>
            <ac:spMk id="2" creationId="{00000000-0000-0000-0000-000000000000}"/>
          </ac:spMkLst>
        </pc:spChg>
        <pc:spChg chg="mod">
          <ac:chgData name="Umar Lone" userId="f595d8b7-38d8-4368-969a-4ad494059bb7" providerId="ADAL" clId="{706A566D-5D7E-4A30-BA3B-07D9BBDEF751}" dt="2019-12-31T05:29:12.245" v="16064" actId="20577"/>
          <ac:spMkLst>
            <pc:docMk/>
            <pc:sldMk cId="4220151875" sldId="850"/>
            <ac:spMk id="3" creationId="{00000000-0000-0000-0000-000000000000}"/>
          </ac:spMkLst>
        </pc:spChg>
      </pc:sldChg>
      <pc:sldChg chg="modSp add modTransition modAnim">
        <pc:chgData name="Umar Lone" userId="f595d8b7-38d8-4368-969a-4ad494059bb7" providerId="ADAL" clId="{706A566D-5D7E-4A30-BA3B-07D9BBDEF751}" dt="2020-01-09T10:29:43.936" v="22253"/>
        <pc:sldMkLst>
          <pc:docMk/>
          <pc:sldMk cId="1821956972" sldId="856"/>
        </pc:sldMkLst>
        <pc:spChg chg="mod">
          <ac:chgData name="Umar Lone" userId="f595d8b7-38d8-4368-969a-4ad494059bb7" providerId="ADAL" clId="{706A566D-5D7E-4A30-BA3B-07D9BBDEF751}" dt="2020-01-09T04:51:00.027" v="22215" actId="20577"/>
          <ac:spMkLst>
            <pc:docMk/>
            <pc:sldMk cId="1821956972" sldId="856"/>
            <ac:spMk id="3" creationId="{00000000-0000-0000-0000-000000000000}"/>
          </ac:spMkLst>
        </pc:spChg>
      </pc:sldChg>
      <pc:sldChg chg="add modTransition">
        <pc:chgData name="Umar Lone" userId="f595d8b7-38d8-4368-969a-4ad494059bb7" providerId="ADAL" clId="{706A566D-5D7E-4A30-BA3B-07D9BBDEF751}" dt="2020-01-09T04:22:41.392" v="20913"/>
        <pc:sldMkLst>
          <pc:docMk/>
          <pc:sldMk cId="3852941580" sldId="857"/>
        </pc:sldMkLst>
      </pc:sldChg>
      <pc:sldChg chg="add modTransition">
        <pc:chgData name="Umar Lone" userId="f595d8b7-38d8-4368-969a-4ad494059bb7" providerId="ADAL" clId="{706A566D-5D7E-4A30-BA3B-07D9BBDEF751}" dt="2020-01-09T04:22:41.392" v="20913"/>
        <pc:sldMkLst>
          <pc:docMk/>
          <pc:sldMk cId="1127753213" sldId="858"/>
        </pc:sldMkLst>
      </pc:sldChg>
      <pc:sldChg chg="modSp add modTransition modAnim">
        <pc:chgData name="Umar Lone" userId="f595d8b7-38d8-4368-969a-4ad494059bb7" providerId="ADAL" clId="{706A566D-5D7E-4A30-BA3B-07D9BBDEF751}" dt="2019-12-23T07:13:27.055" v="11943"/>
        <pc:sldMkLst>
          <pc:docMk/>
          <pc:sldMk cId="1664192993" sldId="902"/>
        </pc:sldMkLst>
        <pc:spChg chg="mod">
          <ac:chgData name="Umar Lone" userId="f595d8b7-38d8-4368-969a-4ad494059bb7" providerId="ADAL" clId="{706A566D-5D7E-4A30-BA3B-07D9BBDEF751}" dt="2019-12-20T08:41:58.993" v="10421" actId="27636"/>
          <ac:spMkLst>
            <pc:docMk/>
            <pc:sldMk cId="1664192993" sldId="902"/>
            <ac:spMk id="3" creationId="{00000000-0000-0000-0000-000000000000}"/>
          </ac:spMkLst>
        </pc:spChg>
      </pc:sldChg>
      <pc:sldChg chg="addSp delSp modSp add ord modTransition modAnim">
        <pc:chgData name="Umar Lone" userId="f595d8b7-38d8-4368-969a-4ad494059bb7" providerId="ADAL" clId="{706A566D-5D7E-4A30-BA3B-07D9BBDEF751}" dt="2019-12-23T07:13:27.055" v="11943"/>
        <pc:sldMkLst>
          <pc:docMk/>
          <pc:sldMk cId="1167590649" sldId="903"/>
        </pc:sldMkLst>
        <pc:spChg chg="add del mod">
          <ac:chgData name="Umar Lone" userId="f595d8b7-38d8-4368-969a-4ad494059bb7" providerId="ADAL" clId="{706A566D-5D7E-4A30-BA3B-07D9BBDEF751}" dt="2019-12-20T06:09:54.467" v="9488" actId="478"/>
          <ac:spMkLst>
            <pc:docMk/>
            <pc:sldMk cId="1167590649" sldId="903"/>
            <ac:spMk id="5" creationId="{00000000-0000-0000-0000-000000000000}"/>
          </ac:spMkLst>
        </pc:spChg>
        <pc:spChg chg="mod">
          <ac:chgData name="Umar Lone" userId="f595d8b7-38d8-4368-969a-4ad494059bb7" providerId="ADAL" clId="{706A566D-5D7E-4A30-BA3B-07D9BBDEF751}" dt="2019-12-20T06:11:52.992" v="9503" actId="1076"/>
          <ac:spMkLst>
            <pc:docMk/>
            <pc:sldMk cId="1167590649" sldId="903"/>
            <ac:spMk id="7" creationId="{00000000-0000-0000-0000-000000000000}"/>
          </ac:spMkLst>
        </pc:spChg>
        <pc:spChg chg="mod">
          <ac:chgData name="Umar Lone" userId="f595d8b7-38d8-4368-969a-4ad494059bb7" providerId="ADAL" clId="{706A566D-5D7E-4A30-BA3B-07D9BBDEF751}" dt="2019-12-20T06:10:34.522" v="9494" actId="207"/>
          <ac:spMkLst>
            <pc:docMk/>
            <pc:sldMk cId="1167590649" sldId="903"/>
            <ac:spMk id="30" creationId="{00000000-0000-0000-0000-000000000000}"/>
          </ac:spMkLst>
        </pc:spChg>
        <pc:spChg chg="mod">
          <ac:chgData name="Umar Lone" userId="f595d8b7-38d8-4368-969a-4ad494059bb7" providerId="ADAL" clId="{706A566D-5D7E-4A30-BA3B-07D9BBDEF751}" dt="2019-12-20T06:10:14.126" v="9490" actId="208"/>
          <ac:spMkLst>
            <pc:docMk/>
            <pc:sldMk cId="1167590649" sldId="903"/>
            <ac:spMk id="31" creationId="{00000000-0000-0000-0000-000000000000}"/>
          </ac:spMkLst>
        </pc:spChg>
        <pc:spChg chg="mod">
          <ac:chgData name="Umar Lone" userId="f595d8b7-38d8-4368-969a-4ad494059bb7" providerId="ADAL" clId="{706A566D-5D7E-4A30-BA3B-07D9BBDEF751}" dt="2019-12-20T06:10:14.126" v="9490" actId="208"/>
          <ac:spMkLst>
            <pc:docMk/>
            <pc:sldMk cId="1167590649" sldId="903"/>
            <ac:spMk id="32" creationId="{00000000-0000-0000-0000-000000000000}"/>
          </ac:spMkLst>
        </pc:spChg>
        <pc:spChg chg="mod">
          <ac:chgData name="Umar Lone" userId="f595d8b7-38d8-4368-969a-4ad494059bb7" providerId="ADAL" clId="{706A566D-5D7E-4A30-BA3B-07D9BBDEF751}" dt="2019-12-20T08:49:06.731" v="10440" actId="13822"/>
          <ac:spMkLst>
            <pc:docMk/>
            <pc:sldMk cId="1167590649" sldId="903"/>
            <ac:spMk id="33" creationId="{00000000-0000-0000-0000-000000000000}"/>
          </ac:spMkLst>
        </pc:spChg>
        <pc:spChg chg="mod">
          <ac:chgData name="Umar Lone" userId="f595d8b7-38d8-4368-969a-4ad494059bb7" providerId="ADAL" clId="{706A566D-5D7E-4A30-BA3B-07D9BBDEF751}" dt="2019-12-20T08:49:06.731" v="10440" actId="13822"/>
          <ac:spMkLst>
            <pc:docMk/>
            <pc:sldMk cId="1167590649" sldId="903"/>
            <ac:spMk id="34" creationId="{00000000-0000-0000-0000-000000000000}"/>
          </ac:spMkLst>
        </pc:spChg>
        <pc:spChg chg="mod">
          <ac:chgData name="Umar Lone" userId="f595d8b7-38d8-4368-969a-4ad494059bb7" providerId="ADAL" clId="{706A566D-5D7E-4A30-BA3B-07D9BBDEF751}" dt="2019-12-20T06:10:14.126" v="9490" actId="208"/>
          <ac:spMkLst>
            <pc:docMk/>
            <pc:sldMk cId="1167590649" sldId="903"/>
            <ac:spMk id="40" creationId="{00000000-0000-0000-0000-000000000000}"/>
          </ac:spMkLst>
        </pc:spChg>
        <pc:spChg chg="mod">
          <ac:chgData name="Umar Lone" userId="f595d8b7-38d8-4368-969a-4ad494059bb7" providerId="ADAL" clId="{706A566D-5D7E-4A30-BA3B-07D9BBDEF751}" dt="2019-12-20T06:10:14.126" v="9490" actId="208"/>
          <ac:spMkLst>
            <pc:docMk/>
            <pc:sldMk cId="1167590649" sldId="903"/>
            <ac:spMk id="41" creationId="{00000000-0000-0000-0000-000000000000}"/>
          </ac:spMkLst>
        </pc:spChg>
        <pc:spChg chg="mod topLvl">
          <ac:chgData name="Umar Lone" userId="f595d8b7-38d8-4368-969a-4ad494059bb7" providerId="ADAL" clId="{706A566D-5D7E-4A30-BA3B-07D9BBDEF751}" dt="2019-12-20T08:49:06.731" v="10440" actId="13822"/>
          <ac:spMkLst>
            <pc:docMk/>
            <pc:sldMk cId="1167590649" sldId="903"/>
            <ac:spMk id="42" creationId="{00000000-0000-0000-0000-000000000000}"/>
          </ac:spMkLst>
        </pc:spChg>
        <pc:spChg chg="mod topLvl">
          <ac:chgData name="Umar Lone" userId="f595d8b7-38d8-4368-969a-4ad494059bb7" providerId="ADAL" clId="{706A566D-5D7E-4A30-BA3B-07D9BBDEF751}" dt="2019-12-20T06:10:46.247" v="9498" actId="207"/>
          <ac:spMkLst>
            <pc:docMk/>
            <pc:sldMk cId="1167590649" sldId="903"/>
            <ac:spMk id="43" creationId="{00000000-0000-0000-0000-000000000000}"/>
          </ac:spMkLst>
        </pc:spChg>
        <pc:spChg chg="mod topLvl">
          <ac:chgData name="Umar Lone" userId="f595d8b7-38d8-4368-969a-4ad494059bb7" providerId="ADAL" clId="{706A566D-5D7E-4A30-BA3B-07D9BBDEF751}" dt="2019-12-20T06:10:46.247" v="9498" actId="207"/>
          <ac:spMkLst>
            <pc:docMk/>
            <pc:sldMk cId="1167590649" sldId="903"/>
            <ac:spMk id="44" creationId="{00000000-0000-0000-0000-000000000000}"/>
          </ac:spMkLst>
        </pc:spChg>
        <pc:spChg chg="mod topLvl">
          <ac:chgData name="Umar Lone" userId="f595d8b7-38d8-4368-969a-4ad494059bb7" providerId="ADAL" clId="{706A566D-5D7E-4A30-BA3B-07D9BBDEF751}" dt="2019-12-20T08:47:41.624" v="10428" actId="13822"/>
          <ac:spMkLst>
            <pc:docMk/>
            <pc:sldMk cId="1167590649" sldId="903"/>
            <ac:spMk id="46" creationId="{00000000-0000-0000-0000-000000000000}"/>
          </ac:spMkLst>
        </pc:spChg>
        <pc:spChg chg="mod topLvl">
          <ac:chgData name="Umar Lone" userId="f595d8b7-38d8-4368-969a-4ad494059bb7" providerId="ADAL" clId="{706A566D-5D7E-4A30-BA3B-07D9BBDEF751}" dt="2019-12-20T08:49:06.731" v="10440" actId="13822"/>
          <ac:spMkLst>
            <pc:docMk/>
            <pc:sldMk cId="1167590649" sldId="903"/>
            <ac:spMk id="50" creationId="{00000000-0000-0000-0000-000000000000}"/>
          </ac:spMkLst>
        </pc:spChg>
        <pc:spChg chg="mod topLvl">
          <ac:chgData name="Umar Lone" userId="f595d8b7-38d8-4368-969a-4ad494059bb7" providerId="ADAL" clId="{706A566D-5D7E-4A30-BA3B-07D9BBDEF751}" dt="2019-12-20T06:10:46.247" v="9498" actId="207"/>
          <ac:spMkLst>
            <pc:docMk/>
            <pc:sldMk cId="1167590649" sldId="903"/>
            <ac:spMk id="51" creationId="{00000000-0000-0000-0000-000000000000}"/>
          </ac:spMkLst>
        </pc:spChg>
        <pc:spChg chg="mod topLvl">
          <ac:chgData name="Umar Lone" userId="f595d8b7-38d8-4368-969a-4ad494059bb7" providerId="ADAL" clId="{706A566D-5D7E-4A30-BA3B-07D9BBDEF751}" dt="2019-12-20T06:10:46.247" v="9498" actId="207"/>
          <ac:spMkLst>
            <pc:docMk/>
            <pc:sldMk cId="1167590649" sldId="903"/>
            <ac:spMk id="52" creationId="{00000000-0000-0000-0000-000000000000}"/>
          </ac:spMkLst>
        </pc:spChg>
        <pc:spChg chg="mod topLvl">
          <ac:chgData name="Umar Lone" userId="f595d8b7-38d8-4368-969a-4ad494059bb7" providerId="ADAL" clId="{706A566D-5D7E-4A30-BA3B-07D9BBDEF751}" dt="2019-12-20T08:47:41.624" v="10428" actId="13822"/>
          <ac:spMkLst>
            <pc:docMk/>
            <pc:sldMk cId="1167590649" sldId="903"/>
            <ac:spMk id="54" creationId="{00000000-0000-0000-0000-000000000000}"/>
          </ac:spMkLst>
        </pc:spChg>
        <pc:spChg chg="mod">
          <ac:chgData name="Umar Lone" userId="f595d8b7-38d8-4368-969a-4ad494059bb7" providerId="ADAL" clId="{706A566D-5D7E-4A30-BA3B-07D9BBDEF751}" dt="2019-12-20T08:47:27.849" v="10426" actId="13822"/>
          <ac:spMkLst>
            <pc:docMk/>
            <pc:sldMk cId="1167590649" sldId="903"/>
            <ac:spMk id="65" creationId="{D2F6C25F-1F46-4F3F-BE22-A9FD673EBB15}"/>
          </ac:spMkLst>
        </pc:spChg>
        <pc:spChg chg="mod">
          <ac:chgData name="Umar Lone" userId="f595d8b7-38d8-4368-969a-4ad494059bb7" providerId="ADAL" clId="{706A566D-5D7E-4A30-BA3B-07D9BBDEF751}" dt="2019-12-20T08:47:27.849" v="10426" actId="13822"/>
          <ac:spMkLst>
            <pc:docMk/>
            <pc:sldMk cId="1167590649" sldId="903"/>
            <ac:spMk id="66" creationId="{5C8C2D76-ADEB-4819-AD4B-E1519CDCB024}"/>
          </ac:spMkLst>
        </pc:spChg>
        <pc:spChg chg="add mod">
          <ac:chgData name="Umar Lone" userId="f595d8b7-38d8-4368-969a-4ad494059bb7" providerId="ADAL" clId="{706A566D-5D7E-4A30-BA3B-07D9BBDEF751}" dt="2019-12-20T08:48:39.516" v="10435" actId="164"/>
          <ac:spMkLst>
            <pc:docMk/>
            <pc:sldMk cId="1167590649" sldId="903"/>
            <ac:spMk id="67" creationId="{7BCFFA97-7148-423A-99C4-5C111CB186E2}"/>
          </ac:spMkLst>
        </pc:spChg>
        <pc:spChg chg="add mod">
          <ac:chgData name="Umar Lone" userId="f595d8b7-38d8-4368-969a-4ad494059bb7" providerId="ADAL" clId="{706A566D-5D7E-4A30-BA3B-07D9BBDEF751}" dt="2019-12-20T08:48:39.516" v="10435" actId="164"/>
          <ac:spMkLst>
            <pc:docMk/>
            <pc:sldMk cId="1167590649" sldId="903"/>
            <ac:spMk id="68" creationId="{179468ED-6968-479B-B31F-4389524E08E3}"/>
          </ac:spMkLst>
        </pc:spChg>
        <pc:spChg chg="add del mod">
          <ac:chgData name="Umar Lone" userId="f595d8b7-38d8-4368-969a-4ad494059bb7" providerId="ADAL" clId="{706A566D-5D7E-4A30-BA3B-07D9BBDEF751}" dt="2019-12-20T08:50:38.545" v="10450" actId="164"/>
          <ac:spMkLst>
            <pc:docMk/>
            <pc:sldMk cId="1167590649" sldId="903"/>
            <ac:spMk id="76" creationId="{B515F1DB-3E4D-45BC-90D9-99A5C328A292}"/>
          </ac:spMkLst>
        </pc:spChg>
        <pc:spChg chg="add del mod">
          <ac:chgData name="Umar Lone" userId="f595d8b7-38d8-4368-969a-4ad494059bb7" providerId="ADAL" clId="{706A566D-5D7E-4A30-BA3B-07D9BBDEF751}" dt="2019-12-20T08:50:38.545" v="10450" actId="164"/>
          <ac:spMkLst>
            <pc:docMk/>
            <pc:sldMk cId="1167590649" sldId="903"/>
            <ac:spMk id="77" creationId="{6C8DB89F-1AC6-4139-B414-E2B416A34050}"/>
          </ac:spMkLst>
        </pc:spChg>
        <pc:spChg chg="mod">
          <ac:chgData name="Umar Lone" userId="f595d8b7-38d8-4368-969a-4ad494059bb7" providerId="ADAL" clId="{706A566D-5D7E-4A30-BA3B-07D9BBDEF751}" dt="2019-12-20T08:49:53.812" v="10446" actId="13822"/>
          <ac:spMkLst>
            <pc:docMk/>
            <pc:sldMk cId="1167590649" sldId="903"/>
            <ac:spMk id="81" creationId="{4397552D-2568-4BE7-BE70-40131013EB95}"/>
          </ac:spMkLst>
        </pc:spChg>
        <pc:spChg chg="mod">
          <ac:chgData name="Umar Lone" userId="f595d8b7-38d8-4368-969a-4ad494059bb7" providerId="ADAL" clId="{706A566D-5D7E-4A30-BA3B-07D9BBDEF751}" dt="2019-12-20T08:49:53.812" v="10446" actId="13822"/>
          <ac:spMkLst>
            <pc:docMk/>
            <pc:sldMk cId="1167590649" sldId="903"/>
            <ac:spMk id="82" creationId="{ADD03A90-95E6-4080-92DD-6CD204050AE5}"/>
          </ac:spMkLst>
        </pc:spChg>
        <pc:spChg chg="add mod">
          <ac:chgData name="Umar Lone" userId="f595d8b7-38d8-4368-969a-4ad494059bb7" providerId="ADAL" clId="{706A566D-5D7E-4A30-BA3B-07D9BBDEF751}" dt="2019-12-20T08:53:26.174" v="10470" actId="164"/>
          <ac:spMkLst>
            <pc:docMk/>
            <pc:sldMk cId="1167590649" sldId="903"/>
            <ac:spMk id="86" creationId="{853015BC-6655-4DD0-9A0D-FEA2A42DA0EB}"/>
          </ac:spMkLst>
        </pc:spChg>
        <pc:spChg chg="add mod">
          <ac:chgData name="Umar Lone" userId="f595d8b7-38d8-4368-969a-4ad494059bb7" providerId="ADAL" clId="{706A566D-5D7E-4A30-BA3B-07D9BBDEF751}" dt="2019-12-20T08:53:26.174" v="10470" actId="164"/>
          <ac:spMkLst>
            <pc:docMk/>
            <pc:sldMk cId="1167590649" sldId="903"/>
            <ac:spMk id="87" creationId="{FF3E1A89-7887-452D-8053-8D198E6896D2}"/>
          </ac:spMkLst>
        </pc:spChg>
        <pc:spChg chg="add del">
          <ac:chgData name="Umar Lone" userId="f595d8b7-38d8-4368-969a-4ad494059bb7" providerId="ADAL" clId="{706A566D-5D7E-4A30-BA3B-07D9BBDEF751}" dt="2019-12-20T08:53:05.756" v="10467"/>
          <ac:spMkLst>
            <pc:docMk/>
            <pc:sldMk cId="1167590649" sldId="903"/>
            <ac:spMk id="95" creationId="{29C48AB1-FCFC-478D-88B2-9032AE0AFD71}"/>
          </ac:spMkLst>
        </pc:spChg>
        <pc:spChg chg="add del">
          <ac:chgData name="Umar Lone" userId="f595d8b7-38d8-4368-969a-4ad494059bb7" providerId="ADAL" clId="{706A566D-5D7E-4A30-BA3B-07D9BBDEF751}" dt="2019-12-20T08:53:05.756" v="10467"/>
          <ac:spMkLst>
            <pc:docMk/>
            <pc:sldMk cId="1167590649" sldId="903"/>
            <ac:spMk id="96" creationId="{A639F9A8-901D-47A5-BF82-5CD8AC7520BA}"/>
          </ac:spMkLst>
        </pc:spChg>
        <pc:grpChg chg="del mod">
          <ac:chgData name="Umar Lone" userId="f595d8b7-38d8-4368-969a-4ad494059bb7" providerId="ADAL" clId="{706A566D-5D7E-4A30-BA3B-07D9BBDEF751}" dt="2019-12-20T06:10:41.386" v="9495" actId="165"/>
          <ac:grpSpMkLst>
            <pc:docMk/>
            <pc:sldMk cId="1167590649" sldId="903"/>
            <ac:grpSpMk id="6" creationId="{00000000-0000-0000-0000-000000000000}"/>
          </ac:grpSpMkLst>
        </pc:grpChg>
        <pc:grpChg chg="mod">
          <ac:chgData name="Umar Lone" userId="f595d8b7-38d8-4368-969a-4ad494059bb7" providerId="ADAL" clId="{706A566D-5D7E-4A30-BA3B-07D9BBDEF751}" dt="2019-12-20T06:11:52.992" v="9503" actId="1076"/>
          <ac:grpSpMkLst>
            <pc:docMk/>
            <pc:sldMk cId="1167590649" sldId="903"/>
            <ac:grpSpMk id="11" creationId="{00000000-0000-0000-0000-000000000000}"/>
          </ac:grpSpMkLst>
        </pc:grpChg>
        <pc:grpChg chg="mod">
          <ac:chgData name="Umar Lone" userId="f595d8b7-38d8-4368-969a-4ad494059bb7" providerId="ADAL" clId="{706A566D-5D7E-4A30-BA3B-07D9BBDEF751}" dt="2019-12-20T06:11:52.992" v="9503" actId="1076"/>
          <ac:grpSpMkLst>
            <pc:docMk/>
            <pc:sldMk cId="1167590649" sldId="903"/>
            <ac:grpSpMk id="28" creationId="{00000000-0000-0000-0000-000000000000}"/>
          </ac:grpSpMkLst>
        </pc:grpChg>
        <pc:grpChg chg="mod">
          <ac:chgData name="Umar Lone" userId="f595d8b7-38d8-4368-969a-4ad494059bb7" providerId="ADAL" clId="{706A566D-5D7E-4A30-BA3B-07D9BBDEF751}" dt="2019-12-20T06:11:52.992" v="9503" actId="1076"/>
          <ac:grpSpMkLst>
            <pc:docMk/>
            <pc:sldMk cId="1167590649" sldId="903"/>
            <ac:grpSpMk id="29" creationId="{00000000-0000-0000-0000-000000000000}"/>
          </ac:grpSpMkLst>
        </pc:grpChg>
        <pc:grpChg chg="add mod">
          <ac:chgData name="Umar Lone" userId="f595d8b7-38d8-4368-969a-4ad494059bb7" providerId="ADAL" clId="{706A566D-5D7E-4A30-BA3B-07D9BBDEF751}" dt="2019-12-20T08:48:39.516" v="10435" actId="164"/>
          <ac:grpSpMkLst>
            <pc:docMk/>
            <pc:sldMk cId="1167590649" sldId="903"/>
            <ac:grpSpMk id="64" creationId="{2CC61FB0-5872-470E-89B2-95DB0B7C651C}"/>
          </ac:grpSpMkLst>
        </pc:grpChg>
        <pc:grpChg chg="add mod">
          <ac:chgData name="Umar Lone" userId="f595d8b7-38d8-4368-969a-4ad494059bb7" providerId="ADAL" clId="{706A566D-5D7E-4A30-BA3B-07D9BBDEF751}" dt="2019-12-20T08:51:13.970" v="10462" actId="1037"/>
          <ac:grpSpMkLst>
            <pc:docMk/>
            <pc:sldMk cId="1167590649" sldId="903"/>
            <ac:grpSpMk id="75" creationId="{5628D702-C145-4836-A6F9-7C3A2339A096}"/>
          </ac:grpSpMkLst>
        </pc:grpChg>
        <pc:grpChg chg="add del mod">
          <ac:chgData name="Umar Lone" userId="f595d8b7-38d8-4368-969a-4ad494059bb7" providerId="ADAL" clId="{706A566D-5D7E-4A30-BA3B-07D9BBDEF751}" dt="2019-12-20T08:50:38.545" v="10450" actId="164"/>
          <ac:grpSpMkLst>
            <pc:docMk/>
            <pc:sldMk cId="1167590649" sldId="903"/>
            <ac:grpSpMk id="80" creationId="{2CB0692A-1A23-4C31-8AED-78B339CB2A8A}"/>
          </ac:grpSpMkLst>
        </pc:grpChg>
        <pc:grpChg chg="add mod">
          <ac:chgData name="Umar Lone" userId="f595d8b7-38d8-4368-969a-4ad494059bb7" providerId="ADAL" clId="{706A566D-5D7E-4A30-BA3B-07D9BBDEF751}" dt="2019-12-20T08:50:44.261" v="10451" actId="1076"/>
          <ac:grpSpMkLst>
            <pc:docMk/>
            <pc:sldMk cId="1167590649" sldId="903"/>
            <ac:grpSpMk id="85" creationId="{B78EFFE9-E9AD-4DFD-98EE-97728DF4CFD8}"/>
          </ac:grpSpMkLst>
        </pc:grpChg>
        <pc:grpChg chg="add mod">
          <ac:chgData name="Umar Lone" userId="f595d8b7-38d8-4368-969a-4ad494059bb7" providerId="ADAL" clId="{706A566D-5D7E-4A30-BA3B-07D9BBDEF751}" dt="2019-12-20T08:53:26.174" v="10470" actId="164"/>
          <ac:grpSpMkLst>
            <pc:docMk/>
            <pc:sldMk cId="1167590649" sldId="903"/>
            <ac:grpSpMk id="88" creationId="{3CB486D8-22A1-4DCE-8AF8-E0D6A2C3928C}"/>
          </ac:grpSpMkLst>
        </pc:grpChg>
        <pc:grpChg chg="add del mod">
          <ac:chgData name="Umar Lone" userId="f595d8b7-38d8-4368-969a-4ad494059bb7" providerId="ADAL" clId="{706A566D-5D7E-4A30-BA3B-07D9BBDEF751}" dt="2019-12-20T08:53:05.756" v="10467"/>
          <ac:grpSpMkLst>
            <pc:docMk/>
            <pc:sldMk cId="1167590649" sldId="903"/>
            <ac:grpSpMk id="97" creationId="{DBA35CB3-2350-42CB-B716-9FF15981662E}"/>
          </ac:grpSpMkLst>
        </pc:grpChg>
        <pc:grpChg chg="add mod">
          <ac:chgData name="Umar Lone" userId="f595d8b7-38d8-4368-969a-4ad494059bb7" providerId="ADAL" clId="{706A566D-5D7E-4A30-BA3B-07D9BBDEF751}" dt="2019-12-20T08:53:33.189" v="10471" actId="1076"/>
          <ac:grpSpMkLst>
            <pc:docMk/>
            <pc:sldMk cId="1167590649" sldId="903"/>
            <ac:grpSpMk id="104" creationId="{7A47B9E8-688C-4382-B1D1-2F2EF6698ACD}"/>
          </ac:grpSpMkLst>
        </pc:grpChg>
        <pc:cxnChg chg="mod">
          <ac:chgData name="Umar Lone" userId="f595d8b7-38d8-4368-969a-4ad494059bb7" providerId="ADAL" clId="{706A566D-5D7E-4A30-BA3B-07D9BBDEF751}" dt="2019-12-20T06:11:52.992" v="9503" actId="1076"/>
          <ac:cxnSpMkLst>
            <pc:docMk/>
            <pc:sldMk cId="1167590649" sldId="903"/>
            <ac:cxnSpMk id="8" creationId="{00000000-0000-0000-0000-000000000000}"/>
          </ac:cxnSpMkLst>
        </pc:cxnChg>
        <pc:cxnChg chg="mod">
          <ac:chgData name="Umar Lone" userId="f595d8b7-38d8-4368-969a-4ad494059bb7" providerId="ADAL" clId="{706A566D-5D7E-4A30-BA3B-07D9BBDEF751}" dt="2019-12-20T06:11:52.992" v="9503" actId="1076"/>
          <ac:cxnSpMkLst>
            <pc:docMk/>
            <pc:sldMk cId="1167590649" sldId="903"/>
            <ac:cxnSpMk id="9" creationId="{00000000-0000-0000-0000-000000000000}"/>
          </ac:cxnSpMkLst>
        </pc:cxnChg>
        <pc:cxnChg chg="mod">
          <ac:chgData name="Umar Lone" userId="f595d8b7-38d8-4368-969a-4ad494059bb7" providerId="ADAL" clId="{706A566D-5D7E-4A30-BA3B-07D9BBDEF751}" dt="2019-12-20T06:11:52.992" v="9503" actId="1076"/>
          <ac:cxnSpMkLst>
            <pc:docMk/>
            <pc:sldMk cId="1167590649" sldId="903"/>
            <ac:cxnSpMk id="10" creationId="{00000000-0000-0000-0000-000000000000}"/>
          </ac:cxnSpMkLst>
        </pc:cxnChg>
        <pc:cxnChg chg="mod">
          <ac:chgData name="Umar Lone" userId="f595d8b7-38d8-4368-969a-4ad494059bb7" providerId="ADAL" clId="{706A566D-5D7E-4A30-BA3B-07D9BBDEF751}" dt="2019-12-20T06:11:52.992" v="9503" actId="1076"/>
          <ac:cxnSpMkLst>
            <pc:docMk/>
            <pc:sldMk cId="1167590649" sldId="903"/>
            <ac:cxnSpMk id="12" creationId="{00000000-0000-0000-0000-000000000000}"/>
          </ac:cxnSpMkLst>
        </pc:cxnChg>
        <pc:cxnChg chg="mod">
          <ac:chgData name="Umar Lone" userId="f595d8b7-38d8-4368-969a-4ad494059bb7" providerId="ADAL" clId="{706A566D-5D7E-4A30-BA3B-07D9BBDEF751}" dt="2019-12-20T06:13:02.292" v="9513" actId="14100"/>
          <ac:cxnSpMkLst>
            <pc:docMk/>
            <pc:sldMk cId="1167590649" sldId="903"/>
            <ac:cxnSpMk id="14" creationId="{00000000-0000-0000-0000-000000000000}"/>
          </ac:cxnSpMkLst>
        </pc:cxnChg>
        <pc:cxnChg chg="mod">
          <ac:chgData name="Umar Lone" userId="f595d8b7-38d8-4368-969a-4ad494059bb7" providerId="ADAL" clId="{706A566D-5D7E-4A30-BA3B-07D9BBDEF751}" dt="2019-12-20T06:11:16.584" v="9499" actId="208"/>
          <ac:cxnSpMkLst>
            <pc:docMk/>
            <pc:sldMk cId="1167590649" sldId="903"/>
            <ac:cxnSpMk id="15" creationId="{00000000-0000-0000-0000-000000000000}"/>
          </ac:cxnSpMkLst>
        </pc:cxnChg>
        <pc:cxnChg chg="mod">
          <ac:chgData name="Umar Lone" userId="f595d8b7-38d8-4368-969a-4ad494059bb7" providerId="ADAL" clId="{706A566D-5D7E-4A30-BA3B-07D9BBDEF751}" dt="2019-12-20T06:11:16.584" v="9499" actId="208"/>
          <ac:cxnSpMkLst>
            <pc:docMk/>
            <pc:sldMk cId="1167590649" sldId="903"/>
            <ac:cxnSpMk id="16" creationId="{00000000-0000-0000-0000-000000000000}"/>
          </ac:cxnSpMkLst>
        </pc:cxnChg>
        <pc:cxnChg chg="mod">
          <ac:chgData name="Umar Lone" userId="f595d8b7-38d8-4368-969a-4ad494059bb7" providerId="ADAL" clId="{706A566D-5D7E-4A30-BA3B-07D9BBDEF751}" dt="2019-12-20T06:11:16.584" v="9499" actId="208"/>
          <ac:cxnSpMkLst>
            <pc:docMk/>
            <pc:sldMk cId="1167590649" sldId="903"/>
            <ac:cxnSpMk id="17" creationId="{00000000-0000-0000-0000-000000000000}"/>
          </ac:cxnSpMkLst>
        </pc:cxnChg>
        <pc:cxnChg chg="mod">
          <ac:chgData name="Umar Lone" userId="f595d8b7-38d8-4368-969a-4ad494059bb7" providerId="ADAL" clId="{706A566D-5D7E-4A30-BA3B-07D9BBDEF751}" dt="2019-12-20T06:11:16.584" v="9499" actId="208"/>
          <ac:cxnSpMkLst>
            <pc:docMk/>
            <pc:sldMk cId="1167590649" sldId="903"/>
            <ac:cxnSpMk id="18" creationId="{00000000-0000-0000-0000-000000000000}"/>
          </ac:cxnSpMkLst>
        </pc:cxnChg>
        <pc:cxnChg chg="mod">
          <ac:chgData name="Umar Lone" userId="f595d8b7-38d8-4368-969a-4ad494059bb7" providerId="ADAL" clId="{706A566D-5D7E-4A30-BA3B-07D9BBDEF751}" dt="2019-12-20T06:13:12.980" v="9514" actId="1076"/>
          <ac:cxnSpMkLst>
            <pc:docMk/>
            <pc:sldMk cId="1167590649" sldId="903"/>
            <ac:cxnSpMk id="19" creationId="{00000000-0000-0000-0000-000000000000}"/>
          </ac:cxnSpMkLst>
        </pc:cxnChg>
        <pc:cxnChg chg="mod">
          <ac:chgData name="Umar Lone" userId="f595d8b7-38d8-4368-969a-4ad494059bb7" providerId="ADAL" clId="{706A566D-5D7E-4A30-BA3B-07D9BBDEF751}" dt="2019-12-20T06:11:16.584" v="9499" actId="208"/>
          <ac:cxnSpMkLst>
            <pc:docMk/>
            <pc:sldMk cId="1167590649" sldId="903"/>
            <ac:cxnSpMk id="20" creationId="{00000000-0000-0000-0000-000000000000}"/>
          </ac:cxnSpMkLst>
        </pc:cxnChg>
        <pc:cxnChg chg="mod">
          <ac:chgData name="Umar Lone" userId="f595d8b7-38d8-4368-969a-4ad494059bb7" providerId="ADAL" clId="{706A566D-5D7E-4A30-BA3B-07D9BBDEF751}" dt="2019-12-20T06:12:12.629" v="9507" actId="1076"/>
          <ac:cxnSpMkLst>
            <pc:docMk/>
            <pc:sldMk cId="1167590649" sldId="903"/>
            <ac:cxnSpMk id="21" creationId="{00000000-0000-0000-0000-000000000000}"/>
          </ac:cxnSpMkLst>
        </pc:cxnChg>
        <pc:cxnChg chg="mod">
          <ac:chgData name="Umar Lone" userId="f595d8b7-38d8-4368-969a-4ad494059bb7" providerId="ADAL" clId="{706A566D-5D7E-4A30-BA3B-07D9BBDEF751}" dt="2019-12-20T06:19:23.939" v="9856" actId="1076"/>
          <ac:cxnSpMkLst>
            <pc:docMk/>
            <pc:sldMk cId="1167590649" sldId="903"/>
            <ac:cxnSpMk id="22" creationId="{00000000-0000-0000-0000-000000000000}"/>
          </ac:cxnSpMkLst>
        </pc:cxnChg>
        <pc:cxnChg chg="mod">
          <ac:chgData name="Umar Lone" userId="f595d8b7-38d8-4368-969a-4ad494059bb7" providerId="ADAL" clId="{706A566D-5D7E-4A30-BA3B-07D9BBDEF751}" dt="2019-12-20T06:11:57.229" v="9504" actId="1076"/>
          <ac:cxnSpMkLst>
            <pc:docMk/>
            <pc:sldMk cId="1167590649" sldId="903"/>
            <ac:cxnSpMk id="23" creationId="{00000000-0000-0000-0000-000000000000}"/>
          </ac:cxnSpMkLst>
        </pc:cxnChg>
        <pc:cxnChg chg="del mod">
          <ac:chgData name="Umar Lone" userId="f595d8b7-38d8-4368-969a-4ad494059bb7" providerId="ADAL" clId="{706A566D-5D7E-4A30-BA3B-07D9BBDEF751}" dt="2019-12-20T06:14:49.439" v="9529" actId="478"/>
          <ac:cxnSpMkLst>
            <pc:docMk/>
            <pc:sldMk cId="1167590649" sldId="903"/>
            <ac:cxnSpMk id="24" creationId="{00000000-0000-0000-0000-000000000000}"/>
          </ac:cxnSpMkLst>
        </pc:cxnChg>
        <pc:cxnChg chg="mod">
          <ac:chgData name="Umar Lone" userId="f595d8b7-38d8-4368-969a-4ad494059bb7" providerId="ADAL" clId="{706A566D-5D7E-4A30-BA3B-07D9BBDEF751}" dt="2019-12-20T06:14:46.899" v="9528" actId="1076"/>
          <ac:cxnSpMkLst>
            <pc:docMk/>
            <pc:sldMk cId="1167590649" sldId="903"/>
            <ac:cxnSpMk id="25" creationId="{00000000-0000-0000-0000-000000000000}"/>
          </ac:cxnSpMkLst>
        </pc:cxnChg>
        <pc:cxnChg chg="del mod">
          <ac:chgData name="Umar Lone" userId="f595d8b7-38d8-4368-969a-4ad494059bb7" providerId="ADAL" clId="{706A566D-5D7E-4A30-BA3B-07D9BBDEF751}" dt="2019-12-20T06:14:29.439" v="9522" actId="478"/>
          <ac:cxnSpMkLst>
            <pc:docMk/>
            <pc:sldMk cId="1167590649" sldId="903"/>
            <ac:cxnSpMk id="26" creationId="{00000000-0000-0000-0000-000000000000}"/>
          </ac:cxnSpMkLst>
        </pc:cxnChg>
        <pc:cxnChg chg="mod">
          <ac:chgData name="Umar Lone" userId="f595d8b7-38d8-4368-969a-4ad494059bb7" providerId="ADAL" clId="{706A566D-5D7E-4A30-BA3B-07D9BBDEF751}" dt="2019-12-20T06:15:07.990" v="9532" actId="1076"/>
          <ac:cxnSpMkLst>
            <pc:docMk/>
            <pc:sldMk cId="1167590649" sldId="903"/>
            <ac:cxnSpMk id="27" creationId="{00000000-0000-0000-0000-000000000000}"/>
          </ac:cxnSpMkLst>
        </pc:cxnChg>
        <pc:cxnChg chg="mod topLvl">
          <ac:chgData name="Umar Lone" userId="f595d8b7-38d8-4368-969a-4ad494059bb7" providerId="ADAL" clId="{706A566D-5D7E-4A30-BA3B-07D9BBDEF751}" dt="2019-12-20T06:10:46.247" v="9498" actId="207"/>
          <ac:cxnSpMkLst>
            <pc:docMk/>
            <pc:sldMk cId="1167590649" sldId="903"/>
            <ac:cxnSpMk id="45" creationId="{00000000-0000-0000-0000-000000000000}"/>
          </ac:cxnSpMkLst>
        </pc:cxnChg>
        <pc:cxnChg chg="mod topLvl">
          <ac:chgData name="Umar Lone" userId="f595d8b7-38d8-4368-969a-4ad494059bb7" providerId="ADAL" clId="{706A566D-5D7E-4A30-BA3B-07D9BBDEF751}" dt="2019-12-20T06:10:46.247" v="9498" actId="207"/>
          <ac:cxnSpMkLst>
            <pc:docMk/>
            <pc:sldMk cId="1167590649" sldId="903"/>
            <ac:cxnSpMk id="47" creationId="{00000000-0000-0000-0000-000000000000}"/>
          </ac:cxnSpMkLst>
        </pc:cxnChg>
        <pc:cxnChg chg="mod topLvl">
          <ac:chgData name="Umar Lone" userId="f595d8b7-38d8-4368-969a-4ad494059bb7" providerId="ADAL" clId="{706A566D-5D7E-4A30-BA3B-07D9BBDEF751}" dt="2019-12-20T06:10:46.247" v="9498" actId="207"/>
          <ac:cxnSpMkLst>
            <pc:docMk/>
            <pc:sldMk cId="1167590649" sldId="903"/>
            <ac:cxnSpMk id="48" creationId="{00000000-0000-0000-0000-000000000000}"/>
          </ac:cxnSpMkLst>
        </pc:cxnChg>
        <pc:cxnChg chg="mod topLvl">
          <ac:chgData name="Umar Lone" userId="f595d8b7-38d8-4368-969a-4ad494059bb7" providerId="ADAL" clId="{706A566D-5D7E-4A30-BA3B-07D9BBDEF751}" dt="2019-12-20T06:10:46.247" v="9498" actId="207"/>
          <ac:cxnSpMkLst>
            <pc:docMk/>
            <pc:sldMk cId="1167590649" sldId="903"/>
            <ac:cxnSpMk id="49" creationId="{00000000-0000-0000-0000-000000000000}"/>
          </ac:cxnSpMkLst>
        </pc:cxnChg>
        <pc:cxnChg chg="mod topLvl">
          <ac:chgData name="Umar Lone" userId="f595d8b7-38d8-4368-969a-4ad494059bb7" providerId="ADAL" clId="{706A566D-5D7E-4A30-BA3B-07D9BBDEF751}" dt="2019-12-20T06:10:46.247" v="9498" actId="207"/>
          <ac:cxnSpMkLst>
            <pc:docMk/>
            <pc:sldMk cId="1167590649" sldId="903"/>
            <ac:cxnSpMk id="53" creationId="{00000000-0000-0000-0000-000000000000}"/>
          </ac:cxnSpMkLst>
        </pc:cxnChg>
        <pc:cxnChg chg="mod topLvl">
          <ac:chgData name="Umar Lone" userId="f595d8b7-38d8-4368-969a-4ad494059bb7" providerId="ADAL" clId="{706A566D-5D7E-4A30-BA3B-07D9BBDEF751}" dt="2019-12-20T06:10:46.247" v="9498" actId="207"/>
          <ac:cxnSpMkLst>
            <pc:docMk/>
            <pc:sldMk cId="1167590649" sldId="903"/>
            <ac:cxnSpMk id="55" creationId="{00000000-0000-0000-0000-000000000000}"/>
          </ac:cxnSpMkLst>
        </pc:cxnChg>
        <pc:cxnChg chg="mod topLvl">
          <ac:chgData name="Umar Lone" userId="f595d8b7-38d8-4368-969a-4ad494059bb7" providerId="ADAL" clId="{706A566D-5D7E-4A30-BA3B-07D9BBDEF751}" dt="2019-12-20T06:10:46.247" v="9498" actId="207"/>
          <ac:cxnSpMkLst>
            <pc:docMk/>
            <pc:sldMk cId="1167590649" sldId="903"/>
            <ac:cxnSpMk id="56" creationId="{00000000-0000-0000-0000-000000000000}"/>
          </ac:cxnSpMkLst>
        </pc:cxnChg>
        <pc:cxnChg chg="mod topLvl">
          <ac:chgData name="Umar Lone" userId="f595d8b7-38d8-4368-969a-4ad494059bb7" providerId="ADAL" clId="{706A566D-5D7E-4A30-BA3B-07D9BBDEF751}" dt="2019-12-20T06:10:46.247" v="9498" actId="207"/>
          <ac:cxnSpMkLst>
            <pc:docMk/>
            <pc:sldMk cId="1167590649" sldId="903"/>
            <ac:cxnSpMk id="57" creationId="{00000000-0000-0000-0000-000000000000}"/>
          </ac:cxnSpMkLst>
        </pc:cxnChg>
        <pc:cxnChg chg="add mod">
          <ac:chgData name="Umar Lone" userId="f595d8b7-38d8-4368-969a-4ad494059bb7" providerId="ADAL" clId="{706A566D-5D7E-4A30-BA3B-07D9BBDEF751}" dt="2019-12-20T06:14:41.542" v="9526" actId="14100"/>
          <ac:cxnSpMkLst>
            <pc:docMk/>
            <pc:sldMk cId="1167590649" sldId="903"/>
            <ac:cxnSpMk id="59" creationId="{10B6626B-2ABB-47F0-B36B-D8C7DFB81858}"/>
          </ac:cxnSpMkLst>
        </pc:cxnChg>
        <pc:cxnChg chg="add mod">
          <ac:chgData name="Umar Lone" userId="f595d8b7-38d8-4368-969a-4ad494059bb7" providerId="ADAL" clId="{706A566D-5D7E-4A30-BA3B-07D9BBDEF751}" dt="2019-12-20T06:14:56.886" v="9530" actId="571"/>
          <ac:cxnSpMkLst>
            <pc:docMk/>
            <pc:sldMk cId="1167590649" sldId="903"/>
            <ac:cxnSpMk id="63" creationId="{F3EE40C3-D305-45BE-BB73-A44257657BC5}"/>
          </ac:cxnSpMkLst>
        </pc:cxnChg>
        <pc:cxnChg chg="add mod">
          <ac:chgData name="Umar Lone" userId="f595d8b7-38d8-4368-969a-4ad494059bb7" providerId="ADAL" clId="{706A566D-5D7E-4A30-BA3B-07D9BBDEF751}" dt="2019-12-20T08:48:39.516" v="10435" actId="164"/>
          <ac:cxnSpMkLst>
            <pc:docMk/>
            <pc:sldMk cId="1167590649" sldId="903"/>
            <ac:cxnSpMk id="69" creationId="{B872A1CB-3D43-41DA-A648-84B3C3491BA1}"/>
          </ac:cxnSpMkLst>
        </pc:cxnChg>
        <pc:cxnChg chg="add mod">
          <ac:chgData name="Umar Lone" userId="f595d8b7-38d8-4368-969a-4ad494059bb7" providerId="ADAL" clId="{706A566D-5D7E-4A30-BA3B-07D9BBDEF751}" dt="2019-12-20T08:48:39.516" v="10435" actId="164"/>
          <ac:cxnSpMkLst>
            <pc:docMk/>
            <pc:sldMk cId="1167590649" sldId="903"/>
            <ac:cxnSpMk id="70" creationId="{378AF876-FA50-4104-97D3-5F7C1F86934B}"/>
          </ac:cxnSpMkLst>
        </pc:cxnChg>
        <pc:cxnChg chg="add mod">
          <ac:chgData name="Umar Lone" userId="f595d8b7-38d8-4368-969a-4ad494059bb7" providerId="ADAL" clId="{706A566D-5D7E-4A30-BA3B-07D9BBDEF751}" dt="2019-12-20T08:48:39.516" v="10435" actId="164"/>
          <ac:cxnSpMkLst>
            <pc:docMk/>
            <pc:sldMk cId="1167590649" sldId="903"/>
            <ac:cxnSpMk id="71" creationId="{B7968E7F-F48C-4CF4-A9C1-78F3DFF01421}"/>
          </ac:cxnSpMkLst>
        </pc:cxnChg>
        <pc:cxnChg chg="add mod">
          <ac:chgData name="Umar Lone" userId="f595d8b7-38d8-4368-969a-4ad494059bb7" providerId="ADAL" clId="{706A566D-5D7E-4A30-BA3B-07D9BBDEF751}" dt="2019-12-20T08:48:39.516" v="10435" actId="164"/>
          <ac:cxnSpMkLst>
            <pc:docMk/>
            <pc:sldMk cId="1167590649" sldId="903"/>
            <ac:cxnSpMk id="72" creationId="{50AE38C4-E905-4A65-805A-1A7D5A7F4387}"/>
          </ac:cxnSpMkLst>
        </pc:cxnChg>
        <pc:cxnChg chg="add mod">
          <ac:chgData name="Umar Lone" userId="f595d8b7-38d8-4368-969a-4ad494059bb7" providerId="ADAL" clId="{706A566D-5D7E-4A30-BA3B-07D9BBDEF751}" dt="2019-12-20T08:48:39.516" v="10435" actId="164"/>
          <ac:cxnSpMkLst>
            <pc:docMk/>
            <pc:sldMk cId="1167590649" sldId="903"/>
            <ac:cxnSpMk id="73" creationId="{77695943-4201-4D39-A395-C61EFEA6B735}"/>
          </ac:cxnSpMkLst>
        </pc:cxnChg>
        <pc:cxnChg chg="add mod">
          <ac:chgData name="Umar Lone" userId="f595d8b7-38d8-4368-969a-4ad494059bb7" providerId="ADAL" clId="{706A566D-5D7E-4A30-BA3B-07D9BBDEF751}" dt="2019-12-20T08:48:39.516" v="10435" actId="164"/>
          <ac:cxnSpMkLst>
            <pc:docMk/>
            <pc:sldMk cId="1167590649" sldId="903"/>
            <ac:cxnSpMk id="74" creationId="{39945F63-3097-4FC4-8D2C-546D9BFD7C61}"/>
          </ac:cxnSpMkLst>
        </pc:cxnChg>
        <pc:cxnChg chg="add del mod">
          <ac:chgData name="Umar Lone" userId="f595d8b7-38d8-4368-969a-4ad494059bb7" providerId="ADAL" clId="{706A566D-5D7E-4A30-BA3B-07D9BBDEF751}" dt="2019-12-20T08:50:38.545" v="10450" actId="164"/>
          <ac:cxnSpMkLst>
            <pc:docMk/>
            <pc:sldMk cId="1167590649" sldId="903"/>
            <ac:cxnSpMk id="78" creationId="{0A48328E-4D73-4370-9660-74B3D006FB33}"/>
          </ac:cxnSpMkLst>
        </pc:cxnChg>
        <pc:cxnChg chg="add del mod">
          <ac:chgData name="Umar Lone" userId="f595d8b7-38d8-4368-969a-4ad494059bb7" providerId="ADAL" clId="{706A566D-5D7E-4A30-BA3B-07D9BBDEF751}" dt="2019-12-20T08:50:38.545" v="10450" actId="164"/>
          <ac:cxnSpMkLst>
            <pc:docMk/>
            <pc:sldMk cId="1167590649" sldId="903"/>
            <ac:cxnSpMk id="79" creationId="{FC25DBCD-9C8F-4701-AADA-3399EE9DAC9E}"/>
          </ac:cxnSpMkLst>
        </pc:cxnChg>
        <pc:cxnChg chg="add del mod">
          <ac:chgData name="Umar Lone" userId="f595d8b7-38d8-4368-969a-4ad494059bb7" providerId="ADAL" clId="{706A566D-5D7E-4A30-BA3B-07D9BBDEF751}" dt="2019-12-20T08:50:38.545" v="10450" actId="164"/>
          <ac:cxnSpMkLst>
            <pc:docMk/>
            <pc:sldMk cId="1167590649" sldId="903"/>
            <ac:cxnSpMk id="83" creationId="{275E17E6-0360-4A3C-8BCD-0317E02AEC34}"/>
          </ac:cxnSpMkLst>
        </pc:cxnChg>
        <pc:cxnChg chg="add del mod">
          <ac:chgData name="Umar Lone" userId="f595d8b7-38d8-4368-969a-4ad494059bb7" providerId="ADAL" clId="{706A566D-5D7E-4A30-BA3B-07D9BBDEF751}" dt="2019-12-20T08:50:38.545" v="10450" actId="164"/>
          <ac:cxnSpMkLst>
            <pc:docMk/>
            <pc:sldMk cId="1167590649" sldId="903"/>
            <ac:cxnSpMk id="84" creationId="{C473CC03-78F1-4F1B-B024-AFC42F5FC50A}"/>
          </ac:cxnSpMkLst>
        </pc:cxnChg>
        <pc:cxnChg chg="add del">
          <ac:chgData name="Umar Lone" userId="f595d8b7-38d8-4368-969a-4ad494059bb7" providerId="ADAL" clId="{706A566D-5D7E-4A30-BA3B-07D9BBDEF751}" dt="2019-12-20T08:53:05.756" v="10467"/>
          <ac:cxnSpMkLst>
            <pc:docMk/>
            <pc:sldMk cId="1167590649" sldId="903"/>
            <ac:cxnSpMk id="91" creationId="{811F9264-281C-4A2F-8137-C794A0DC6665}"/>
          </ac:cxnSpMkLst>
        </pc:cxnChg>
        <pc:cxnChg chg="add del">
          <ac:chgData name="Umar Lone" userId="f595d8b7-38d8-4368-969a-4ad494059bb7" providerId="ADAL" clId="{706A566D-5D7E-4A30-BA3B-07D9BBDEF751}" dt="2019-12-20T08:53:05.756" v="10467"/>
          <ac:cxnSpMkLst>
            <pc:docMk/>
            <pc:sldMk cId="1167590649" sldId="903"/>
            <ac:cxnSpMk id="92" creationId="{66AB770A-28C1-4B26-B479-102717457A16}"/>
          </ac:cxnSpMkLst>
        </pc:cxnChg>
        <pc:cxnChg chg="add del">
          <ac:chgData name="Umar Lone" userId="f595d8b7-38d8-4368-969a-4ad494059bb7" providerId="ADAL" clId="{706A566D-5D7E-4A30-BA3B-07D9BBDEF751}" dt="2019-12-20T08:53:05.756" v="10467"/>
          <ac:cxnSpMkLst>
            <pc:docMk/>
            <pc:sldMk cId="1167590649" sldId="903"/>
            <ac:cxnSpMk id="93" creationId="{BBC941F0-A45B-414A-9C11-56FB02C1F06D}"/>
          </ac:cxnSpMkLst>
        </pc:cxnChg>
        <pc:cxnChg chg="add del">
          <ac:chgData name="Umar Lone" userId="f595d8b7-38d8-4368-969a-4ad494059bb7" providerId="ADAL" clId="{706A566D-5D7E-4A30-BA3B-07D9BBDEF751}" dt="2019-12-20T08:53:05.756" v="10467"/>
          <ac:cxnSpMkLst>
            <pc:docMk/>
            <pc:sldMk cId="1167590649" sldId="903"/>
            <ac:cxnSpMk id="94" creationId="{116821A0-F025-4AC4-B250-6250472A4E15}"/>
          </ac:cxnSpMkLst>
        </pc:cxnChg>
        <pc:cxnChg chg="add mod">
          <ac:chgData name="Umar Lone" userId="f595d8b7-38d8-4368-969a-4ad494059bb7" providerId="ADAL" clId="{706A566D-5D7E-4A30-BA3B-07D9BBDEF751}" dt="2019-12-20T08:53:26.174" v="10470" actId="164"/>
          <ac:cxnSpMkLst>
            <pc:docMk/>
            <pc:sldMk cId="1167590649" sldId="903"/>
            <ac:cxnSpMk id="100" creationId="{FEB00A65-5430-4704-A023-2234C1911766}"/>
          </ac:cxnSpMkLst>
        </pc:cxnChg>
        <pc:cxnChg chg="add mod">
          <ac:chgData name="Umar Lone" userId="f595d8b7-38d8-4368-969a-4ad494059bb7" providerId="ADAL" clId="{706A566D-5D7E-4A30-BA3B-07D9BBDEF751}" dt="2019-12-20T08:53:26.174" v="10470" actId="164"/>
          <ac:cxnSpMkLst>
            <pc:docMk/>
            <pc:sldMk cId="1167590649" sldId="903"/>
            <ac:cxnSpMk id="101" creationId="{500CA56F-D12B-4874-B320-73F588EB84CF}"/>
          </ac:cxnSpMkLst>
        </pc:cxnChg>
        <pc:cxnChg chg="add mod">
          <ac:chgData name="Umar Lone" userId="f595d8b7-38d8-4368-969a-4ad494059bb7" providerId="ADAL" clId="{706A566D-5D7E-4A30-BA3B-07D9BBDEF751}" dt="2019-12-20T08:53:26.174" v="10470" actId="164"/>
          <ac:cxnSpMkLst>
            <pc:docMk/>
            <pc:sldMk cId="1167590649" sldId="903"/>
            <ac:cxnSpMk id="102" creationId="{A1836C70-F594-47B4-8886-89864C708A65}"/>
          </ac:cxnSpMkLst>
        </pc:cxnChg>
        <pc:cxnChg chg="add mod">
          <ac:chgData name="Umar Lone" userId="f595d8b7-38d8-4368-969a-4ad494059bb7" providerId="ADAL" clId="{706A566D-5D7E-4A30-BA3B-07D9BBDEF751}" dt="2019-12-20T08:53:26.174" v="10470" actId="164"/>
          <ac:cxnSpMkLst>
            <pc:docMk/>
            <pc:sldMk cId="1167590649" sldId="903"/>
            <ac:cxnSpMk id="103" creationId="{66681314-577A-4B4B-BEE2-11FA9874131D}"/>
          </ac:cxnSpMkLst>
        </pc:cxnChg>
      </pc:sldChg>
      <pc:sldChg chg="add del">
        <pc:chgData name="Umar Lone" userId="f595d8b7-38d8-4368-969a-4ad494059bb7" providerId="ADAL" clId="{706A566D-5D7E-4A30-BA3B-07D9BBDEF751}" dt="2019-12-20T06:15:27.727" v="9533" actId="47"/>
        <pc:sldMkLst>
          <pc:docMk/>
          <pc:sldMk cId="2692738128" sldId="904"/>
        </pc:sldMkLst>
      </pc:sldChg>
      <pc:sldChg chg="modSp add ord modTransition modAnim">
        <pc:chgData name="Umar Lone" userId="f595d8b7-38d8-4368-969a-4ad494059bb7" providerId="ADAL" clId="{706A566D-5D7E-4A30-BA3B-07D9BBDEF751}" dt="2019-12-23T07:13:27.055" v="11943"/>
        <pc:sldMkLst>
          <pc:docMk/>
          <pc:sldMk cId="1651264454" sldId="905"/>
        </pc:sldMkLst>
        <pc:spChg chg="mod">
          <ac:chgData name="Umar Lone" userId="f595d8b7-38d8-4368-969a-4ad494059bb7" providerId="ADAL" clId="{706A566D-5D7E-4A30-BA3B-07D9BBDEF751}" dt="2019-12-20T10:49:55.199" v="11128" actId="20577"/>
          <ac:spMkLst>
            <pc:docMk/>
            <pc:sldMk cId="1651264454" sldId="905"/>
            <ac:spMk id="3" creationId="{00000000-0000-0000-0000-000000000000}"/>
          </ac:spMkLst>
        </pc:spChg>
      </pc:sldChg>
      <pc:sldChg chg="modSp add modTransition modAnim">
        <pc:chgData name="Umar Lone" userId="f595d8b7-38d8-4368-969a-4ad494059bb7" providerId="ADAL" clId="{706A566D-5D7E-4A30-BA3B-07D9BBDEF751}" dt="2019-12-23T07:13:27.055" v="11943"/>
        <pc:sldMkLst>
          <pc:docMk/>
          <pc:sldMk cId="2738793317" sldId="906"/>
        </pc:sldMkLst>
        <pc:spChg chg="mod">
          <ac:chgData name="Umar Lone" userId="f595d8b7-38d8-4368-969a-4ad494059bb7" providerId="ADAL" clId="{706A566D-5D7E-4A30-BA3B-07D9BBDEF751}" dt="2019-12-20T10:50:43.533" v="11134" actId="20577"/>
          <ac:spMkLst>
            <pc:docMk/>
            <pc:sldMk cId="2738793317" sldId="906"/>
            <ac:spMk id="5" creationId="{00000000-0000-0000-0000-000000000000}"/>
          </ac:spMkLst>
        </pc:spChg>
        <pc:spChg chg="mod">
          <ac:chgData name="Umar Lone" userId="f595d8b7-38d8-4368-969a-4ad494059bb7" providerId="ADAL" clId="{706A566D-5D7E-4A30-BA3B-07D9BBDEF751}" dt="2019-12-20T10:52:32.623" v="11423" actId="20577"/>
          <ac:spMkLst>
            <pc:docMk/>
            <pc:sldMk cId="2738793317" sldId="906"/>
            <ac:spMk id="6" creationId="{00000000-0000-0000-0000-000000000000}"/>
          </ac:spMkLst>
        </pc:spChg>
      </pc:sldChg>
      <pc:sldChg chg="modSp add modTransition modAnim">
        <pc:chgData name="Umar Lone" userId="f595d8b7-38d8-4368-969a-4ad494059bb7" providerId="ADAL" clId="{706A566D-5D7E-4A30-BA3B-07D9BBDEF751}" dt="2019-12-23T07:13:27.055" v="11943"/>
        <pc:sldMkLst>
          <pc:docMk/>
          <pc:sldMk cId="3380185631" sldId="907"/>
        </pc:sldMkLst>
        <pc:spChg chg="mod">
          <ac:chgData name="Umar Lone" userId="f595d8b7-38d8-4368-969a-4ad494059bb7" providerId="ADAL" clId="{706A566D-5D7E-4A30-BA3B-07D9BBDEF751}" dt="2019-12-20T10:53:26.595" v="11594" actId="20577"/>
          <ac:spMkLst>
            <pc:docMk/>
            <pc:sldMk cId="3380185631" sldId="907"/>
            <ac:spMk id="2" creationId="{00000000-0000-0000-0000-000000000000}"/>
          </ac:spMkLst>
        </pc:spChg>
        <pc:spChg chg="mod">
          <ac:chgData name="Umar Lone" userId="f595d8b7-38d8-4368-969a-4ad494059bb7" providerId="ADAL" clId="{706A566D-5D7E-4A30-BA3B-07D9BBDEF751}" dt="2019-12-20T10:55:47.550" v="11793" actId="20577"/>
          <ac:spMkLst>
            <pc:docMk/>
            <pc:sldMk cId="3380185631" sldId="907"/>
            <ac:spMk id="3" creationId="{00000000-0000-0000-0000-000000000000}"/>
          </ac:spMkLst>
        </pc:spChg>
      </pc:sldChg>
      <pc:sldChg chg="modSp add del modTransition">
        <pc:chgData name="Umar Lone" userId="f595d8b7-38d8-4368-969a-4ad494059bb7" providerId="ADAL" clId="{706A566D-5D7E-4A30-BA3B-07D9BBDEF751}" dt="2019-12-20T10:54:09.622" v="11595" actId="47"/>
        <pc:sldMkLst>
          <pc:docMk/>
          <pc:sldMk cId="3726616904" sldId="908"/>
        </pc:sldMkLst>
        <pc:spChg chg="mod">
          <ac:chgData name="Umar Lone" userId="f595d8b7-38d8-4368-969a-4ad494059bb7" providerId="ADAL" clId="{706A566D-5D7E-4A30-BA3B-07D9BBDEF751}" dt="2019-12-20T06:08:38.729" v="9478" actId="27636"/>
          <ac:spMkLst>
            <pc:docMk/>
            <pc:sldMk cId="3726616904" sldId="908"/>
            <ac:spMk id="3" creationId="{00000000-0000-0000-0000-000000000000}"/>
          </ac:spMkLst>
        </pc:spChg>
      </pc:sldChg>
      <pc:sldChg chg="modSp add modTransition modAnim">
        <pc:chgData name="Umar Lone" userId="f595d8b7-38d8-4368-969a-4ad494059bb7" providerId="ADAL" clId="{706A566D-5D7E-4A30-BA3B-07D9BBDEF751}" dt="2019-12-23T07:13:27.055" v="11943"/>
        <pc:sldMkLst>
          <pc:docMk/>
          <pc:sldMk cId="2689828448" sldId="909"/>
        </pc:sldMkLst>
        <pc:spChg chg="mod">
          <ac:chgData name="Umar Lone" userId="f595d8b7-38d8-4368-969a-4ad494059bb7" providerId="ADAL" clId="{706A566D-5D7E-4A30-BA3B-07D9BBDEF751}" dt="2019-12-23T05:06:27.962" v="11908" actId="27636"/>
          <ac:spMkLst>
            <pc:docMk/>
            <pc:sldMk cId="2689828448" sldId="909"/>
            <ac:spMk id="12" creationId="{00000000-0000-0000-0000-000000000000}"/>
          </ac:spMkLst>
        </pc:spChg>
        <pc:spChg chg="mod">
          <ac:chgData name="Umar Lone" userId="f595d8b7-38d8-4368-969a-4ad494059bb7" providerId="ADAL" clId="{706A566D-5D7E-4A30-BA3B-07D9BBDEF751}" dt="2019-12-23T05:06:27.960" v="11907" actId="27636"/>
          <ac:spMkLst>
            <pc:docMk/>
            <pc:sldMk cId="2689828448" sldId="909"/>
            <ac:spMk id="13" creationId="{00000000-0000-0000-0000-000000000000}"/>
          </ac:spMkLst>
        </pc:spChg>
      </pc:sldChg>
      <pc:sldChg chg="modSp add modTransition modAnim">
        <pc:chgData name="Umar Lone" userId="f595d8b7-38d8-4368-969a-4ad494059bb7" providerId="ADAL" clId="{706A566D-5D7E-4A30-BA3B-07D9BBDEF751}" dt="2019-12-23T07:13:27.055" v="11943"/>
        <pc:sldMkLst>
          <pc:docMk/>
          <pc:sldMk cId="931607747" sldId="956"/>
        </pc:sldMkLst>
        <pc:spChg chg="mod">
          <ac:chgData name="Umar Lone" userId="f595d8b7-38d8-4368-969a-4ad494059bb7" providerId="ADAL" clId="{706A566D-5D7E-4A30-BA3B-07D9BBDEF751}" dt="2019-12-20T10:52:42.815" v="11427" actId="20577"/>
          <ac:spMkLst>
            <pc:docMk/>
            <pc:sldMk cId="931607747" sldId="956"/>
            <ac:spMk id="2" creationId="{00000000-0000-0000-0000-000000000000}"/>
          </ac:spMkLst>
        </pc:spChg>
        <pc:spChg chg="mod">
          <ac:chgData name="Umar Lone" userId="f595d8b7-38d8-4368-969a-4ad494059bb7" providerId="ADAL" clId="{706A566D-5D7E-4A30-BA3B-07D9BBDEF751}" dt="2019-12-23T05:05:28.010" v="11904" actId="20577"/>
          <ac:spMkLst>
            <pc:docMk/>
            <pc:sldMk cId="931607747" sldId="956"/>
            <ac:spMk id="3" creationId="{00000000-0000-0000-0000-000000000000}"/>
          </ac:spMkLst>
        </pc:spChg>
      </pc:sldChg>
      <pc:sldChg chg="add del modTransition">
        <pc:chgData name="Umar Lone" userId="f595d8b7-38d8-4368-969a-4ad494059bb7" providerId="ADAL" clId="{706A566D-5D7E-4A30-BA3B-07D9BBDEF751}" dt="2020-01-09T04:28:07.375" v="20999" actId="47"/>
        <pc:sldMkLst>
          <pc:docMk/>
          <pc:sldMk cId="981245121" sldId="1093"/>
        </pc:sldMkLst>
      </pc:sldChg>
      <pc:sldChg chg="addSp delSp modSp add ord modTransition modAnim">
        <pc:chgData name="Umar Lone" userId="f595d8b7-38d8-4368-969a-4ad494059bb7" providerId="ADAL" clId="{706A566D-5D7E-4A30-BA3B-07D9BBDEF751}" dt="2020-01-09T04:51:47.085" v="22217"/>
        <pc:sldMkLst>
          <pc:docMk/>
          <pc:sldMk cId="3191933036" sldId="1123"/>
        </pc:sldMkLst>
        <pc:spChg chg="del">
          <ac:chgData name="Umar Lone" userId="f595d8b7-38d8-4368-969a-4ad494059bb7" providerId="ADAL" clId="{706A566D-5D7E-4A30-BA3B-07D9BBDEF751}" dt="2019-12-31T15:09:28.635" v="18461" actId="478"/>
          <ac:spMkLst>
            <pc:docMk/>
            <pc:sldMk cId="3191933036" sldId="1123"/>
            <ac:spMk id="4" creationId="{00000000-0000-0000-0000-000000000000}"/>
          </ac:spMkLst>
        </pc:spChg>
        <pc:spChg chg="add del">
          <ac:chgData name="Umar Lone" userId="f595d8b7-38d8-4368-969a-4ad494059bb7" providerId="ADAL" clId="{706A566D-5D7E-4A30-BA3B-07D9BBDEF751}" dt="2019-12-31T13:46:44.985" v="16119" actId="478"/>
          <ac:spMkLst>
            <pc:docMk/>
            <pc:sldMk cId="3191933036" sldId="1123"/>
            <ac:spMk id="10" creationId="{00000000-0000-0000-0000-000000000000}"/>
          </ac:spMkLst>
        </pc:spChg>
        <pc:spChg chg="mod">
          <ac:chgData name="Umar Lone" userId="f595d8b7-38d8-4368-969a-4ad494059bb7" providerId="ADAL" clId="{706A566D-5D7E-4A30-BA3B-07D9BBDEF751}" dt="2019-12-31T15:08:21.122" v="18451" actId="1076"/>
          <ac:spMkLst>
            <pc:docMk/>
            <pc:sldMk cId="3191933036" sldId="1123"/>
            <ac:spMk id="17" creationId="{00000000-0000-0000-0000-000000000000}"/>
          </ac:spMkLst>
        </pc:spChg>
        <pc:spChg chg="mod">
          <ac:chgData name="Umar Lone" userId="f595d8b7-38d8-4368-969a-4ad494059bb7" providerId="ADAL" clId="{706A566D-5D7E-4A30-BA3B-07D9BBDEF751}" dt="2019-12-31T15:08:45.611" v="18457" actId="1076"/>
          <ac:spMkLst>
            <pc:docMk/>
            <pc:sldMk cId="3191933036" sldId="1123"/>
            <ac:spMk id="23" creationId="{00000000-0000-0000-0000-000000000000}"/>
          </ac:spMkLst>
        </pc:spChg>
        <pc:spChg chg="mod">
          <ac:chgData name="Umar Lone" userId="f595d8b7-38d8-4368-969a-4ad494059bb7" providerId="ADAL" clId="{706A566D-5D7E-4A30-BA3B-07D9BBDEF751}" dt="2019-12-31T15:08:21.122" v="18451" actId="1076"/>
          <ac:spMkLst>
            <pc:docMk/>
            <pc:sldMk cId="3191933036" sldId="1123"/>
            <ac:spMk id="30" creationId="{00000000-0000-0000-0000-000000000000}"/>
          </ac:spMkLst>
        </pc:spChg>
        <pc:spChg chg="mod">
          <ac:chgData name="Umar Lone" userId="f595d8b7-38d8-4368-969a-4ad494059bb7" providerId="ADAL" clId="{706A566D-5D7E-4A30-BA3B-07D9BBDEF751}" dt="2019-12-31T14:42:29.860" v="18133" actId="1076"/>
          <ac:spMkLst>
            <pc:docMk/>
            <pc:sldMk cId="3191933036" sldId="1123"/>
            <ac:spMk id="34" creationId="{B12C4311-1B15-4B0E-B8FA-3926B6C9724F}"/>
          </ac:spMkLst>
        </pc:spChg>
        <pc:spChg chg="mod">
          <ac:chgData name="Umar Lone" userId="f595d8b7-38d8-4368-969a-4ad494059bb7" providerId="ADAL" clId="{706A566D-5D7E-4A30-BA3B-07D9BBDEF751}" dt="2019-12-31T13:48:58.027" v="16136" actId="1582"/>
          <ac:spMkLst>
            <pc:docMk/>
            <pc:sldMk cId="3191933036" sldId="1123"/>
            <ac:spMk id="47" creationId="{00000000-0000-0000-0000-000000000000}"/>
          </ac:spMkLst>
        </pc:spChg>
        <pc:spChg chg="add mod">
          <ac:chgData name="Umar Lone" userId="f595d8b7-38d8-4368-969a-4ad494059bb7" providerId="ADAL" clId="{706A566D-5D7E-4A30-BA3B-07D9BBDEF751}" dt="2019-12-31T15:08:52.240" v="18459" actId="1076"/>
          <ac:spMkLst>
            <pc:docMk/>
            <pc:sldMk cId="3191933036" sldId="1123"/>
            <ac:spMk id="49" creationId="{52C2EC56-9010-4836-A52B-C766A2644BD4}"/>
          </ac:spMkLst>
        </pc:spChg>
        <pc:grpChg chg="mod">
          <ac:chgData name="Umar Lone" userId="f595d8b7-38d8-4368-969a-4ad494059bb7" providerId="ADAL" clId="{706A566D-5D7E-4A30-BA3B-07D9BBDEF751}" dt="2019-12-31T15:08:21.122" v="18451" actId="1076"/>
          <ac:grpSpMkLst>
            <pc:docMk/>
            <pc:sldMk cId="3191933036" sldId="1123"/>
            <ac:grpSpMk id="12" creationId="{00000000-0000-0000-0000-000000000000}"/>
          </ac:grpSpMkLst>
        </pc:grpChg>
        <pc:grpChg chg="mod">
          <ac:chgData name="Umar Lone" userId="f595d8b7-38d8-4368-969a-4ad494059bb7" providerId="ADAL" clId="{706A566D-5D7E-4A30-BA3B-07D9BBDEF751}" dt="2019-12-31T13:46:12.551" v="16113" actId="207"/>
          <ac:grpSpMkLst>
            <pc:docMk/>
            <pc:sldMk cId="3191933036" sldId="1123"/>
            <ac:grpSpMk id="14" creationId="{00000000-0000-0000-0000-000000000000}"/>
          </ac:grpSpMkLst>
        </pc:grpChg>
        <pc:grpChg chg="mod">
          <ac:chgData name="Umar Lone" userId="f595d8b7-38d8-4368-969a-4ad494059bb7" providerId="ADAL" clId="{706A566D-5D7E-4A30-BA3B-07D9BBDEF751}" dt="2019-12-31T15:08:21.122" v="18451" actId="1076"/>
          <ac:grpSpMkLst>
            <pc:docMk/>
            <pc:sldMk cId="3191933036" sldId="1123"/>
            <ac:grpSpMk id="16" creationId="{00000000-0000-0000-0000-000000000000}"/>
          </ac:grpSpMkLst>
        </pc:grpChg>
        <pc:grpChg chg="add mod">
          <ac:chgData name="Umar Lone" userId="f595d8b7-38d8-4368-969a-4ad494059bb7" providerId="ADAL" clId="{706A566D-5D7E-4A30-BA3B-07D9BBDEF751}" dt="2019-12-31T14:42:22.720" v="18132" actId="14100"/>
          <ac:grpSpMkLst>
            <pc:docMk/>
            <pc:sldMk cId="3191933036" sldId="1123"/>
            <ac:grpSpMk id="27" creationId="{C1984F3C-F75B-42F6-985E-7CC36ABFC0CC}"/>
          </ac:grpSpMkLst>
        </pc:grpChg>
        <pc:grpChg chg="mod">
          <ac:chgData name="Umar Lone" userId="f595d8b7-38d8-4368-969a-4ad494059bb7" providerId="ADAL" clId="{706A566D-5D7E-4A30-BA3B-07D9BBDEF751}" dt="2019-12-31T13:47:45.156" v="16130"/>
          <ac:grpSpMkLst>
            <pc:docMk/>
            <pc:sldMk cId="3191933036" sldId="1123"/>
            <ac:grpSpMk id="31" creationId="{8C24D55D-BF86-4894-8085-BF521798C553}"/>
          </ac:grpSpMkLst>
        </pc:grpChg>
        <pc:graphicFrameChg chg="del">
          <ac:chgData name="Umar Lone" userId="f595d8b7-38d8-4368-969a-4ad494059bb7" providerId="ADAL" clId="{706A566D-5D7E-4A30-BA3B-07D9BBDEF751}" dt="2019-12-31T13:47:47.599" v="16131" actId="478"/>
          <ac:graphicFrameMkLst>
            <pc:docMk/>
            <pc:sldMk cId="3191933036" sldId="1123"/>
            <ac:graphicFrameMk id="41" creationId="{00000000-0000-0000-0000-000000000000}"/>
          </ac:graphicFrameMkLst>
        </pc:graphicFrameChg>
        <pc:cxnChg chg="mod">
          <ac:chgData name="Umar Lone" userId="f595d8b7-38d8-4368-969a-4ad494059bb7" providerId="ADAL" clId="{706A566D-5D7E-4A30-BA3B-07D9BBDEF751}" dt="2019-12-31T15:08:21.122" v="18451" actId="1076"/>
          <ac:cxnSpMkLst>
            <pc:docMk/>
            <pc:sldMk cId="3191933036" sldId="1123"/>
            <ac:cxnSpMk id="18" creationId="{00000000-0000-0000-0000-000000000000}"/>
          </ac:cxnSpMkLst>
        </pc:cxnChg>
        <pc:cxnChg chg="mod">
          <ac:chgData name="Umar Lone" userId="f595d8b7-38d8-4368-969a-4ad494059bb7" providerId="ADAL" clId="{706A566D-5D7E-4A30-BA3B-07D9BBDEF751}" dt="2019-12-31T15:08:47.827" v="18458" actId="14100"/>
          <ac:cxnSpMkLst>
            <pc:docMk/>
            <pc:sldMk cId="3191933036" sldId="1123"/>
            <ac:cxnSpMk id="22" creationId="{00000000-0000-0000-0000-000000000000}"/>
          </ac:cxnSpMkLst>
        </pc:cxnChg>
        <pc:cxnChg chg="mod">
          <ac:chgData name="Umar Lone" userId="f595d8b7-38d8-4368-969a-4ad494059bb7" providerId="ADAL" clId="{706A566D-5D7E-4A30-BA3B-07D9BBDEF751}" dt="2019-12-31T15:08:21.122" v="18451" actId="1076"/>
          <ac:cxnSpMkLst>
            <pc:docMk/>
            <pc:sldMk cId="3191933036" sldId="1123"/>
            <ac:cxnSpMk id="24" creationId="{00000000-0000-0000-0000-000000000000}"/>
          </ac:cxnSpMkLst>
        </pc:cxnChg>
        <pc:cxnChg chg="mod">
          <ac:chgData name="Umar Lone" userId="f595d8b7-38d8-4368-969a-4ad494059bb7" providerId="ADAL" clId="{706A566D-5D7E-4A30-BA3B-07D9BBDEF751}" dt="2019-12-31T13:48:58.027" v="16136" actId="1582"/>
          <ac:cxnSpMkLst>
            <pc:docMk/>
            <pc:sldMk cId="3191933036" sldId="1123"/>
            <ac:cxnSpMk id="48" creationId="{00000000-0000-0000-0000-000000000000}"/>
          </ac:cxnSpMkLst>
        </pc:cxnChg>
      </pc:sldChg>
      <pc:sldChg chg="add modTransition">
        <pc:chgData name="Umar Lone" userId="f595d8b7-38d8-4368-969a-4ad494059bb7" providerId="ADAL" clId="{706A566D-5D7E-4A30-BA3B-07D9BBDEF751}" dt="2020-01-09T04:22:41.392" v="20913"/>
        <pc:sldMkLst>
          <pc:docMk/>
          <pc:sldMk cId="2945756926" sldId="1145"/>
        </pc:sldMkLst>
      </pc:sldChg>
      <pc:sldChg chg="addSp delSp modSp add ord modTransition">
        <pc:chgData name="Umar Lone" userId="f595d8b7-38d8-4368-969a-4ad494059bb7" providerId="ADAL" clId="{706A566D-5D7E-4A30-BA3B-07D9BBDEF751}" dt="2019-12-23T07:13:27.055" v="11943"/>
        <pc:sldMkLst>
          <pc:docMk/>
          <pc:sldMk cId="1631245633" sldId="1166"/>
        </pc:sldMkLst>
        <pc:spChg chg="del">
          <ac:chgData name="Umar Lone" userId="f595d8b7-38d8-4368-969a-4ad494059bb7" providerId="ADAL" clId="{706A566D-5D7E-4A30-BA3B-07D9BBDEF751}" dt="2019-12-16T04:38:55.514" v="351"/>
          <ac:spMkLst>
            <pc:docMk/>
            <pc:sldMk cId="1631245633" sldId="1166"/>
            <ac:spMk id="2" creationId="{04C511EF-E2B8-4EC4-95A0-F6A283E4CC6E}"/>
          </ac:spMkLst>
        </pc:spChg>
        <pc:spChg chg="add mod">
          <ac:chgData name="Umar Lone" userId="f595d8b7-38d8-4368-969a-4ad494059bb7" providerId="ADAL" clId="{706A566D-5D7E-4A30-BA3B-07D9BBDEF751}" dt="2019-12-16T04:52:24.728" v="1681" actId="20577"/>
          <ac:spMkLst>
            <pc:docMk/>
            <pc:sldMk cId="1631245633" sldId="1166"/>
            <ac:spMk id="3" creationId="{E9D65922-1628-440E-8093-768155A165E3}"/>
          </ac:spMkLst>
        </pc:spChg>
        <pc:graphicFrameChg chg="mod">
          <ac:chgData name="Umar Lone" userId="f595d8b7-38d8-4368-969a-4ad494059bb7" providerId="ADAL" clId="{706A566D-5D7E-4A30-BA3B-07D9BBDEF751}" dt="2019-12-16T04:52:22.021" v="1672" actId="1076"/>
          <ac:graphicFrameMkLst>
            <pc:docMk/>
            <pc:sldMk cId="1631245633" sldId="1166"/>
            <ac:graphicFrameMk id="5" creationId="{E3FFFA5D-4C87-41E8-81B1-F08E1D80C624}"/>
          </ac:graphicFrameMkLst>
        </pc:graphicFrameChg>
      </pc:sldChg>
      <pc:sldChg chg="delSp modSp add modTransition">
        <pc:chgData name="Umar Lone" userId="f595d8b7-38d8-4368-969a-4ad494059bb7" providerId="ADAL" clId="{706A566D-5D7E-4A30-BA3B-07D9BBDEF751}" dt="2019-12-23T07:13:27.055" v="11943"/>
        <pc:sldMkLst>
          <pc:docMk/>
          <pc:sldMk cId="14609480" sldId="1167"/>
        </pc:sldMkLst>
        <pc:spChg chg="del mod">
          <ac:chgData name="Umar Lone" userId="f595d8b7-38d8-4368-969a-4ad494059bb7" providerId="ADAL" clId="{706A566D-5D7E-4A30-BA3B-07D9BBDEF751}" dt="2019-12-16T04:43:37.090" v="822"/>
          <ac:spMkLst>
            <pc:docMk/>
            <pc:sldMk cId="14609480" sldId="1167"/>
            <ac:spMk id="2" creationId="{4DFC8005-3056-4A9B-B6C4-3FF2730D73E4}"/>
          </ac:spMkLst>
        </pc:spChg>
        <pc:spChg chg="mod">
          <ac:chgData name="Umar Lone" userId="f595d8b7-38d8-4368-969a-4ad494059bb7" providerId="ADAL" clId="{706A566D-5D7E-4A30-BA3B-07D9BBDEF751}" dt="2019-12-16T04:43:51.861" v="847" actId="113"/>
          <ac:spMkLst>
            <pc:docMk/>
            <pc:sldMk cId="14609480" sldId="1167"/>
            <ac:spMk id="3" creationId="{1B15BD71-AD35-4A0D-993B-1913768FF6E5}"/>
          </ac:spMkLst>
        </pc:spChg>
      </pc:sldChg>
      <pc:sldChg chg="modSp add del">
        <pc:chgData name="Umar Lone" userId="f595d8b7-38d8-4368-969a-4ad494059bb7" providerId="ADAL" clId="{706A566D-5D7E-4A30-BA3B-07D9BBDEF751}" dt="2019-12-16T04:44:12.201" v="848" actId="47"/>
        <pc:sldMkLst>
          <pc:docMk/>
          <pc:sldMk cId="2574113722" sldId="1168"/>
        </pc:sldMkLst>
        <pc:spChg chg="mod">
          <ac:chgData name="Umar Lone" userId="f595d8b7-38d8-4368-969a-4ad494059bb7" providerId="ADAL" clId="{706A566D-5D7E-4A30-BA3B-07D9BBDEF751}" dt="2019-12-16T04:42:36.817" v="670" actId="20577"/>
          <ac:spMkLst>
            <pc:docMk/>
            <pc:sldMk cId="2574113722" sldId="1168"/>
            <ac:spMk id="2" creationId="{3E1BACB9-5117-406F-9D8F-FD539D6A75E3}"/>
          </ac:spMkLst>
        </pc:spChg>
        <pc:spChg chg="mod">
          <ac:chgData name="Umar Lone" userId="f595d8b7-38d8-4368-969a-4ad494059bb7" providerId="ADAL" clId="{706A566D-5D7E-4A30-BA3B-07D9BBDEF751}" dt="2019-12-16T04:43:18.196" v="807"/>
          <ac:spMkLst>
            <pc:docMk/>
            <pc:sldMk cId="2574113722" sldId="1168"/>
            <ac:spMk id="3" creationId="{574F8BA0-5821-45A3-995B-8D73DFBE4025}"/>
          </ac:spMkLst>
        </pc:spChg>
      </pc:sldChg>
      <pc:sldChg chg="modSp add modTransition modAnim">
        <pc:chgData name="Umar Lone" userId="f595d8b7-38d8-4368-969a-4ad494059bb7" providerId="ADAL" clId="{706A566D-5D7E-4A30-BA3B-07D9BBDEF751}" dt="2020-01-09T10:19:49.076" v="22251"/>
        <pc:sldMkLst>
          <pc:docMk/>
          <pc:sldMk cId="3452772470" sldId="1168"/>
        </pc:sldMkLst>
        <pc:spChg chg="mod">
          <ac:chgData name="Umar Lone" userId="f595d8b7-38d8-4368-969a-4ad494059bb7" providerId="ADAL" clId="{706A566D-5D7E-4A30-BA3B-07D9BBDEF751}" dt="2019-12-16T04:46:10.660" v="1160" actId="20577"/>
          <ac:spMkLst>
            <pc:docMk/>
            <pc:sldMk cId="3452772470" sldId="1168"/>
            <ac:spMk id="2" creationId="{EAD7ECBF-10DA-49D5-ACF3-6E84B1533332}"/>
          </ac:spMkLst>
        </pc:spChg>
        <pc:spChg chg="mod">
          <ac:chgData name="Umar Lone" userId="f595d8b7-38d8-4368-969a-4ad494059bb7" providerId="ADAL" clId="{706A566D-5D7E-4A30-BA3B-07D9BBDEF751}" dt="2020-01-09T10:19:38.652" v="22249" actId="20577"/>
          <ac:spMkLst>
            <pc:docMk/>
            <pc:sldMk cId="3452772470" sldId="1168"/>
            <ac:spMk id="3" creationId="{AEDB5378-E8DA-4BC9-A71C-571091108065}"/>
          </ac:spMkLst>
        </pc:spChg>
      </pc:sldChg>
      <pc:sldChg chg="modSp add modTransition">
        <pc:chgData name="Umar Lone" userId="f595d8b7-38d8-4368-969a-4ad494059bb7" providerId="ADAL" clId="{706A566D-5D7E-4A30-BA3B-07D9BBDEF751}" dt="2019-12-23T07:13:27.055" v="11943"/>
        <pc:sldMkLst>
          <pc:docMk/>
          <pc:sldMk cId="801781469" sldId="1169"/>
        </pc:sldMkLst>
        <pc:spChg chg="mod">
          <ac:chgData name="Umar Lone" userId="f595d8b7-38d8-4368-969a-4ad494059bb7" providerId="ADAL" clId="{706A566D-5D7E-4A30-BA3B-07D9BBDEF751}" dt="2019-12-16T04:50:53.095" v="1460" actId="20577"/>
          <ac:spMkLst>
            <pc:docMk/>
            <pc:sldMk cId="801781469" sldId="1169"/>
            <ac:spMk id="2" creationId="{7908BA41-1D59-4F96-AA3F-509F94FA519B}"/>
          </ac:spMkLst>
        </pc:spChg>
        <pc:spChg chg="mod">
          <ac:chgData name="Umar Lone" userId="f595d8b7-38d8-4368-969a-4ad494059bb7" providerId="ADAL" clId="{706A566D-5D7E-4A30-BA3B-07D9BBDEF751}" dt="2019-12-16T04:52:07.097" v="1670" actId="20577"/>
          <ac:spMkLst>
            <pc:docMk/>
            <pc:sldMk cId="801781469" sldId="1169"/>
            <ac:spMk id="3" creationId="{67786A6E-492E-461B-8E3D-2B5EF1BC98A9}"/>
          </ac:spMkLst>
        </pc:spChg>
      </pc:sldChg>
      <pc:sldChg chg="modSp add modTransition modAnim">
        <pc:chgData name="Umar Lone" userId="f595d8b7-38d8-4368-969a-4ad494059bb7" providerId="ADAL" clId="{706A566D-5D7E-4A30-BA3B-07D9BBDEF751}" dt="2019-12-23T07:13:27.055" v="11943"/>
        <pc:sldMkLst>
          <pc:docMk/>
          <pc:sldMk cId="3085033668" sldId="1170"/>
        </pc:sldMkLst>
        <pc:spChg chg="mod">
          <ac:chgData name="Umar Lone" userId="f595d8b7-38d8-4368-969a-4ad494059bb7" providerId="ADAL" clId="{706A566D-5D7E-4A30-BA3B-07D9BBDEF751}" dt="2019-12-16T04:52:53.002" v="1700" actId="20577"/>
          <ac:spMkLst>
            <pc:docMk/>
            <pc:sldMk cId="3085033668" sldId="1170"/>
            <ac:spMk id="2" creationId="{2CAF7D8F-31E6-4154-8DC6-00A0FD989B0A}"/>
          </ac:spMkLst>
        </pc:spChg>
        <pc:spChg chg="mod">
          <ac:chgData name="Umar Lone" userId="f595d8b7-38d8-4368-969a-4ad494059bb7" providerId="ADAL" clId="{706A566D-5D7E-4A30-BA3B-07D9BBDEF751}" dt="2019-12-16T04:57:28.317" v="2145" actId="20577"/>
          <ac:spMkLst>
            <pc:docMk/>
            <pc:sldMk cId="3085033668" sldId="1170"/>
            <ac:spMk id="3" creationId="{429F6983-17AA-4BBB-B1CF-731E664744C3}"/>
          </ac:spMkLst>
        </pc:spChg>
      </pc:sldChg>
      <pc:sldChg chg="modSp add modTransition modAnim">
        <pc:chgData name="Umar Lone" userId="f595d8b7-38d8-4368-969a-4ad494059bb7" providerId="ADAL" clId="{706A566D-5D7E-4A30-BA3B-07D9BBDEF751}" dt="2019-12-23T07:13:27.055" v="11943"/>
        <pc:sldMkLst>
          <pc:docMk/>
          <pc:sldMk cId="2838000599" sldId="1171"/>
        </pc:sldMkLst>
        <pc:spChg chg="mod">
          <ac:chgData name="Umar Lone" userId="f595d8b7-38d8-4368-969a-4ad494059bb7" providerId="ADAL" clId="{706A566D-5D7E-4A30-BA3B-07D9BBDEF751}" dt="2019-12-16T04:58:05.326" v="2165" actId="15"/>
          <ac:spMkLst>
            <pc:docMk/>
            <pc:sldMk cId="2838000599" sldId="1171"/>
            <ac:spMk id="3" creationId="{429F6983-17AA-4BBB-B1CF-731E664744C3}"/>
          </ac:spMkLst>
        </pc:spChg>
      </pc:sldChg>
      <pc:sldChg chg="modSp add modTransition modAnim">
        <pc:chgData name="Umar Lone" userId="f595d8b7-38d8-4368-969a-4ad494059bb7" providerId="ADAL" clId="{706A566D-5D7E-4A30-BA3B-07D9BBDEF751}" dt="2019-12-23T07:13:27.055" v="11943"/>
        <pc:sldMkLst>
          <pc:docMk/>
          <pc:sldMk cId="3958066562" sldId="1172"/>
        </pc:sldMkLst>
        <pc:spChg chg="mod">
          <ac:chgData name="Umar Lone" userId="f595d8b7-38d8-4368-969a-4ad494059bb7" providerId="ADAL" clId="{706A566D-5D7E-4A30-BA3B-07D9BBDEF751}" dt="2019-12-16T05:06:20.707" v="2194" actId="20577"/>
          <ac:spMkLst>
            <pc:docMk/>
            <pc:sldMk cId="3958066562" sldId="1172"/>
            <ac:spMk id="2" creationId="{19150451-F462-49C4-B06D-83E2EDF3BD70}"/>
          </ac:spMkLst>
        </pc:spChg>
        <pc:spChg chg="mod">
          <ac:chgData name="Umar Lone" userId="f595d8b7-38d8-4368-969a-4ad494059bb7" providerId="ADAL" clId="{706A566D-5D7E-4A30-BA3B-07D9BBDEF751}" dt="2019-12-16T05:46:22.334" v="3207" actId="20577"/>
          <ac:spMkLst>
            <pc:docMk/>
            <pc:sldMk cId="3958066562" sldId="1172"/>
            <ac:spMk id="3" creationId="{89807590-54B4-4A5D-A053-66352B6FC620}"/>
          </ac:spMkLst>
        </pc:spChg>
      </pc:sldChg>
      <pc:sldChg chg="modSp add modTransition modAnim">
        <pc:chgData name="Umar Lone" userId="f595d8b7-38d8-4368-969a-4ad494059bb7" providerId="ADAL" clId="{706A566D-5D7E-4A30-BA3B-07D9BBDEF751}" dt="2019-12-23T07:13:27.055" v="11943"/>
        <pc:sldMkLst>
          <pc:docMk/>
          <pc:sldMk cId="2796737254" sldId="1173"/>
        </pc:sldMkLst>
        <pc:spChg chg="mod">
          <ac:chgData name="Umar Lone" userId="f595d8b7-38d8-4368-969a-4ad494059bb7" providerId="ADAL" clId="{706A566D-5D7E-4A30-BA3B-07D9BBDEF751}" dt="2019-12-16T05:23:35.295" v="2649" actId="20577"/>
          <ac:spMkLst>
            <pc:docMk/>
            <pc:sldMk cId="2796737254" sldId="1173"/>
            <ac:spMk id="2" creationId="{23E0F03D-0817-4B9B-965B-D8A9DF2D0873}"/>
          </ac:spMkLst>
        </pc:spChg>
        <pc:spChg chg="mod">
          <ac:chgData name="Umar Lone" userId="f595d8b7-38d8-4368-969a-4ad494059bb7" providerId="ADAL" clId="{706A566D-5D7E-4A30-BA3B-07D9BBDEF751}" dt="2019-12-16T13:22:48.918" v="4925" actId="20577"/>
          <ac:spMkLst>
            <pc:docMk/>
            <pc:sldMk cId="2796737254" sldId="1173"/>
            <ac:spMk id="3" creationId="{335622EE-0883-4F27-A9DE-4E84D4CB9B4A}"/>
          </ac:spMkLst>
        </pc:spChg>
      </pc:sldChg>
      <pc:sldChg chg="delSp modSp add modTransition modAnim">
        <pc:chgData name="Umar Lone" userId="f595d8b7-38d8-4368-969a-4ad494059bb7" providerId="ADAL" clId="{706A566D-5D7E-4A30-BA3B-07D9BBDEF751}" dt="2019-12-23T07:13:27.055" v="11943"/>
        <pc:sldMkLst>
          <pc:docMk/>
          <pc:sldMk cId="1882827733" sldId="1174"/>
        </pc:sldMkLst>
        <pc:spChg chg="del">
          <ac:chgData name="Umar Lone" userId="f595d8b7-38d8-4368-969a-4ad494059bb7" providerId="ADAL" clId="{706A566D-5D7E-4A30-BA3B-07D9BBDEF751}" dt="2019-12-16T05:27:42.371" v="2961"/>
          <ac:spMkLst>
            <pc:docMk/>
            <pc:sldMk cId="1882827733" sldId="1174"/>
            <ac:spMk id="2" creationId="{48331897-23F1-429F-9C21-A8FF0AAB3227}"/>
          </ac:spMkLst>
        </pc:spChg>
        <pc:spChg chg="mod">
          <ac:chgData name="Umar Lone" userId="f595d8b7-38d8-4368-969a-4ad494059bb7" providerId="ADAL" clId="{706A566D-5D7E-4A30-BA3B-07D9BBDEF751}" dt="2019-12-16T13:31:55.680" v="5607" actId="207"/>
          <ac:spMkLst>
            <pc:docMk/>
            <pc:sldMk cId="1882827733" sldId="1174"/>
            <ac:spMk id="3" creationId="{F8053E4E-E26E-4686-B32C-2F92617BE9D3}"/>
          </ac:spMkLst>
        </pc:spChg>
      </pc:sldChg>
      <pc:sldChg chg="modSp add modTransition modAnim">
        <pc:chgData name="Umar Lone" userId="f595d8b7-38d8-4368-969a-4ad494059bb7" providerId="ADAL" clId="{706A566D-5D7E-4A30-BA3B-07D9BBDEF751}" dt="2019-12-23T07:13:27.055" v="11943"/>
        <pc:sldMkLst>
          <pc:docMk/>
          <pc:sldMk cId="406345511" sldId="1175"/>
        </pc:sldMkLst>
        <pc:spChg chg="mod">
          <ac:chgData name="Umar Lone" userId="f595d8b7-38d8-4368-969a-4ad494059bb7" providerId="ADAL" clId="{706A566D-5D7E-4A30-BA3B-07D9BBDEF751}" dt="2019-12-16T07:03:27.688" v="3520" actId="20577"/>
          <ac:spMkLst>
            <pc:docMk/>
            <pc:sldMk cId="406345511" sldId="1175"/>
            <ac:spMk id="2" creationId="{D42DD595-C105-4CC0-AADA-4252C731BF33}"/>
          </ac:spMkLst>
        </pc:spChg>
        <pc:spChg chg="mod">
          <ac:chgData name="Umar Lone" userId="f595d8b7-38d8-4368-969a-4ad494059bb7" providerId="ADAL" clId="{706A566D-5D7E-4A30-BA3B-07D9BBDEF751}" dt="2019-12-18T06:35:29.897" v="8577" actId="20577"/>
          <ac:spMkLst>
            <pc:docMk/>
            <pc:sldMk cId="406345511" sldId="1175"/>
            <ac:spMk id="3" creationId="{65EC121C-18EC-4AFA-8CC6-5C5D3E60B624}"/>
          </ac:spMkLst>
        </pc:spChg>
      </pc:sldChg>
      <pc:sldChg chg="modSp add modTransition modAnim">
        <pc:chgData name="Umar Lone" userId="f595d8b7-38d8-4368-969a-4ad494059bb7" providerId="ADAL" clId="{706A566D-5D7E-4A30-BA3B-07D9BBDEF751}" dt="2019-12-23T07:13:27.055" v="11943"/>
        <pc:sldMkLst>
          <pc:docMk/>
          <pc:sldMk cId="2155190210" sldId="1176"/>
        </pc:sldMkLst>
        <pc:spChg chg="mod">
          <ac:chgData name="Umar Lone" userId="f595d8b7-38d8-4368-969a-4ad494059bb7" providerId="ADAL" clId="{706A566D-5D7E-4A30-BA3B-07D9BBDEF751}" dt="2019-12-16T07:03:31.344" v="3521" actId="6549"/>
          <ac:spMkLst>
            <pc:docMk/>
            <pc:sldMk cId="2155190210" sldId="1176"/>
            <ac:spMk id="2" creationId="{D42DD595-C105-4CC0-AADA-4252C731BF33}"/>
          </ac:spMkLst>
        </pc:spChg>
        <pc:spChg chg="mod">
          <ac:chgData name="Umar Lone" userId="f595d8b7-38d8-4368-969a-4ad494059bb7" providerId="ADAL" clId="{706A566D-5D7E-4A30-BA3B-07D9BBDEF751}" dt="2019-12-16T07:03:34.085" v="3522" actId="6549"/>
          <ac:spMkLst>
            <pc:docMk/>
            <pc:sldMk cId="2155190210" sldId="1176"/>
            <ac:spMk id="3" creationId="{65EC121C-18EC-4AFA-8CC6-5C5D3E60B624}"/>
          </ac:spMkLst>
        </pc:spChg>
      </pc:sldChg>
      <pc:sldChg chg="modSp add modTransition">
        <pc:chgData name="Umar Lone" userId="f595d8b7-38d8-4368-969a-4ad494059bb7" providerId="ADAL" clId="{706A566D-5D7E-4A30-BA3B-07D9BBDEF751}" dt="2019-12-23T07:13:27.055" v="11943"/>
        <pc:sldMkLst>
          <pc:docMk/>
          <pc:sldMk cId="3434676484" sldId="1177"/>
        </pc:sldMkLst>
        <pc:spChg chg="mod">
          <ac:chgData name="Umar Lone" userId="f595d8b7-38d8-4368-969a-4ad494059bb7" providerId="ADAL" clId="{706A566D-5D7E-4A30-BA3B-07D9BBDEF751}" dt="2019-12-16T07:03:53.960" v="3536" actId="20577"/>
          <ac:spMkLst>
            <pc:docMk/>
            <pc:sldMk cId="3434676484" sldId="1177"/>
            <ac:spMk id="2" creationId="{81F5F02C-90F2-485B-8403-3FD8202A718B}"/>
          </ac:spMkLst>
        </pc:spChg>
        <pc:spChg chg="mod">
          <ac:chgData name="Umar Lone" userId="f595d8b7-38d8-4368-969a-4ad494059bb7" providerId="ADAL" clId="{706A566D-5D7E-4A30-BA3B-07D9BBDEF751}" dt="2019-12-16T07:07:08.108" v="3957" actId="20577"/>
          <ac:spMkLst>
            <pc:docMk/>
            <pc:sldMk cId="3434676484" sldId="1177"/>
            <ac:spMk id="3" creationId="{96A4A297-59EE-4691-BF68-5BECC63E8EC7}"/>
          </ac:spMkLst>
        </pc:spChg>
      </pc:sldChg>
      <pc:sldChg chg="addSp delSp modSp add ord modTransition">
        <pc:chgData name="Umar Lone" userId="f595d8b7-38d8-4368-969a-4ad494059bb7" providerId="ADAL" clId="{706A566D-5D7E-4A30-BA3B-07D9BBDEF751}" dt="2019-12-23T07:13:27.055" v="11943"/>
        <pc:sldMkLst>
          <pc:docMk/>
          <pc:sldMk cId="392809718" sldId="1178"/>
        </pc:sldMkLst>
        <pc:spChg chg="mod">
          <ac:chgData name="Umar Lone" userId="f595d8b7-38d8-4368-969a-4ad494059bb7" providerId="ADAL" clId="{706A566D-5D7E-4A30-BA3B-07D9BBDEF751}" dt="2019-12-16T07:27:26.922" v="3967" actId="20577"/>
          <ac:spMkLst>
            <pc:docMk/>
            <pc:sldMk cId="392809718" sldId="1178"/>
            <ac:spMk id="2" creationId="{DBFC7394-33C9-4E06-9233-FCEBE5870CBF}"/>
          </ac:spMkLst>
        </pc:spChg>
        <pc:spChg chg="del">
          <ac:chgData name="Umar Lone" userId="f595d8b7-38d8-4368-969a-4ad494059bb7" providerId="ADAL" clId="{706A566D-5D7E-4A30-BA3B-07D9BBDEF751}" dt="2019-12-16T07:28:02.182" v="3968"/>
          <ac:spMkLst>
            <pc:docMk/>
            <pc:sldMk cId="392809718" sldId="1178"/>
            <ac:spMk id="3" creationId="{9E3A214F-846C-4543-8995-D7B8AC675E1B}"/>
          </ac:spMkLst>
        </pc:spChg>
        <pc:spChg chg="add mod">
          <ac:chgData name="Umar Lone" userId="f595d8b7-38d8-4368-969a-4ad494059bb7" providerId="ADAL" clId="{706A566D-5D7E-4A30-BA3B-07D9BBDEF751}" dt="2019-12-18T06:40:22.706" v="8585" actId="1076"/>
          <ac:spMkLst>
            <pc:docMk/>
            <pc:sldMk cId="392809718" sldId="1178"/>
            <ac:spMk id="6" creationId="{9321BD85-B461-44BB-AE7A-DE8BC9A95B4F}"/>
          </ac:spMkLst>
        </pc:spChg>
        <pc:spChg chg="add mod">
          <ac:chgData name="Umar Lone" userId="f595d8b7-38d8-4368-969a-4ad494059bb7" providerId="ADAL" clId="{706A566D-5D7E-4A30-BA3B-07D9BBDEF751}" dt="2019-12-18T06:40:22.706" v="8585" actId="1076"/>
          <ac:spMkLst>
            <pc:docMk/>
            <pc:sldMk cId="392809718" sldId="1178"/>
            <ac:spMk id="7" creationId="{1FDD104B-D348-434C-AA69-87AF79E75FAB}"/>
          </ac:spMkLst>
        </pc:spChg>
        <pc:spChg chg="add mod">
          <ac:chgData name="Umar Lone" userId="f595d8b7-38d8-4368-969a-4ad494059bb7" providerId="ADAL" clId="{706A566D-5D7E-4A30-BA3B-07D9BBDEF751}" dt="2019-12-18T06:40:22.706" v="8585" actId="1076"/>
          <ac:spMkLst>
            <pc:docMk/>
            <pc:sldMk cId="392809718" sldId="1178"/>
            <ac:spMk id="8" creationId="{F3B14CAA-8218-4775-814F-5B57E8E97680}"/>
          </ac:spMkLst>
        </pc:spChg>
        <pc:spChg chg="add mod">
          <ac:chgData name="Umar Lone" userId="f595d8b7-38d8-4368-969a-4ad494059bb7" providerId="ADAL" clId="{706A566D-5D7E-4A30-BA3B-07D9BBDEF751}" dt="2019-12-18T06:40:22.706" v="8585" actId="1076"/>
          <ac:spMkLst>
            <pc:docMk/>
            <pc:sldMk cId="392809718" sldId="1178"/>
            <ac:spMk id="12" creationId="{56B1DB43-7A87-4AE2-AB10-3F068D141543}"/>
          </ac:spMkLst>
        </pc:spChg>
        <pc:spChg chg="mod">
          <ac:chgData name="Umar Lone" userId="f595d8b7-38d8-4368-969a-4ad494059bb7" providerId="ADAL" clId="{706A566D-5D7E-4A30-BA3B-07D9BBDEF751}" dt="2019-12-17T03:42:44.467" v="7020" actId="14100"/>
          <ac:spMkLst>
            <pc:docMk/>
            <pc:sldMk cId="392809718" sldId="1178"/>
            <ac:spMk id="17" creationId="{35CBE05A-AE7E-40C0-AD42-44684A176E40}"/>
          </ac:spMkLst>
        </pc:spChg>
        <pc:spChg chg="mod">
          <ac:chgData name="Umar Lone" userId="f595d8b7-38d8-4368-969a-4ad494059bb7" providerId="ADAL" clId="{706A566D-5D7E-4A30-BA3B-07D9BBDEF751}" dt="2019-12-17T03:42:53.478" v="7022" actId="1076"/>
          <ac:spMkLst>
            <pc:docMk/>
            <pc:sldMk cId="392809718" sldId="1178"/>
            <ac:spMk id="18" creationId="{05DF3B95-35BC-4E31-A63C-6F05080AB46A}"/>
          </ac:spMkLst>
        </pc:spChg>
        <pc:spChg chg="add mod">
          <ac:chgData name="Umar Lone" userId="f595d8b7-38d8-4368-969a-4ad494059bb7" providerId="ADAL" clId="{706A566D-5D7E-4A30-BA3B-07D9BBDEF751}" dt="2019-12-17T03:48:27.687" v="7111" actId="14100"/>
          <ac:spMkLst>
            <pc:docMk/>
            <pc:sldMk cId="392809718" sldId="1178"/>
            <ac:spMk id="42" creationId="{093EC2DE-0F86-47BF-8C1B-F6B670E3C3B7}"/>
          </ac:spMkLst>
        </pc:spChg>
        <pc:grpChg chg="add del mod">
          <ac:chgData name="Umar Lone" userId="f595d8b7-38d8-4368-969a-4ad494059bb7" providerId="ADAL" clId="{706A566D-5D7E-4A30-BA3B-07D9BBDEF751}" dt="2019-12-17T03:48:20.584" v="7110" actId="478"/>
          <ac:grpSpMkLst>
            <pc:docMk/>
            <pc:sldMk cId="392809718" sldId="1178"/>
            <ac:grpSpMk id="9" creationId="{5BD5EA87-B192-4CB4-B8CC-146771844E8A}"/>
          </ac:grpSpMkLst>
        </pc:grpChg>
        <pc:grpChg chg="add del mod">
          <ac:chgData name="Umar Lone" userId="f595d8b7-38d8-4368-969a-4ad494059bb7" providerId="ADAL" clId="{706A566D-5D7E-4A30-BA3B-07D9BBDEF751}" dt="2019-12-17T03:46:56.297" v="7063" actId="478"/>
          <ac:grpSpMkLst>
            <pc:docMk/>
            <pc:sldMk cId="392809718" sldId="1178"/>
            <ac:grpSpMk id="14" creationId="{73339AB9-8622-455F-8F43-35763468A6B2}"/>
          </ac:grpSpMkLst>
        </pc:grpChg>
        <pc:grpChg chg="add mod">
          <ac:chgData name="Umar Lone" userId="f595d8b7-38d8-4368-969a-4ad494059bb7" providerId="ADAL" clId="{706A566D-5D7E-4A30-BA3B-07D9BBDEF751}" dt="2019-12-17T03:48:04.480" v="7087" actId="164"/>
          <ac:grpSpMkLst>
            <pc:docMk/>
            <pc:sldMk cId="392809718" sldId="1178"/>
            <ac:grpSpMk id="40" creationId="{DAEB7594-6A20-4DE4-BF37-5B717D1DA6BB}"/>
          </ac:grpSpMkLst>
        </pc:grpChg>
        <pc:grpChg chg="add mod">
          <ac:chgData name="Umar Lone" userId="f595d8b7-38d8-4368-969a-4ad494059bb7" providerId="ADAL" clId="{706A566D-5D7E-4A30-BA3B-07D9BBDEF751}" dt="2019-12-18T06:40:22.706" v="8585" actId="1076"/>
          <ac:grpSpMkLst>
            <pc:docMk/>
            <pc:sldMk cId="392809718" sldId="1178"/>
            <ac:grpSpMk id="43" creationId="{39CF52C2-5FE1-4F24-97EC-B560E1008029}"/>
          </ac:grpSpMkLst>
        </pc:grpChg>
        <pc:graphicFrameChg chg="mod">
          <ac:chgData name="Umar Lone" userId="f595d8b7-38d8-4368-969a-4ad494059bb7" providerId="ADAL" clId="{706A566D-5D7E-4A30-BA3B-07D9BBDEF751}" dt="2019-12-17T03:39:04.372" v="6995" actId="1076"/>
          <ac:graphicFrameMkLst>
            <pc:docMk/>
            <pc:sldMk cId="392809718" sldId="1178"/>
            <ac:graphicFrameMk id="10" creationId="{71F24084-35FE-4FB1-AE33-4EFEFD1B72DA}"/>
          </ac:graphicFrameMkLst>
        </pc:graphicFrameChg>
        <pc:cxnChg chg="add mod">
          <ac:chgData name="Umar Lone" userId="f595d8b7-38d8-4368-969a-4ad494059bb7" providerId="ADAL" clId="{706A566D-5D7E-4A30-BA3B-07D9BBDEF751}" dt="2019-12-18T06:40:22.706" v="8585" actId="1076"/>
          <ac:cxnSpMkLst>
            <pc:docMk/>
            <pc:sldMk cId="392809718" sldId="1178"/>
            <ac:cxnSpMk id="13" creationId="{9A549C70-923F-48B1-AB08-C178D63EFF14}"/>
          </ac:cxnSpMkLst>
        </pc:cxnChg>
        <pc:cxnChg chg="add mod">
          <ac:chgData name="Umar Lone" userId="f595d8b7-38d8-4368-969a-4ad494059bb7" providerId="ADAL" clId="{706A566D-5D7E-4A30-BA3B-07D9BBDEF751}" dt="2019-12-17T03:46:27.055" v="7057" actId="164"/>
          <ac:cxnSpMkLst>
            <pc:docMk/>
            <pc:sldMk cId="392809718" sldId="1178"/>
            <ac:cxnSpMk id="19" creationId="{53FEBC92-0CD0-4559-BDB8-BF737470AEF5}"/>
          </ac:cxnSpMkLst>
        </pc:cxnChg>
        <pc:cxnChg chg="add mod">
          <ac:chgData name="Umar Lone" userId="f595d8b7-38d8-4368-969a-4ad494059bb7" providerId="ADAL" clId="{706A566D-5D7E-4A30-BA3B-07D9BBDEF751}" dt="2019-12-17T03:46:27.055" v="7057" actId="164"/>
          <ac:cxnSpMkLst>
            <pc:docMk/>
            <pc:sldMk cId="392809718" sldId="1178"/>
            <ac:cxnSpMk id="20" creationId="{A2AA1404-DA70-44A2-A52C-8FF12ECB033D}"/>
          </ac:cxnSpMkLst>
        </pc:cxnChg>
        <pc:cxnChg chg="add mod">
          <ac:chgData name="Umar Lone" userId="f595d8b7-38d8-4368-969a-4ad494059bb7" providerId="ADAL" clId="{706A566D-5D7E-4A30-BA3B-07D9BBDEF751}" dt="2019-12-17T03:46:27.055" v="7057" actId="164"/>
          <ac:cxnSpMkLst>
            <pc:docMk/>
            <pc:sldMk cId="392809718" sldId="1178"/>
            <ac:cxnSpMk id="21" creationId="{E3C0BF46-76D4-4D73-BCC0-927C859408F0}"/>
          </ac:cxnSpMkLst>
        </pc:cxnChg>
        <pc:cxnChg chg="add mod">
          <ac:chgData name="Umar Lone" userId="f595d8b7-38d8-4368-969a-4ad494059bb7" providerId="ADAL" clId="{706A566D-5D7E-4A30-BA3B-07D9BBDEF751}" dt="2019-12-17T03:46:27.055" v="7057" actId="164"/>
          <ac:cxnSpMkLst>
            <pc:docMk/>
            <pc:sldMk cId="392809718" sldId="1178"/>
            <ac:cxnSpMk id="25" creationId="{A03010CC-88A2-4F09-A77F-AC66EA635CE3}"/>
          </ac:cxnSpMkLst>
        </pc:cxnChg>
        <pc:cxnChg chg="add mod">
          <ac:chgData name="Umar Lone" userId="f595d8b7-38d8-4368-969a-4ad494059bb7" providerId="ADAL" clId="{706A566D-5D7E-4A30-BA3B-07D9BBDEF751}" dt="2019-12-17T03:46:27.055" v="7057" actId="164"/>
          <ac:cxnSpMkLst>
            <pc:docMk/>
            <pc:sldMk cId="392809718" sldId="1178"/>
            <ac:cxnSpMk id="27" creationId="{F33C1CFA-910B-4B85-9EA7-243E3B27EF4F}"/>
          </ac:cxnSpMkLst>
        </pc:cxnChg>
        <pc:cxnChg chg="add mod">
          <ac:chgData name="Umar Lone" userId="f595d8b7-38d8-4368-969a-4ad494059bb7" providerId="ADAL" clId="{706A566D-5D7E-4A30-BA3B-07D9BBDEF751}" dt="2019-12-17T03:46:27.055" v="7057" actId="164"/>
          <ac:cxnSpMkLst>
            <pc:docMk/>
            <pc:sldMk cId="392809718" sldId="1178"/>
            <ac:cxnSpMk id="31" creationId="{DDEE8473-F53A-4D5C-BF00-B7A6083E4C9D}"/>
          </ac:cxnSpMkLst>
        </pc:cxnChg>
        <pc:cxnChg chg="add mod">
          <ac:chgData name="Umar Lone" userId="f595d8b7-38d8-4368-969a-4ad494059bb7" providerId="ADAL" clId="{706A566D-5D7E-4A30-BA3B-07D9BBDEF751}" dt="2019-12-17T03:46:27.055" v="7057" actId="164"/>
          <ac:cxnSpMkLst>
            <pc:docMk/>
            <pc:sldMk cId="392809718" sldId="1178"/>
            <ac:cxnSpMk id="34" creationId="{41A71940-479F-455E-9F37-7AC40BE9E4AD}"/>
          </ac:cxnSpMkLst>
        </pc:cxnChg>
        <pc:cxnChg chg="add del mod">
          <ac:chgData name="Umar Lone" userId="f595d8b7-38d8-4368-969a-4ad494059bb7" providerId="ADAL" clId="{706A566D-5D7E-4A30-BA3B-07D9BBDEF751}" dt="2019-12-17T03:46:16.903" v="7056" actId="478"/>
          <ac:cxnSpMkLst>
            <pc:docMk/>
            <pc:sldMk cId="392809718" sldId="1178"/>
            <ac:cxnSpMk id="39" creationId="{EEB944A3-10CF-45FC-B933-22CA4B760D30}"/>
          </ac:cxnSpMkLst>
        </pc:cxnChg>
        <pc:cxnChg chg="add del mod">
          <ac:chgData name="Umar Lone" userId="f595d8b7-38d8-4368-969a-4ad494059bb7" providerId="ADAL" clId="{706A566D-5D7E-4A30-BA3B-07D9BBDEF751}" dt="2019-12-17T04:53:05.319" v="7278" actId="478"/>
          <ac:cxnSpMkLst>
            <pc:docMk/>
            <pc:sldMk cId="392809718" sldId="1178"/>
            <ac:cxnSpMk id="41" creationId="{F185D0F4-C325-4837-9CA4-7F513071257D}"/>
          </ac:cxnSpMkLst>
        </pc:cxnChg>
      </pc:sldChg>
      <pc:sldChg chg="addSp delSp modSp add modTransition">
        <pc:chgData name="Umar Lone" userId="f595d8b7-38d8-4368-969a-4ad494059bb7" providerId="ADAL" clId="{706A566D-5D7E-4A30-BA3B-07D9BBDEF751}" dt="2019-12-23T07:13:27.055" v="11943"/>
        <pc:sldMkLst>
          <pc:docMk/>
          <pc:sldMk cId="2645544193" sldId="1179"/>
        </pc:sldMkLst>
        <pc:spChg chg="mod">
          <ac:chgData name="Umar Lone" userId="f595d8b7-38d8-4368-969a-4ad494059bb7" providerId="ADAL" clId="{706A566D-5D7E-4A30-BA3B-07D9BBDEF751}" dt="2019-12-18T06:34:19.626" v="8547" actId="20577"/>
          <ac:spMkLst>
            <pc:docMk/>
            <pc:sldMk cId="2645544193" sldId="1179"/>
            <ac:spMk id="2" creationId="{DBFC7394-33C9-4E06-9233-FCEBE5870CBF}"/>
          </ac:spMkLst>
        </pc:spChg>
        <pc:spChg chg="mod">
          <ac:chgData name="Umar Lone" userId="f595d8b7-38d8-4368-969a-4ad494059bb7" providerId="ADAL" clId="{706A566D-5D7E-4A30-BA3B-07D9BBDEF751}" dt="2019-12-18T06:40:16.707" v="8584" actId="1076"/>
          <ac:spMkLst>
            <pc:docMk/>
            <pc:sldMk cId="2645544193" sldId="1179"/>
            <ac:spMk id="6" creationId="{9321BD85-B461-44BB-AE7A-DE8BC9A95B4F}"/>
          </ac:spMkLst>
        </pc:spChg>
        <pc:spChg chg="mod">
          <ac:chgData name="Umar Lone" userId="f595d8b7-38d8-4368-969a-4ad494059bb7" providerId="ADAL" clId="{706A566D-5D7E-4A30-BA3B-07D9BBDEF751}" dt="2019-12-18T06:40:16.707" v="8584" actId="1076"/>
          <ac:spMkLst>
            <pc:docMk/>
            <pc:sldMk cId="2645544193" sldId="1179"/>
            <ac:spMk id="7" creationId="{1FDD104B-D348-434C-AA69-87AF79E75FAB}"/>
          </ac:spMkLst>
        </pc:spChg>
        <pc:spChg chg="mod">
          <ac:chgData name="Umar Lone" userId="f595d8b7-38d8-4368-969a-4ad494059bb7" providerId="ADAL" clId="{706A566D-5D7E-4A30-BA3B-07D9BBDEF751}" dt="2019-12-18T06:40:16.707" v="8584" actId="1076"/>
          <ac:spMkLst>
            <pc:docMk/>
            <pc:sldMk cId="2645544193" sldId="1179"/>
            <ac:spMk id="8" creationId="{F3B14CAA-8218-4775-814F-5B57E8E97680}"/>
          </ac:spMkLst>
        </pc:spChg>
        <pc:spChg chg="mod">
          <ac:chgData name="Umar Lone" userId="f595d8b7-38d8-4368-969a-4ad494059bb7" providerId="ADAL" clId="{706A566D-5D7E-4A30-BA3B-07D9BBDEF751}" dt="2019-12-16T07:31:11.896" v="4032" actId="14100"/>
          <ac:spMkLst>
            <pc:docMk/>
            <pc:sldMk cId="2645544193" sldId="1179"/>
            <ac:spMk id="11" creationId="{5493B898-DBF5-427B-BD17-663ED3146133}"/>
          </ac:spMkLst>
        </pc:spChg>
        <pc:spChg chg="mod">
          <ac:chgData name="Umar Lone" userId="f595d8b7-38d8-4368-969a-4ad494059bb7" providerId="ADAL" clId="{706A566D-5D7E-4A30-BA3B-07D9BBDEF751}" dt="2019-12-18T06:40:16.707" v="8584" actId="1076"/>
          <ac:spMkLst>
            <pc:docMk/>
            <pc:sldMk cId="2645544193" sldId="1179"/>
            <ac:spMk id="12" creationId="{56B1DB43-7A87-4AE2-AB10-3F068D141543}"/>
          </ac:spMkLst>
        </pc:spChg>
        <pc:spChg chg="mod">
          <ac:chgData name="Umar Lone" userId="f595d8b7-38d8-4368-969a-4ad494059bb7" providerId="ADAL" clId="{706A566D-5D7E-4A30-BA3B-07D9BBDEF751}" dt="2019-12-17T04:53:19.882" v="7291" actId="20577"/>
          <ac:spMkLst>
            <pc:docMk/>
            <pc:sldMk cId="2645544193" sldId="1179"/>
            <ac:spMk id="16" creationId="{5363D883-5D94-46AE-A4A2-A13C24CACED1}"/>
          </ac:spMkLst>
        </pc:spChg>
        <pc:spChg chg="add mod">
          <ac:chgData name="Umar Lone" userId="f595d8b7-38d8-4368-969a-4ad494059bb7" providerId="ADAL" clId="{706A566D-5D7E-4A30-BA3B-07D9BBDEF751}" dt="2019-12-18T06:40:16.707" v="8584" actId="1076"/>
          <ac:spMkLst>
            <pc:docMk/>
            <pc:sldMk cId="2645544193" sldId="1179"/>
            <ac:spMk id="24" creationId="{4C72FC70-2F8D-40A4-8495-D57D3DAB7719}"/>
          </ac:spMkLst>
        </pc:spChg>
        <pc:spChg chg="mod">
          <ac:chgData name="Umar Lone" userId="f595d8b7-38d8-4368-969a-4ad494059bb7" providerId="ADAL" clId="{706A566D-5D7E-4A30-BA3B-07D9BBDEF751}" dt="2019-12-18T06:31:45.766" v="8385" actId="20577"/>
          <ac:spMkLst>
            <pc:docMk/>
            <pc:sldMk cId="2645544193" sldId="1179"/>
            <ac:spMk id="28" creationId="{4442554D-DFDD-4CAC-A901-094B75A18466}"/>
          </ac:spMkLst>
        </pc:spChg>
        <pc:grpChg chg="del mod">
          <ac:chgData name="Umar Lone" userId="f595d8b7-38d8-4368-969a-4ad494059bb7" providerId="ADAL" clId="{706A566D-5D7E-4A30-BA3B-07D9BBDEF751}" dt="2019-12-17T04:53:22.761" v="7292" actId="478"/>
          <ac:grpSpMkLst>
            <pc:docMk/>
            <pc:sldMk cId="2645544193" sldId="1179"/>
            <ac:grpSpMk id="9" creationId="{5BD5EA87-B192-4CB4-B8CC-146771844E8A}"/>
          </ac:grpSpMkLst>
        </pc:grpChg>
        <pc:grpChg chg="add mod">
          <ac:chgData name="Umar Lone" userId="f595d8b7-38d8-4368-969a-4ad494059bb7" providerId="ADAL" clId="{706A566D-5D7E-4A30-BA3B-07D9BBDEF751}" dt="2019-12-18T06:40:16.707" v="8584" actId="1076"/>
          <ac:grpSpMkLst>
            <pc:docMk/>
            <pc:sldMk cId="2645544193" sldId="1179"/>
            <ac:grpSpMk id="14" creationId="{CF77EC12-2F9A-4FAD-BD5F-A7EEDD733DC5}"/>
          </ac:grpSpMkLst>
        </pc:grpChg>
        <pc:grpChg chg="add mod">
          <ac:chgData name="Umar Lone" userId="f595d8b7-38d8-4368-969a-4ad494059bb7" providerId="ADAL" clId="{706A566D-5D7E-4A30-BA3B-07D9BBDEF751}" dt="2019-12-18T06:40:16.707" v="8584" actId="1076"/>
          <ac:grpSpMkLst>
            <pc:docMk/>
            <pc:sldMk cId="2645544193" sldId="1179"/>
            <ac:grpSpMk id="26" creationId="{5CDCE689-2600-493A-A648-2474E7FD2176}"/>
          </ac:grpSpMkLst>
        </pc:grpChg>
        <pc:grpChg chg="mod">
          <ac:chgData name="Umar Lone" userId="f595d8b7-38d8-4368-969a-4ad494059bb7" providerId="ADAL" clId="{706A566D-5D7E-4A30-BA3B-07D9BBDEF751}" dt="2019-12-18T06:31:14.048" v="8347" actId="571"/>
          <ac:grpSpMkLst>
            <pc:docMk/>
            <pc:sldMk cId="2645544193" sldId="1179"/>
            <ac:grpSpMk id="27" creationId="{B6F32AF5-DC2F-4634-99EE-6C65E7F79D21}"/>
          </ac:grpSpMkLst>
        </pc:grpChg>
        <pc:graphicFrameChg chg="mod">
          <ac:chgData name="Umar Lone" userId="f595d8b7-38d8-4368-969a-4ad494059bb7" providerId="ADAL" clId="{706A566D-5D7E-4A30-BA3B-07D9BBDEF751}" dt="2019-12-16T07:31:15.519" v="4033" actId="14100"/>
          <ac:graphicFrameMkLst>
            <pc:docMk/>
            <pc:sldMk cId="2645544193" sldId="1179"/>
            <ac:graphicFrameMk id="10" creationId="{71F24084-35FE-4FB1-AE33-4EFEFD1B72DA}"/>
          </ac:graphicFrameMkLst>
        </pc:graphicFrameChg>
        <pc:cxnChg chg="mod">
          <ac:chgData name="Umar Lone" userId="f595d8b7-38d8-4368-969a-4ad494059bb7" providerId="ADAL" clId="{706A566D-5D7E-4A30-BA3B-07D9BBDEF751}" dt="2019-12-18T06:40:16.707" v="8584" actId="1076"/>
          <ac:cxnSpMkLst>
            <pc:docMk/>
            <pc:sldMk cId="2645544193" sldId="1179"/>
            <ac:cxnSpMk id="13" creationId="{9A549C70-923F-48B1-AB08-C178D63EFF14}"/>
          </ac:cxnSpMkLst>
        </pc:cxnChg>
        <pc:cxnChg chg="add mod">
          <ac:chgData name="Umar Lone" userId="f595d8b7-38d8-4368-969a-4ad494059bb7" providerId="ADAL" clId="{706A566D-5D7E-4A30-BA3B-07D9BBDEF751}" dt="2019-12-18T06:40:16.707" v="8584" actId="1076"/>
          <ac:cxnSpMkLst>
            <pc:docMk/>
            <pc:sldMk cId="2645544193" sldId="1179"/>
            <ac:cxnSpMk id="25" creationId="{A5CB83C7-8EDA-4541-96A3-BBDCE620AE1E}"/>
          </ac:cxnSpMkLst>
        </pc:cxnChg>
      </pc:sldChg>
      <pc:sldChg chg="addSp modSp add modTransition">
        <pc:chgData name="Umar Lone" userId="f595d8b7-38d8-4368-969a-4ad494059bb7" providerId="ADAL" clId="{706A566D-5D7E-4A30-BA3B-07D9BBDEF751}" dt="2019-12-23T07:13:27.055" v="11943"/>
        <pc:sldMkLst>
          <pc:docMk/>
          <pc:sldMk cId="954485359" sldId="1180"/>
        </pc:sldMkLst>
        <pc:spChg chg="add mod">
          <ac:chgData name="Umar Lone" userId="f595d8b7-38d8-4368-969a-4ad494059bb7" providerId="ADAL" clId="{706A566D-5D7E-4A30-BA3B-07D9BBDEF751}" dt="2019-12-16T07:39:32.677" v="4094" actId="20577"/>
          <ac:spMkLst>
            <pc:docMk/>
            <pc:sldMk cId="954485359" sldId="1180"/>
            <ac:spMk id="4" creationId="{A4B54757-3D0E-4081-97F4-98ADD464D67C}"/>
          </ac:spMkLst>
        </pc:spChg>
        <pc:spChg chg="add mod">
          <ac:chgData name="Umar Lone" userId="f595d8b7-38d8-4368-969a-4ad494059bb7" providerId="ADAL" clId="{706A566D-5D7E-4A30-BA3B-07D9BBDEF751}" dt="2019-12-16T07:40:44.547" v="4277"/>
          <ac:spMkLst>
            <pc:docMk/>
            <pc:sldMk cId="954485359" sldId="1180"/>
            <ac:spMk id="5" creationId="{C795CA0D-7490-4032-9104-FAD53954BFC3}"/>
          </ac:spMkLst>
        </pc:spChg>
      </pc:sldChg>
      <pc:sldChg chg="add del">
        <pc:chgData name="Umar Lone" userId="f595d8b7-38d8-4368-969a-4ad494059bb7" providerId="ADAL" clId="{706A566D-5D7E-4A30-BA3B-07D9BBDEF751}" dt="2019-12-16T07:43:38.686" v="4282" actId="47"/>
        <pc:sldMkLst>
          <pc:docMk/>
          <pc:sldMk cId="2833347500" sldId="1181"/>
        </pc:sldMkLst>
      </pc:sldChg>
      <pc:sldChg chg="modSp add modTransition">
        <pc:chgData name="Umar Lone" userId="f595d8b7-38d8-4368-969a-4ad494059bb7" providerId="ADAL" clId="{706A566D-5D7E-4A30-BA3B-07D9BBDEF751}" dt="2019-12-23T07:13:27.055" v="11943"/>
        <pc:sldMkLst>
          <pc:docMk/>
          <pc:sldMk cId="4082849479" sldId="1181"/>
        </pc:sldMkLst>
        <pc:spChg chg="mod">
          <ac:chgData name="Umar Lone" userId="f595d8b7-38d8-4368-969a-4ad494059bb7" providerId="ADAL" clId="{706A566D-5D7E-4A30-BA3B-07D9BBDEF751}" dt="2019-12-16T09:15:26.250" v="4368" actId="20577"/>
          <ac:spMkLst>
            <pc:docMk/>
            <pc:sldMk cId="4082849479" sldId="1181"/>
            <ac:spMk id="2" creationId="{B47D3EBB-B6EA-47B1-B3D0-8EDA8A4AD101}"/>
          </ac:spMkLst>
        </pc:spChg>
        <pc:spChg chg="mod">
          <ac:chgData name="Umar Lone" userId="f595d8b7-38d8-4368-969a-4ad494059bb7" providerId="ADAL" clId="{706A566D-5D7E-4A30-BA3B-07D9BBDEF751}" dt="2019-12-16T09:54:50.763" v="4480" actId="1076"/>
          <ac:spMkLst>
            <pc:docMk/>
            <pc:sldMk cId="4082849479" sldId="1181"/>
            <ac:spMk id="5" creationId="{FBDFCD18-05E2-4A72-9AF0-02E05E934FB5}"/>
          </ac:spMkLst>
        </pc:spChg>
        <pc:spChg chg="mod">
          <ac:chgData name="Umar Lone" userId="f595d8b7-38d8-4368-969a-4ad494059bb7" providerId="ADAL" clId="{706A566D-5D7E-4A30-BA3B-07D9BBDEF751}" dt="2019-12-16T09:54:50.763" v="4480" actId="1076"/>
          <ac:spMkLst>
            <pc:docMk/>
            <pc:sldMk cId="4082849479" sldId="1181"/>
            <ac:spMk id="8" creationId="{334396E2-4D7E-4C81-9D55-023FF673BFB3}"/>
          </ac:spMkLst>
        </pc:spChg>
        <pc:spChg chg="mod">
          <ac:chgData name="Umar Lone" userId="f595d8b7-38d8-4368-969a-4ad494059bb7" providerId="ADAL" clId="{706A566D-5D7E-4A30-BA3B-07D9BBDEF751}" dt="2019-12-16T09:54:50.763" v="4480" actId="1076"/>
          <ac:spMkLst>
            <pc:docMk/>
            <pc:sldMk cId="4082849479" sldId="1181"/>
            <ac:spMk id="9" creationId="{5A850DC8-0EDF-4A18-864F-82FB1B9BCDCB}"/>
          </ac:spMkLst>
        </pc:spChg>
        <pc:grpChg chg="mod">
          <ac:chgData name="Umar Lone" userId="f595d8b7-38d8-4368-969a-4ad494059bb7" providerId="ADAL" clId="{706A566D-5D7E-4A30-BA3B-07D9BBDEF751}" dt="2019-12-16T09:54:50.763" v="4480" actId="1076"/>
          <ac:grpSpMkLst>
            <pc:docMk/>
            <pc:sldMk cId="4082849479" sldId="1181"/>
            <ac:grpSpMk id="10" creationId="{7435E962-4F48-49B5-806C-77FEC967F4CA}"/>
          </ac:grpSpMkLst>
        </pc:grpChg>
        <pc:cxnChg chg="mod">
          <ac:chgData name="Umar Lone" userId="f595d8b7-38d8-4368-969a-4ad494059bb7" providerId="ADAL" clId="{706A566D-5D7E-4A30-BA3B-07D9BBDEF751}" dt="2019-12-16T09:54:50.763" v="4480" actId="1076"/>
          <ac:cxnSpMkLst>
            <pc:docMk/>
            <pc:sldMk cId="4082849479" sldId="1181"/>
            <ac:cxnSpMk id="14" creationId="{4EEBCC4C-ED6B-4374-93BB-56965720CA98}"/>
          </ac:cxnSpMkLst>
        </pc:cxnChg>
        <pc:cxnChg chg="mod">
          <ac:chgData name="Umar Lone" userId="f595d8b7-38d8-4368-969a-4ad494059bb7" providerId="ADAL" clId="{706A566D-5D7E-4A30-BA3B-07D9BBDEF751}" dt="2019-12-16T09:54:50.763" v="4480" actId="1076"/>
          <ac:cxnSpMkLst>
            <pc:docMk/>
            <pc:sldMk cId="4082849479" sldId="1181"/>
            <ac:cxnSpMk id="16" creationId="{31955F84-8145-4A60-B67C-3A4665982F9B}"/>
          </ac:cxnSpMkLst>
        </pc:cxnChg>
        <pc:cxnChg chg="mod">
          <ac:chgData name="Umar Lone" userId="f595d8b7-38d8-4368-969a-4ad494059bb7" providerId="ADAL" clId="{706A566D-5D7E-4A30-BA3B-07D9BBDEF751}" dt="2019-12-16T09:54:50.763" v="4480" actId="1076"/>
          <ac:cxnSpMkLst>
            <pc:docMk/>
            <pc:sldMk cId="4082849479" sldId="1181"/>
            <ac:cxnSpMk id="20" creationId="{A74E848E-3CDC-47C1-97DA-615C50DF8609}"/>
          </ac:cxnSpMkLst>
        </pc:cxnChg>
      </pc:sldChg>
      <pc:sldChg chg="modSp add modTransition">
        <pc:chgData name="Umar Lone" userId="f595d8b7-38d8-4368-969a-4ad494059bb7" providerId="ADAL" clId="{706A566D-5D7E-4A30-BA3B-07D9BBDEF751}" dt="2019-12-23T07:13:27.055" v="11943"/>
        <pc:sldMkLst>
          <pc:docMk/>
          <pc:sldMk cId="792753147" sldId="1182"/>
        </pc:sldMkLst>
        <pc:spChg chg="mod">
          <ac:chgData name="Umar Lone" userId="f595d8b7-38d8-4368-969a-4ad494059bb7" providerId="ADAL" clId="{706A566D-5D7E-4A30-BA3B-07D9BBDEF751}" dt="2019-12-16T09:15:33.173" v="4390" actId="20577"/>
          <ac:spMkLst>
            <pc:docMk/>
            <pc:sldMk cId="792753147" sldId="1182"/>
            <ac:spMk id="2" creationId="{6A3229BA-93A2-43F1-9478-4612B228834A}"/>
          </ac:spMkLst>
        </pc:spChg>
        <pc:spChg chg="mod">
          <ac:chgData name="Umar Lone" userId="f595d8b7-38d8-4368-969a-4ad494059bb7" providerId="ADAL" clId="{706A566D-5D7E-4A30-BA3B-07D9BBDEF751}" dt="2019-12-16T09:13:40.134" v="4321" actId="1076"/>
          <ac:spMkLst>
            <pc:docMk/>
            <pc:sldMk cId="792753147" sldId="1182"/>
            <ac:spMk id="4" creationId="{D736430B-4CDE-4478-AFD9-A5D587223CCE}"/>
          </ac:spMkLst>
        </pc:spChg>
        <pc:spChg chg="mod">
          <ac:chgData name="Umar Lone" userId="f595d8b7-38d8-4368-969a-4ad494059bb7" providerId="ADAL" clId="{706A566D-5D7E-4A30-BA3B-07D9BBDEF751}" dt="2019-12-16T09:14:16.123" v="4327" actId="20577"/>
          <ac:spMkLst>
            <pc:docMk/>
            <pc:sldMk cId="792753147" sldId="1182"/>
            <ac:spMk id="5" creationId="{1598AC62-80AB-446D-BB78-0868C7558E57}"/>
          </ac:spMkLst>
        </pc:spChg>
        <pc:spChg chg="mod">
          <ac:chgData name="Umar Lone" userId="f595d8b7-38d8-4368-969a-4ad494059bb7" providerId="ADAL" clId="{706A566D-5D7E-4A30-BA3B-07D9BBDEF751}" dt="2019-12-16T09:13:25.882" v="4319" actId="207"/>
          <ac:spMkLst>
            <pc:docMk/>
            <pc:sldMk cId="792753147" sldId="1182"/>
            <ac:spMk id="6" creationId="{40AA53FD-305E-41F9-AB05-71DEE71031B1}"/>
          </ac:spMkLst>
        </pc:spChg>
        <pc:spChg chg="mod">
          <ac:chgData name="Umar Lone" userId="f595d8b7-38d8-4368-969a-4ad494059bb7" providerId="ADAL" clId="{706A566D-5D7E-4A30-BA3B-07D9BBDEF751}" dt="2019-12-16T09:14:19.522" v="4330" actId="20577"/>
          <ac:spMkLst>
            <pc:docMk/>
            <pc:sldMk cId="792753147" sldId="1182"/>
            <ac:spMk id="7" creationId="{A74C6FD7-28B0-4240-88EE-EF9FBA688EB3}"/>
          </ac:spMkLst>
        </pc:spChg>
        <pc:spChg chg="mod">
          <ac:chgData name="Umar Lone" userId="f595d8b7-38d8-4368-969a-4ad494059bb7" providerId="ADAL" clId="{706A566D-5D7E-4A30-BA3B-07D9BBDEF751}" dt="2019-12-16T09:13:25.882" v="4319" actId="207"/>
          <ac:spMkLst>
            <pc:docMk/>
            <pc:sldMk cId="792753147" sldId="1182"/>
            <ac:spMk id="13" creationId="{9974EDA2-6631-488A-B8BA-A1D018245CD4}"/>
          </ac:spMkLst>
        </pc:spChg>
        <pc:spChg chg="mod">
          <ac:chgData name="Umar Lone" userId="f595d8b7-38d8-4368-969a-4ad494059bb7" providerId="ADAL" clId="{706A566D-5D7E-4A30-BA3B-07D9BBDEF751}" dt="2019-12-16T09:14:22.587" v="4333" actId="20577"/>
          <ac:spMkLst>
            <pc:docMk/>
            <pc:sldMk cId="792753147" sldId="1182"/>
            <ac:spMk id="14" creationId="{87B174F8-B681-4DBF-B788-A6C6263E7CE5}"/>
          </ac:spMkLst>
        </pc:spChg>
        <pc:grpChg chg="mod">
          <ac:chgData name="Umar Lone" userId="f595d8b7-38d8-4368-969a-4ad494059bb7" providerId="ADAL" clId="{706A566D-5D7E-4A30-BA3B-07D9BBDEF751}" dt="2019-12-16T09:13:29.869" v="4320" actId="14100"/>
          <ac:grpSpMkLst>
            <pc:docMk/>
            <pc:sldMk cId="792753147" sldId="1182"/>
            <ac:grpSpMk id="8" creationId="{FE60CEF6-C56D-4344-BDDD-1E60845E03FB}"/>
          </ac:grpSpMkLst>
        </pc:grpChg>
      </pc:sldChg>
      <pc:sldChg chg="modSp add modTransition">
        <pc:chgData name="Umar Lone" userId="f595d8b7-38d8-4368-969a-4ad494059bb7" providerId="ADAL" clId="{706A566D-5D7E-4A30-BA3B-07D9BBDEF751}" dt="2019-12-23T07:13:27.055" v="11943"/>
        <pc:sldMkLst>
          <pc:docMk/>
          <pc:sldMk cId="1511585363" sldId="1183"/>
        </pc:sldMkLst>
        <pc:spChg chg="mod">
          <ac:chgData name="Umar Lone" userId="f595d8b7-38d8-4368-969a-4ad494059bb7" providerId="ADAL" clId="{706A566D-5D7E-4A30-BA3B-07D9BBDEF751}" dt="2019-12-16T09:15:37.452" v="4401" actId="20577"/>
          <ac:spMkLst>
            <pc:docMk/>
            <pc:sldMk cId="1511585363" sldId="1183"/>
            <ac:spMk id="2" creationId="{AA4B67A8-B3DE-40C0-BB44-2EDBDBDCA9D0}"/>
          </ac:spMkLst>
        </pc:spChg>
        <pc:spChg chg="mod">
          <ac:chgData name="Umar Lone" userId="f595d8b7-38d8-4368-969a-4ad494059bb7" providerId="ADAL" clId="{706A566D-5D7E-4A30-BA3B-07D9BBDEF751}" dt="2019-12-16T09:16:14.378" v="4414" actId="208"/>
          <ac:spMkLst>
            <pc:docMk/>
            <pc:sldMk cId="1511585363" sldId="1183"/>
            <ac:spMk id="6" creationId="{F0988BA5-58AC-4D55-A2E7-0B4F4AE2978D}"/>
          </ac:spMkLst>
        </pc:spChg>
        <pc:spChg chg="mod">
          <ac:chgData name="Umar Lone" userId="f595d8b7-38d8-4368-969a-4ad494059bb7" providerId="ADAL" clId="{706A566D-5D7E-4A30-BA3B-07D9BBDEF751}" dt="2019-12-16T09:16:14.378" v="4414" actId="208"/>
          <ac:spMkLst>
            <pc:docMk/>
            <pc:sldMk cId="1511585363" sldId="1183"/>
            <ac:spMk id="8" creationId="{F2316F7A-92F7-40C2-A7DE-6D6A55F5C00D}"/>
          </ac:spMkLst>
        </pc:spChg>
        <pc:spChg chg="mod">
          <ac:chgData name="Umar Lone" userId="f595d8b7-38d8-4368-969a-4ad494059bb7" providerId="ADAL" clId="{706A566D-5D7E-4A30-BA3B-07D9BBDEF751}" dt="2019-12-16T09:55:17.206" v="4483" actId="1035"/>
          <ac:spMkLst>
            <pc:docMk/>
            <pc:sldMk cId="1511585363" sldId="1183"/>
            <ac:spMk id="11" creationId="{7A81A948-9446-4AF1-A660-0458FF6C8FEE}"/>
          </ac:spMkLst>
        </pc:spChg>
        <pc:spChg chg="mod">
          <ac:chgData name="Umar Lone" userId="f595d8b7-38d8-4368-969a-4ad494059bb7" providerId="ADAL" clId="{706A566D-5D7E-4A30-BA3B-07D9BBDEF751}" dt="2019-12-16T09:53:31.079" v="4467" actId="20577"/>
          <ac:spMkLst>
            <pc:docMk/>
            <pc:sldMk cId="1511585363" sldId="1183"/>
            <ac:spMk id="15" creationId="{CF3F1B03-ADCD-4218-B1B5-E518489ABE94}"/>
          </ac:spMkLst>
        </pc:spChg>
        <pc:spChg chg="mod">
          <ac:chgData name="Umar Lone" userId="f595d8b7-38d8-4368-969a-4ad494059bb7" providerId="ADAL" clId="{706A566D-5D7E-4A30-BA3B-07D9BBDEF751}" dt="2019-12-16T09:53:34.663" v="4476" actId="20577"/>
          <ac:spMkLst>
            <pc:docMk/>
            <pc:sldMk cId="1511585363" sldId="1183"/>
            <ac:spMk id="16" creationId="{7739ACA2-FB78-4FD2-B57E-5A439F40FAA8}"/>
          </ac:spMkLst>
        </pc:spChg>
        <pc:spChg chg="mod">
          <ac:chgData name="Umar Lone" userId="f595d8b7-38d8-4368-969a-4ad494059bb7" providerId="ADAL" clId="{706A566D-5D7E-4A30-BA3B-07D9BBDEF751}" dt="2019-12-16T09:55:14.841" v="4481" actId="1036"/>
          <ac:spMkLst>
            <pc:docMk/>
            <pc:sldMk cId="1511585363" sldId="1183"/>
            <ac:spMk id="18" creationId="{EDE9CFD5-1FFB-4954-B7AE-BDC8AF297EFB}"/>
          </ac:spMkLst>
        </pc:spChg>
      </pc:sldChg>
      <pc:sldChg chg="modSp add modTransition">
        <pc:chgData name="Umar Lone" userId="f595d8b7-38d8-4368-969a-4ad494059bb7" providerId="ADAL" clId="{706A566D-5D7E-4A30-BA3B-07D9BBDEF751}" dt="2019-12-23T07:13:27.055" v="11943"/>
        <pc:sldMkLst>
          <pc:docMk/>
          <pc:sldMk cId="1235501804" sldId="1184"/>
        </pc:sldMkLst>
        <pc:spChg chg="mod">
          <ac:chgData name="Umar Lone" userId="f595d8b7-38d8-4368-969a-4ad494059bb7" providerId="ADAL" clId="{706A566D-5D7E-4A30-BA3B-07D9BBDEF751}" dt="2019-12-16T09:15:44.664" v="4412" actId="20577"/>
          <ac:spMkLst>
            <pc:docMk/>
            <pc:sldMk cId="1235501804" sldId="1184"/>
            <ac:spMk id="2" creationId="{AA4B67A8-B3DE-40C0-BB44-2EDBDBDCA9D0}"/>
          </ac:spMkLst>
        </pc:spChg>
        <pc:spChg chg="mod">
          <ac:chgData name="Umar Lone" userId="f595d8b7-38d8-4368-969a-4ad494059bb7" providerId="ADAL" clId="{706A566D-5D7E-4A30-BA3B-07D9BBDEF751}" dt="2019-12-16T09:15:11.355" v="4339" actId="404"/>
          <ac:spMkLst>
            <pc:docMk/>
            <pc:sldMk cId="1235501804" sldId="1184"/>
            <ac:spMk id="6" creationId="{F0988BA5-58AC-4D55-A2E7-0B4F4AE2978D}"/>
          </ac:spMkLst>
        </pc:spChg>
        <pc:spChg chg="mod">
          <ac:chgData name="Umar Lone" userId="f595d8b7-38d8-4368-969a-4ad494059bb7" providerId="ADAL" clId="{706A566D-5D7E-4A30-BA3B-07D9BBDEF751}" dt="2019-12-16T09:15:11.355" v="4339" actId="404"/>
          <ac:spMkLst>
            <pc:docMk/>
            <pc:sldMk cId="1235501804" sldId="1184"/>
            <ac:spMk id="8" creationId="{F2316F7A-92F7-40C2-A7DE-6D6A55F5C00D}"/>
          </ac:spMkLst>
        </pc:spChg>
        <pc:spChg chg="mod">
          <ac:chgData name="Umar Lone" userId="f595d8b7-38d8-4368-969a-4ad494059bb7" providerId="ADAL" clId="{706A566D-5D7E-4A30-BA3B-07D9BBDEF751}" dt="2019-12-16T09:15:03.931" v="4337" actId="1076"/>
          <ac:spMkLst>
            <pc:docMk/>
            <pc:sldMk cId="1235501804" sldId="1184"/>
            <ac:spMk id="11" creationId="{7A81A948-9446-4AF1-A660-0458FF6C8FEE}"/>
          </ac:spMkLst>
        </pc:spChg>
        <pc:spChg chg="mod">
          <ac:chgData name="Umar Lone" userId="f595d8b7-38d8-4368-969a-4ad494059bb7" providerId="ADAL" clId="{706A566D-5D7E-4A30-BA3B-07D9BBDEF751}" dt="2019-12-16T09:15:11.355" v="4339" actId="404"/>
          <ac:spMkLst>
            <pc:docMk/>
            <pc:sldMk cId="1235501804" sldId="1184"/>
            <ac:spMk id="15" creationId="{CF3F1B03-ADCD-4218-B1B5-E518489ABE94}"/>
          </ac:spMkLst>
        </pc:spChg>
        <pc:spChg chg="mod">
          <ac:chgData name="Umar Lone" userId="f595d8b7-38d8-4368-969a-4ad494059bb7" providerId="ADAL" clId="{706A566D-5D7E-4A30-BA3B-07D9BBDEF751}" dt="2019-12-16T09:15:11.355" v="4339" actId="404"/>
          <ac:spMkLst>
            <pc:docMk/>
            <pc:sldMk cId="1235501804" sldId="1184"/>
            <ac:spMk id="16" creationId="{7739ACA2-FB78-4FD2-B57E-5A439F40FAA8}"/>
          </ac:spMkLst>
        </pc:spChg>
        <pc:spChg chg="mod">
          <ac:chgData name="Umar Lone" userId="f595d8b7-38d8-4368-969a-4ad494059bb7" providerId="ADAL" clId="{706A566D-5D7E-4A30-BA3B-07D9BBDEF751}" dt="2019-12-16T09:55:28.009" v="4485" actId="1035"/>
          <ac:spMkLst>
            <pc:docMk/>
            <pc:sldMk cId="1235501804" sldId="1184"/>
            <ac:spMk id="18" creationId="{EDE9CFD5-1FFB-4954-B7AE-BDC8AF297EFB}"/>
          </ac:spMkLst>
        </pc:spChg>
        <pc:cxnChg chg="mod">
          <ac:chgData name="Umar Lone" userId="f595d8b7-38d8-4368-969a-4ad494059bb7" providerId="ADAL" clId="{706A566D-5D7E-4A30-BA3B-07D9BBDEF751}" dt="2019-12-16T09:15:03.931" v="4337" actId="1076"/>
          <ac:cxnSpMkLst>
            <pc:docMk/>
            <pc:sldMk cId="1235501804" sldId="1184"/>
            <ac:cxnSpMk id="10" creationId="{60C57722-78E1-4A1D-9033-83D9C9E2AEF7}"/>
          </ac:cxnSpMkLst>
        </pc:cxnChg>
        <pc:cxnChg chg="mod">
          <ac:chgData name="Umar Lone" userId="f595d8b7-38d8-4368-969a-4ad494059bb7" providerId="ADAL" clId="{706A566D-5D7E-4A30-BA3B-07D9BBDEF751}" dt="2019-12-16T09:15:03.931" v="4337" actId="1076"/>
          <ac:cxnSpMkLst>
            <pc:docMk/>
            <pc:sldMk cId="1235501804" sldId="1184"/>
            <ac:cxnSpMk id="17" creationId="{1E04F186-7AD6-4DB6-BA92-04B1914525CE}"/>
          </ac:cxnSpMkLst>
        </pc:cxnChg>
      </pc:sldChg>
      <pc:sldChg chg="addSp modSp add modTransition modAnim">
        <pc:chgData name="Umar Lone" userId="f595d8b7-38d8-4368-969a-4ad494059bb7" providerId="ADAL" clId="{706A566D-5D7E-4A30-BA3B-07D9BBDEF751}" dt="2019-12-23T07:13:27.055" v="11943"/>
        <pc:sldMkLst>
          <pc:docMk/>
          <pc:sldMk cId="1933311933" sldId="1185"/>
        </pc:sldMkLst>
        <pc:spChg chg="mod">
          <ac:chgData name="Umar Lone" userId="f595d8b7-38d8-4368-969a-4ad494059bb7" providerId="ADAL" clId="{706A566D-5D7E-4A30-BA3B-07D9BBDEF751}" dt="2019-12-16T10:11:14.647" v="4512" actId="20577"/>
          <ac:spMkLst>
            <pc:docMk/>
            <pc:sldMk cId="1933311933" sldId="1185"/>
            <ac:spMk id="2" creationId="{CD7CF720-4867-4B7D-8027-8947EE69676F}"/>
          </ac:spMkLst>
        </pc:spChg>
        <pc:spChg chg="add mod">
          <ac:chgData name="Umar Lone" userId="f595d8b7-38d8-4368-969a-4ad494059bb7" providerId="ADAL" clId="{706A566D-5D7E-4A30-BA3B-07D9BBDEF751}" dt="2019-12-16T10:12:59.829" v="4854" actId="20577"/>
          <ac:spMkLst>
            <pc:docMk/>
            <pc:sldMk cId="1933311933" sldId="1185"/>
            <ac:spMk id="5" creationId="{C4408918-5D20-4068-AFB9-FDC2699EC336}"/>
          </ac:spMkLst>
        </pc:spChg>
      </pc:sldChg>
      <pc:sldChg chg="modSp add modTransition">
        <pc:chgData name="Umar Lone" userId="f595d8b7-38d8-4368-969a-4ad494059bb7" providerId="ADAL" clId="{706A566D-5D7E-4A30-BA3B-07D9BBDEF751}" dt="2019-12-23T07:13:27.055" v="11943"/>
        <pc:sldMkLst>
          <pc:docMk/>
          <pc:sldMk cId="141990867" sldId="1186"/>
        </pc:sldMkLst>
        <pc:spChg chg="mod">
          <ac:chgData name="Umar Lone" userId="f595d8b7-38d8-4368-969a-4ad494059bb7" providerId="ADAL" clId="{706A566D-5D7E-4A30-BA3B-07D9BBDEF751}" dt="2019-12-16T11:54:21.120" v="4887" actId="20577"/>
          <ac:spMkLst>
            <pc:docMk/>
            <pc:sldMk cId="141990867" sldId="1186"/>
            <ac:spMk id="3" creationId="{7D546506-20A8-436D-B547-EFC308E3EB2A}"/>
          </ac:spMkLst>
        </pc:spChg>
      </pc:sldChg>
      <pc:sldChg chg="modSp add modTransition modAnim">
        <pc:chgData name="Umar Lone" userId="f595d8b7-38d8-4368-969a-4ad494059bb7" providerId="ADAL" clId="{706A566D-5D7E-4A30-BA3B-07D9BBDEF751}" dt="2019-12-23T07:13:27.055" v="11943"/>
        <pc:sldMkLst>
          <pc:docMk/>
          <pc:sldMk cId="384177761" sldId="1187"/>
        </pc:sldMkLst>
        <pc:spChg chg="mod">
          <ac:chgData name="Umar Lone" userId="f595d8b7-38d8-4368-969a-4ad494059bb7" providerId="ADAL" clId="{706A566D-5D7E-4A30-BA3B-07D9BBDEF751}" dt="2019-12-16T13:24:45.140" v="4942" actId="20577"/>
          <ac:spMkLst>
            <pc:docMk/>
            <pc:sldMk cId="384177761" sldId="1187"/>
            <ac:spMk id="2" creationId="{C0C95EB3-1F5B-42C6-B5CA-2D64299F97EB}"/>
          </ac:spMkLst>
        </pc:spChg>
        <pc:spChg chg="mod">
          <ac:chgData name="Umar Lone" userId="f595d8b7-38d8-4368-969a-4ad494059bb7" providerId="ADAL" clId="{706A566D-5D7E-4A30-BA3B-07D9BBDEF751}" dt="2019-12-16T13:31:33.229" v="5605" actId="20577"/>
          <ac:spMkLst>
            <pc:docMk/>
            <pc:sldMk cId="384177761" sldId="1187"/>
            <ac:spMk id="3" creationId="{3AAF62D3-E399-4729-AB6E-883084CD4304}"/>
          </ac:spMkLst>
        </pc:spChg>
      </pc:sldChg>
      <pc:sldChg chg="add del">
        <pc:chgData name="Umar Lone" userId="f595d8b7-38d8-4368-969a-4ad494059bb7" providerId="ADAL" clId="{706A566D-5D7E-4A30-BA3B-07D9BBDEF751}" dt="2019-12-16T13:24:33.358" v="4927" actId="47"/>
        <pc:sldMkLst>
          <pc:docMk/>
          <pc:sldMk cId="4050055879" sldId="1187"/>
        </pc:sldMkLst>
      </pc:sldChg>
      <pc:sldChg chg="addSp delSp modSp add modTransition">
        <pc:chgData name="Umar Lone" userId="f595d8b7-38d8-4368-969a-4ad494059bb7" providerId="ADAL" clId="{706A566D-5D7E-4A30-BA3B-07D9BBDEF751}" dt="2019-12-23T07:13:27.055" v="11943"/>
        <pc:sldMkLst>
          <pc:docMk/>
          <pc:sldMk cId="3466211535" sldId="1188"/>
        </pc:sldMkLst>
        <pc:spChg chg="del">
          <ac:chgData name="Umar Lone" userId="f595d8b7-38d8-4368-969a-4ad494059bb7" providerId="ADAL" clId="{706A566D-5D7E-4A30-BA3B-07D9BBDEF751}" dt="2019-12-16T13:37:46.122" v="6180"/>
          <ac:spMkLst>
            <pc:docMk/>
            <pc:sldMk cId="3466211535" sldId="1188"/>
            <ac:spMk id="2" creationId="{A69FB39F-09EC-4155-82C9-A244E00C4A02}"/>
          </ac:spMkLst>
        </pc:spChg>
        <pc:spChg chg="del">
          <ac:chgData name="Umar Lone" userId="f595d8b7-38d8-4368-969a-4ad494059bb7" providerId="ADAL" clId="{706A566D-5D7E-4A30-BA3B-07D9BBDEF751}" dt="2019-12-16T13:37:46.122" v="6180"/>
          <ac:spMkLst>
            <pc:docMk/>
            <pc:sldMk cId="3466211535" sldId="1188"/>
            <ac:spMk id="3" creationId="{B35983E7-9F32-4439-B916-E4F6A87204DF}"/>
          </ac:spMkLst>
        </pc:spChg>
        <pc:spChg chg="add mod">
          <ac:chgData name="Umar Lone" userId="f595d8b7-38d8-4368-969a-4ad494059bb7" providerId="ADAL" clId="{706A566D-5D7E-4A30-BA3B-07D9BBDEF751}" dt="2019-12-16T13:43:57.595" v="6233" actId="20577"/>
          <ac:spMkLst>
            <pc:docMk/>
            <pc:sldMk cId="3466211535" sldId="1188"/>
            <ac:spMk id="6" creationId="{9DB0A55D-5C9B-4E8D-B298-73F414267A1F}"/>
          </ac:spMkLst>
        </pc:spChg>
        <pc:spChg chg="add mod">
          <ac:chgData name="Umar Lone" userId="f595d8b7-38d8-4368-969a-4ad494059bb7" providerId="ADAL" clId="{706A566D-5D7E-4A30-BA3B-07D9BBDEF751}" dt="2019-12-16T13:43:24.036" v="6224" actId="208"/>
          <ac:spMkLst>
            <pc:docMk/>
            <pc:sldMk cId="3466211535" sldId="1188"/>
            <ac:spMk id="7" creationId="{6AAEC835-78F1-4D75-8100-3F7EE2AC975C}"/>
          </ac:spMkLst>
        </pc:spChg>
        <pc:spChg chg="add mod">
          <ac:chgData name="Umar Lone" userId="f595d8b7-38d8-4368-969a-4ad494059bb7" providerId="ADAL" clId="{706A566D-5D7E-4A30-BA3B-07D9BBDEF751}" dt="2019-12-16T13:41:23.808" v="6214" actId="1076"/>
          <ac:spMkLst>
            <pc:docMk/>
            <pc:sldMk cId="3466211535" sldId="1188"/>
            <ac:spMk id="8" creationId="{6D3091E0-715C-4269-8A57-A653CDE32266}"/>
          </ac:spMkLst>
        </pc:spChg>
        <pc:spChg chg="add mod">
          <ac:chgData name="Umar Lone" userId="f595d8b7-38d8-4368-969a-4ad494059bb7" providerId="ADAL" clId="{706A566D-5D7E-4A30-BA3B-07D9BBDEF751}" dt="2019-12-16T13:43:24.036" v="6224" actId="208"/>
          <ac:spMkLst>
            <pc:docMk/>
            <pc:sldMk cId="3466211535" sldId="1188"/>
            <ac:spMk id="10" creationId="{714FA037-CF36-4821-8292-B5C366DB7FBA}"/>
          </ac:spMkLst>
        </pc:spChg>
        <pc:spChg chg="add mod">
          <ac:chgData name="Umar Lone" userId="f595d8b7-38d8-4368-969a-4ad494059bb7" providerId="ADAL" clId="{706A566D-5D7E-4A30-BA3B-07D9BBDEF751}" dt="2019-12-16T13:43:24.036" v="6224" actId="208"/>
          <ac:spMkLst>
            <pc:docMk/>
            <pc:sldMk cId="3466211535" sldId="1188"/>
            <ac:spMk id="11" creationId="{8A6FDDD3-6D5D-4424-A091-E000F340EF29}"/>
          </ac:spMkLst>
        </pc:spChg>
        <pc:spChg chg="add mod">
          <ac:chgData name="Umar Lone" userId="f595d8b7-38d8-4368-969a-4ad494059bb7" providerId="ADAL" clId="{706A566D-5D7E-4A30-BA3B-07D9BBDEF751}" dt="2019-12-16T13:43:24.036" v="6224" actId="208"/>
          <ac:spMkLst>
            <pc:docMk/>
            <pc:sldMk cId="3466211535" sldId="1188"/>
            <ac:spMk id="12" creationId="{8C41272E-FB01-4FC4-B081-024F2669A6BB}"/>
          </ac:spMkLst>
        </pc:spChg>
        <pc:spChg chg="add mod">
          <ac:chgData name="Umar Lone" userId="f595d8b7-38d8-4368-969a-4ad494059bb7" providerId="ADAL" clId="{706A566D-5D7E-4A30-BA3B-07D9BBDEF751}" dt="2019-12-16T13:43:24.036" v="6224" actId="208"/>
          <ac:spMkLst>
            <pc:docMk/>
            <pc:sldMk cId="3466211535" sldId="1188"/>
            <ac:spMk id="13" creationId="{72D7FDD5-0B02-4393-A32A-A5EEF9404450}"/>
          </ac:spMkLst>
        </pc:spChg>
        <pc:spChg chg="add mod">
          <ac:chgData name="Umar Lone" userId="f595d8b7-38d8-4368-969a-4ad494059bb7" providerId="ADAL" clId="{706A566D-5D7E-4A30-BA3B-07D9BBDEF751}" dt="2019-12-16T13:43:24.036" v="6224" actId="208"/>
          <ac:spMkLst>
            <pc:docMk/>
            <pc:sldMk cId="3466211535" sldId="1188"/>
            <ac:spMk id="14" creationId="{9BDFF469-D04F-4C99-80D7-432AAC2EAD9C}"/>
          </ac:spMkLst>
        </pc:spChg>
        <pc:spChg chg="add mod">
          <ac:chgData name="Umar Lone" userId="f595d8b7-38d8-4368-969a-4ad494059bb7" providerId="ADAL" clId="{706A566D-5D7E-4A30-BA3B-07D9BBDEF751}" dt="2019-12-16T13:41:20.574" v="6213" actId="1076"/>
          <ac:spMkLst>
            <pc:docMk/>
            <pc:sldMk cId="3466211535" sldId="1188"/>
            <ac:spMk id="15" creationId="{721A211A-2E9B-4CFA-AE4B-1B03ABDAF573}"/>
          </ac:spMkLst>
        </pc:spChg>
        <pc:spChg chg="add del mod">
          <ac:chgData name="Umar Lone" userId="f595d8b7-38d8-4368-969a-4ad494059bb7" providerId="ADAL" clId="{706A566D-5D7E-4A30-BA3B-07D9BBDEF751}" dt="2019-12-18T07:23:32.141" v="8990" actId="478"/>
          <ac:spMkLst>
            <pc:docMk/>
            <pc:sldMk cId="3466211535" sldId="1188"/>
            <ac:spMk id="19" creationId="{669D2BDE-B2AA-4801-BEFC-075C8D2B7C68}"/>
          </ac:spMkLst>
        </pc:spChg>
        <pc:spChg chg="add del mod">
          <ac:chgData name="Umar Lone" userId="f595d8b7-38d8-4368-969a-4ad494059bb7" providerId="ADAL" clId="{706A566D-5D7E-4A30-BA3B-07D9BBDEF751}" dt="2019-12-18T07:25:27.009" v="9025" actId="478"/>
          <ac:spMkLst>
            <pc:docMk/>
            <pc:sldMk cId="3466211535" sldId="1188"/>
            <ac:spMk id="21" creationId="{50C7B59F-58E8-4327-BF99-5A24F1DA4258}"/>
          </ac:spMkLst>
        </pc:spChg>
        <pc:spChg chg="add del mod">
          <ac:chgData name="Umar Lone" userId="f595d8b7-38d8-4368-969a-4ad494059bb7" providerId="ADAL" clId="{706A566D-5D7E-4A30-BA3B-07D9BBDEF751}" dt="2019-12-18T07:23:33.823" v="8991" actId="478"/>
          <ac:spMkLst>
            <pc:docMk/>
            <pc:sldMk cId="3466211535" sldId="1188"/>
            <ac:spMk id="22" creationId="{9C852319-943A-4A41-A4B9-A55E2B8D2901}"/>
          </ac:spMkLst>
        </pc:spChg>
        <pc:spChg chg="add mod">
          <ac:chgData name="Umar Lone" userId="f595d8b7-38d8-4368-969a-4ad494059bb7" providerId="ADAL" clId="{706A566D-5D7E-4A30-BA3B-07D9BBDEF751}" dt="2019-12-18T10:59:17.971" v="9065" actId="1076"/>
          <ac:spMkLst>
            <pc:docMk/>
            <pc:sldMk cId="3466211535" sldId="1188"/>
            <ac:spMk id="24" creationId="{A2FAC906-7E68-4392-B4AD-46F7319E9339}"/>
          </ac:spMkLst>
        </pc:spChg>
        <pc:spChg chg="add del mod">
          <ac:chgData name="Umar Lone" userId="f595d8b7-38d8-4368-969a-4ad494059bb7" providerId="ADAL" clId="{706A566D-5D7E-4A30-BA3B-07D9BBDEF751}" dt="2019-12-16T13:38:59.792" v="6193" actId="478"/>
          <ac:spMkLst>
            <pc:docMk/>
            <pc:sldMk cId="3466211535" sldId="1188"/>
            <ac:spMk id="24" creationId="{B4B6A5E4-E0F3-4DF8-BE77-47DEE6C1F986}"/>
          </ac:spMkLst>
        </pc:spChg>
        <pc:spChg chg="add del mod">
          <ac:chgData name="Umar Lone" userId="f595d8b7-38d8-4368-969a-4ad494059bb7" providerId="ADAL" clId="{706A566D-5D7E-4A30-BA3B-07D9BBDEF751}" dt="2019-12-18T07:25:27.009" v="9025" actId="478"/>
          <ac:spMkLst>
            <pc:docMk/>
            <pc:sldMk cId="3466211535" sldId="1188"/>
            <ac:spMk id="26" creationId="{726A2BCF-6A43-4049-9C2D-04F5D2CFA30F}"/>
          </ac:spMkLst>
        </pc:spChg>
        <pc:spChg chg="mod">
          <ac:chgData name="Umar Lone" userId="f595d8b7-38d8-4368-969a-4ad494059bb7" providerId="ADAL" clId="{706A566D-5D7E-4A30-BA3B-07D9BBDEF751}" dt="2019-12-18T07:23:20.605" v="8987" actId="5793"/>
          <ac:spMkLst>
            <pc:docMk/>
            <pc:sldMk cId="3466211535" sldId="1188"/>
            <ac:spMk id="30" creationId="{DDA238A5-A6AC-47C6-96D0-7C2531DD97C8}"/>
          </ac:spMkLst>
        </pc:spChg>
        <pc:spChg chg="add mod">
          <ac:chgData name="Umar Lone" userId="f595d8b7-38d8-4368-969a-4ad494059bb7" providerId="ADAL" clId="{706A566D-5D7E-4A30-BA3B-07D9BBDEF751}" dt="2019-12-18T07:25:33.629" v="9026" actId="1076"/>
          <ac:spMkLst>
            <pc:docMk/>
            <pc:sldMk cId="3466211535" sldId="1188"/>
            <ac:spMk id="38" creationId="{CCC9602F-28A5-4474-A5D8-A3EA3B1C117F}"/>
          </ac:spMkLst>
        </pc:spChg>
        <pc:spChg chg="mod">
          <ac:chgData name="Umar Lone" userId="f595d8b7-38d8-4368-969a-4ad494059bb7" providerId="ADAL" clId="{706A566D-5D7E-4A30-BA3B-07D9BBDEF751}" dt="2019-12-18T07:25:12.893" v="9021" actId="20577"/>
          <ac:spMkLst>
            <pc:docMk/>
            <pc:sldMk cId="3466211535" sldId="1188"/>
            <ac:spMk id="42" creationId="{98D61176-FB7B-4CD4-B5DA-2B5C27310A9F}"/>
          </ac:spMkLst>
        </pc:spChg>
        <pc:grpChg chg="add mod">
          <ac:chgData name="Umar Lone" userId="f595d8b7-38d8-4368-969a-4ad494059bb7" providerId="ADAL" clId="{706A566D-5D7E-4A30-BA3B-07D9BBDEF751}" dt="2019-12-18T10:59:17.971" v="9065" actId="1076"/>
          <ac:grpSpMkLst>
            <pc:docMk/>
            <pc:sldMk cId="3466211535" sldId="1188"/>
            <ac:grpSpMk id="28" creationId="{F68066C6-A842-483D-AF1B-F1FE533F0D03}"/>
          </ac:grpSpMkLst>
        </pc:grpChg>
        <pc:grpChg chg="add mod">
          <ac:chgData name="Umar Lone" userId="f595d8b7-38d8-4368-969a-4ad494059bb7" providerId="ADAL" clId="{706A566D-5D7E-4A30-BA3B-07D9BBDEF751}" dt="2019-12-18T07:26:18.388" v="9062" actId="1076"/>
          <ac:grpSpMkLst>
            <pc:docMk/>
            <pc:sldMk cId="3466211535" sldId="1188"/>
            <ac:grpSpMk id="40" creationId="{C274149A-3031-406C-AFE6-930E19902ECC}"/>
          </ac:grpSpMkLst>
        </pc:grpChg>
        <pc:grpChg chg="mod">
          <ac:chgData name="Umar Lone" userId="f595d8b7-38d8-4368-969a-4ad494059bb7" providerId="ADAL" clId="{706A566D-5D7E-4A30-BA3B-07D9BBDEF751}" dt="2019-12-18T07:25:06.030" v="8995" actId="571"/>
          <ac:grpSpMkLst>
            <pc:docMk/>
            <pc:sldMk cId="3466211535" sldId="1188"/>
            <ac:grpSpMk id="41" creationId="{F2E201BB-EB21-4BD9-8261-D65F6EBD000F}"/>
          </ac:grpSpMkLst>
        </pc:grpChg>
        <pc:graphicFrameChg chg="add del mod">
          <ac:chgData name="Umar Lone" userId="f595d8b7-38d8-4368-969a-4ad494059bb7" providerId="ADAL" clId="{706A566D-5D7E-4A30-BA3B-07D9BBDEF751}" dt="2019-12-18T07:23:29.665" v="8989" actId="478"/>
          <ac:graphicFrameMkLst>
            <pc:docMk/>
            <pc:sldMk cId="3466211535" sldId="1188"/>
            <ac:graphicFrameMk id="18" creationId="{D87BAAB2-3270-46F9-9CE4-BF63E3B0B16C}"/>
          </ac:graphicFrameMkLst>
        </pc:graphicFrameChg>
        <pc:graphicFrameChg chg="add del mod">
          <ac:chgData name="Umar Lone" userId="f595d8b7-38d8-4368-969a-4ad494059bb7" providerId="ADAL" clId="{706A566D-5D7E-4A30-BA3B-07D9BBDEF751}" dt="2019-12-18T07:25:27.009" v="9025" actId="478"/>
          <ac:graphicFrameMkLst>
            <pc:docMk/>
            <pc:sldMk cId="3466211535" sldId="1188"/>
            <ac:graphicFrameMk id="20" creationId="{E22E2B8C-79A7-4AF0-82B8-F21F2C2F7958}"/>
          </ac:graphicFrameMkLst>
        </pc:graphicFrameChg>
        <pc:cxnChg chg="add mod">
          <ac:chgData name="Umar Lone" userId="f595d8b7-38d8-4368-969a-4ad494059bb7" providerId="ADAL" clId="{706A566D-5D7E-4A30-BA3B-07D9BBDEF751}" dt="2019-12-16T13:40:23.127" v="6210" actId="1582"/>
          <ac:cxnSpMkLst>
            <pc:docMk/>
            <pc:sldMk cId="3466211535" sldId="1188"/>
            <ac:cxnSpMk id="9" creationId="{CE6DE113-9BC9-4554-B2BC-D902BCDADF5E}"/>
          </ac:cxnSpMkLst>
        </pc:cxnChg>
        <pc:cxnChg chg="add mod">
          <ac:chgData name="Umar Lone" userId="f595d8b7-38d8-4368-969a-4ad494059bb7" providerId="ADAL" clId="{706A566D-5D7E-4A30-BA3B-07D9BBDEF751}" dt="2019-12-16T13:41:51.731" v="6220" actId="1076"/>
          <ac:cxnSpMkLst>
            <pc:docMk/>
            <pc:sldMk cId="3466211535" sldId="1188"/>
            <ac:cxnSpMk id="16" creationId="{CCB1934D-B3AA-4B1D-8018-1448E0B9F3B2}"/>
          </ac:cxnSpMkLst>
        </pc:cxnChg>
        <pc:cxnChg chg="add mod">
          <ac:chgData name="Umar Lone" userId="f595d8b7-38d8-4368-969a-4ad494059bb7" providerId="ADAL" clId="{706A566D-5D7E-4A30-BA3B-07D9BBDEF751}" dt="2019-12-16T13:42:56.617" v="6222" actId="692"/>
          <ac:cxnSpMkLst>
            <pc:docMk/>
            <pc:sldMk cId="3466211535" sldId="1188"/>
            <ac:cxnSpMk id="17" creationId="{CBEC23A3-9E7D-4D6F-AAA6-D0D9D0793EC2}"/>
          </ac:cxnSpMkLst>
        </pc:cxnChg>
        <pc:cxnChg chg="add del mod">
          <ac:chgData name="Umar Lone" userId="f595d8b7-38d8-4368-969a-4ad494059bb7" providerId="ADAL" clId="{706A566D-5D7E-4A30-BA3B-07D9BBDEF751}" dt="2019-12-18T07:23:33.823" v="8991" actId="478"/>
          <ac:cxnSpMkLst>
            <pc:docMk/>
            <pc:sldMk cId="3466211535" sldId="1188"/>
            <ac:cxnSpMk id="23" creationId="{AF0C7E5E-0004-4190-823D-18D37B61333E}"/>
          </ac:cxnSpMkLst>
        </pc:cxnChg>
        <pc:cxnChg chg="add del mod">
          <ac:chgData name="Umar Lone" userId="f595d8b7-38d8-4368-969a-4ad494059bb7" providerId="ADAL" clId="{706A566D-5D7E-4A30-BA3B-07D9BBDEF751}" dt="2019-12-18T07:25:27.009" v="9025" actId="478"/>
          <ac:cxnSpMkLst>
            <pc:docMk/>
            <pc:sldMk cId="3466211535" sldId="1188"/>
            <ac:cxnSpMk id="25" creationId="{601A28FD-307D-4379-89B1-B66E3BDA53D6}"/>
          </ac:cxnSpMkLst>
        </pc:cxnChg>
        <pc:cxnChg chg="add mod">
          <ac:chgData name="Umar Lone" userId="f595d8b7-38d8-4368-969a-4ad494059bb7" providerId="ADAL" clId="{706A566D-5D7E-4A30-BA3B-07D9BBDEF751}" dt="2019-12-18T10:59:17.971" v="9065" actId="1076"/>
          <ac:cxnSpMkLst>
            <pc:docMk/>
            <pc:sldMk cId="3466211535" sldId="1188"/>
            <ac:cxnSpMk id="27" creationId="{03334776-D9EF-4C73-88C9-211DE7304F34}"/>
          </ac:cxnSpMkLst>
        </pc:cxnChg>
        <pc:cxnChg chg="add mod">
          <ac:chgData name="Umar Lone" userId="f595d8b7-38d8-4368-969a-4ad494059bb7" providerId="ADAL" clId="{706A566D-5D7E-4A30-BA3B-07D9BBDEF751}" dt="2019-12-18T07:25:33.629" v="9026" actId="1076"/>
          <ac:cxnSpMkLst>
            <pc:docMk/>
            <pc:sldMk cId="3466211535" sldId="1188"/>
            <ac:cxnSpMk id="39" creationId="{43ACAF21-F5F1-46CB-9C17-3D2B4FC25849}"/>
          </ac:cxnSpMkLst>
        </pc:cxnChg>
      </pc:sldChg>
      <pc:sldChg chg="modSp add modTransition modAnim">
        <pc:chgData name="Umar Lone" userId="f595d8b7-38d8-4368-969a-4ad494059bb7" providerId="ADAL" clId="{706A566D-5D7E-4A30-BA3B-07D9BBDEF751}" dt="2019-12-23T07:13:27.055" v="11943"/>
        <pc:sldMkLst>
          <pc:docMk/>
          <pc:sldMk cId="777706611" sldId="1189"/>
        </pc:sldMkLst>
        <pc:spChg chg="mod">
          <ac:chgData name="Umar Lone" userId="f595d8b7-38d8-4368-969a-4ad494059bb7" providerId="ADAL" clId="{706A566D-5D7E-4A30-BA3B-07D9BBDEF751}" dt="2019-12-16T13:33:13.882" v="5628" actId="123"/>
          <ac:spMkLst>
            <pc:docMk/>
            <pc:sldMk cId="777706611" sldId="1189"/>
            <ac:spMk id="3" creationId="{F8053E4E-E26E-4686-B32C-2F92617BE9D3}"/>
          </ac:spMkLst>
        </pc:spChg>
      </pc:sldChg>
      <pc:sldChg chg="modSp add modTransition modAnim">
        <pc:chgData name="Umar Lone" userId="f595d8b7-38d8-4368-969a-4ad494059bb7" providerId="ADAL" clId="{706A566D-5D7E-4A30-BA3B-07D9BBDEF751}" dt="2019-12-23T07:13:27.055" v="11943"/>
        <pc:sldMkLst>
          <pc:docMk/>
          <pc:sldMk cId="880264933" sldId="1190"/>
        </pc:sldMkLst>
        <pc:spChg chg="mod">
          <ac:chgData name="Umar Lone" userId="f595d8b7-38d8-4368-969a-4ad494059bb7" providerId="ADAL" clId="{706A566D-5D7E-4A30-BA3B-07D9BBDEF751}" dt="2019-12-20T05:29:26.326" v="9454" actId="20577"/>
          <ac:spMkLst>
            <pc:docMk/>
            <pc:sldMk cId="880264933" sldId="1190"/>
            <ac:spMk id="3" creationId="{335622EE-0883-4F27-A9DE-4E84D4CB9B4A}"/>
          </ac:spMkLst>
        </pc:spChg>
      </pc:sldChg>
      <pc:sldChg chg="addSp delSp modSp add modTransition">
        <pc:chgData name="Umar Lone" userId="f595d8b7-38d8-4368-969a-4ad494059bb7" providerId="ADAL" clId="{706A566D-5D7E-4A30-BA3B-07D9BBDEF751}" dt="2019-12-23T07:13:27.055" v="11943"/>
        <pc:sldMkLst>
          <pc:docMk/>
          <pc:sldMk cId="2229353543" sldId="1191"/>
        </pc:sldMkLst>
        <pc:spChg chg="mod">
          <ac:chgData name="Umar Lone" userId="f595d8b7-38d8-4368-969a-4ad494059bb7" providerId="ADAL" clId="{706A566D-5D7E-4A30-BA3B-07D9BBDEF751}" dt="2019-12-18T12:49:57.191" v="9332" actId="20577"/>
          <ac:spMkLst>
            <pc:docMk/>
            <pc:sldMk cId="2229353543" sldId="1191"/>
            <ac:spMk id="6" creationId="{9DB0A55D-5C9B-4E8D-B298-73F414267A1F}"/>
          </ac:spMkLst>
        </pc:spChg>
        <pc:spChg chg="mod">
          <ac:chgData name="Umar Lone" userId="f595d8b7-38d8-4368-969a-4ad494059bb7" providerId="ADAL" clId="{706A566D-5D7E-4A30-BA3B-07D9BBDEF751}" dt="2019-12-20T05:28:48.039" v="9453" actId="114"/>
          <ac:spMkLst>
            <pc:docMk/>
            <pc:sldMk cId="2229353543" sldId="1191"/>
            <ac:spMk id="7" creationId="{6AAEC835-78F1-4D75-8100-3F7EE2AC975C}"/>
          </ac:spMkLst>
        </pc:spChg>
        <pc:spChg chg="mod">
          <ac:chgData name="Umar Lone" userId="f595d8b7-38d8-4368-969a-4ad494059bb7" providerId="ADAL" clId="{706A566D-5D7E-4A30-BA3B-07D9BBDEF751}" dt="2019-12-16T13:44:16.117" v="6254" actId="20577"/>
          <ac:spMkLst>
            <pc:docMk/>
            <pc:sldMk cId="2229353543" sldId="1191"/>
            <ac:spMk id="10" creationId="{714FA037-CF36-4821-8292-B5C366DB7FBA}"/>
          </ac:spMkLst>
        </pc:spChg>
        <pc:spChg chg="mod">
          <ac:chgData name="Umar Lone" userId="f595d8b7-38d8-4368-969a-4ad494059bb7" providerId="ADAL" clId="{706A566D-5D7E-4A30-BA3B-07D9BBDEF751}" dt="2019-12-16T13:44:23.054" v="6263" actId="20577"/>
          <ac:spMkLst>
            <pc:docMk/>
            <pc:sldMk cId="2229353543" sldId="1191"/>
            <ac:spMk id="11" creationId="{8A6FDDD3-6D5D-4424-A091-E000F340EF29}"/>
          </ac:spMkLst>
        </pc:spChg>
        <pc:spChg chg="mod">
          <ac:chgData name="Umar Lone" userId="f595d8b7-38d8-4368-969a-4ad494059bb7" providerId="ADAL" clId="{706A566D-5D7E-4A30-BA3B-07D9BBDEF751}" dt="2019-12-16T13:44:27.498" v="6269" actId="20577"/>
          <ac:spMkLst>
            <pc:docMk/>
            <pc:sldMk cId="2229353543" sldId="1191"/>
            <ac:spMk id="12" creationId="{8C41272E-FB01-4FC4-B081-024F2669A6BB}"/>
          </ac:spMkLst>
        </pc:spChg>
        <pc:spChg chg="mod">
          <ac:chgData name="Umar Lone" userId="f595d8b7-38d8-4368-969a-4ad494059bb7" providerId="ADAL" clId="{706A566D-5D7E-4A30-BA3B-07D9BBDEF751}" dt="2019-12-16T13:44:37.908" v="6289" actId="20577"/>
          <ac:spMkLst>
            <pc:docMk/>
            <pc:sldMk cId="2229353543" sldId="1191"/>
            <ac:spMk id="13" creationId="{72D7FDD5-0B02-4393-A32A-A5EEF9404450}"/>
          </ac:spMkLst>
        </pc:spChg>
        <pc:spChg chg="mod">
          <ac:chgData name="Umar Lone" userId="f595d8b7-38d8-4368-969a-4ad494059bb7" providerId="ADAL" clId="{706A566D-5D7E-4A30-BA3B-07D9BBDEF751}" dt="2019-12-16T13:44:31.764" v="6277" actId="20577"/>
          <ac:spMkLst>
            <pc:docMk/>
            <pc:sldMk cId="2229353543" sldId="1191"/>
            <ac:spMk id="14" creationId="{9BDFF469-D04F-4C99-80D7-432AAC2EAD9C}"/>
          </ac:spMkLst>
        </pc:spChg>
        <pc:spChg chg="del mod">
          <ac:chgData name="Umar Lone" userId="f595d8b7-38d8-4368-969a-4ad494059bb7" providerId="ADAL" clId="{706A566D-5D7E-4A30-BA3B-07D9BBDEF751}" dt="2019-12-18T07:25:47.374" v="9027" actId="478"/>
          <ac:spMkLst>
            <pc:docMk/>
            <pc:sldMk cId="2229353543" sldId="1191"/>
            <ac:spMk id="19" creationId="{669D2BDE-B2AA-4801-BEFC-075C8D2B7C68}"/>
          </ac:spMkLst>
        </pc:spChg>
        <pc:spChg chg="del mod">
          <ac:chgData name="Umar Lone" userId="f595d8b7-38d8-4368-969a-4ad494059bb7" providerId="ADAL" clId="{706A566D-5D7E-4A30-BA3B-07D9BBDEF751}" dt="2019-12-18T07:25:47.374" v="9027" actId="478"/>
          <ac:spMkLst>
            <pc:docMk/>
            <pc:sldMk cId="2229353543" sldId="1191"/>
            <ac:spMk id="21" creationId="{50C7B59F-58E8-4327-BF99-5A24F1DA4258}"/>
          </ac:spMkLst>
        </pc:spChg>
        <pc:spChg chg="del">
          <ac:chgData name="Umar Lone" userId="f595d8b7-38d8-4368-969a-4ad494059bb7" providerId="ADAL" clId="{706A566D-5D7E-4A30-BA3B-07D9BBDEF751}" dt="2019-12-18T07:25:47.374" v="9027" actId="478"/>
          <ac:spMkLst>
            <pc:docMk/>
            <pc:sldMk cId="2229353543" sldId="1191"/>
            <ac:spMk id="22" creationId="{9C852319-943A-4A41-A4B9-A55E2B8D2901}"/>
          </ac:spMkLst>
        </pc:spChg>
        <pc:spChg chg="add mod">
          <ac:chgData name="Umar Lone" userId="f595d8b7-38d8-4368-969a-4ad494059bb7" providerId="ADAL" clId="{706A566D-5D7E-4A30-BA3B-07D9BBDEF751}" dt="2019-12-18T12:26:00.526" v="9069" actId="1076"/>
          <ac:spMkLst>
            <pc:docMk/>
            <pc:sldMk cId="2229353543" sldId="1191"/>
            <ac:spMk id="24" creationId="{CB57CE5A-D634-4850-B9B9-BFC783BFC434}"/>
          </ac:spMkLst>
        </pc:spChg>
        <pc:spChg chg="del">
          <ac:chgData name="Umar Lone" userId="f595d8b7-38d8-4368-969a-4ad494059bb7" providerId="ADAL" clId="{706A566D-5D7E-4A30-BA3B-07D9BBDEF751}" dt="2019-12-18T07:25:47.374" v="9027" actId="478"/>
          <ac:spMkLst>
            <pc:docMk/>
            <pc:sldMk cId="2229353543" sldId="1191"/>
            <ac:spMk id="26" creationId="{726A2BCF-6A43-4049-9C2D-04F5D2CFA30F}"/>
          </ac:spMkLst>
        </pc:spChg>
        <pc:spChg chg="mod">
          <ac:chgData name="Umar Lone" userId="f595d8b7-38d8-4368-969a-4ad494059bb7" providerId="ADAL" clId="{706A566D-5D7E-4A30-BA3B-07D9BBDEF751}" dt="2019-12-18T07:25:59.022" v="9047" actId="20577"/>
          <ac:spMkLst>
            <pc:docMk/>
            <pc:sldMk cId="2229353543" sldId="1191"/>
            <ac:spMk id="30" creationId="{E0CB0B3E-34A3-4497-8145-9498C6FD2398}"/>
          </ac:spMkLst>
        </pc:spChg>
        <pc:spChg chg="add mod">
          <ac:chgData name="Umar Lone" userId="f595d8b7-38d8-4368-969a-4ad494059bb7" providerId="ADAL" clId="{706A566D-5D7E-4A30-BA3B-07D9BBDEF751}" dt="2019-12-18T12:26:27.335" v="9072" actId="1076"/>
          <ac:spMkLst>
            <pc:docMk/>
            <pc:sldMk cId="2229353543" sldId="1191"/>
            <ac:spMk id="38" creationId="{ECBA4250-D28A-4D01-849E-57AC6A6DBBC9}"/>
          </ac:spMkLst>
        </pc:spChg>
        <pc:spChg chg="mod">
          <ac:chgData name="Umar Lone" userId="f595d8b7-38d8-4368-969a-4ad494059bb7" providerId="ADAL" clId="{706A566D-5D7E-4A30-BA3B-07D9BBDEF751}" dt="2019-12-18T07:26:03.954" v="9058" actId="20577"/>
          <ac:spMkLst>
            <pc:docMk/>
            <pc:sldMk cId="2229353543" sldId="1191"/>
            <ac:spMk id="42" creationId="{BE4E36E2-84E4-4706-A3F0-D895B543626B}"/>
          </ac:spMkLst>
        </pc:spChg>
        <pc:grpChg chg="add mod">
          <ac:chgData name="Umar Lone" userId="f595d8b7-38d8-4368-969a-4ad494059bb7" providerId="ADAL" clId="{706A566D-5D7E-4A30-BA3B-07D9BBDEF751}" dt="2019-12-18T12:26:19.259" v="9071" actId="1076"/>
          <ac:grpSpMkLst>
            <pc:docMk/>
            <pc:sldMk cId="2229353543" sldId="1191"/>
            <ac:grpSpMk id="28" creationId="{05F33C8B-ACD8-4C67-8F81-051D6E9D70B1}"/>
          </ac:grpSpMkLst>
        </pc:grpChg>
        <pc:grpChg chg="add mod">
          <ac:chgData name="Umar Lone" userId="f595d8b7-38d8-4368-969a-4ad494059bb7" providerId="ADAL" clId="{706A566D-5D7E-4A30-BA3B-07D9BBDEF751}" dt="2019-12-18T12:26:35.496" v="9075" actId="1076"/>
          <ac:grpSpMkLst>
            <pc:docMk/>
            <pc:sldMk cId="2229353543" sldId="1191"/>
            <ac:grpSpMk id="40" creationId="{65B18199-7CF3-4DCD-AFBE-318107F624E5}"/>
          </ac:grpSpMkLst>
        </pc:grpChg>
        <pc:graphicFrameChg chg="del">
          <ac:chgData name="Umar Lone" userId="f595d8b7-38d8-4368-969a-4ad494059bb7" providerId="ADAL" clId="{706A566D-5D7E-4A30-BA3B-07D9BBDEF751}" dt="2019-12-18T07:25:47.374" v="9027" actId="478"/>
          <ac:graphicFrameMkLst>
            <pc:docMk/>
            <pc:sldMk cId="2229353543" sldId="1191"/>
            <ac:graphicFrameMk id="18" creationId="{D87BAAB2-3270-46F9-9CE4-BF63E3B0B16C}"/>
          </ac:graphicFrameMkLst>
        </pc:graphicFrameChg>
        <pc:graphicFrameChg chg="del">
          <ac:chgData name="Umar Lone" userId="f595d8b7-38d8-4368-969a-4ad494059bb7" providerId="ADAL" clId="{706A566D-5D7E-4A30-BA3B-07D9BBDEF751}" dt="2019-12-18T07:25:47.374" v="9027" actId="478"/>
          <ac:graphicFrameMkLst>
            <pc:docMk/>
            <pc:sldMk cId="2229353543" sldId="1191"/>
            <ac:graphicFrameMk id="20" creationId="{E22E2B8C-79A7-4AF0-82B8-F21F2C2F7958}"/>
          </ac:graphicFrameMkLst>
        </pc:graphicFrameChg>
        <pc:cxnChg chg="del">
          <ac:chgData name="Umar Lone" userId="f595d8b7-38d8-4368-969a-4ad494059bb7" providerId="ADAL" clId="{706A566D-5D7E-4A30-BA3B-07D9BBDEF751}" dt="2019-12-18T07:25:47.374" v="9027" actId="478"/>
          <ac:cxnSpMkLst>
            <pc:docMk/>
            <pc:sldMk cId="2229353543" sldId="1191"/>
            <ac:cxnSpMk id="23" creationId="{AF0C7E5E-0004-4190-823D-18D37B61333E}"/>
          </ac:cxnSpMkLst>
        </pc:cxnChg>
        <pc:cxnChg chg="del">
          <ac:chgData name="Umar Lone" userId="f595d8b7-38d8-4368-969a-4ad494059bb7" providerId="ADAL" clId="{706A566D-5D7E-4A30-BA3B-07D9BBDEF751}" dt="2019-12-18T07:25:47.374" v="9027" actId="478"/>
          <ac:cxnSpMkLst>
            <pc:docMk/>
            <pc:sldMk cId="2229353543" sldId="1191"/>
            <ac:cxnSpMk id="25" creationId="{601A28FD-307D-4379-89B1-B66E3BDA53D6}"/>
          </ac:cxnSpMkLst>
        </pc:cxnChg>
        <pc:cxnChg chg="add mod">
          <ac:chgData name="Umar Lone" userId="f595d8b7-38d8-4368-969a-4ad494059bb7" providerId="ADAL" clId="{706A566D-5D7E-4A30-BA3B-07D9BBDEF751}" dt="2019-12-18T12:26:10.910" v="9070" actId="14100"/>
          <ac:cxnSpMkLst>
            <pc:docMk/>
            <pc:sldMk cId="2229353543" sldId="1191"/>
            <ac:cxnSpMk id="27" creationId="{CA6FF537-480C-46A0-A218-B3CC161F6EF4}"/>
          </ac:cxnSpMkLst>
        </pc:cxnChg>
        <pc:cxnChg chg="add mod">
          <ac:chgData name="Umar Lone" userId="f595d8b7-38d8-4368-969a-4ad494059bb7" providerId="ADAL" clId="{706A566D-5D7E-4A30-BA3B-07D9BBDEF751}" dt="2019-12-18T12:26:33.098" v="9074" actId="14100"/>
          <ac:cxnSpMkLst>
            <pc:docMk/>
            <pc:sldMk cId="2229353543" sldId="1191"/>
            <ac:cxnSpMk id="39" creationId="{DE7EA384-61EC-41A2-B431-033196705D73}"/>
          </ac:cxnSpMkLst>
        </pc:cxnChg>
      </pc:sldChg>
      <pc:sldChg chg="add del">
        <pc:chgData name="Umar Lone" userId="f595d8b7-38d8-4368-969a-4ad494059bb7" providerId="ADAL" clId="{706A566D-5D7E-4A30-BA3B-07D9BBDEF751}" dt="2019-12-20T06:08:41.499" v="9479" actId="47"/>
        <pc:sldMkLst>
          <pc:docMk/>
          <pc:sldMk cId="148767340" sldId="1192"/>
        </pc:sldMkLst>
      </pc:sldChg>
      <pc:sldChg chg="addSp delSp modSp add modTransition modAnim">
        <pc:chgData name="Umar Lone" userId="f595d8b7-38d8-4368-969a-4ad494059bb7" providerId="ADAL" clId="{706A566D-5D7E-4A30-BA3B-07D9BBDEF751}" dt="2019-12-23T07:13:27.055" v="11943"/>
        <pc:sldMkLst>
          <pc:docMk/>
          <pc:sldMk cId="1014194337" sldId="1193"/>
        </pc:sldMkLst>
        <pc:spChg chg="mod">
          <ac:chgData name="Umar Lone" userId="f595d8b7-38d8-4368-969a-4ad494059bb7" providerId="ADAL" clId="{706A566D-5D7E-4A30-BA3B-07D9BBDEF751}" dt="2019-12-20T05:21:49.539" v="9397" actId="20577"/>
          <ac:spMkLst>
            <pc:docMk/>
            <pc:sldMk cId="1014194337" sldId="1193"/>
            <ac:spMk id="3" creationId="{65EC121C-18EC-4AFA-8CC6-5C5D3E60B624}"/>
          </ac:spMkLst>
        </pc:spChg>
        <pc:spChg chg="add del">
          <ac:chgData name="Umar Lone" userId="f595d8b7-38d8-4368-969a-4ad494059bb7" providerId="ADAL" clId="{706A566D-5D7E-4A30-BA3B-07D9BBDEF751}" dt="2019-12-20T05:24:01.967" v="9429" actId="27957"/>
          <ac:spMkLst>
            <pc:docMk/>
            <pc:sldMk cId="1014194337" sldId="1193"/>
            <ac:spMk id="39" creationId="{0C4744FC-9179-444E-BC13-1ED609E7736D}"/>
          </ac:spMkLst>
        </pc:spChg>
        <pc:spChg chg="add del">
          <ac:chgData name="Umar Lone" userId="f595d8b7-38d8-4368-969a-4ad494059bb7" providerId="ADAL" clId="{706A566D-5D7E-4A30-BA3B-07D9BBDEF751}" dt="2019-12-20T05:24:01.967" v="9429" actId="27957"/>
          <ac:spMkLst>
            <pc:docMk/>
            <pc:sldMk cId="1014194337" sldId="1193"/>
            <ac:spMk id="51" creationId="{09D1C28E-0A1F-47F6-9057-3A9298CE1D59}"/>
          </ac:spMkLst>
        </pc:spChg>
        <pc:spChg chg="add del">
          <ac:chgData name="Umar Lone" userId="f595d8b7-38d8-4368-969a-4ad494059bb7" providerId="ADAL" clId="{706A566D-5D7E-4A30-BA3B-07D9BBDEF751}" dt="2019-12-20T05:24:01.967" v="9429" actId="27957"/>
          <ac:spMkLst>
            <pc:docMk/>
            <pc:sldMk cId="1014194337" sldId="1193"/>
            <ac:spMk id="75" creationId="{D9A52510-9B3E-4CE2-8050-105C6FAAC59A}"/>
          </ac:spMkLst>
        </pc:spChg>
        <pc:grpChg chg="mod">
          <ac:chgData name="Umar Lone" userId="f595d8b7-38d8-4368-969a-4ad494059bb7" providerId="ADAL" clId="{706A566D-5D7E-4A30-BA3B-07D9BBDEF751}" dt="2019-12-20T05:23:30.824" v="9406"/>
          <ac:grpSpMkLst>
            <pc:docMk/>
            <pc:sldMk cId="1014194337" sldId="1193"/>
            <ac:grpSpMk id="14" creationId="{DDBFDCB9-3B79-4AE2-9469-589B75F32808}"/>
          </ac:grpSpMkLst>
        </pc:grpChg>
        <pc:grpChg chg="del mod">
          <ac:chgData name="Umar Lone" userId="f595d8b7-38d8-4368-969a-4ad494059bb7" providerId="ADAL" clId="{706A566D-5D7E-4A30-BA3B-07D9BBDEF751}" dt="2019-12-20T05:23:48.908" v="9427"/>
          <ac:grpSpMkLst>
            <pc:docMk/>
            <pc:sldMk cId="1014194337" sldId="1193"/>
            <ac:grpSpMk id="16" creationId="{3D9D6B12-A584-4FAC-AE50-85D1F7579F6E}"/>
          </ac:grpSpMkLst>
        </pc:grpChg>
        <pc:grpChg chg="del mod">
          <ac:chgData name="Umar Lone" userId="f595d8b7-38d8-4368-969a-4ad494059bb7" providerId="ADAL" clId="{706A566D-5D7E-4A30-BA3B-07D9BBDEF751}" dt="2019-12-20T05:23:48.908" v="9427"/>
          <ac:grpSpMkLst>
            <pc:docMk/>
            <pc:sldMk cId="1014194337" sldId="1193"/>
            <ac:grpSpMk id="31" creationId="{27E04577-96B0-471B-A26B-282014F95205}"/>
          </ac:grpSpMkLst>
        </pc:grpChg>
        <pc:grpChg chg="del mod">
          <ac:chgData name="Umar Lone" userId="f595d8b7-38d8-4368-969a-4ad494059bb7" providerId="ADAL" clId="{706A566D-5D7E-4A30-BA3B-07D9BBDEF751}" dt="2019-12-20T05:23:48.908" v="9427"/>
          <ac:grpSpMkLst>
            <pc:docMk/>
            <pc:sldMk cId="1014194337" sldId="1193"/>
            <ac:grpSpMk id="32" creationId="{4D8FE07C-E944-4B2F-91A5-6CABBE04E2D0}"/>
          </ac:grpSpMkLst>
        </pc:grpChg>
        <pc:grpChg chg="mod">
          <ac:chgData name="Umar Lone" userId="f595d8b7-38d8-4368-969a-4ad494059bb7" providerId="ADAL" clId="{706A566D-5D7E-4A30-BA3B-07D9BBDEF751}" dt="2019-12-20T05:23:48.908" v="9427"/>
          <ac:grpSpMkLst>
            <pc:docMk/>
            <pc:sldMk cId="1014194337" sldId="1193"/>
            <ac:grpSpMk id="35" creationId="{06DBE2BF-A4AC-4152-B5EB-E347955593E6}"/>
          </ac:grpSpMkLst>
        </pc:grpChg>
        <pc:grpChg chg="mod">
          <ac:chgData name="Umar Lone" userId="f595d8b7-38d8-4368-969a-4ad494059bb7" providerId="ADAL" clId="{706A566D-5D7E-4A30-BA3B-07D9BBDEF751}" dt="2019-12-20T05:23:48.908" v="9427"/>
          <ac:grpSpMkLst>
            <pc:docMk/>
            <pc:sldMk cId="1014194337" sldId="1193"/>
            <ac:grpSpMk id="36" creationId="{D115E0FB-1E3C-46D7-ADF1-D8325CDB5A5A}"/>
          </ac:grpSpMkLst>
        </pc:grpChg>
        <pc:inkChg chg="add del">
          <ac:chgData name="Umar Lone" userId="f595d8b7-38d8-4368-969a-4ad494059bb7" providerId="ADAL" clId="{706A566D-5D7E-4A30-BA3B-07D9BBDEF751}" dt="2019-12-20T05:23:15.669" v="9398" actId="478"/>
          <ac:inkMkLst>
            <pc:docMk/>
            <pc:sldMk cId="1014194337" sldId="1193"/>
            <ac:inkMk id="6" creationId="{570C9CE1-A5A4-4098-BF5D-F6A8B8932C77}"/>
          </ac:inkMkLst>
        </pc:inkChg>
        <pc:inkChg chg="add del">
          <ac:chgData name="Umar Lone" userId="f595d8b7-38d8-4368-969a-4ad494059bb7" providerId="ADAL" clId="{706A566D-5D7E-4A30-BA3B-07D9BBDEF751}" dt="2019-12-20T05:24:13.543" v="9452" actId="478"/>
          <ac:inkMkLst>
            <pc:docMk/>
            <pc:sldMk cId="1014194337" sldId="1193"/>
            <ac:inkMk id="7" creationId="{125268C9-8069-44EA-BCC0-6CCAB4069421}"/>
          </ac:inkMkLst>
        </pc:inkChg>
        <pc:inkChg chg="add del">
          <ac:chgData name="Umar Lone" userId="f595d8b7-38d8-4368-969a-4ad494059bb7" providerId="ADAL" clId="{706A566D-5D7E-4A30-BA3B-07D9BBDEF751}" dt="2019-12-19T13:01:04.314" v="9356" actId="9405"/>
          <ac:inkMkLst>
            <pc:docMk/>
            <pc:sldMk cId="1014194337" sldId="1193"/>
            <ac:inkMk id="7" creationId="{D39CD192-D1D0-4294-931E-4203D55FEC69}"/>
          </ac:inkMkLst>
        </pc:inkChg>
        <pc:inkChg chg="add del mod">
          <ac:chgData name="Umar Lone" userId="f595d8b7-38d8-4368-969a-4ad494059bb7" providerId="ADAL" clId="{706A566D-5D7E-4A30-BA3B-07D9BBDEF751}" dt="2019-12-20T05:24:10.223" v="9449" actId="478"/>
          <ac:inkMkLst>
            <pc:docMk/>
            <pc:sldMk cId="1014194337" sldId="1193"/>
            <ac:inkMk id="8" creationId="{4FF4596B-FDD7-4857-85A1-B5F26B1E522F}"/>
          </ac:inkMkLst>
        </pc:inkChg>
        <pc:inkChg chg="add del">
          <ac:chgData name="Umar Lone" userId="f595d8b7-38d8-4368-969a-4ad494059bb7" providerId="ADAL" clId="{706A566D-5D7E-4A30-BA3B-07D9BBDEF751}" dt="2019-12-19T13:00:35.939" v="9355" actId="9405"/>
          <ac:inkMkLst>
            <pc:docMk/>
            <pc:sldMk cId="1014194337" sldId="1193"/>
            <ac:inkMk id="8" creationId="{6A6B135E-35F4-44D4-93E7-2B1633B3D69D}"/>
          </ac:inkMkLst>
        </pc:inkChg>
        <pc:inkChg chg="add del mod">
          <ac:chgData name="Umar Lone" userId="f595d8b7-38d8-4368-969a-4ad494059bb7" providerId="ADAL" clId="{706A566D-5D7E-4A30-BA3B-07D9BBDEF751}" dt="2019-12-20T05:24:12.080" v="9451" actId="478"/>
          <ac:inkMkLst>
            <pc:docMk/>
            <pc:sldMk cId="1014194337" sldId="1193"/>
            <ac:inkMk id="9" creationId="{587DB5D7-6373-4225-8875-44FB504A9144}"/>
          </ac:inkMkLst>
        </pc:inkChg>
        <pc:inkChg chg="add del mod">
          <ac:chgData name="Umar Lone" userId="f595d8b7-38d8-4368-969a-4ad494059bb7" providerId="ADAL" clId="{706A566D-5D7E-4A30-BA3B-07D9BBDEF751}" dt="2019-12-20T05:24:11.205" v="9450" actId="478"/>
          <ac:inkMkLst>
            <pc:docMk/>
            <pc:sldMk cId="1014194337" sldId="1193"/>
            <ac:inkMk id="10" creationId="{B56DA87E-F1BD-4DF1-85E9-602A4832BBB4}"/>
          </ac:inkMkLst>
        </pc:inkChg>
        <pc:inkChg chg="add del mod">
          <ac:chgData name="Umar Lone" userId="f595d8b7-38d8-4368-969a-4ad494059bb7" providerId="ADAL" clId="{706A566D-5D7E-4A30-BA3B-07D9BBDEF751}" dt="2019-12-20T05:24:06.787" v="9448" actId="9405"/>
          <ac:inkMkLst>
            <pc:docMk/>
            <pc:sldMk cId="1014194337" sldId="1193"/>
            <ac:inkMk id="11" creationId="{6094FEB7-7147-4815-B2EE-46C3CBC52E04}"/>
          </ac:inkMkLst>
        </pc:inkChg>
        <pc:inkChg chg="add del mod">
          <ac:chgData name="Umar Lone" userId="f595d8b7-38d8-4368-969a-4ad494059bb7" providerId="ADAL" clId="{706A566D-5D7E-4A30-BA3B-07D9BBDEF751}" dt="2019-12-20T05:24:06.623" v="9447" actId="9405"/>
          <ac:inkMkLst>
            <pc:docMk/>
            <pc:sldMk cId="1014194337" sldId="1193"/>
            <ac:inkMk id="12" creationId="{2E72EC90-D945-4CD1-8CAD-BF7F007F28AF}"/>
          </ac:inkMkLst>
        </pc:inkChg>
        <pc:inkChg chg="add del mod">
          <ac:chgData name="Umar Lone" userId="f595d8b7-38d8-4368-969a-4ad494059bb7" providerId="ADAL" clId="{706A566D-5D7E-4A30-BA3B-07D9BBDEF751}" dt="2019-12-20T05:23:31.417" v="9407" actId="9405"/>
          <ac:inkMkLst>
            <pc:docMk/>
            <pc:sldMk cId="1014194337" sldId="1193"/>
            <ac:inkMk id="13" creationId="{1EEA82CE-19A6-474A-9058-E1CAA1445015}"/>
          </ac:inkMkLst>
        </pc:inkChg>
        <pc:inkChg chg="add del mod">
          <ac:chgData name="Umar Lone" userId="f595d8b7-38d8-4368-969a-4ad494059bb7" providerId="ADAL" clId="{706A566D-5D7E-4A30-BA3B-07D9BBDEF751}" dt="2019-12-20T05:24:06.452" v="9446" actId="9405"/>
          <ac:inkMkLst>
            <pc:docMk/>
            <pc:sldMk cId="1014194337" sldId="1193"/>
            <ac:inkMk id="15" creationId="{95422108-F9E5-4804-BF70-71F0ADA7FC57}"/>
          </ac:inkMkLst>
        </pc:inkChg>
        <pc:inkChg chg="add del mod">
          <ac:chgData name="Umar Lone" userId="f595d8b7-38d8-4368-969a-4ad494059bb7" providerId="ADAL" clId="{706A566D-5D7E-4A30-BA3B-07D9BBDEF751}" dt="2019-12-20T05:24:06.277" v="9445" actId="9405"/>
          <ac:inkMkLst>
            <pc:docMk/>
            <pc:sldMk cId="1014194337" sldId="1193"/>
            <ac:inkMk id="17" creationId="{CB8FA425-997B-45B8-BF6B-E429C4A71215}"/>
          </ac:inkMkLst>
        </pc:inkChg>
        <pc:inkChg chg="add del mod">
          <ac:chgData name="Umar Lone" userId="f595d8b7-38d8-4368-969a-4ad494059bb7" providerId="ADAL" clId="{706A566D-5D7E-4A30-BA3B-07D9BBDEF751}" dt="2019-12-20T05:24:06.095" v="9444" actId="9405"/>
          <ac:inkMkLst>
            <pc:docMk/>
            <pc:sldMk cId="1014194337" sldId="1193"/>
            <ac:inkMk id="18" creationId="{177FCB58-978F-45D1-B72D-39EE64B297E0}"/>
          </ac:inkMkLst>
        </pc:inkChg>
        <pc:inkChg chg="add del mod">
          <ac:chgData name="Umar Lone" userId="f595d8b7-38d8-4368-969a-4ad494059bb7" providerId="ADAL" clId="{706A566D-5D7E-4A30-BA3B-07D9BBDEF751}" dt="2019-12-20T05:24:05.918" v="9443" actId="9405"/>
          <ac:inkMkLst>
            <pc:docMk/>
            <pc:sldMk cId="1014194337" sldId="1193"/>
            <ac:inkMk id="19" creationId="{1F29D9BC-0F38-40FA-BF22-565DEE375420}"/>
          </ac:inkMkLst>
        </pc:inkChg>
        <pc:inkChg chg="add del mod">
          <ac:chgData name="Umar Lone" userId="f595d8b7-38d8-4368-969a-4ad494059bb7" providerId="ADAL" clId="{706A566D-5D7E-4A30-BA3B-07D9BBDEF751}" dt="2019-12-20T05:24:05.764" v="9442" actId="9405"/>
          <ac:inkMkLst>
            <pc:docMk/>
            <pc:sldMk cId="1014194337" sldId="1193"/>
            <ac:inkMk id="20" creationId="{29EDCD27-5F6D-4974-8C02-87D944BC60A4}"/>
          </ac:inkMkLst>
        </pc:inkChg>
        <pc:inkChg chg="add del mod">
          <ac:chgData name="Umar Lone" userId="f595d8b7-38d8-4368-969a-4ad494059bb7" providerId="ADAL" clId="{706A566D-5D7E-4A30-BA3B-07D9BBDEF751}" dt="2019-12-20T05:24:05.582" v="9441" actId="9405"/>
          <ac:inkMkLst>
            <pc:docMk/>
            <pc:sldMk cId="1014194337" sldId="1193"/>
            <ac:inkMk id="21" creationId="{2C362F77-ACF0-4ED4-8C41-53DAC6EE6672}"/>
          </ac:inkMkLst>
        </pc:inkChg>
        <pc:inkChg chg="add del mod">
          <ac:chgData name="Umar Lone" userId="f595d8b7-38d8-4368-969a-4ad494059bb7" providerId="ADAL" clId="{706A566D-5D7E-4A30-BA3B-07D9BBDEF751}" dt="2019-12-20T05:24:05.422" v="9440" actId="9405"/>
          <ac:inkMkLst>
            <pc:docMk/>
            <pc:sldMk cId="1014194337" sldId="1193"/>
            <ac:inkMk id="22" creationId="{94092ABA-5D3B-4229-B4C5-F40C7210A682}"/>
          </ac:inkMkLst>
        </pc:inkChg>
        <pc:inkChg chg="add del mod">
          <ac:chgData name="Umar Lone" userId="f595d8b7-38d8-4368-969a-4ad494059bb7" providerId="ADAL" clId="{706A566D-5D7E-4A30-BA3B-07D9BBDEF751}" dt="2019-12-20T05:24:05.268" v="9439" actId="9405"/>
          <ac:inkMkLst>
            <pc:docMk/>
            <pc:sldMk cId="1014194337" sldId="1193"/>
            <ac:inkMk id="23" creationId="{E40C7B1B-1BD6-46A2-8B6B-829F7C42B973}"/>
          </ac:inkMkLst>
        </pc:inkChg>
        <pc:inkChg chg="add del mod">
          <ac:chgData name="Umar Lone" userId="f595d8b7-38d8-4368-969a-4ad494059bb7" providerId="ADAL" clId="{706A566D-5D7E-4A30-BA3B-07D9BBDEF751}" dt="2019-12-20T05:24:05.087" v="9438" actId="9405"/>
          <ac:inkMkLst>
            <pc:docMk/>
            <pc:sldMk cId="1014194337" sldId="1193"/>
            <ac:inkMk id="24" creationId="{957E5EC6-2E32-426D-9AB9-AB0E6D4B4DF8}"/>
          </ac:inkMkLst>
        </pc:inkChg>
        <pc:inkChg chg="add del mod">
          <ac:chgData name="Umar Lone" userId="f595d8b7-38d8-4368-969a-4ad494059bb7" providerId="ADAL" clId="{706A566D-5D7E-4A30-BA3B-07D9BBDEF751}" dt="2019-12-20T05:24:04.932" v="9437" actId="9405"/>
          <ac:inkMkLst>
            <pc:docMk/>
            <pc:sldMk cId="1014194337" sldId="1193"/>
            <ac:inkMk id="25" creationId="{5140CD1C-0C28-4905-9F8A-4BF3A00689C1}"/>
          </ac:inkMkLst>
        </pc:inkChg>
        <pc:inkChg chg="add del mod">
          <ac:chgData name="Umar Lone" userId="f595d8b7-38d8-4368-969a-4ad494059bb7" providerId="ADAL" clId="{706A566D-5D7E-4A30-BA3B-07D9BBDEF751}" dt="2019-12-20T05:24:04.771" v="9436" actId="9405"/>
          <ac:inkMkLst>
            <pc:docMk/>
            <pc:sldMk cId="1014194337" sldId="1193"/>
            <ac:inkMk id="26" creationId="{63319C1C-3B44-40CD-B829-078C92890CDB}"/>
          </ac:inkMkLst>
        </pc:inkChg>
        <pc:inkChg chg="add del mod">
          <ac:chgData name="Umar Lone" userId="f595d8b7-38d8-4368-969a-4ad494059bb7" providerId="ADAL" clId="{706A566D-5D7E-4A30-BA3B-07D9BBDEF751}" dt="2019-12-20T05:24:04.628" v="9435" actId="9405"/>
          <ac:inkMkLst>
            <pc:docMk/>
            <pc:sldMk cId="1014194337" sldId="1193"/>
            <ac:inkMk id="27" creationId="{E83EDA29-DC3B-4754-AC53-0CC0E18D0373}"/>
          </ac:inkMkLst>
        </pc:inkChg>
        <pc:inkChg chg="add del mod">
          <ac:chgData name="Umar Lone" userId="f595d8b7-38d8-4368-969a-4ad494059bb7" providerId="ADAL" clId="{706A566D-5D7E-4A30-BA3B-07D9BBDEF751}" dt="2019-12-20T05:24:04.468" v="9434" actId="9405"/>
          <ac:inkMkLst>
            <pc:docMk/>
            <pc:sldMk cId="1014194337" sldId="1193"/>
            <ac:inkMk id="28" creationId="{381EB02D-03BA-47D5-BF3F-21CBBA0AB199}"/>
          </ac:inkMkLst>
        </pc:inkChg>
        <pc:inkChg chg="add del mod">
          <ac:chgData name="Umar Lone" userId="f595d8b7-38d8-4368-969a-4ad494059bb7" providerId="ADAL" clId="{706A566D-5D7E-4A30-BA3B-07D9BBDEF751}" dt="2019-12-20T05:24:04.286" v="9433" actId="9405"/>
          <ac:inkMkLst>
            <pc:docMk/>
            <pc:sldMk cId="1014194337" sldId="1193"/>
            <ac:inkMk id="29" creationId="{0CBA19FE-DB2C-48CB-85EA-F26744CF9B10}"/>
          </ac:inkMkLst>
        </pc:inkChg>
        <pc:inkChg chg="add del mod">
          <ac:chgData name="Umar Lone" userId="f595d8b7-38d8-4368-969a-4ad494059bb7" providerId="ADAL" clId="{706A566D-5D7E-4A30-BA3B-07D9BBDEF751}" dt="2019-12-20T05:24:04.129" v="9432" actId="9405"/>
          <ac:inkMkLst>
            <pc:docMk/>
            <pc:sldMk cId="1014194337" sldId="1193"/>
            <ac:inkMk id="30" creationId="{EE576B0E-8D68-412B-AF0E-6D7BA7B2D767}"/>
          </ac:inkMkLst>
        </pc:inkChg>
        <pc:inkChg chg="add del mod">
          <ac:chgData name="Umar Lone" userId="f595d8b7-38d8-4368-969a-4ad494059bb7" providerId="ADAL" clId="{706A566D-5D7E-4A30-BA3B-07D9BBDEF751}" dt="2019-12-20T05:24:03.965" v="9431" actId="9405"/>
          <ac:inkMkLst>
            <pc:docMk/>
            <pc:sldMk cId="1014194337" sldId="1193"/>
            <ac:inkMk id="33" creationId="{0EFC2654-7CF8-489E-82E3-1EACCFC946F1}"/>
          </ac:inkMkLst>
        </pc:inkChg>
        <pc:inkChg chg="add del mod">
          <ac:chgData name="Umar Lone" userId="f595d8b7-38d8-4368-969a-4ad494059bb7" providerId="ADAL" clId="{706A566D-5D7E-4A30-BA3B-07D9BBDEF751}" dt="2019-12-20T05:24:03.810" v="9430" actId="9405"/>
          <ac:inkMkLst>
            <pc:docMk/>
            <pc:sldMk cId="1014194337" sldId="1193"/>
            <ac:inkMk id="34" creationId="{58FED8E4-2CFD-4C8D-A7E1-EA092B29E007}"/>
          </ac:inkMkLst>
        </pc:inkChg>
      </pc:sldChg>
      <pc:sldChg chg="modSp add modTransition modAnim">
        <pc:chgData name="Umar Lone" userId="f595d8b7-38d8-4368-969a-4ad494059bb7" providerId="ADAL" clId="{706A566D-5D7E-4A30-BA3B-07D9BBDEF751}" dt="2019-12-23T07:13:27.055" v="11943"/>
        <pc:sldMkLst>
          <pc:docMk/>
          <pc:sldMk cId="2755080068" sldId="1194"/>
        </pc:sldMkLst>
        <pc:spChg chg="mod">
          <ac:chgData name="Umar Lone" userId="f595d8b7-38d8-4368-969a-4ad494059bb7" providerId="ADAL" clId="{706A566D-5D7E-4A30-BA3B-07D9BBDEF751}" dt="2019-12-16T14:31:08.024" v="6603" actId="20577"/>
          <ac:spMkLst>
            <pc:docMk/>
            <pc:sldMk cId="2755080068" sldId="1194"/>
            <ac:spMk id="3" creationId="{65EC121C-18EC-4AFA-8CC6-5C5D3E60B624}"/>
          </ac:spMkLst>
        </pc:spChg>
      </pc:sldChg>
      <pc:sldChg chg="modSp add modTransition modAnim">
        <pc:chgData name="Umar Lone" userId="f595d8b7-38d8-4368-969a-4ad494059bb7" providerId="ADAL" clId="{706A566D-5D7E-4A30-BA3B-07D9BBDEF751}" dt="2019-12-23T07:13:27.055" v="11943"/>
        <pc:sldMkLst>
          <pc:docMk/>
          <pc:sldMk cId="552942462" sldId="1195"/>
        </pc:sldMkLst>
        <pc:spChg chg="mod">
          <ac:chgData name="Umar Lone" userId="f595d8b7-38d8-4368-969a-4ad494059bb7" providerId="ADAL" clId="{706A566D-5D7E-4A30-BA3B-07D9BBDEF751}" dt="2019-12-20T05:29:50.921" v="9463" actId="20577"/>
          <ac:spMkLst>
            <pc:docMk/>
            <pc:sldMk cId="552942462" sldId="1195"/>
            <ac:spMk id="3" creationId="{96A4A297-59EE-4691-BF68-5BECC63E8EC7}"/>
          </ac:spMkLst>
        </pc:spChg>
      </pc:sldChg>
      <pc:sldChg chg="addSp modSp add modTransition modAnim">
        <pc:chgData name="Umar Lone" userId="f595d8b7-38d8-4368-969a-4ad494059bb7" providerId="ADAL" clId="{706A566D-5D7E-4A30-BA3B-07D9BBDEF751}" dt="2019-12-23T07:13:27.055" v="11943"/>
        <pc:sldMkLst>
          <pc:docMk/>
          <pc:sldMk cId="1541335973" sldId="1196"/>
        </pc:sldMkLst>
        <pc:spChg chg="mod">
          <ac:chgData name="Umar Lone" userId="f595d8b7-38d8-4368-969a-4ad494059bb7" providerId="ADAL" clId="{706A566D-5D7E-4A30-BA3B-07D9BBDEF751}" dt="2019-12-17T03:48:44.618" v="7121" actId="20577"/>
          <ac:spMkLst>
            <pc:docMk/>
            <pc:sldMk cId="1541335973" sldId="1196"/>
            <ac:spMk id="2" creationId="{64BDB974-B1CF-4467-8BBB-6B67517BA3F3}"/>
          </ac:spMkLst>
        </pc:spChg>
        <pc:spChg chg="mod">
          <ac:chgData name="Umar Lone" userId="f595d8b7-38d8-4368-969a-4ad494059bb7" providerId="ADAL" clId="{706A566D-5D7E-4A30-BA3B-07D9BBDEF751}" dt="2019-12-17T03:49:50.936" v="7124" actId="6549"/>
          <ac:spMkLst>
            <pc:docMk/>
            <pc:sldMk cId="1541335973" sldId="1196"/>
            <ac:spMk id="8" creationId="{908BCCCE-64A7-45AE-A899-F8ADA4B7D297}"/>
          </ac:spMkLst>
        </pc:spChg>
        <pc:spChg chg="add mod">
          <ac:chgData name="Umar Lone" userId="f595d8b7-38d8-4368-969a-4ad494059bb7" providerId="ADAL" clId="{706A566D-5D7E-4A30-BA3B-07D9BBDEF751}" dt="2019-12-17T03:50:44.011" v="7140" actId="20577"/>
          <ac:spMkLst>
            <pc:docMk/>
            <pc:sldMk cId="1541335973" sldId="1196"/>
            <ac:spMk id="16" creationId="{3AC71FCF-9CC6-4E90-B5A4-ACBE959C3049}"/>
          </ac:spMkLst>
        </pc:spChg>
        <pc:spChg chg="add mod">
          <ac:chgData name="Umar Lone" userId="f595d8b7-38d8-4368-969a-4ad494059bb7" providerId="ADAL" clId="{706A566D-5D7E-4A30-BA3B-07D9BBDEF751}" dt="2019-12-17T03:50:55.548" v="7156" actId="20577"/>
          <ac:spMkLst>
            <pc:docMk/>
            <pc:sldMk cId="1541335973" sldId="1196"/>
            <ac:spMk id="17" creationId="{D632ADAA-EE5B-4B70-8EE2-3C3DD9A2173E}"/>
          </ac:spMkLst>
        </pc:spChg>
        <pc:spChg chg="add mod">
          <ac:chgData name="Umar Lone" userId="f595d8b7-38d8-4368-969a-4ad494059bb7" providerId="ADAL" clId="{706A566D-5D7E-4A30-BA3B-07D9BBDEF751}" dt="2019-12-17T03:51:28.071" v="7223" actId="14100"/>
          <ac:spMkLst>
            <pc:docMk/>
            <pc:sldMk cId="1541335973" sldId="1196"/>
            <ac:spMk id="18" creationId="{A7257DBC-DEF8-42ED-9107-EF3CFB701443}"/>
          </ac:spMkLst>
        </pc:spChg>
        <pc:spChg chg="mod">
          <ac:chgData name="Umar Lone" userId="f595d8b7-38d8-4368-969a-4ad494059bb7" providerId="ADAL" clId="{706A566D-5D7E-4A30-BA3B-07D9BBDEF751}" dt="2019-12-17T03:51:37.358" v="7240" actId="20577"/>
          <ac:spMkLst>
            <pc:docMk/>
            <pc:sldMk cId="1541335973" sldId="1196"/>
            <ac:spMk id="22" creationId="{6CB3F97A-34D1-4C77-83BE-388C051730FF}"/>
          </ac:spMkLst>
        </pc:spChg>
        <pc:grpChg chg="add mod">
          <ac:chgData name="Umar Lone" userId="f595d8b7-38d8-4368-969a-4ad494059bb7" providerId="ADAL" clId="{706A566D-5D7E-4A30-BA3B-07D9BBDEF751}" dt="2019-12-17T03:50:03.282" v="7126" actId="14100"/>
          <ac:grpSpMkLst>
            <pc:docMk/>
            <pc:sldMk cId="1541335973" sldId="1196"/>
            <ac:grpSpMk id="5" creationId="{5BA0092D-D84E-45AD-A17D-EA4D1E50C779}"/>
          </ac:grpSpMkLst>
        </pc:grpChg>
        <pc:grpChg chg="add mod">
          <ac:chgData name="Umar Lone" userId="f595d8b7-38d8-4368-969a-4ad494059bb7" providerId="ADAL" clId="{706A566D-5D7E-4A30-BA3B-07D9BBDEF751}" dt="2019-12-17T03:51:56.512" v="7243" actId="1076"/>
          <ac:grpSpMkLst>
            <pc:docMk/>
            <pc:sldMk cId="1541335973" sldId="1196"/>
            <ac:grpSpMk id="19" creationId="{71420B5C-6ACE-4B1A-B46B-5E02E9E7B51F}"/>
          </ac:grpSpMkLst>
        </pc:grpChg>
        <pc:grpChg chg="mod">
          <ac:chgData name="Umar Lone" userId="f595d8b7-38d8-4368-969a-4ad494059bb7" providerId="ADAL" clId="{706A566D-5D7E-4A30-BA3B-07D9BBDEF751}" dt="2019-12-17T03:50:06.389" v="7127"/>
          <ac:grpSpMkLst>
            <pc:docMk/>
            <pc:sldMk cId="1541335973" sldId="1196"/>
            <ac:grpSpMk id="20" creationId="{B3D9C105-2C95-45BB-AD32-79E0BC9AE1A8}"/>
          </ac:grpSpMkLst>
        </pc:grpChg>
        <pc:cxnChg chg="mod">
          <ac:chgData name="Umar Lone" userId="f595d8b7-38d8-4368-969a-4ad494059bb7" providerId="ADAL" clId="{706A566D-5D7E-4A30-BA3B-07D9BBDEF751}" dt="2019-12-17T03:51:50.894" v="7242" actId="14100"/>
          <ac:cxnSpMkLst>
            <pc:docMk/>
            <pc:sldMk cId="1541335973" sldId="1196"/>
            <ac:cxnSpMk id="21" creationId="{A7D17B9F-F0CD-4723-80DA-70D10889DE7E}"/>
          </ac:cxnSpMkLst>
        </pc:cxnChg>
      </pc:sldChg>
      <pc:sldChg chg="modSp add del">
        <pc:chgData name="Umar Lone" userId="f595d8b7-38d8-4368-969a-4ad494059bb7" providerId="ADAL" clId="{706A566D-5D7E-4A30-BA3B-07D9BBDEF751}" dt="2019-12-17T03:35:58.125" v="6979" actId="47"/>
        <pc:sldMkLst>
          <pc:docMk/>
          <pc:sldMk cId="1851808542" sldId="1196"/>
        </pc:sldMkLst>
        <pc:spChg chg="mod">
          <ac:chgData name="Umar Lone" userId="f595d8b7-38d8-4368-969a-4ad494059bb7" providerId="ADAL" clId="{706A566D-5D7E-4A30-BA3B-07D9BBDEF751}" dt="2019-12-17T03:33:47.968" v="6961" actId="20577"/>
          <ac:spMkLst>
            <pc:docMk/>
            <pc:sldMk cId="1851808542" sldId="1196"/>
            <ac:spMk id="2" creationId="{20E2711C-E9F9-4443-8B4D-21F011FC7006}"/>
          </ac:spMkLst>
        </pc:spChg>
      </pc:sldChg>
      <pc:sldChg chg="addSp delSp modSp add modTransition modAnim">
        <pc:chgData name="Umar Lone" userId="f595d8b7-38d8-4368-969a-4ad494059bb7" providerId="ADAL" clId="{706A566D-5D7E-4A30-BA3B-07D9BBDEF751}" dt="2019-12-23T07:13:27.055" v="11943"/>
        <pc:sldMkLst>
          <pc:docMk/>
          <pc:sldMk cId="1968546126" sldId="1197"/>
        </pc:sldMkLst>
        <pc:spChg chg="del">
          <ac:chgData name="Umar Lone" userId="f595d8b7-38d8-4368-969a-4ad494059bb7" providerId="ADAL" clId="{706A566D-5D7E-4A30-BA3B-07D9BBDEF751}" dt="2019-12-18T05:32:24.541" v="7295"/>
          <ac:spMkLst>
            <pc:docMk/>
            <pc:sldMk cId="1968546126" sldId="1197"/>
            <ac:spMk id="2" creationId="{4A1EF933-5600-416F-A37B-6DC26CBB17A6}"/>
          </ac:spMkLst>
        </pc:spChg>
        <pc:spChg chg="add mod">
          <ac:chgData name="Umar Lone" userId="f595d8b7-38d8-4368-969a-4ad494059bb7" providerId="ADAL" clId="{706A566D-5D7E-4A30-BA3B-07D9BBDEF751}" dt="2019-12-18T05:32:44.522" v="7337" actId="20577"/>
          <ac:spMkLst>
            <pc:docMk/>
            <pc:sldMk cId="1968546126" sldId="1197"/>
            <ac:spMk id="5" creationId="{4EC80B65-9DDA-4730-9265-5325FC5837C8}"/>
          </ac:spMkLst>
        </pc:spChg>
        <pc:spChg chg="add del mod">
          <ac:chgData name="Umar Lone" userId="f595d8b7-38d8-4368-969a-4ad494059bb7" providerId="ADAL" clId="{706A566D-5D7E-4A30-BA3B-07D9BBDEF751}" dt="2019-12-18T05:38:08.511" v="7906" actId="478"/>
          <ac:spMkLst>
            <pc:docMk/>
            <pc:sldMk cId="1968546126" sldId="1197"/>
            <ac:spMk id="6" creationId="{AAEE8356-1637-4CB7-9946-290B941BA5AC}"/>
          </ac:spMkLst>
        </pc:spChg>
        <pc:spChg chg="add mod">
          <ac:chgData name="Umar Lone" userId="f595d8b7-38d8-4368-969a-4ad494059bb7" providerId="ADAL" clId="{706A566D-5D7E-4A30-BA3B-07D9BBDEF751}" dt="2019-12-18T06:01:50.489" v="8313" actId="27636"/>
          <ac:spMkLst>
            <pc:docMk/>
            <pc:sldMk cId="1968546126" sldId="1197"/>
            <ac:spMk id="7" creationId="{4DB75F1D-A16C-4D45-9FF8-DB66EDBAEBF4}"/>
          </ac:spMkLst>
        </pc:spChg>
        <pc:spChg chg="add del mod">
          <ac:chgData name="Umar Lone" userId="f595d8b7-38d8-4368-969a-4ad494059bb7" providerId="ADAL" clId="{706A566D-5D7E-4A30-BA3B-07D9BBDEF751}" dt="2019-12-18T05:38:10.320" v="7907" actId="478"/>
          <ac:spMkLst>
            <pc:docMk/>
            <pc:sldMk cId="1968546126" sldId="1197"/>
            <ac:spMk id="8" creationId="{D6F2884D-76B2-4C91-8277-577367852DA5}"/>
          </ac:spMkLst>
        </pc:spChg>
        <pc:spChg chg="add mod">
          <ac:chgData name="Umar Lone" userId="f595d8b7-38d8-4368-969a-4ad494059bb7" providerId="ADAL" clId="{706A566D-5D7E-4A30-BA3B-07D9BBDEF751}" dt="2019-12-18T06:01:54.208" v="8335" actId="20577"/>
          <ac:spMkLst>
            <pc:docMk/>
            <pc:sldMk cId="1968546126" sldId="1197"/>
            <ac:spMk id="9" creationId="{BB4F978B-9E27-4266-9014-EBB5908C5483}"/>
          </ac:spMkLst>
        </pc:spChg>
      </pc:sldChg>
      <pc:sldChg chg="addSp delSp modSp add modTransition">
        <pc:chgData name="Umar Lone" userId="f595d8b7-38d8-4368-969a-4ad494059bb7" providerId="ADAL" clId="{706A566D-5D7E-4A30-BA3B-07D9BBDEF751}" dt="2019-12-23T07:13:27.055" v="11943"/>
        <pc:sldMkLst>
          <pc:docMk/>
          <pc:sldMk cId="28854679" sldId="1198"/>
        </pc:sldMkLst>
        <pc:spChg chg="mod">
          <ac:chgData name="Umar Lone" userId="f595d8b7-38d8-4368-969a-4ad494059bb7" providerId="ADAL" clId="{706A566D-5D7E-4A30-BA3B-07D9BBDEF751}" dt="2019-12-18T06:34:23.672" v="8557" actId="20577"/>
          <ac:spMkLst>
            <pc:docMk/>
            <pc:sldMk cId="28854679" sldId="1198"/>
            <ac:spMk id="2" creationId="{DBFC7394-33C9-4E06-9233-FCEBE5870CBF}"/>
          </ac:spMkLst>
        </pc:spChg>
        <pc:spChg chg="mod">
          <ac:chgData name="Umar Lone" userId="f595d8b7-38d8-4368-969a-4ad494059bb7" providerId="ADAL" clId="{706A566D-5D7E-4A30-BA3B-07D9BBDEF751}" dt="2019-12-18T06:40:32.022" v="8586" actId="1076"/>
          <ac:spMkLst>
            <pc:docMk/>
            <pc:sldMk cId="28854679" sldId="1198"/>
            <ac:spMk id="6" creationId="{9321BD85-B461-44BB-AE7A-DE8BC9A95B4F}"/>
          </ac:spMkLst>
        </pc:spChg>
        <pc:spChg chg="mod">
          <ac:chgData name="Umar Lone" userId="f595d8b7-38d8-4368-969a-4ad494059bb7" providerId="ADAL" clId="{706A566D-5D7E-4A30-BA3B-07D9BBDEF751}" dt="2019-12-18T06:40:32.022" v="8586" actId="1076"/>
          <ac:spMkLst>
            <pc:docMk/>
            <pc:sldMk cId="28854679" sldId="1198"/>
            <ac:spMk id="7" creationId="{1FDD104B-D348-434C-AA69-87AF79E75FAB}"/>
          </ac:spMkLst>
        </pc:spChg>
        <pc:spChg chg="mod">
          <ac:chgData name="Umar Lone" userId="f595d8b7-38d8-4368-969a-4ad494059bb7" providerId="ADAL" clId="{706A566D-5D7E-4A30-BA3B-07D9BBDEF751}" dt="2019-12-18T06:40:32.022" v="8586" actId="1076"/>
          <ac:spMkLst>
            <pc:docMk/>
            <pc:sldMk cId="28854679" sldId="1198"/>
            <ac:spMk id="8" creationId="{F3B14CAA-8218-4775-814F-5B57E8E97680}"/>
          </ac:spMkLst>
        </pc:spChg>
        <pc:spChg chg="mod">
          <ac:chgData name="Umar Lone" userId="f595d8b7-38d8-4368-969a-4ad494059bb7" providerId="ADAL" clId="{706A566D-5D7E-4A30-BA3B-07D9BBDEF751}" dt="2019-12-18T06:40:32.022" v="8586" actId="1076"/>
          <ac:spMkLst>
            <pc:docMk/>
            <pc:sldMk cId="28854679" sldId="1198"/>
            <ac:spMk id="12" creationId="{56B1DB43-7A87-4AE2-AB10-3F068D141543}"/>
          </ac:spMkLst>
        </pc:spChg>
        <pc:spChg chg="mod">
          <ac:chgData name="Umar Lone" userId="f595d8b7-38d8-4368-969a-4ad494059bb7" providerId="ADAL" clId="{706A566D-5D7E-4A30-BA3B-07D9BBDEF751}" dt="2019-12-18T06:33:33.142" v="8506" actId="20577"/>
          <ac:spMkLst>
            <pc:docMk/>
            <pc:sldMk cId="28854679" sldId="1198"/>
            <ac:spMk id="16" creationId="{5363D883-5D94-46AE-A4A2-A13C24CACED1}"/>
          </ac:spMkLst>
        </pc:spChg>
        <pc:spChg chg="add del">
          <ac:chgData name="Umar Lone" userId="f595d8b7-38d8-4368-969a-4ad494059bb7" providerId="ADAL" clId="{706A566D-5D7E-4A30-BA3B-07D9BBDEF751}" dt="2019-12-18T06:33:46.810" v="8509"/>
          <ac:spMkLst>
            <pc:docMk/>
            <pc:sldMk cId="28854679" sldId="1198"/>
            <ac:spMk id="24" creationId="{C5040314-272D-414D-BEA6-0E24A863F522}"/>
          </ac:spMkLst>
        </pc:spChg>
        <pc:spChg chg="add mod">
          <ac:chgData name="Umar Lone" userId="f595d8b7-38d8-4368-969a-4ad494059bb7" providerId="ADAL" clId="{706A566D-5D7E-4A30-BA3B-07D9BBDEF751}" dt="2019-12-18T06:40:32.022" v="8586" actId="1076"/>
          <ac:spMkLst>
            <pc:docMk/>
            <pc:sldMk cId="28854679" sldId="1198"/>
            <ac:spMk id="26" creationId="{034A848A-E6BC-4733-A89E-4657DA32DA33}"/>
          </ac:spMkLst>
        </pc:spChg>
        <pc:spChg chg="mod">
          <ac:chgData name="Umar Lone" userId="f595d8b7-38d8-4368-969a-4ad494059bb7" providerId="ADAL" clId="{706A566D-5D7E-4A30-BA3B-07D9BBDEF751}" dt="2019-12-18T06:34:01.719" v="8536" actId="20577"/>
          <ac:spMkLst>
            <pc:docMk/>
            <pc:sldMk cId="28854679" sldId="1198"/>
            <ac:spMk id="30" creationId="{9D7D6D22-052B-4664-8082-3972699FA98F}"/>
          </ac:spMkLst>
        </pc:spChg>
        <pc:grpChg chg="mod">
          <ac:chgData name="Umar Lone" userId="f595d8b7-38d8-4368-969a-4ad494059bb7" providerId="ADAL" clId="{706A566D-5D7E-4A30-BA3B-07D9BBDEF751}" dt="2019-12-18T06:40:32.022" v="8586" actId="1076"/>
          <ac:grpSpMkLst>
            <pc:docMk/>
            <pc:sldMk cId="28854679" sldId="1198"/>
            <ac:grpSpMk id="14" creationId="{CF77EC12-2F9A-4FAD-BD5F-A7EEDD733DC5}"/>
          </ac:grpSpMkLst>
        </pc:grpChg>
        <pc:grpChg chg="add mod">
          <ac:chgData name="Umar Lone" userId="f595d8b7-38d8-4368-969a-4ad494059bb7" providerId="ADAL" clId="{706A566D-5D7E-4A30-BA3B-07D9BBDEF751}" dt="2019-12-18T06:40:32.022" v="8586" actId="1076"/>
          <ac:grpSpMkLst>
            <pc:docMk/>
            <pc:sldMk cId="28854679" sldId="1198"/>
            <ac:grpSpMk id="28" creationId="{A6C3731B-769C-4F6F-A97C-1314973128FF}"/>
          </ac:grpSpMkLst>
        </pc:grpChg>
        <pc:cxnChg chg="mod">
          <ac:chgData name="Umar Lone" userId="f595d8b7-38d8-4368-969a-4ad494059bb7" providerId="ADAL" clId="{706A566D-5D7E-4A30-BA3B-07D9BBDEF751}" dt="2019-12-18T06:40:32.022" v="8586" actId="1076"/>
          <ac:cxnSpMkLst>
            <pc:docMk/>
            <pc:sldMk cId="28854679" sldId="1198"/>
            <ac:cxnSpMk id="13" creationId="{9A549C70-923F-48B1-AB08-C178D63EFF14}"/>
          </ac:cxnSpMkLst>
        </pc:cxnChg>
        <pc:cxnChg chg="add del">
          <ac:chgData name="Umar Lone" userId="f595d8b7-38d8-4368-969a-4ad494059bb7" providerId="ADAL" clId="{706A566D-5D7E-4A30-BA3B-07D9BBDEF751}" dt="2019-12-18T06:33:46.810" v="8509"/>
          <ac:cxnSpMkLst>
            <pc:docMk/>
            <pc:sldMk cId="28854679" sldId="1198"/>
            <ac:cxnSpMk id="25" creationId="{7C2E1D3C-EA7A-4303-87A8-6EB72499BAF8}"/>
          </ac:cxnSpMkLst>
        </pc:cxnChg>
        <pc:cxnChg chg="add mod">
          <ac:chgData name="Umar Lone" userId="f595d8b7-38d8-4368-969a-4ad494059bb7" providerId="ADAL" clId="{706A566D-5D7E-4A30-BA3B-07D9BBDEF751}" dt="2019-12-18T06:40:32.022" v="8586" actId="1076"/>
          <ac:cxnSpMkLst>
            <pc:docMk/>
            <pc:sldMk cId="28854679" sldId="1198"/>
            <ac:cxnSpMk id="27" creationId="{BE52FAA2-7C0D-4B77-B219-0B86B31AB9DB}"/>
          </ac:cxnSpMkLst>
        </pc:cxnChg>
      </pc:sldChg>
      <pc:sldChg chg="modSp add ord modTransition">
        <pc:chgData name="Umar Lone" userId="f595d8b7-38d8-4368-969a-4ad494059bb7" providerId="ADAL" clId="{706A566D-5D7E-4A30-BA3B-07D9BBDEF751}" dt="2019-12-23T07:13:27.055" v="11943"/>
        <pc:sldMkLst>
          <pc:docMk/>
          <pc:sldMk cId="2261728025" sldId="1199"/>
        </pc:sldMkLst>
        <pc:spChg chg="mod">
          <ac:chgData name="Umar Lone" userId="f595d8b7-38d8-4368-969a-4ad494059bb7" providerId="ADAL" clId="{706A566D-5D7E-4A30-BA3B-07D9BBDEF751}" dt="2019-12-18T06:56:57.865" v="8634" actId="20577"/>
          <ac:spMkLst>
            <pc:docMk/>
            <pc:sldMk cId="2261728025" sldId="1199"/>
            <ac:spMk id="2" creationId="{CF0C0EC9-022B-4A74-A36F-4314034F293F}"/>
          </ac:spMkLst>
        </pc:spChg>
        <pc:spChg chg="mod">
          <ac:chgData name="Umar Lone" userId="f595d8b7-38d8-4368-969a-4ad494059bb7" providerId="ADAL" clId="{706A566D-5D7E-4A30-BA3B-07D9BBDEF751}" dt="2019-12-18T07:00:31.086" v="8935" actId="20577"/>
          <ac:spMkLst>
            <pc:docMk/>
            <pc:sldMk cId="2261728025" sldId="1199"/>
            <ac:spMk id="3" creationId="{61EAB35F-7700-40F2-BA66-964B56FF4FF4}"/>
          </ac:spMkLst>
        </pc:spChg>
      </pc:sldChg>
      <pc:sldChg chg="addSp delSp modSp add modTransition">
        <pc:chgData name="Umar Lone" userId="f595d8b7-38d8-4368-969a-4ad494059bb7" providerId="ADAL" clId="{706A566D-5D7E-4A30-BA3B-07D9BBDEF751}" dt="2019-12-23T07:13:27.055" v="11943"/>
        <pc:sldMkLst>
          <pc:docMk/>
          <pc:sldMk cId="2895592808" sldId="1200"/>
        </pc:sldMkLst>
        <pc:spChg chg="mod">
          <ac:chgData name="Umar Lone" userId="f595d8b7-38d8-4368-969a-4ad494059bb7" providerId="ADAL" clId="{706A566D-5D7E-4A30-BA3B-07D9BBDEF751}" dt="2019-12-18T12:49:37.327" v="9292" actId="20577"/>
          <ac:spMkLst>
            <pc:docMk/>
            <pc:sldMk cId="2895592808" sldId="1200"/>
            <ac:spMk id="6" creationId="{9DB0A55D-5C9B-4E8D-B298-73F414267A1F}"/>
          </ac:spMkLst>
        </pc:spChg>
        <pc:spChg chg="mod">
          <ac:chgData name="Umar Lone" userId="f595d8b7-38d8-4368-969a-4ad494059bb7" providerId="ADAL" clId="{706A566D-5D7E-4A30-BA3B-07D9BBDEF751}" dt="2019-12-18T12:33:28.624" v="9230" actId="1076"/>
          <ac:spMkLst>
            <pc:docMk/>
            <pc:sldMk cId="2895592808" sldId="1200"/>
            <ac:spMk id="7" creationId="{6AAEC835-78F1-4D75-8100-3F7EE2AC975C}"/>
          </ac:spMkLst>
        </pc:spChg>
        <pc:spChg chg="del">
          <ac:chgData name="Umar Lone" userId="f595d8b7-38d8-4368-969a-4ad494059bb7" providerId="ADAL" clId="{706A566D-5D7E-4A30-BA3B-07D9BBDEF751}" dt="2019-12-18T12:30:42.085" v="9201" actId="478"/>
          <ac:spMkLst>
            <pc:docMk/>
            <pc:sldMk cId="2895592808" sldId="1200"/>
            <ac:spMk id="8" creationId="{6D3091E0-715C-4269-8A57-A653CDE32266}"/>
          </ac:spMkLst>
        </pc:spChg>
        <pc:spChg chg="mod">
          <ac:chgData name="Umar Lone" userId="f595d8b7-38d8-4368-969a-4ad494059bb7" providerId="ADAL" clId="{706A566D-5D7E-4A30-BA3B-07D9BBDEF751}" dt="2019-12-18T12:33:28.624" v="9230" actId="1076"/>
          <ac:spMkLst>
            <pc:docMk/>
            <pc:sldMk cId="2895592808" sldId="1200"/>
            <ac:spMk id="10" creationId="{714FA037-CF36-4821-8292-B5C366DB7FBA}"/>
          </ac:spMkLst>
        </pc:spChg>
        <pc:spChg chg="mod">
          <ac:chgData name="Umar Lone" userId="f595d8b7-38d8-4368-969a-4ad494059bb7" providerId="ADAL" clId="{706A566D-5D7E-4A30-BA3B-07D9BBDEF751}" dt="2019-12-18T12:32:48.305" v="9222" actId="1076"/>
          <ac:spMkLst>
            <pc:docMk/>
            <pc:sldMk cId="2895592808" sldId="1200"/>
            <ac:spMk id="11" creationId="{8A6FDDD3-6D5D-4424-A091-E000F340EF29}"/>
          </ac:spMkLst>
        </pc:spChg>
        <pc:spChg chg="mod">
          <ac:chgData name="Umar Lone" userId="f595d8b7-38d8-4368-969a-4ad494059bb7" providerId="ADAL" clId="{706A566D-5D7E-4A30-BA3B-07D9BBDEF751}" dt="2019-12-20T05:33:03.335" v="9467" actId="20577"/>
          <ac:spMkLst>
            <pc:docMk/>
            <pc:sldMk cId="2895592808" sldId="1200"/>
            <ac:spMk id="12" creationId="{8C41272E-FB01-4FC4-B081-024F2669A6BB}"/>
          </ac:spMkLst>
        </pc:spChg>
        <pc:spChg chg="mod">
          <ac:chgData name="Umar Lone" userId="f595d8b7-38d8-4368-969a-4ad494059bb7" providerId="ADAL" clId="{706A566D-5D7E-4A30-BA3B-07D9BBDEF751}" dt="2019-12-18T12:32:48.305" v="9222" actId="1076"/>
          <ac:spMkLst>
            <pc:docMk/>
            <pc:sldMk cId="2895592808" sldId="1200"/>
            <ac:spMk id="13" creationId="{72D7FDD5-0B02-4393-A32A-A5EEF9404450}"/>
          </ac:spMkLst>
        </pc:spChg>
        <pc:spChg chg="mod">
          <ac:chgData name="Umar Lone" userId="f595d8b7-38d8-4368-969a-4ad494059bb7" providerId="ADAL" clId="{706A566D-5D7E-4A30-BA3B-07D9BBDEF751}" dt="2019-12-18T12:32:48.305" v="9222" actId="1076"/>
          <ac:spMkLst>
            <pc:docMk/>
            <pc:sldMk cId="2895592808" sldId="1200"/>
            <ac:spMk id="14" creationId="{9BDFF469-D04F-4C99-80D7-432AAC2EAD9C}"/>
          </ac:spMkLst>
        </pc:spChg>
        <pc:spChg chg="mod">
          <ac:chgData name="Umar Lone" userId="f595d8b7-38d8-4368-969a-4ad494059bb7" providerId="ADAL" clId="{706A566D-5D7E-4A30-BA3B-07D9BBDEF751}" dt="2019-12-18T12:32:48.305" v="9222" actId="1076"/>
          <ac:spMkLst>
            <pc:docMk/>
            <pc:sldMk cId="2895592808" sldId="1200"/>
            <ac:spMk id="15" creationId="{721A211A-2E9B-4CFA-AE4B-1B03ABDAF573}"/>
          </ac:spMkLst>
        </pc:spChg>
        <pc:spChg chg="mod">
          <ac:chgData name="Umar Lone" userId="f595d8b7-38d8-4368-969a-4ad494059bb7" providerId="ADAL" clId="{706A566D-5D7E-4A30-BA3B-07D9BBDEF751}" dt="2019-12-18T12:33:28.624" v="9230" actId="1076"/>
          <ac:spMkLst>
            <pc:docMk/>
            <pc:sldMk cId="2895592808" sldId="1200"/>
            <ac:spMk id="24" creationId="{CB57CE5A-D634-4850-B9B9-BFC783BFC434}"/>
          </ac:spMkLst>
        </pc:spChg>
        <pc:spChg chg="mod">
          <ac:chgData name="Umar Lone" userId="f595d8b7-38d8-4368-969a-4ad494059bb7" providerId="ADAL" clId="{706A566D-5D7E-4A30-BA3B-07D9BBDEF751}" dt="2019-12-18T12:35:55.002" v="9263" actId="114"/>
          <ac:spMkLst>
            <pc:docMk/>
            <pc:sldMk cId="2895592808" sldId="1200"/>
            <ac:spMk id="30" creationId="{E0CB0B3E-34A3-4497-8145-9498C6FD2398}"/>
          </ac:spMkLst>
        </pc:spChg>
        <pc:spChg chg="mod">
          <ac:chgData name="Umar Lone" userId="f595d8b7-38d8-4368-969a-4ad494059bb7" providerId="ADAL" clId="{706A566D-5D7E-4A30-BA3B-07D9BBDEF751}" dt="2019-12-18T12:33:01.466" v="9224" actId="1076"/>
          <ac:spMkLst>
            <pc:docMk/>
            <pc:sldMk cId="2895592808" sldId="1200"/>
            <ac:spMk id="38" creationId="{ECBA4250-D28A-4D01-849E-57AC6A6DBBC9}"/>
          </ac:spMkLst>
        </pc:spChg>
        <pc:spChg chg="mod">
          <ac:chgData name="Umar Lone" userId="f595d8b7-38d8-4368-969a-4ad494059bb7" providerId="ADAL" clId="{706A566D-5D7E-4A30-BA3B-07D9BBDEF751}" dt="2019-12-19T12:45:43.559" v="9350" actId="14100"/>
          <ac:spMkLst>
            <pc:docMk/>
            <pc:sldMk cId="2895592808" sldId="1200"/>
            <ac:spMk id="42" creationId="{BE4E36E2-84E4-4706-A3F0-D895B543626B}"/>
          </ac:spMkLst>
        </pc:spChg>
        <pc:spChg chg="add del mod">
          <ac:chgData name="Umar Lone" userId="f595d8b7-38d8-4368-969a-4ad494059bb7" providerId="ADAL" clId="{706A566D-5D7E-4A30-BA3B-07D9BBDEF751}" dt="2019-12-18T12:32:27.882" v="9220" actId="767"/>
          <ac:spMkLst>
            <pc:docMk/>
            <pc:sldMk cId="2895592808" sldId="1200"/>
            <ac:spMk id="52" creationId="{52B90FE8-2160-4D32-9379-A25C05801D2F}"/>
          </ac:spMkLst>
        </pc:spChg>
        <pc:spChg chg="add mod">
          <ac:chgData name="Umar Lone" userId="f595d8b7-38d8-4368-969a-4ad494059bb7" providerId="ADAL" clId="{706A566D-5D7E-4A30-BA3B-07D9BBDEF751}" dt="2019-12-18T12:35:43.036" v="9260" actId="1076"/>
          <ac:spMkLst>
            <pc:docMk/>
            <pc:sldMk cId="2895592808" sldId="1200"/>
            <ac:spMk id="56" creationId="{18915A05-5E97-40AC-824A-309C485B2EEB}"/>
          </ac:spMkLst>
        </pc:spChg>
        <pc:spChg chg="add del mod">
          <ac:chgData name="Umar Lone" userId="f595d8b7-38d8-4368-969a-4ad494059bb7" providerId="ADAL" clId="{706A566D-5D7E-4A30-BA3B-07D9BBDEF751}" dt="2019-12-18T12:34:57.433" v="9253" actId="478"/>
          <ac:spMkLst>
            <pc:docMk/>
            <pc:sldMk cId="2895592808" sldId="1200"/>
            <ac:spMk id="57" creationId="{4980B46D-AA2C-49C0-86D3-040C5E4359B9}"/>
          </ac:spMkLst>
        </pc:spChg>
        <pc:grpChg chg="mod">
          <ac:chgData name="Umar Lone" userId="f595d8b7-38d8-4368-969a-4ad494059bb7" providerId="ADAL" clId="{706A566D-5D7E-4A30-BA3B-07D9BBDEF751}" dt="2019-12-18T12:33:32.390" v="9231" actId="14100"/>
          <ac:grpSpMkLst>
            <pc:docMk/>
            <pc:sldMk cId="2895592808" sldId="1200"/>
            <ac:grpSpMk id="28" creationId="{05F33C8B-ACD8-4C67-8F81-051D6E9D70B1}"/>
          </ac:grpSpMkLst>
        </pc:grpChg>
        <pc:grpChg chg="mod">
          <ac:chgData name="Umar Lone" userId="f595d8b7-38d8-4368-969a-4ad494059bb7" providerId="ADAL" clId="{706A566D-5D7E-4A30-BA3B-07D9BBDEF751}" dt="2019-12-19T12:45:47.909" v="9351" actId="14100"/>
          <ac:grpSpMkLst>
            <pc:docMk/>
            <pc:sldMk cId="2895592808" sldId="1200"/>
            <ac:grpSpMk id="40" creationId="{65B18199-7CF3-4DCD-AFBE-318107F624E5}"/>
          </ac:grpSpMkLst>
        </pc:grpChg>
        <pc:cxnChg chg="del">
          <ac:chgData name="Umar Lone" userId="f595d8b7-38d8-4368-969a-4ad494059bb7" providerId="ADAL" clId="{706A566D-5D7E-4A30-BA3B-07D9BBDEF751}" dt="2019-12-18T12:30:42.085" v="9201" actId="478"/>
          <ac:cxnSpMkLst>
            <pc:docMk/>
            <pc:sldMk cId="2895592808" sldId="1200"/>
            <ac:cxnSpMk id="9" creationId="{CE6DE113-9BC9-4554-B2BC-D902BCDADF5E}"/>
          </ac:cxnSpMkLst>
        </pc:cxnChg>
        <pc:cxnChg chg="mod">
          <ac:chgData name="Umar Lone" userId="f595d8b7-38d8-4368-969a-4ad494059bb7" providerId="ADAL" clId="{706A566D-5D7E-4A30-BA3B-07D9BBDEF751}" dt="2019-12-18T12:33:56.264" v="9236" actId="1582"/>
          <ac:cxnSpMkLst>
            <pc:docMk/>
            <pc:sldMk cId="2895592808" sldId="1200"/>
            <ac:cxnSpMk id="16" creationId="{CCB1934D-B3AA-4B1D-8018-1448E0B9F3B2}"/>
          </ac:cxnSpMkLst>
        </pc:cxnChg>
        <pc:cxnChg chg="mod">
          <ac:chgData name="Umar Lone" userId="f595d8b7-38d8-4368-969a-4ad494059bb7" providerId="ADAL" clId="{706A566D-5D7E-4A30-BA3B-07D9BBDEF751}" dt="2019-12-18T12:32:48.305" v="9222" actId="1076"/>
          <ac:cxnSpMkLst>
            <pc:docMk/>
            <pc:sldMk cId="2895592808" sldId="1200"/>
            <ac:cxnSpMk id="17" creationId="{CBEC23A3-9E7D-4D6F-AAA6-D0D9D0793EC2}"/>
          </ac:cxnSpMkLst>
        </pc:cxnChg>
        <pc:cxnChg chg="mod">
          <ac:chgData name="Umar Lone" userId="f595d8b7-38d8-4368-969a-4ad494059bb7" providerId="ADAL" clId="{706A566D-5D7E-4A30-BA3B-07D9BBDEF751}" dt="2019-12-18T12:33:28.624" v="9230" actId="1076"/>
          <ac:cxnSpMkLst>
            <pc:docMk/>
            <pc:sldMk cId="2895592808" sldId="1200"/>
            <ac:cxnSpMk id="27" creationId="{CA6FF537-480C-46A0-A218-B3CC161F6EF4}"/>
          </ac:cxnSpMkLst>
        </pc:cxnChg>
        <pc:cxnChg chg="mod">
          <ac:chgData name="Umar Lone" userId="f595d8b7-38d8-4368-969a-4ad494059bb7" providerId="ADAL" clId="{706A566D-5D7E-4A30-BA3B-07D9BBDEF751}" dt="2019-12-18T12:33:09.812" v="9227" actId="14100"/>
          <ac:cxnSpMkLst>
            <pc:docMk/>
            <pc:sldMk cId="2895592808" sldId="1200"/>
            <ac:cxnSpMk id="39" creationId="{DE7EA384-61EC-41A2-B431-033196705D73}"/>
          </ac:cxnSpMkLst>
        </pc:cxnChg>
        <pc:cxnChg chg="add del mod">
          <ac:chgData name="Umar Lone" userId="f595d8b7-38d8-4368-969a-4ad494059bb7" providerId="ADAL" clId="{706A566D-5D7E-4A30-BA3B-07D9BBDEF751}" dt="2019-12-18T12:33:40.104" v="9233" actId="478"/>
          <ac:cxnSpMkLst>
            <pc:docMk/>
            <pc:sldMk cId="2895592808" sldId="1200"/>
            <ac:cxnSpMk id="50" creationId="{568EDAEB-E74D-4DF7-8794-166B677FBC58}"/>
          </ac:cxnSpMkLst>
        </pc:cxnChg>
        <pc:cxnChg chg="add mod">
          <ac:chgData name="Umar Lone" userId="f595d8b7-38d8-4368-969a-4ad494059bb7" providerId="ADAL" clId="{706A566D-5D7E-4A30-BA3B-07D9BBDEF751}" dt="2019-12-18T12:35:43.036" v="9260" actId="1076"/>
          <ac:cxnSpMkLst>
            <pc:docMk/>
            <pc:sldMk cId="2895592808" sldId="1200"/>
            <ac:cxnSpMk id="51" creationId="{6D2790D1-B63B-4D2E-A7A3-BD80EBC965DB}"/>
          </ac:cxnSpMkLst>
        </pc:cxnChg>
      </pc:sldChg>
      <pc:sldChg chg="modSp add modTransition modAnim">
        <pc:chgData name="Umar Lone" userId="f595d8b7-38d8-4368-969a-4ad494059bb7" providerId="ADAL" clId="{706A566D-5D7E-4A30-BA3B-07D9BBDEF751}" dt="2019-12-23T07:13:27.055" v="11943"/>
        <pc:sldMkLst>
          <pc:docMk/>
          <pc:sldMk cId="2564560926" sldId="1201"/>
        </pc:sldMkLst>
        <pc:spChg chg="mod">
          <ac:chgData name="Umar Lone" userId="f595d8b7-38d8-4368-969a-4ad494059bb7" providerId="ADAL" clId="{706A566D-5D7E-4A30-BA3B-07D9BBDEF751}" dt="2019-12-20T06:19:11.359" v="9855" actId="207"/>
          <ac:spMkLst>
            <pc:docMk/>
            <pc:sldMk cId="2564560926" sldId="1201"/>
            <ac:spMk id="3" creationId="{F8053E4E-E26E-4686-B32C-2F92617BE9D3}"/>
          </ac:spMkLst>
        </pc:spChg>
      </pc:sldChg>
      <pc:sldChg chg="addSp delSp modSp add modTransition addAnim delAnim modAnim">
        <pc:chgData name="Umar Lone" userId="f595d8b7-38d8-4368-969a-4ad494059bb7" providerId="ADAL" clId="{706A566D-5D7E-4A30-BA3B-07D9BBDEF751}" dt="2019-12-23T07:13:27.055" v="11943"/>
        <pc:sldMkLst>
          <pc:docMk/>
          <pc:sldMk cId="3497435702" sldId="1202"/>
        </pc:sldMkLst>
        <pc:spChg chg="del">
          <ac:chgData name="Umar Lone" userId="f595d8b7-38d8-4368-969a-4ad494059bb7" providerId="ADAL" clId="{706A566D-5D7E-4A30-BA3B-07D9BBDEF751}" dt="2019-12-20T06:35:45.637" v="9858"/>
          <ac:spMkLst>
            <pc:docMk/>
            <pc:sldMk cId="3497435702" sldId="1202"/>
            <ac:spMk id="2" creationId="{6F1A1871-5B3E-46F4-B79D-2B1794BF5341}"/>
          </ac:spMkLst>
        </pc:spChg>
        <pc:spChg chg="del">
          <ac:chgData name="Umar Lone" userId="f595d8b7-38d8-4368-969a-4ad494059bb7" providerId="ADAL" clId="{706A566D-5D7E-4A30-BA3B-07D9BBDEF751}" dt="2019-12-20T06:35:45.637" v="9858"/>
          <ac:spMkLst>
            <pc:docMk/>
            <pc:sldMk cId="3497435702" sldId="1202"/>
            <ac:spMk id="3" creationId="{21465B4F-8626-426E-9A5C-6F556ACEA9D6}"/>
          </ac:spMkLst>
        </pc:spChg>
        <pc:spChg chg="mod">
          <ac:chgData name="Umar Lone" userId="f595d8b7-38d8-4368-969a-4ad494059bb7" providerId="ADAL" clId="{706A566D-5D7E-4A30-BA3B-07D9BBDEF751}" dt="2019-12-20T06:51:40.443" v="9967" actId="1076"/>
          <ac:spMkLst>
            <pc:docMk/>
            <pc:sldMk cId="3497435702" sldId="1202"/>
            <ac:spMk id="5" creationId="{ED9D0CAE-11FE-43CF-B94F-1122728E6544}"/>
          </ac:spMkLst>
        </pc:spChg>
        <pc:spChg chg="add mod">
          <ac:chgData name="Umar Lone" userId="f595d8b7-38d8-4368-969a-4ad494059bb7" providerId="ADAL" clId="{706A566D-5D7E-4A30-BA3B-07D9BBDEF751}" dt="2019-12-20T06:58:38.272" v="10046" actId="20577"/>
          <ac:spMkLst>
            <pc:docMk/>
            <pc:sldMk cId="3497435702" sldId="1202"/>
            <ac:spMk id="6" creationId="{89200D05-A7B7-4254-98E8-64D5C56C709E}"/>
          </ac:spMkLst>
        </pc:spChg>
        <pc:spChg chg="add del mod">
          <ac:chgData name="Umar Lone" userId="f595d8b7-38d8-4368-969a-4ad494059bb7" providerId="ADAL" clId="{706A566D-5D7E-4A30-BA3B-07D9BBDEF751}" dt="2019-12-20T06:35:54.703" v="9860" actId="478"/>
          <ac:spMkLst>
            <pc:docMk/>
            <pc:sldMk cId="3497435702" sldId="1202"/>
            <ac:spMk id="7" creationId="{DE0B2ACB-551E-401A-85B0-635B8E881A6B}"/>
          </ac:spMkLst>
        </pc:spChg>
        <pc:spChg chg="add mod">
          <ac:chgData name="Umar Lone" userId="f595d8b7-38d8-4368-969a-4ad494059bb7" providerId="ADAL" clId="{706A566D-5D7E-4A30-BA3B-07D9BBDEF751}" dt="2019-12-20T07:14:37.609" v="10212" actId="164"/>
          <ac:spMkLst>
            <pc:docMk/>
            <pc:sldMk cId="3497435702" sldId="1202"/>
            <ac:spMk id="8" creationId="{510AB74C-E17D-4183-9B5B-5EBFA580CCB8}"/>
          </ac:spMkLst>
        </pc:spChg>
        <pc:spChg chg="add del mod">
          <ac:chgData name="Umar Lone" userId="f595d8b7-38d8-4368-969a-4ad494059bb7" providerId="ADAL" clId="{706A566D-5D7E-4A30-BA3B-07D9BBDEF751}" dt="2019-12-20T06:36:28.131" v="9875" actId="478"/>
          <ac:spMkLst>
            <pc:docMk/>
            <pc:sldMk cId="3497435702" sldId="1202"/>
            <ac:spMk id="9" creationId="{76FCD940-5E43-4B88-99BC-8C18398837A9}"/>
          </ac:spMkLst>
        </pc:spChg>
        <pc:spChg chg="add mod">
          <ac:chgData name="Umar Lone" userId="f595d8b7-38d8-4368-969a-4ad494059bb7" providerId="ADAL" clId="{706A566D-5D7E-4A30-BA3B-07D9BBDEF751}" dt="2019-12-20T07:14:37.609" v="10212" actId="164"/>
          <ac:spMkLst>
            <pc:docMk/>
            <pc:sldMk cId="3497435702" sldId="1202"/>
            <ac:spMk id="10" creationId="{50E6E8E7-1C99-4A91-B39D-EEBC1009AF4D}"/>
          </ac:spMkLst>
        </pc:spChg>
        <pc:spChg chg="add mod">
          <ac:chgData name="Umar Lone" userId="f595d8b7-38d8-4368-969a-4ad494059bb7" providerId="ADAL" clId="{706A566D-5D7E-4A30-BA3B-07D9BBDEF751}" dt="2019-12-20T07:14:37.609" v="10212" actId="164"/>
          <ac:spMkLst>
            <pc:docMk/>
            <pc:sldMk cId="3497435702" sldId="1202"/>
            <ac:spMk id="11" creationId="{9E365F73-4D4C-4122-B5CD-DD64CB7B6950}"/>
          </ac:spMkLst>
        </pc:spChg>
        <pc:spChg chg="add mod">
          <ac:chgData name="Umar Lone" userId="f595d8b7-38d8-4368-969a-4ad494059bb7" providerId="ADAL" clId="{706A566D-5D7E-4A30-BA3B-07D9BBDEF751}" dt="2019-12-20T07:14:37.609" v="10212" actId="164"/>
          <ac:spMkLst>
            <pc:docMk/>
            <pc:sldMk cId="3497435702" sldId="1202"/>
            <ac:spMk id="12" creationId="{FB839645-BB57-4A67-9DF3-0766E0E363AB}"/>
          </ac:spMkLst>
        </pc:spChg>
        <pc:spChg chg="add mod">
          <ac:chgData name="Umar Lone" userId="f595d8b7-38d8-4368-969a-4ad494059bb7" providerId="ADAL" clId="{706A566D-5D7E-4A30-BA3B-07D9BBDEF751}" dt="2019-12-20T07:23:35.047" v="10268" actId="20577"/>
          <ac:spMkLst>
            <pc:docMk/>
            <pc:sldMk cId="3497435702" sldId="1202"/>
            <ac:spMk id="13" creationId="{377DD9EA-F848-4F58-9FB8-A74EAACADDC2}"/>
          </ac:spMkLst>
        </pc:spChg>
        <pc:spChg chg="add mod">
          <ac:chgData name="Umar Lone" userId="f595d8b7-38d8-4368-969a-4ad494059bb7" providerId="ADAL" clId="{706A566D-5D7E-4A30-BA3B-07D9BBDEF751}" dt="2019-12-20T07:14:42.768" v="10213" actId="164"/>
          <ac:spMkLst>
            <pc:docMk/>
            <pc:sldMk cId="3497435702" sldId="1202"/>
            <ac:spMk id="14" creationId="{7DFA27A2-1700-4970-8CD4-93993EC0E8EC}"/>
          </ac:spMkLst>
        </pc:spChg>
        <pc:spChg chg="add mod">
          <ac:chgData name="Umar Lone" userId="f595d8b7-38d8-4368-969a-4ad494059bb7" providerId="ADAL" clId="{706A566D-5D7E-4A30-BA3B-07D9BBDEF751}" dt="2019-12-20T07:14:42.768" v="10213" actId="164"/>
          <ac:spMkLst>
            <pc:docMk/>
            <pc:sldMk cId="3497435702" sldId="1202"/>
            <ac:spMk id="15" creationId="{C874D351-9C09-465C-8365-095C7A22FA8A}"/>
          </ac:spMkLst>
        </pc:spChg>
        <pc:spChg chg="add mod">
          <ac:chgData name="Umar Lone" userId="f595d8b7-38d8-4368-969a-4ad494059bb7" providerId="ADAL" clId="{706A566D-5D7E-4A30-BA3B-07D9BBDEF751}" dt="2019-12-20T07:14:42.768" v="10213" actId="164"/>
          <ac:spMkLst>
            <pc:docMk/>
            <pc:sldMk cId="3497435702" sldId="1202"/>
            <ac:spMk id="16" creationId="{D05D44BB-8C7D-42B1-AE49-947BF1702135}"/>
          </ac:spMkLst>
        </pc:spChg>
        <pc:spChg chg="add mod">
          <ac:chgData name="Umar Lone" userId="f595d8b7-38d8-4368-969a-4ad494059bb7" providerId="ADAL" clId="{706A566D-5D7E-4A30-BA3B-07D9BBDEF751}" dt="2019-12-20T07:23:36.682" v="10269" actId="20577"/>
          <ac:spMkLst>
            <pc:docMk/>
            <pc:sldMk cId="3497435702" sldId="1202"/>
            <ac:spMk id="17" creationId="{B682AD30-6722-4CE0-B312-FD7E1974C32D}"/>
          </ac:spMkLst>
        </pc:spChg>
        <pc:spChg chg="add mod">
          <ac:chgData name="Umar Lone" userId="f595d8b7-38d8-4368-969a-4ad494059bb7" providerId="ADAL" clId="{706A566D-5D7E-4A30-BA3B-07D9BBDEF751}" dt="2019-12-20T07:14:48.334" v="10214" actId="164"/>
          <ac:spMkLst>
            <pc:docMk/>
            <pc:sldMk cId="3497435702" sldId="1202"/>
            <ac:spMk id="18" creationId="{55540749-CBDC-42FA-9E8C-58783372D678}"/>
          </ac:spMkLst>
        </pc:spChg>
        <pc:spChg chg="add mod">
          <ac:chgData name="Umar Lone" userId="f595d8b7-38d8-4368-969a-4ad494059bb7" providerId="ADAL" clId="{706A566D-5D7E-4A30-BA3B-07D9BBDEF751}" dt="2019-12-20T07:14:48.334" v="10214" actId="164"/>
          <ac:spMkLst>
            <pc:docMk/>
            <pc:sldMk cId="3497435702" sldId="1202"/>
            <ac:spMk id="19" creationId="{65236B4A-E248-46BC-93D0-FAC53689CF86}"/>
          </ac:spMkLst>
        </pc:spChg>
        <pc:spChg chg="add mod">
          <ac:chgData name="Umar Lone" userId="f595d8b7-38d8-4368-969a-4ad494059bb7" providerId="ADAL" clId="{706A566D-5D7E-4A30-BA3B-07D9BBDEF751}" dt="2019-12-20T07:14:48.334" v="10214" actId="164"/>
          <ac:spMkLst>
            <pc:docMk/>
            <pc:sldMk cId="3497435702" sldId="1202"/>
            <ac:spMk id="20" creationId="{E30E75E5-D594-4EB3-95A9-ED374DCF18AD}"/>
          </ac:spMkLst>
        </pc:spChg>
        <pc:spChg chg="add mod">
          <ac:chgData name="Umar Lone" userId="f595d8b7-38d8-4368-969a-4ad494059bb7" providerId="ADAL" clId="{706A566D-5D7E-4A30-BA3B-07D9BBDEF751}" dt="2019-12-20T07:28:40.558" v="10330" actId="1076"/>
          <ac:spMkLst>
            <pc:docMk/>
            <pc:sldMk cId="3497435702" sldId="1202"/>
            <ac:spMk id="21" creationId="{6D7296C0-C5AE-48F4-9F7A-DB053F7C34A5}"/>
          </ac:spMkLst>
        </pc:spChg>
        <pc:spChg chg="add mod">
          <ac:chgData name="Umar Lone" userId="f595d8b7-38d8-4368-969a-4ad494059bb7" providerId="ADAL" clId="{706A566D-5D7E-4A30-BA3B-07D9BBDEF751}" dt="2019-12-20T06:54:52.879" v="9975" actId="571"/>
          <ac:spMkLst>
            <pc:docMk/>
            <pc:sldMk cId="3497435702" sldId="1202"/>
            <ac:spMk id="40" creationId="{05E9CA84-E6EF-4E3F-B80F-84B4282FA2FC}"/>
          </ac:spMkLst>
        </pc:spChg>
        <pc:spChg chg="add mod">
          <ac:chgData name="Umar Lone" userId="f595d8b7-38d8-4368-969a-4ad494059bb7" providerId="ADAL" clId="{706A566D-5D7E-4A30-BA3B-07D9BBDEF751}" dt="2019-12-20T06:54:52.446" v="9974" actId="571"/>
          <ac:spMkLst>
            <pc:docMk/>
            <pc:sldMk cId="3497435702" sldId="1202"/>
            <ac:spMk id="41" creationId="{AA109586-5379-4B57-A65D-68D04AC3BC87}"/>
          </ac:spMkLst>
        </pc:spChg>
        <pc:spChg chg="add mod">
          <ac:chgData name="Umar Lone" userId="f595d8b7-38d8-4368-969a-4ad494059bb7" providerId="ADAL" clId="{706A566D-5D7E-4A30-BA3B-07D9BBDEF751}" dt="2019-12-20T07:16:26.456" v="10224" actId="164"/>
          <ac:spMkLst>
            <pc:docMk/>
            <pc:sldMk cId="3497435702" sldId="1202"/>
            <ac:spMk id="42" creationId="{17490221-1F47-4792-B4BB-0E93F31EEDCA}"/>
          </ac:spMkLst>
        </pc:spChg>
        <pc:spChg chg="add mod">
          <ac:chgData name="Umar Lone" userId="f595d8b7-38d8-4368-969a-4ad494059bb7" providerId="ADAL" clId="{706A566D-5D7E-4A30-BA3B-07D9BBDEF751}" dt="2019-12-20T07:16:26.456" v="10224" actId="164"/>
          <ac:spMkLst>
            <pc:docMk/>
            <pc:sldMk cId="3497435702" sldId="1202"/>
            <ac:spMk id="43" creationId="{CC459612-FB82-4E55-B298-E0B3D27C53FC}"/>
          </ac:spMkLst>
        </pc:spChg>
        <pc:spChg chg="add mod">
          <ac:chgData name="Umar Lone" userId="f595d8b7-38d8-4368-969a-4ad494059bb7" providerId="ADAL" clId="{706A566D-5D7E-4A30-BA3B-07D9BBDEF751}" dt="2019-12-20T07:16:26.456" v="10224" actId="164"/>
          <ac:spMkLst>
            <pc:docMk/>
            <pc:sldMk cId="3497435702" sldId="1202"/>
            <ac:spMk id="44" creationId="{ABE51468-4977-4103-B19D-C94C7CD6A108}"/>
          </ac:spMkLst>
        </pc:spChg>
        <pc:spChg chg="add mod ord">
          <ac:chgData name="Umar Lone" userId="f595d8b7-38d8-4368-969a-4ad494059bb7" providerId="ADAL" clId="{706A566D-5D7E-4A30-BA3B-07D9BBDEF751}" dt="2019-12-20T07:16:26.456" v="10224" actId="164"/>
          <ac:spMkLst>
            <pc:docMk/>
            <pc:sldMk cId="3497435702" sldId="1202"/>
            <ac:spMk id="45" creationId="{AA06719E-D8EF-43B2-8790-955DDBF99831}"/>
          </ac:spMkLst>
        </pc:spChg>
        <pc:spChg chg="add del mod">
          <ac:chgData name="Umar Lone" userId="f595d8b7-38d8-4368-969a-4ad494059bb7" providerId="ADAL" clId="{706A566D-5D7E-4A30-BA3B-07D9BBDEF751}" dt="2019-12-20T07:00:03.987" v="10051" actId="478"/>
          <ac:spMkLst>
            <pc:docMk/>
            <pc:sldMk cId="3497435702" sldId="1202"/>
            <ac:spMk id="46" creationId="{468BBCE1-87F3-48E9-845E-4D5FA513942A}"/>
          </ac:spMkLst>
        </pc:spChg>
        <pc:spChg chg="add del mod">
          <ac:chgData name="Umar Lone" userId="f595d8b7-38d8-4368-969a-4ad494059bb7" providerId="ADAL" clId="{706A566D-5D7E-4A30-BA3B-07D9BBDEF751}" dt="2019-12-20T06:59:28.303" v="10050" actId="478"/>
          <ac:spMkLst>
            <pc:docMk/>
            <pc:sldMk cId="3497435702" sldId="1202"/>
            <ac:spMk id="47" creationId="{895D1087-0534-4194-8E42-D4A8C18A49FF}"/>
          </ac:spMkLst>
        </pc:spChg>
        <pc:spChg chg="add del mod">
          <ac:chgData name="Umar Lone" userId="f595d8b7-38d8-4368-969a-4ad494059bb7" providerId="ADAL" clId="{706A566D-5D7E-4A30-BA3B-07D9BBDEF751}" dt="2019-12-20T07:23:58.369" v="10275" actId="478"/>
          <ac:spMkLst>
            <pc:docMk/>
            <pc:sldMk cId="3497435702" sldId="1202"/>
            <ac:spMk id="50" creationId="{3C7BE54A-DD6F-4811-BAC3-F7FC595B567C}"/>
          </ac:spMkLst>
        </pc:spChg>
        <pc:spChg chg="add mod">
          <ac:chgData name="Umar Lone" userId="f595d8b7-38d8-4368-969a-4ad494059bb7" providerId="ADAL" clId="{706A566D-5D7E-4A30-BA3B-07D9BBDEF751}" dt="2019-12-20T07:28:40.558" v="10330" actId="1076"/>
          <ac:spMkLst>
            <pc:docMk/>
            <pc:sldMk cId="3497435702" sldId="1202"/>
            <ac:spMk id="79" creationId="{8D37943B-66C7-4ABE-A057-9106FD649740}"/>
          </ac:spMkLst>
        </pc:spChg>
        <pc:spChg chg="add mod">
          <ac:chgData name="Umar Lone" userId="f595d8b7-38d8-4368-969a-4ad494059bb7" providerId="ADAL" clId="{706A566D-5D7E-4A30-BA3B-07D9BBDEF751}" dt="2019-12-20T07:31:59.302" v="10365" actId="164"/>
          <ac:spMkLst>
            <pc:docMk/>
            <pc:sldMk cId="3497435702" sldId="1202"/>
            <ac:spMk id="101" creationId="{73BEC73B-4D98-4B92-A590-26332C746C81}"/>
          </ac:spMkLst>
        </pc:spChg>
        <pc:spChg chg="add mod">
          <ac:chgData name="Umar Lone" userId="f595d8b7-38d8-4368-969a-4ad494059bb7" providerId="ADAL" clId="{706A566D-5D7E-4A30-BA3B-07D9BBDEF751}" dt="2019-12-20T07:32:09.007" v="10366" actId="164"/>
          <ac:spMkLst>
            <pc:docMk/>
            <pc:sldMk cId="3497435702" sldId="1202"/>
            <ac:spMk id="102" creationId="{860C74EE-F45B-43D5-8DE8-6373C16CA714}"/>
          </ac:spMkLst>
        </pc:spChg>
        <pc:grpChg chg="add del mod">
          <ac:chgData name="Umar Lone" userId="f595d8b7-38d8-4368-969a-4ad494059bb7" providerId="ADAL" clId="{706A566D-5D7E-4A30-BA3B-07D9BBDEF751}" dt="2019-12-20T07:23:33.057" v="10267" actId="478"/>
          <ac:grpSpMkLst>
            <pc:docMk/>
            <pc:sldMk cId="3497435702" sldId="1202"/>
            <ac:grpSpMk id="80" creationId="{CB232879-8862-4ED5-A0EC-3879EB2D24CD}"/>
          </ac:grpSpMkLst>
        </pc:grpChg>
        <pc:grpChg chg="add mod ord">
          <ac:chgData name="Umar Lone" userId="f595d8b7-38d8-4368-969a-4ad494059bb7" providerId="ADAL" clId="{706A566D-5D7E-4A30-BA3B-07D9BBDEF751}" dt="2019-12-20T07:29:16.183" v="10332" actId="167"/>
          <ac:grpSpMkLst>
            <pc:docMk/>
            <pc:sldMk cId="3497435702" sldId="1202"/>
            <ac:grpSpMk id="81" creationId="{D45036A0-57CA-45A3-BA96-5A88404E6B3E}"/>
          </ac:grpSpMkLst>
        </pc:grpChg>
        <pc:grpChg chg="add mod">
          <ac:chgData name="Umar Lone" userId="f595d8b7-38d8-4368-969a-4ad494059bb7" providerId="ADAL" clId="{706A566D-5D7E-4A30-BA3B-07D9BBDEF751}" dt="2019-12-20T07:25:54.097" v="10302" actId="1076"/>
          <ac:grpSpMkLst>
            <pc:docMk/>
            <pc:sldMk cId="3497435702" sldId="1202"/>
            <ac:grpSpMk id="82" creationId="{828D3328-8ED7-488C-9A23-9077702CED08}"/>
          </ac:grpSpMkLst>
        </pc:grpChg>
        <pc:grpChg chg="add del mod ord">
          <ac:chgData name="Umar Lone" userId="f595d8b7-38d8-4368-969a-4ad494059bb7" providerId="ADAL" clId="{706A566D-5D7E-4A30-BA3B-07D9BBDEF751}" dt="2019-12-20T07:26:55.800" v="10315" actId="1076"/>
          <ac:grpSpMkLst>
            <pc:docMk/>
            <pc:sldMk cId="3497435702" sldId="1202"/>
            <ac:grpSpMk id="83" creationId="{0C76D520-2986-47B5-A4BC-90270093E10B}"/>
          </ac:grpSpMkLst>
        </pc:grpChg>
        <pc:grpChg chg="add mod">
          <ac:chgData name="Umar Lone" userId="f595d8b7-38d8-4368-969a-4ad494059bb7" providerId="ADAL" clId="{706A566D-5D7E-4A30-BA3B-07D9BBDEF751}" dt="2019-12-20T07:31:59.302" v="10365" actId="164"/>
          <ac:grpSpMkLst>
            <pc:docMk/>
            <pc:sldMk cId="3497435702" sldId="1202"/>
            <ac:grpSpMk id="103" creationId="{824265BC-8D16-4F6A-BBA7-EA4C507770D1}"/>
          </ac:grpSpMkLst>
        </pc:grpChg>
        <pc:grpChg chg="add mod">
          <ac:chgData name="Umar Lone" userId="f595d8b7-38d8-4368-969a-4ad494059bb7" providerId="ADAL" clId="{706A566D-5D7E-4A30-BA3B-07D9BBDEF751}" dt="2019-12-20T07:32:09.007" v="10366" actId="164"/>
          <ac:grpSpMkLst>
            <pc:docMk/>
            <pc:sldMk cId="3497435702" sldId="1202"/>
            <ac:grpSpMk id="104" creationId="{A8157B1E-3093-427C-8BF5-61340F7CBFE8}"/>
          </ac:grpSpMkLst>
        </pc:grpChg>
        <pc:picChg chg="add mod">
          <ac:chgData name="Umar Lone" userId="f595d8b7-38d8-4368-969a-4ad494059bb7" providerId="ADAL" clId="{706A566D-5D7E-4A30-BA3B-07D9BBDEF751}" dt="2019-12-20T07:31:59.302" v="10365" actId="164"/>
          <ac:picMkLst>
            <pc:docMk/>
            <pc:sldMk cId="3497435702" sldId="1202"/>
            <ac:picMk id="49" creationId="{15A416EE-F9EA-47ED-A345-BBA640E2D1FB}"/>
          </ac:picMkLst>
        </pc:picChg>
        <pc:picChg chg="add mod">
          <ac:chgData name="Umar Lone" userId="f595d8b7-38d8-4368-969a-4ad494059bb7" providerId="ADAL" clId="{706A566D-5D7E-4A30-BA3B-07D9BBDEF751}" dt="2019-12-20T07:32:09.007" v="10366" actId="164"/>
          <ac:picMkLst>
            <pc:docMk/>
            <pc:sldMk cId="3497435702" sldId="1202"/>
            <ac:picMk id="85" creationId="{9F93055F-051D-4860-8388-DC342733C1A6}"/>
          </ac:picMkLst>
        </pc:picChg>
        <pc:cxnChg chg="add mod">
          <ac:chgData name="Umar Lone" userId="f595d8b7-38d8-4368-969a-4ad494059bb7" providerId="ADAL" clId="{706A566D-5D7E-4A30-BA3B-07D9BBDEF751}" dt="2019-12-20T07:28:40.558" v="10330" actId="1076"/>
          <ac:cxnSpMkLst>
            <pc:docMk/>
            <pc:sldMk cId="3497435702" sldId="1202"/>
            <ac:cxnSpMk id="23" creationId="{2D801D73-647B-41D8-9EE2-C252DC90C1B3}"/>
          </ac:cxnSpMkLst>
        </pc:cxnChg>
        <pc:cxnChg chg="add mod">
          <ac:chgData name="Umar Lone" userId="f595d8b7-38d8-4368-969a-4ad494059bb7" providerId="ADAL" clId="{706A566D-5D7E-4A30-BA3B-07D9BBDEF751}" dt="2019-12-20T07:28:40.558" v="10330" actId="1076"/>
          <ac:cxnSpMkLst>
            <pc:docMk/>
            <pc:sldMk cId="3497435702" sldId="1202"/>
            <ac:cxnSpMk id="24" creationId="{C0928137-62D1-4F99-89D4-446EEBE926A0}"/>
          </ac:cxnSpMkLst>
        </pc:cxnChg>
        <pc:cxnChg chg="add del mod">
          <ac:chgData name="Umar Lone" userId="f595d8b7-38d8-4368-969a-4ad494059bb7" providerId="ADAL" clId="{706A566D-5D7E-4A30-BA3B-07D9BBDEF751}" dt="2019-12-20T06:50:19.032" v="9946" actId="478"/>
          <ac:cxnSpMkLst>
            <pc:docMk/>
            <pc:sldMk cId="3497435702" sldId="1202"/>
            <ac:cxnSpMk id="26" creationId="{D40E4413-F116-4E76-B6CA-B12DC73068EE}"/>
          </ac:cxnSpMkLst>
        </pc:cxnChg>
        <pc:cxnChg chg="add mod">
          <ac:chgData name="Umar Lone" userId="f595d8b7-38d8-4368-969a-4ad494059bb7" providerId="ADAL" clId="{706A566D-5D7E-4A30-BA3B-07D9BBDEF751}" dt="2019-12-20T07:28:40.558" v="10330" actId="1076"/>
          <ac:cxnSpMkLst>
            <pc:docMk/>
            <pc:sldMk cId="3497435702" sldId="1202"/>
            <ac:cxnSpMk id="31" creationId="{A81C3871-BFA0-4F86-9190-DE8DA7E19938}"/>
          </ac:cxnSpMkLst>
        </pc:cxnChg>
        <pc:cxnChg chg="add mod">
          <ac:chgData name="Umar Lone" userId="f595d8b7-38d8-4368-969a-4ad494059bb7" providerId="ADAL" clId="{706A566D-5D7E-4A30-BA3B-07D9BBDEF751}" dt="2019-12-20T07:28:40.558" v="10330" actId="1076"/>
          <ac:cxnSpMkLst>
            <pc:docMk/>
            <pc:sldMk cId="3497435702" sldId="1202"/>
            <ac:cxnSpMk id="32" creationId="{785E45B1-C422-4565-AFC6-1B76DC0185A0}"/>
          </ac:cxnSpMkLst>
        </pc:cxnChg>
        <pc:cxnChg chg="add del mod">
          <ac:chgData name="Umar Lone" userId="f595d8b7-38d8-4368-969a-4ad494059bb7" providerId="ADAL" clId="{706A566D-5D7E-4A30-BA3B-07D9BBDEF751}" dt="2019-12-20T06:54:39.883" v="9971" actId="478"/>
          <ac:cxnSpMkLst>
            <pc:docMk/>
            <pc:sldMk cId="3497435702" sldId="1202"/>
            <ac:cxnSpMk id="39" creationId="{DA9CD7FF-9237-42D4-B742-D98FC3E0AF29}"/>
          </ac:cxnSpMkLst>
        </pc:cxnChg>
        <pc:cxnChg chg="add del mod">
          <ac:chgData name="Umar Lone" userId="f595d8b7-38d8-4368-969a-4ad494059bb7" providerId="ADAL" clId="{706A566D-5D7E-4A30-BA3B-07D9BBDEF751}" dt="2019-12-20T07:24:20.223" v="10282" actId="478"/>
          <ac:cxnSpMkLst>
            <pc:docMk/>
            <pc:sldMk cId="3497435702" sldId="1202"/>
            <ac:cxnSpMk id="52" creationId="{96DBCFE5-7AE3-44D5-95DB-EEB56F502C7E}"/>
          </ac:cxnSpMkLst>
        </pc:cxnChg>
        <pc:cxnChg chg="add mod">
          <ac:chgData name="Umar Lone" userId="f595d8b7-38d8-4368-969a-4ad494059bb7" providerId="ADAL" clId="{706A566D-5D7E-4A30-BA3B-07D9BBDEF751}" dt="2019-12-20T07:28:13.154" v="10324" actId="1076"/>
          <ac:cxnSpMkLst>
            <pc:docMk/>
            <pc:sldMk cId="3497435702" sldId="1202"/>
            <ac:cxnSpMk id="53" creationId="{9637E3D5-DEF5-45AB-8EA6-BA11999505B9}"/>
          </ac:cxnSpMkLst>
        </pc:cxnChg>
        <pc:cxnChg chg="add mod">
          <ac:chgData name="Umar Lone" userId="f595d8b7-38d8-4368-969a-4ad494059bb7" providerId="ADAL" clId="{706A566D-5D7E-4A30-BA3B-07D9BBDEF751}" dt="2019-12-20T07:28:09.574" v="10323" actId="1076"/>
          <ac:cxnSpMkLst>
            <pc:docMk/>
            <pc:sldMk cId="3497435702" sldId="1202"/>
            <ac:cxnSpMk id="56" creationId="{A73F38CC-11A8-461B-B37F-BD2B7FDA040E}"/>
          </ac:cxnSpMkLst>
        </pc:cxnChg>
        <pc:cxnChg chg="add del mod">
          <ac:chgData name="Umar Lone" userId="f595d8b7-38d8-4368-969a-4ad494059bb7" providerId="ADAL" clId="{706A566D-5D7E-4A30-BA3B-07D9BBDEF751}" dt="2019-12-20T07:23:39.445" v="10270" actId="478"/>
          <ac:cxnSpMkLst>
            <pc:docMk/>
            <pc:sldMk cId="3497435702" sldId="1202"/>
            <ac:cxnSpMk id="57" creationId="{B9C6024E-B1DD-48F3-B62C-8FD7B31BA8A7}"/>
          </ac:cxnSpMkLst>
        </pc:cxnChg>
        <pc:cxnChg chg="add mod">
          <ac:chgData name="Umar Lone" userId="f595d8b7-38d8-4368-969a-4ad494059bb7" providerId="ADAL" clId="{706A566D-5D7E-4A30-BA3B-07D9BBDEF751}" dt="2019-12-20T07:03:19.265" v="10102" actId="571"/>
          <ac:cxnSpMkLst>
            <pc:docMk/>
            <pc:sldMk cId="3497435702" sldId="1202"/>
            <ac:cxnSpMk id="60" creationId="{FD700C89-2CDF-4952-B6DC-470A84D3176F}"/>
          </ac:cxnSpMkLst>
        </pc:cxnChg>
        <pc:cxnChg chg="add mod">
          <ac:chgData name="Umar Lone" userId="f595d8b7-38d8-4368-969a-4ad494059bb7" providerId="ADAL" clId="{706A566D-5D7E-4A30-BA3B-07D9BBDEF751}" dt="2019-12-20T07:03:19.265" v="10102" actId="571"/>
          <ac:cxnSpMkLst>
            <pc:docMk/>
            <pc:sldMk cId="3497435702" sldId="1202"/>
            <ac:cxnSpMk id="61" creationId="{8BD7AB18-F9EE-4C93-85B9-25DDA91AD3A8}"/>
          </ac:cxnSpMkLst>
        </pc:cxnChg>
        <pc:cxnChg chg="add del mod">
          <ac:chgData name="Umar Lone" userId="f595d8b7-38d8-4368-969a-4ad494059bb7" providerId="ADAL" clId="{706A566D-5D7E-4A30-BA3B-07D9BBDEF751}" dt="2019-12-20T07:23:41.599" v="10271" actId="478"/>
          <ac:cxnSpMkLst>
            <pc:docMk/>
            <pc:sldMk cId="3497435702" sldId="1202"/>
            <ac:cxnSpMk id="62" creationId="{0F20CA95-E4C3-4381-BBE8-ED59199DFA06}"/>
          </ac:cxnSpMkLst>
        </pc:cxnChg>
        <pc:cxnChg chg="add mod">
          <ac:chgData name="Umar Lone" userId="f595d8b7-38d8-4368-969a-4ad494059bb7" providerId="ADAL" clId="{706A566D-5D7E-4A30-BA3B-07D9BBDEF751}" dt="2019-12-20T07:28:32.669" v="10328" actId="14100"/>
          <ac:cxnSpMkLst>
            <pc:docMk/>
            <pc:sldMk cId="3497435702" sldId="1202"/>
            <ac:cxnSpMk id="66" creationId="{C002B905-58C8-45FA-A751-9FF9138DC361}"/>
          </ac:cxnSpMkLst>
        </pc:cxnChg>
        <pc:cxnChg chg="add del mod">
          <ac:chgData name="Umar Lone" userId="f595d8b7-38d8-4368-969a-4ad494059bb7" providerId="ADAL" clId="{706A566D-5D7E-4A30-BA3B-07D9BBDEF751}" dt="2019-12-20T07:24:05.719" v="10278" actId="478"/>
          <ac:cxnSpMkLst>
            <pc:docMk/>
            <pc:sldMk cId="3497435702" sldId="1202"/>
            <ac:cxnSpMk id="68" creationId="{337FA35C-A0E0-4E9E-97A6-1B414078A48B}"/>
          </ac:cxnSpMkLst>
        </pc:cxnChg>
        <pc:cxnChg chg="add del mod">
          <ac:chgData name="Umar Lone" userId="f595d8b7-38d8-4368-969a-4ad494059bb7" providerId="ADAL" clId="{706A566D-5D7E-4A30-BA3B-07D9BBDEF751}" dt="2019-12-20T07:24:04.472" v="10277" actId="478"/>
          <ac:cxnSpMkLst>
            <pc:docMk/>
            <pc:sldMk cId="3497435702" sldId="1202"/>
            <ac:cxnSpMk id="71" creationId="{37CC2CF4-AA68-4562-AC24-E464DE2A9091}"/>
          </ac:cxnSpMkLst>
        </pc:cxnChg>
        <pc:cxnChg chg="add mod">
          <ac:chgData name="Umar Lone" userId="f595d8b7-38d8-4368-969a-4ad494059bb7" providerId="ADAL" clId="{706A566D-5D7E-4A30-BA3B-07D9BBDEF751}" dt="2019-12-20T07:25:54.097" v="10302" actId="1076"/>
          <ac:cxnSpMkLst>
            <pc:docMk/>
            <pc:sldMk cId="3497435702" sldId="1202"/>
            <ac:cxnSpMk id="87" creationId="{D973090B-36C4-46C8-85B3-38753F55DA29}"/>
          </ac:cxnSpMkLst>
        </pc:cxnChg>
        <pc:cxnChg chg="add mod">
          <ac:chgData name="Umar Lone" userId="f595d8b7-38d8-4368-969a-4ad494059bb7" providerId="ADAL" clId="{706A566D-5D7E-4A30-BA3B-07D9BBDEF751}" dt="2019-12-20T07:28:27.745" v="10327" actId="14100"/>
          <ac:cxnSpMkLst>
            <pc:docMk/>
            <pc:sldMk cId="3497435702" sldId="1202"/>
            <ac:cxnSpMk id="88" creationId="{EBBA018C-E2F8-4A21-9EA7-3AA57A014576}"/>
          </ac:cxnSpMkLst>
        </pc:cxnChg>
        <pc:cxnChg chg="add mod">
          <ac:chgData name="Umar Lone" userId="f595d8b7-38d8-4368-969a-4ad494059bb7" providerId="ADAL" clId="{706A566D-5D7E-4A30-BA3B-07D9BBDEF751}" dt="2019-12-20T07:28:35.557" v="10329" actId="1076"/>
          <ac:cxnSpMkLst>
            <pc:docMk/>
            <pc:sldMk cId="3497435702" sldId="1202"/>
            <ac:cxnSpMk id="92" creationId="{3F2BA8D0-92AC-4F85-AD2E-775A4D7FD988}"/>
          </ac:cxnSpMkLst>
        </pc:cxnChg>
      </pc:sldChg>
      <pc:sldChg chg="modSp add modTransition">
        <pc:chgData name="Umar Lone" userId="f595d8b7-38d8-4368-969a-4ad494059bb7" providerId="ADAL" clId="{706A566D-5D7E-4A30-BA3B-07D9BBDEF751}" dt="2019-12-23T07:13:27.055" v="11943"/>
        <pc:sldMkLst>
          <pc:docMk/>
          <pc:sldMk cId="1004942341" sldId="1203"/>
        </pc:sldMkLst>
        <pc:spChg chg="mod">
          <ac:chgData name="Umar Lone" userId="f595d8b7-38d8-4368-969a-4ad494059bb7" providerId="ADAL" clId="{706A566D-5D7E-4A30-BA3B-07D9BBDEF751}" dt="2019-12-20T10:43:59.702" v="10643"/>
          <ac:spMkLst>
            <pc:docMk/>
            <pc:sldMk cId="1004942341" sldId="1203"/>
            <ac:spMk id="31" creationId="{00000000-0000-0000-0000-000000000000}"/>
          </ac:spMkLst>
        </pc:spChg>
        <pc:spChg chg="mod">
          <ac:chgData name="Umar Lone" userId="f595d8b7-38d8-4368-969a-4ad494059bb7" providerId="ADAL" clId="{706A566D-5D7E-4A30-BA3B-07D9BBDEF751}" dt="2019-12-20T10:43:56.104" v="10642"/>
          <ac:spMkLst>
            <pc:docMk/>
            <pc:sldMk cId="1004942341" sldId="1203"/>
            <ac:spMk id="32" creationId="{00000000-0000-0000-0000-000000000000}"/>
          </ac:spMkLst>
        </pc:spChg>
        <pc:spChg chg="mod">
          <ac:chgData name="Umar Lone" userId="f595d8b7-38d8-4368-969a-4ad494059bb7" providerId="ADAL" clId="{706A566D-5D7E-4A30-BA3B-07D9BBDEF751}" dt="2019-12-20T10:43:44.040" v="10639"/>
          <ac:spMkLst>
            <pc:docMk/>
            <pc:sldMk cId="1004942341" sldId="1203"/>
            <ac:spMk id="33" creationId="{00000000-0000-0000-0000-000000000000}"/>
          </ac:spMkLst>
        </pc:spChg>
        <pc:spChg chg="mod">
          <ac:chgData name="Umar Lone" userId="f595d8b7-38d8-4368-969a-4ad494059bb7" providerId="ADAL" clId="{706A566D-5D7E-4A30-BA3B-07D9BBDEF751}" dt="2019-12-20T10:43:48.492" v="10640"/>
          <ac:spMkLst>
            <pc:docMk/>
            <pc:sldMk cId="1004942341" sldId="1203"/>
            <ac:spMk id="34" creationId="{00000000-0000-0000-0000-000000000000}"/>
          </ac:spMkLst>
        </pc:spChg>
        <pc:spChg chg="mod">
          <ac:chgData name="Umar Lone" userId="f595d8b7-38d8-4368-969a-4ad494059bb7" providerId="ADAL" clId="{706A566D-5D7E-4A30-BA3B-07D9BBDEF751}" dt="2019-12-20T10:41:39.904" v="10503" actId="20577"/>
          <ac:spMkLst>
            <pc:docMk/>
            <pc:sldMk cId="1004942341" sldId="1203"/>
            <ac:spMk id="40" creationId="{00000000-0000-0000-0000-000000000000}"/>
          </ac:spMkLst>
        </pc:spChg>
        <pc:spChg chg="mod">
          <ac:chgData name="Umar Lone" userId="f595d8b7-38d8-4368-969a-4ad494059bb7" providerId="ADAL" clId="{706A566D-5D7E-4A30-BA3B-07D9BBDEF751}" dt="2019-12-20T10:41:56.153" v="10538" actId="20577"/>
          <ac:spMkLst>
            <pc:docMk/>
            <pc:sldMk cId="1004942341" sldId="1203"/>
            <ac:spMk id="41" creationId="{00000000-0000-0000-0000-000000000000}"/>
          </ac:spMkLst>
        </pc:spChg>
        <pc:spChg chg="mod">
          <ac:chgData name="Umar Lone" userId="f595d8b7-38d8-4368-969a-4ad494059bb7" providerId="ADAL" clId="{706A566D-5D7E-4A30-BA3B-07D9BBDEF751}" dt="2019-12-20T10:44:27.886" v="10646"/>
          <ac:spMkLst>
            <pc:docMk/>
            <pc:sldMk cId="1004942341" sldId="1203"/>
            <ac:spMk id="42" creationId="{00000000-0000-0000-0000-000000000000}"/>
          </ac:spMkLst>
        </pc:spChg>
        <pc:spChg chg="mod">
          <ac:chgData name="Umar Lone" userId="f595d8b7-38d8-4368-969a-4ad494059bb7" providerId="ADAL" clId="{706A566D-5D7E-4A30-BA3B-07D9BBDEF751}" dt="2019-12-20T10:42:38.938" v="10574" actId="20577"/>
          <ac:spMkLst>
            <pc:docMk/>
            <pc:sldMk cId="1004942341" sldId="1203"/>
            <ac:spMk id="43" creationId="{00000000-0000-0000-0000-000000000000}"/>
          </ac:spMkLst>
        </pc:spChg>
        <pc:spChg chg="mod">
          <ac:chgData name="Umar Lone" userId="f595d8b7-38d8-4368-969a-4ad494059bb7" providerId="ADAL" clId="{706A566D-5D7E-4A30-BA3B-07D9BBDEF751}" dt="2019-12-20T10:45:21.075" v="10670"/>
          <ac:spMkLst>
            <pc:docMk/>
            <pc:sldMk cId="1004942341" sldId="1203"/>
            <ac:spMk id="46" creationId="{00000000-0000-0000-0000-000000000000}"/>
          </ac:spMkLst>
        </pc:spChg>
        <pc:spChg chg="mod">
          <ac:chgData name="Umar Lone" userId="f595d8b7-38d8-4368-969a-4ad494059bb7" providerId="ADAL" clId="{706A566D-5D7E-4A30-BA3B-07D9BBDEF751}" dt="2019-12-20T10:44:34.809" v="10648"/>
          <ac:spMkLst>
            <pc:docMk/>
            <pc:sldMk cId="1004942341" sldId="1203"/>
            <ac:spMk id="50" creationId="{00000000-0000-0000-0000-000000000000}"/>
          </ac:spMkLst>
        </pc:spChg>
        <pc:spChg chg="mod">
          <ac:chgData name="Umar Lone" userId="f595d8b7-38d8-4368-969a-4ad494059bb7" providerId="ADAL" clId="{706A566D-5D7E-4A30-BA3B-07D9BBDEF751}" dt="2019-12-20T10:42:42.930" v="10581" actId="20577"/>
          <ac:spMkLst>
            <pc:docMk/>
            <pc:sldMk cId="1004942341" sldId="1203"/>
            <ac:spMk id="51" creationId="{00000000-0000-0000-0000-000000000000}"/>
          </ac:spMkLst>
        </pc:spChg>
        <pc:spChg chg="mod">
          <ac:chgData name="Umar Lone" userId="f595d8b7-38d8-4368-969a-4ad494059bb7" providerId="ADAL" clId="{706A566D-5D7E-4A30-BA3B-07D9BBDEF751}" dt="2019-12-20T10:45:25.702" v="10672"/>
          <ac:spMkLst>
            <pc:docMk/>
            <pc:sldMk cId="1004942341" sldId="1203"/>
            <ac:spMk id="54" creationId="{00000000-0000-0000-0000-000000000000}"/>
          </ac:spMkLst>
        </pc:spChg>
        <pc:spChg chg="mod">
          <ac:chgData name="Umar Lone" userId="f595d8b7-38d8-4368-969a-4ad494059bb7" providerId="ADAL" clId="{706A566D-5D7E-4A30-BA3B-07D9BBDEF751}" dt="2019-12-20T10:41:25.778" v="10493" actId="20577"/>
          <ac:spMkLst>
            <pc:docMk/>
            <pc:sldMk cId="1004942341" sldId="1203"/>
            <ac:spMk id="58" creationId="{00000000-0000-0000-0000-000000000000}"/>
          </ac:spMkLst>
        </pc:spChg>
        <pc:spChg chg="mod">
          <ac:chgData name="Umar Lone" userId="f595d8b7-38d8-4368-969a-4ad494059bb7" providerId="ADAL" clId="{706A566D-5D7E-4A30-BA3B-07D9BBDEF751}" dt="2019-12-20T10:42:03.045" v="10548" actId="20577"/>
          <ac:spMkLst>
            <pc:docMk/>
            <pc:sldMk cId="1004942341" sldId="1203"/>
            <ac:spMk id="65" creationId="{D2F6C25F-1F46-4F3F-BE22-A9FD673EBB15}"/>
          </ac:spMkLst>
        </pc:spChg>
        <pc:spChg chg="mod">
          <ac:chgData name="Umar Lone" userId="f595d8b7-38d8-4368-969a-4ad494059bb7" providerId="ADAL" clId="{706A566D-5D7E-4A30-BA3B-07D9BBDEF751}" dt="2019-12-20T10:42:20.006" v="10561"/>
          <ac:spMkLst>
            <pc:docMk/>
            <pc:sldMk cId="1004942341" sldId="1203"/>
            <ac:spMk id="66" creationId="{5C8C2D76-ADEB-4819-AD4B-E1519CDCB024}"/>
          </ac:spMkLst>
        </pc:spChg>
        <pc:spChg chg="mod">
          <ac:chgData name="Umar Lone" userId="f595d8b7-38d8-4368-969a-4ad494059bb7" providerId="ADAL" clId="{706A566D-5D7E-4A30-BA3B-07D9BBDEF751}" dt="2019-12-20T10:43:35.909" v="10637" actId="404"/>
          <ac:spMkLst>
            <pc:docMk/>
            <pc:sldMk cId="1004942341" sldId="1203"/>
            <ac:spMk id="67" creationId="{7BCFFA97-7148-423A-99C4-5C111CB186E2}"/>
          </ac:spMkLst>
        </pc:spChg>
        <pc:spChg chg="mod">
          <ac:chgData name="Umar Lone" userId="f595d8b7-38d8-4368-969a-4ad494059bb7" providerId="ADAL" clId="{706A566D-5D7E-4A30-BA3B-07D9BBDEF751}" dt="2019-12-20T10:43:35.909" v="10637" actId="404"/>
          <ac:spMkLst>
            <pc:docMk/>
            <pc:sldMk cId="1004942341" sldId="1203"/>
            <ac:spMk id="68" creationId="{179468ED-6968-479B-B31F-4389524E08E3}"/>
          </ac:spMkLst>
        </pc:spChg>
        <pc:spChg chg="mod">
          <ac:chgData name="Umar Lone" userId="f595d8b7-38d8-4368-969a-4ad494059bb7" providerId="ADAL" clId="{706A566D-5D7E-4A30-BA3B-07D9BBDEF751}" dt="2019-12-20T10:43:25.655" v="10633" actId="404"/>
          <ac:spMkLst>
            <pc:docMk/>
            <pc:sldMk cId="1004942341" sldId="1203"/>
            <ac:spMk id="76" creationId="{B515F1DB-3E4D-45BC-90D9-99A5C328A292}"/>
          </ac:spMkLst>
        </pc:spChg>
        <pc:spChg chg="mod">
          <ac:chgData name="Umar Lone" userId="f595d8b7-38d8-4368-969a-4ad494059bb7" providerId="ADAL" clId="{706A566D-5D7E-4A30-BA3B-07D9BBDEF751}" dt="2019-12-20T10:43:29.290" v="10635" actId="404"/>
          <ac:spMkLst>
            <pc:docMk/>
            <pc:sldMk cId="1004942341" sldId="1203"/>
            <ac:spMk id="77" creationId="{6C8DB89F-1AC6-4139-B414-E2B416A34050}"/>
          </ac:spMkLst>
        </pc:spChg>
        <pc:spChg chg="mod">
          <ac:chgData name="Umar Lone" userId="f595d8b7-38d8-4368-969a-4ad494059bb7" providerId="ADAL" clId="{706A566D-5D7E-4A30-BA3B-07D9BBDEF751}" dt="2019-12-20T10:42:11.482" v="10560" actId="20577"/>
          <ac:spMkLst>
            <pc:docMk/>
            <pc:sldMk cId="1004942341" sldId="1203"/>
            <ac:spMk id="81" creationId="{4397552D-2568-4BE7-BE70-40131013EB95}"/>
          </ac:spMkLst>
        </pc:spChg>
        <pc:spChg chg="mod">
          <ac:chgData name="Umar Lone" userId="f595d8b7-38d8-4368-969a-4ad494059bb7" providerId="ADAL" clId="{706A566D-5D7E-4A30-BA3B-07D9BBDEF751}" dt="2019-12-20T10:42:22.058" v="10562"/>
          <ac:spMkLst>
            <pc:docMk/>
            <pc:sldMk cId="1004942341" sldId="1203"/>
            <ac:spMk id="82" creationId="{ADD03A90-95E6-4080-92DD-6CD204050AE5}"/>
          </ac:spMkLst>
        </pc:spChg>
        <pc:spChg chg="mod">
          <ac:chgData name="Umar Lone" userId="f595d8b7-38d8-4368-969a-4ad494059bb7" providerId="ADAL" clId="{706A566D-5D7E-4A30-BA3B-07D9BBDEF751}" dt="2019-12-20T10:44:53.625" v="10659" actId="20577"/>
          <ac:spMkLst>
            <pc:docMk/>
            <pc:sldMk cId="1004942341" sldId="1203"/>
            <ac:spMk id="86" creationId="{853015BC-6655-4DD0-9A0D-FEA2A42DA0EB}"/>
          </ac:spMkLst>
        </pc:spChg>
        <pc:spChg chg="mod">
          <ac:chgData name="Umar Lone" userId="f595d8b7-38d8-4368-969a-4ad494059bb7" providerId="ADAL" clId="{706A566D-5D7E-4A30-BA3B-07D9BBDEF751}" dt="2019-12-20T10:44:56.773" v="10666" actId="20577"/>
          <ac:spMkLst>
            <pc:docMk/>
            <pc:sldMk cId="1004942341" sldId="1203"/>
            <ac:spMk id="87" creationId="{FF3E1A89-7887-452D-8053-8D198E6896D2}"/>
          </ac:spMkLst>
        </pc:spChg>
        <pc:spChg chg="mod">
          <ac:chgData name="Umar Lone" userId="f595d8b7-38d8-4368-969a-4ad494059bb7" providerId="ADAL" clId="{706A566D-5D7E-4A30-BA3B-07D9BBDEF751}" dt="2019-12-20T10:42:29.943" v="10564"/>
          <ac:spMkLst>
            <pc:docMk/>
            <pc:sldMk cId="1004942341" sldId="1203"/>
            <ac:spMk id="89" creationId="{BC025314-D367-4D5D-AA66-86555B4F270F}"/>
          </ac:spMkLst>
        </pc:spChg>
        <pc:spChg chg="mod">
          <ac:chgData name="Umar Lone" userId="f595d8b7-38d8-4368-969a-4ad494059bb7" providerId="ADAL" clId="{706A566D-5D7E-4A30-BA3B-07D9BBDEF751}" dt="2019-12-20T10:42:26.502" v="10563"/>
          <ac:spMkLst>
            <pc:docMk/>
            <pc:sldMk cId="1004942341" sldId="1203"/>
            <ac:spMk id="90" creationId="{9216B9A7-CF81-4736-9378-0904A0F3030B}"/>
          </ac:spMkLst>
        </pc:spChg>
        <pc:grpChg chg="mod">
          <ac:chgData name="Umar Lone" userId="f595d8b7-38d8-4368-969a-4ad494059bb7" providerId="ADAL" clId="{706A566D-5D7E-4A30-BA3B-07D9BBDEF751}" dt="2019-12-20T10:45:45.150" v="10676" actId="1037"/>
          <ac:grpSpMkLst>
            <pc:docMk/>
            <pc:sldMk cId="1004942341" sldId="1203"/>
            <ac:grpSpMk id="75" creationId="{5628D702-C145-4836-A6F9-7C3A2339A096}"/>
          </ac:grpSpMkLst>
        </pc:grpChg>
        <pc:grpChg chg="mod">
          <ac:chgData name="Umar Lone" userId="f595d8b7-38d8-4368-969a-4ad494059bb7" providerId="ADAL" clId="{706A566D-5D7E-4A30-BA3B-07D9BBDEF751}" dt="2019-12-20T10:44:43.333" v="10649" actId="1076"/>
          <ac:grpSpMkLst>
            <pc:docMk/>
            <pc:sldMk cId="1004942341" sldId="1203"/>
            <ac:grpSpMk id="85" creationId="{B78EFFE9-E9AD-4DFD-98EE-97728DF4CFD8}"/>
          </ac:grpSpMkLst>
        </pc:grpChg>
        <pc:grpChg chg="mod">
          <ac:chgData name="Umar Lone" userId="f595d8b7-38d8-4368-969a-4ad494059bb7" providerId="ADAL" clId="{706A566D-5D7E-4A30-BA3B-07D9BBDEF751}" dt="2019-12-20T10:45:07.395" v="10667" actId="1076"/>
          <ac:grpSpMkLst>
            <pc:docMk/>
            <pc:sldMk cId="1004942341" sldId="1203"/>
            <ac:grpSpMk id="104" creationId="{7A47B9E8-688C-4382-B1D1-2F2EF6698ACD}"/>
          </ac:grpSpMkLst>
        </pc:grpChg>
      </pc:sldChg>
      <pc:sldChg chg="add del modTransition">
        <pc:chgData name="Umar Lone" userId="f595d8b7-38d8-4368-969a-4ad494059bb7" providerId="ADAL" clId="{706A566D-5D7E-4A30-BA3B-07D9BBDEF751}" dt="2019-12-23T07:22:32.019" v="11953" actId="47"/>
        <pc:sldMkLst>
          <pc:docMk/>
          <pc:sldMk cId="389822562" sldId="1204"/>
        </pc:sldMkLst>
      </pc:sldChg>
      <pc:sldChg chg="modSp add">
        <pc:chgData name="Umar Lone" userId="f595d8b7-38d8-4368-969a-4ad494059bb7" providerId="ADAL" clId="{706A566D-5D7E-4A30-BA3B-07D9BBDEF751}" dt="2019-12-23T09:56:54.756" v="12500" actId="20577"/>
        <pc:sldMkLst>
          <pc:docMk/>
          <pc:sldMk cId="803120285" sldId="1204"/>
        </pc:sldMkLst>
        <pc:spChg chg="mod">
          <ac:chgData name="Umar Lone" userId="f595d8b7-38d8-4368-969a-4ad494059bb7" providerId="ADAL" clId="{706A566D-5D7E-4A30-BA3B-07D9BBDEF751}" dt="2019-12-23T09:56:54.756" v="12500" actId="20577"/>
          <ac:spMkLst>
            <pc:docMk/>
            <pc:sldMk cId="803120285" sldId="1204"/>
            <ac:spMk id="3" creationId="{6CCFE13F-48A2-43AC-AAB5-F00462A66F86}"/>
          </ac:spMkLst>
        </pc:spChg>
      </pc:sldChg>
      <pc:sldChg chg="addSp delSp modSp add del">
        <pc:chgData name="Umar Lone" userId="f595d8b7-38d8-4368-969a-4ad494059bb7" providerId="ADAL" clId="{706A566D-5D7E-4A30-BA3B-07D9BBDEF751}" dt="2019-12-23T05:06:31.873" v="11909" actId="47"/>
        <pc:sldMkLst>
          <pc:docMk/>
          <pc:sldMk cId="3451089972" sldId="1204"/>
        </pc:sldMkLst>
        <pc:spChg chg="del">
          <ac:chgData name="Umar Lone" userId="f595d8b7-38d8-4368-969a-4ad494059bb7" providerId="ADAL" clId="{706A566D-5D7E-4A30-BA3B-07D9BBDEF751}" dt="2019-12-21T05:50:46.835" v="11860"/>
          <ac:spMkLst>
            <pc:docMk/>
            <pc:sldMk cId="3451089972" sldId="1204"/>
            <ac:spMk id="2" creationId="{8CC6C24B-E7E2-48C6-ABA7-31D0043DD03C}"/>
          </ac:spMkLst>
        </pc:spChg>
        <pc:spChg chg="del">
          <ac:chgData name="Umar Lone" userId="f595d8b7-38d8-4368-969a-4ad494059bb7" providerId="ADAL" clId="{706A566D-5D7E-4A30-BA3B-07D9BBDEF751}" dt="2019-12-21T05:50:46.835" v="11860"/>
          <ac:spMkLst>
            <pc:docMk/>
            <pc:sldMk cId="3451089972" sldId="1204"/>
            <ac:spMk id="3" creationId="{A71D2C63-9993-4FDE-9513-BEBE52A3F040}"/>
          </ac:spMkLst>
        </pc:spChg>
        <pc:spChg chg="add mod">
          <ac:chgData name="Umar Lone" userId="f595d8b7-38d8-4368-969a-4ad494059bb7" providerId="ADAL" clId="{706A566D-5D7E-4A30-BA3B-07D9BBDEF751}" dt="2019-12-21T05:50:52.689" v="11894" actId="20577"/>
          <ac:spMkLst>
            <pc:docMk/>
            <pc:sldMk cId="3451089972" sldId="1204"/>
            <ac:spMk id="6" creationId="{C9069CEF-D01F-436F-91A2-F665EACAB618}"/>
          </ac:spMkLst>
        </pc:spChg>
        <pc:spChg chg="add mod">
          <ac:chgData name="Umar Lone" userId="f595d8b7-38d8-4368-969a-4ad494059bb7" providerId="ADAL" clId="{706A566D-5D7E-4A30-BA3B-07D9BBDEF751}" dt="2019-12-21T05:50:46.835" v="11860"/>
          <ac:spMkLst>
            <pc:docMk/>
            <pc:sldMk cId="3451089972" sldId="1204"/>
            <ac:spMk id="7" creationId="{E427AEF7-BFA5-4C0D-8D69-0916A6F53288}"/>
          </ac:spMkLst>
        </pc:spChg>
        <pc:spChg chg="add mod">
          <ac:chgData name="Umar Lone" userId="f595d8b7-38d8-4368-969a-4ad494059bb7" providerId="ADAL" clId="{706A566D-5D7E-4A30-BA3B-07D9BBDEF751}" dt="2019-12-21T05:50:46.835" v="11860"/>
          <ac:spMkLst>
            <pc:docMk/>
            <pc:sldMk cId="3451089972" sldId="1204"/>
            <ac:spMk id="8" creationId="{2061EB92-CF28-4F00-B9FF-F2EFC4748202}"/>
          </ac:spMkLst>
        </pc:spChg>
      </pc:sldChg>
      <pc:sldChg chg="modSp add">
        <pc:chgData name="Umar Lone" userId="f595d8b7-38d8-4368-969a-4ad494059bb7" providerId="ADAL" clId="{706A566D-5D7E-4A30-BA3B-07D9BBDEF751}" dt="2019-12-23T08:54:49.873" v="12346" actId="313"/>
        <pc:sldMkLst>
          <pc:docMk/>
          <pc:sldMk cId="1314771976" sldId="1205"/>
        </pc:sldMkLst>
        <pc:spChg chg="mod">
          <ac:chgData name="Umar Lone" userId="f595d8b7-38d8-4368-969a-4ad494059bb7" providerId="ADAL" clId="{706A566D-5D7E-4A30-BA3B-07D9BBDEF751}" dt="2019-12-23T08:54:49.873" v="12346" actId="313"/>
          <ac:spMkLst>
            <pc:docMk/>
            <pc:sldMk cId="1314771976" sldId="1205"/>
            <ac:spMk id="3" creationId="{90724327-511A-4D1B-9B9D-F74B98952D4C}"/>
          </ac:spMkLst>
        </pc:spChg>
      </pc:sldChg>
      <pc:sldChg chg="modSp add">
        <pc:chgData name="Umar Lone" userId="f595d8b7-38d8-4368-969a-4ad494059bb7" providerId="ADAL" clId="{706A566D-5D7E-4A30-BA3B-07D9BBDEF751}" dt="2019-12-23T09:18:21.791" v="12379" actId="20577"/>
        <pc:sldMkLst>
          <pc:docMk/>
          <pc:sldMk cId="3941183032" sldId="1206"/>
        </pc:sldMkLst>
        <pc:spChg chg="mod">
          <ac:chgData name="Umar Lone" userId="f595d8b7-38d8-4368-969a-4ad494059bb7" providerId="ADAL" clId="{706A566D-5D7E-4A30-BA3B-07D9BBDEF751}" dt="2019-12-23T09:18:21.791" v="12379" actId="20577"/>
          <ac:spMkLst>
            <pc:docMk/>
            <pc:sldMk cId="3941183032" sldId="1206"/>
            <ac:spMk id="3" creationId="{557CBF33-A4CE-4A4F-9623-75837FC012A4}"/>
          </ac:spMkLst>
        </pc:spChg>
      </pc:sldChg>
      <pc:sldChg chg="modSp add">
        <pc:chgData name="Umar Lone" userId="f595d8b7-38d8-4368-969a-4ad494059bb7" providerId="ADAL" clId="{706A566D-5D7E-4A30-BA3B-07D9BBDEF751}" dt="2019-12-23T09:19:18.089" v="12410"/>
        <pc:sldMkLst>
          <pc:docMk/>
          <pc:sldMk cId="1573907705" sldId="1207"/>
        </pc:sldMkLst>
        <pc:spChg chg="mod">
          <ac:chgData name="Umar Lone" userId="f595d8b7-38d8-4368-969a-4ad494059bb7" providerId="ADAL" clId="{706A566D-5D7E-4A30-BA3B-07D9BBDEF751}" dt="2019-12-23T09:19:00.318" v="12407" actId="20577"/>
          <ac:spMkLst>
            <pc:docMk/>
            <pc:sldMk cId="1573907705" sldId="1207"/>
            <ac:spMk id="2" creationId="{E512B728-F242-4361-9FDB-77E973906CA3}"/>
          </ac:spMkLst>
        </pc:spChg>
        <pc:spChg chg="mod">
          <ac:chgData name="Umar Lone" userId="f595d8b7-38d8-4368-969a-4ad494059bb7" providerId="ADAL" clId="{706A566D-5D7E-4A30-BA3B-07D9BBDEF751}" dt="2019-12-23T09:19:18.089" v="12410"/>
          <ac:spMkLst>
            <pc:docMk/>
            <pc:sldMk cId="1573907705" sldId="1207"/>
            <ac:spMk id="3" creationId="{FE85A571-FEB6-4CDB-ABE3-79EC429BE913}"/>
          </ac:spMkLst>
        </pc:spChg>
      </pc:sldChg>
      <pc:sldChg chg="addSp delSp modSp add ord delAnim modAnim">
        <pc:chgData name="Umar Lone" userId="f595d8b7-38d8-4368-969a-4ad494059bb7" providerId="ADAL" clId="{706A566D-5D7E-4A30-BA3B-07D9BBDEF751}" dt="2019-12-30T09:34:14.414" v="16027" actId="207"/>
        <pc:sldMkLst>
          <pc:docMk/>
          <pc:sldMk cId="2997353586" sldId="1208"/>
        </pc:sldMkLst>
        <pc:spChg chg="del">
          <ac:chgData name="Umar Lone" userId="f595d8b7-38d8-4368-969a-4ad494059bb7" providerId="ADAL" clId="{706A566D-5D7E-4A30-BA3B-07D9BBDEF751}" dt="2019-12-26T06:29:37.760" v="15605"/>
          <ac:spMkLst>
            <pc:docMk/>
            <pc:sldMk cId="2997353586" sldId="1208"/>
            <ac:spMk id="2" creationId="{22DA1639-8E76-4E47-A53F-EA17B2D3E89F}"/>
          </ac:spMkLst>
        </pc:spChg>
        <pc:spChg chg="add del mod">
          <ac:chgData name="Umar Lone" userId="f595d8b7-38d8-4368-969a-4ad494059bb7" providerId="ADAL" clId="{706A566D-5D7E-4A30-BA3B-07D9BBDEF751}" dt="2019-12-26T05:55:52.987" v="15439" actId="478"/>
          <ac:spMkLst>
            <pc:docMk/>
            <pc:sldMk cId="2997353586" sldId="1208"/>
            <ac:spMk id="3" creationId="{9C730A99-15DD-44F7-9056-BD93F5E7BD27}"/>
          </ac:spMkLst>
        </pc:spChg>
        <pc:spChg chg="del">
          <ac:chgData name="Umar Lone" userId="f595d8b7-38d8-4368-969a-4ad494059bb7" providerId="ADAL" clId="{706A566D-5D7E-4A30-BA3B-07D9BBDEF751}" dt="2019-12-23T11:09:48.459" v="12545" actId="931"/>
          <ac:spMkLst>
            <pc:docMk/>
            <pc:sldMk cId="2997353586" sldId="1208"/>
            <ac:spMk id="3" creationId="{C450B0D5-41C6-4227-8419-0B41684C8A0B}"/>
          </ac:spMkLst>
        </pc:spChg>
        <pc:spChg chg="add mod ord">
          <ac:chgData name="Umar Lone" userId="f595d8b7-38d8-4368-969a-4ad494059bb7" providerId="ADAL" clId="{706A566D-5D7E-4A30-BA3B-07D9BBDEF751}" dt="2019-12-26T06:30:22.159" v="15611" actId="2085"/>
          <ac:spMkLst>
            <pc:docMk/>
            <pc:sldMk cId="2997353586" sldId="1208"/>
            <ac:spMk id="14" creationId="{D4A37EE7-263C-4AEB-B49C-33B23B752F4E}"/>
          </ac:spMkLst>
        </pc:spChg>
        <pc:spChg chg="add mod">
          <ac:chgData name="Umar Lone" userId="f595d8b7-38d8-4368-969a-4ad494059bb7" providerId="ADAL" clId="{706A566D-5D7E-4A30-BA3B-07D9BBDEF751}" dt="2019-12-26T06:15:13.974" v="15510" actId="164"/>
          <ac:spMkLst>
            <pc:docMk/>
            <pc:sldMk cId="2997353586" sldId="1208"/>
            <ac:spMk id="23" creationId="{D1F41952-53A5-436C-8000-7DB3C71851AA}"/>
          </ac:spMkLst>
        </pc:spChg>
        <pc:spChg chg="add mod">
          <ac:chgData name="Umar Lone" userId="f595d8b7-38d8-4368-969a-4ad494059bb7" providerId="ADAL" clId="{706A566D-5D7E-4A30-BA3B-07D9BBDEF751}" dt="2019-12-26T06:15:13.974" v="15510" actId="164"/>
          <ac:spMkLst>
            <pc:docMk/>
            <pc:sldMk cId="2997353586" sldId="1208"/>
            <ac:spMk id="24" creationId="{992FC91D-E995-422A-9153-C5FBCD674F9D}"/>
          </ac:spMkLst>
        </pc:spChg>
        <pc:spChg chg="add mod ord">
          <ac:chgData name="Umar Lone" userId="f595d8b7-38d8-4368-969a-4ad494059bb7" providerId="ADAL" clId="{706A566D-5D7E-4A30-BA3B-07D9BBDEF751}" dt="2019-12-26T06:21:24.588" v="15570" actId="166"/>
          <ac:spMkLst>
            <pc:docMk/>
            <pc:sldMk cId="2997353586" sldId="1208"/>
            <ac:spMk id="26" creationId="{26029470-F3DE-474B-B590-2152C12BD6F1}"/>
          </ac:spMkLst>
        </pc:spChg>
        <pc:spChg chg="add mod">
          <ac:chgData name="Umar Lone" userId="f595d8b7-38d8-4368-969a-4ad494059bb7" providerId="ADAL" clId="{706A566D-5D7E-4A30-BA3B-07D9BBDEF751}" dt="2019-12-26T06:15:13.974" v="15510" actId="164"/>
          <ac:spMkLst>
            <pc:docMk/>
            <pc:sldMk cId="2997353586" sldId="1208"/>
            <ac:spMk id="28" creationId="{60566814-8279-4E75-9A70-B4DDB12D35B3}"/>
          </ac:spMkLst>
        </pc:spChg>
        <pc:spChg chg="add mod">
          <ac:chgData name="Umar Lone" userId="f595d8b7-38d8-4368-969a-4ad494059bb7" providerId="ADAL" clId="{706A566D-5D7E-4A30-BA3B-07D9BBDEF751}" dt="2019-12-26T06:15:13.974" v="15510" actId="164"/>
          <ac:spMkLst>
            <pc:docMk/>
            <pc:sldMk cId="2997353586" sldId="1208"/>
            <ac:spMk id="29" creationId="{9B77C7CB-080B-42D9-8368-F7D300C83F9A}"/>
          </ac:spMkLst>
        </pc:spChg>
        <pc:spChg chg="add mod">
          <ac:chgData name="Umar Lone" userId="f595d8b7-38d8-4368-969a-4ad494059bb7" providerId="ADAL" clId="{706A566D-5D7E-4A30-BA3B-07D9BBDEF751}" dt="2019-12-26T06:15:13.974" v="15510" actId="164"/>
          <ac:spMkLst>
            <pc:docMk/>
            <pc:sldMk cId="2997353586" sldId="1208"/>
            <ac:spMk id="30" creationId="{1B9DB2BD-ECE0-471E-ADA3-621D2A65A95C}"/>
          </ac:spMkLst>
        </pc:spChg>
        <pc:spChg chg="add mod">
          <ac:chgData name="Umar Lone" userId="f595d8b7-38d8-4368-969a-4ad494059bb7" providerId="ADAL" clId="{706A566D-5D7E-4A30-BA3B-07D9BBDEF751}" dt="2019-12-26T06:15:13.974" v="15510" actId="164"/>
          <ac:spMkLst>
            <pc:docMk/>
            <pc:sldMk cId="2997353586" sldId="1208"/>
            <ac:spMk id="31" creationId="{A154CBFE-B071-436C-96BE-3505A2C98785}"/>
          </ac:spMkLst>
        </pc:spChg>
        <pc:spChg chg="add mod">
          <ac:chgData name="Umar Lone" userId="f595d8b7-38d8-4368-969a-4ad494059bb7" providerId="ADAL" clId="{706A566D-5D7E-4A30-BA3B-07D9BBDEF751}" dt="2019-12-26T06:15:13.974" v="15510" actId="164"/>
          <ac:spMkLst>
            <pc:docMk/>
            <pc:sldMk cId="2997353586" sldId="1208"/>
            <ac:spMk id="32" creationId="{E4653D05-596F-4F1F-AE1A-8C79D96C7350}"/>
          </ac:spMkLst>
        </pc:spChg>
        <pc:spChg chg="add mod">
          <ac:chgData name="Umar Lone" userId="f595d8b7-38d8-4368-969a-4ad494059bb7" providerId="ADAL" clId="{706A566D-5D7E-4A30-BA3B-07D9BBDEF751}" dt="2019-12-26T06:15:13.974" v="15510" actId="164"/>
          <ac:spMkLst>
            <pc:docMk/>
            <pc:sldMk cId="2997353586" sldId="1208"/>
            <ac:spMk id="33" creationId="{5471DA14-5015-4C50-8F0F-EFFFAB346736}"/>
          </ac:spMkLst>
        </pc:spChg>
        <pc:spChg chg="add mod">
          <ac:chgData name="Umar Lone" userId="f595d8b7-38d8-4368-969a-4ad494059bb7" providerId="ADAL" clId="{706A566D-5D7E-4A30-BA3B-07D9BBDEF751}" dt="2019-12-26T06:15:13.974" v="15510" actId="164"/>
          <ac:spMkLst>
            <pc:docMk/>
            <pc:sldMk cId="2997353586" sldId="1208"/>
            <ac:spMk id="34" creationId="{0C23A3C3-E964-46CE-8836-A43E2BC606BA}"/>
          </ac:spMkLst>
        </pc:spChg>
        <pc:spChg chg="add mod">
          <ac:chgData name="Umar Lone" userId="f595d8b7-38d8-4368-969a-4ad494059bb7" providerId="ADAL" clId="{706A566D-5D7E-4A30-BA3B-07D9BBDEF751}" dt="2019-12-28T03:16:01.794" v="15947" actId="1076"/>
          <ac:spMkLst>
            <pc:docMk/>
            <pc:sldMk cId="2997353586" sldId="1208"/>
            <ac:spMk id="35" creationId="{E7C5D185-0A5E-44B7-A5B3-11383B1FFB5B}"/>
          </ac:spMkLst>
        </pc:spChg>
        <pc:spChg chg="add mod">
          <ac:chgData name="Umar Lone" userId="f595d8b7-38d8-4368-969a-4ad494059bb7" providerId="ADAL" clId="{706A566D-5D7E-4A30-BA3B-07D9BBDEF751}" dt="2019-12-26T08:49:34.614" v="15881" actId="1076"/>
          <ac:spMkLst>
            <pc:docMk/>
            <pc:sldMk cId="2997353586" sldId="1208"/>
            <ac:spMk id="36" creationId="{969550EC-81F7-499F-9A61-1C9E9BE0C968}"/>
          </ac:spMkLst>
        </pc:spChg>
        <pc:spChg chg="add del mod">
          <ac:chgData name="Umar Lone" userId="f595d8b7-38d8-4368-969a-4ad494059bb7" providerId="ADAL" clId="{706A566D-5D7E-4A30-BA3B-07D9BBDEF751}" dt="2019-12-26T08:49:26.902" v="15878" actId="478"/>
          <ac:spMkLst>
            <pc:docMk/>
            <pc:sldMk cId="2997353586" sldId="1208"/>
            <ac:spMk id="37" creationId="{4921CEEB-8762-40F0-A974-1BA440207BC4}"/>
          </ac:spMkLst>
        </pc:spChg>
        <pc:spChg chg="add mod">
          <ac:chgData name="Umar Lone" userId="f595d8b7-38d8-4368-969a-4ad494059bb7" providerId="ADAL" clId="{706A566D-5D7E-4A30-BA3B-07D9BBDEF751}" dt="2019-12-26T08:50:39.660" v="15889" actId="1035"/>
          <ac:spMkLst>
            <pc:docMk/>
            <pc:sldMk cId="2997353586" sldId="1208"/>
            <ac:spMk id="38" creationId="{B3122594-1E9B-4AD8-B144-4BCC9CFC445D}"/>
          </ac:spMkLst>
        </pc:spChg>
        <pc:spChg chg="add mod ord">
          <ac:chgData name="Umar Lone" userId="f595d8b7-38d8-4368-969a-4ad494059bb7" providerId="ADAL" clId="{706A566D-5D7E-4A30-BA3B-07D9BBDEF751}" dt="2019-12-26T06:39:32.236" v="15674" actId="167"/>
          <ac:spMkLst>
            <pc:docMk/>
            <pc:sldMk cId="2997353586" sldId="1208"/>
            <ac:spMk id="41" creationId="{1592C9F1-5057-42B1-91BF-887432556CC2}"/>
          </ac:spMkLst>
        </pc:spChg>
        <pc:spChg chg="add mod">
          <ac:chgData name="Umar Lone" userId="f595d8b7-38d8-4368-969a-4ad494059bb7" providerId="ADAL" clId="{706A566D-5D7E-4A30-BA3B-07D9BBDEF751}" dt="2019-12-26T06:51:19.804" v="15855" actId="1076"/>
          <ac:spMkLst>
            <pc:docMk/>
            <pc:sldMk cId="2997353586" sldId="1208"/>
            <ac:spMk id="51" creationId="{08CE1F0C-CFC8-4830-B23C-D696D459F5C3}"/>
          </ac:spMkLst>
        </pc:spChg>
        <pc:spChg chg="add mod ord">
          <ac:chgData name="Umar Lone" userId="f595d8b7-38d8-4368-969a-4ad494059bb7" providerId="ADAL" clId="{706A566D-5D7E-4A30-BA3B-07D9BBDEF751}" dt="2019-12-26T08:49:03.909" v="15873" actId="166"/>
          <ac:spMkLst>
            <pc:docMk/>
            <pc:sldMk cId="2997353586" sldId="1208"/>
            <ac:spMk id="52" creationId="{64CA710C-E042-4796-B29F-90043D005653}"/>
          </ac:spMkLst>
        </pc:spChg>
        <pc:grpChg chg="add del mod">
          <ac:chgData name="Umar Lone" userId="f595d8b7-38d8-4368-969a-4ad494059bb7" providerId="ADAL" clId="{706A566D-5D7E-4A30-BA3B-07D9BBDEF751}" dt="2019-12-26T05:57:16.874" v="15452" actId="478"/>
          <ac:grpSpMkLst>
            <pc:docMk/>
            <pc:sldMk cId="2997353586" sldId="1208"/>
            <ac:grpSpMk id="10" creationId="{3CC1136A-5AC1-40E4-8F8D-49C72CDCDAB5}"/>
          </ac:grpSpMkLst>
        </pc:grpChg>
        <pc:grpChg chg="add del mod">
          <ac:chgData name="Umar Lone" userId="f595d8b7-38d8-4368-969a-4ad494059bb7" providerId="ADAL" clId="{706A566D-5D7E-4A30-BA3B-07D9BBDEF751}" dt="2019-12-26T06:10:35.760" v="15462" actId="478"/>
          <ac:grpSpMkLst>
            <pc:docMk/>
            <pc:sldMk cId="2997353586" sldId="1208"/>
            <ac:grpSpMk id="12" creationId="{7E0BC378-162C-47A5-B3F7-B80FA6E1756B}"/>
          </ac:grpSpMkLst>
        </pc:grpChg>
        <pc:grpChg chg="add mod ord">
          <ac:chgData name="Umar Lone" userId="f595d8b7-38d8-4368-969a-4ad494059bb7" providerId="ADAL" clId="{706A566D-5D7E-4A30-BA3B-07D9BBDEF751}" dt="2019-12-26T06:30:39.184" v="15613" actId="14100"/>
          <ac:grpSpMkLst>
            <pc:docMk/>
            <pc:sldMk cId="2997353586" sldId="1208"/>
            <ac:grpSpMk id="25" creationId="{CC5BDCB8-2046-4BD3-9920-36D5DE25C0D1}"/>
          </ac:grpSpMkLst>
        </pc:grpChg>
        <pc:picChg chg="add del mod">
          <ac:chgData name="Umar Lone" userId="f595d8b7-38d8-4368-969a-4ad494059bb7" providerId="ADAL" clId="{706A566D-5D7E-4A30-BA3B-07D9BBDEF751}" dt="2019-12-30T08:30:28.042" v="15994" actId="478"/>
          <ac:picMkLst>
            <pc:docMk/>
            <pc:sldMk cId="2997353586" sldId="1208"/>
            <ac:picMk id="3" creationId="{8E97BC4B-AD9E-496F-9F46-94224CB29959}"/>
          </ac:picMkLst>
        </pc:picChg>
        <pc:picChg chg="add mod ord">
          <ac:chgData name="Umar Lone" userId="f595d8b7-38d8-4368-969a-4ad494059bb7" providerId="ADAL" clId="{706A566D-5D7E-4A30-BA3B-07D9BBDEF751}" dt="2019-12-26T06:17:38.246" v="15536" actId="166"/>
          <ac:picMkLst>
            <pc:docMk/>
            <pc:sldMk cId="2997353586" sldId="1208"/>
            <ac:picMk id="6" creationId="{04E8F7DA-2397-4960-971F-7A6929B43EC4}"/>
          </ac:picMkLst>
        </pc:picChg>
        <pc:picChg chg="add mod">
          <ac:chgData name="Umar Lone" userId="f595d8b7-38d8-4368-969a-4ad494059bb7" providerId="ADAL" clId="{706A566D-5D7E-4A30-BA3B-07D9BBDEF751}" dt="2019-12-26T08:47:43.082" v="15863" actId="207"/>
          <ac:picMkLst>
            <pc:docMk/>
            <pc:sldMk cId="2997353586" sldId="1208"/>
            <ac:picMk id="7" creationId="{4DBB0380-6473-4FB4-A6B6-677259B486FF}"/>
          </ac:picMkLst>
        </pc:picChg>
        <pc:picChg chg="add mod">
          <ac:chgData name="Umar Lone" userId="f595d8b7-38d8-4368-969a-4ad494059bb7" providerId="ADAL" clId="{706A566D-5D7E-4A30-BA3B-07D9BBDEF751}" dt="2019-12-28T03:16:04.500" v="15948" actId="1076"/>
          <ac:picMkLst>
            <pc:docMk/>
            <pc:sldMk cId="2997353586" sldId="1208"/>
            <ac:picMk id="8" creationId="{22404B02-F8C9-4A67-83CE-ECC7BC780A97}"/>
          </ac:picMkLst>
        </pc:picChg>
        <pc:picChg chg="add mod">
          <ac:chgData name="Umar Lone" userId="f595d8b7-38d8-4368-969a-4ad494059bb7" providerId="ADAL" clId="{706A566D-5D7E-4A30-BA3B-07D9BBDEF751}" dt="2019-12-26T06:34:33.901" v="15665" actId="1076"/>
          <ac:picMkLst>
            <pc:docMk/>
            <pc:sldMk cId="2997353586" sldId="1208"/>
            <ac:picMk id="9" creationId="{FB526608-9B4D-4776-A2C2-18AE658C2B8C}"/>
          </ac:picMkLst>
        </pc:picChg>
        <pc:picChg chg="add mod ord">
          <ac:chgData name="Umar Lone" userId="f595d8b7-38d8-4368-969a-4ad494059bb7" providerId="ADAL" clId="{706A566D-5D7E-4A30-BA3B-07D9BBDEF751}" dt="2019-12-26T08:46:43.889" v="15860" actId="1076"/>
          <ac:picMkLst>
            <pc:docMk/>
            <pc:sldMk cId="2997353586" sldId="1208"/>
            <ac:picMk id="11" creationId="{5C6FF42C-CA98-404A-BD5C-75525B6EAF3F}"/>
          </ac:picMkLst>
        </pc:picChg>
        <pc:picChg chg="add del mod">
          <ac:chgData name="Umar Lone" userId="f595d8b7-38d8-4368-969a-4ad494059bb7" providerId="ADAL" clId="{706A566D-5D7E-4A30-BA3B-07D9BBDEF751}" dt="2019-12-24T03:01:00.796" v="12577" actId="478"/>
          <ac:picMkLst>
            <pc:docMk/>
            <pc:sldMk cId="2997353586" sldId="1208"/>
            <ac:picMk id="12" creationId="{31E9EA70-6909-4D90-B2F8-C3E4E0F11844}"/>
          </ac:picMkLst>
        </pc:picChg>
        <pc:picChg chg="add del mod">
          <ac:chgData name="Umar Lone" userId="f595d8b7-38d8-4368-969a-4ad494059bb7" providerId="ADAL" clId="{706A566D-5D7E-4A30-BA3B-07D9BBDEF751}" dt="2019-12-30T08:30:13.435" v="15988" actId="931"/>
          <ac:picMkLst>
            <pc:docMk/>
            <pc:sldMk cId="2997353586" sldId="1208"/>
            <ac:picMk id="12" creationId="{463175EF-4865-425F-87E2-0FE8A5DA8EF1}"/>
          </ac:picMkLst>
        </pc:picChg>
        <pc:picChg chg="add mod ord">
          <ac:chgData name="Umar Lone" userId="f595d8b7-38d8-4368-969a-4ad494059bb7" providerId="ADAL" clId="{706A566D-5D7E-4A30-BA3B-07D9BBDEF751}" dt="2019-12-26T08:46:46.399" v="15861" actId="1076"/>
          <ac:picMkLst>
            <pc:docMk/>
            <pc:sldMk cId="2997353586" sldId="1208"/>
            <ac:picMk id="13" creationId="{4AACB767-F19C-4624-A7B6-53D79714833A}"/>
          </ac:picMkLst>
        </pc:picChg>
        <pc:picChg chg="add mod ord">
          <ac:chgData name="Umar Lone" userId="f595d8b7-38d8-4368-969a-4ad494059bb7" providerId="ADAL" clId="{706A566D-5D7E-4A30-BA3B-07D9BBDEF751}" dt="2019-12-26T06:44:54.637" v="15675" actId="1076"/>
          <ac:picMkLst>
            <pc:docMk/>
            <pc:sldMk cId="2997353586" sldId="1208"/>
            <ac:picMk id="15" creationId="{20A3622F-5C09-4DF9-8AC6-0245121F6183}"/>
          </ac:picMkLst>
        </pc:picChg>
        <pc:picChg chg="add mod ord">
          <ac:chgData name="Umar Lone" userId="f595d8b7-38d8-4368-969a-4ad494059bb7" providerId="ADAL" clId="{706A566D-5D7E-4A30-BA3B-07D9BBDEF751}" dt="2019-12-26T06:31:00.750" v="15615" actId="207"/>
          <ac:picMkLst>
            <pc:docMk/>
            <pc:sldMk cId="2997353586" sldId="1208"/>
            <ac:picMk id="16" creationId="{5EE5EF55-291E-4267-8A95-4357D4D32E32}"/>
          </ac:picMkLst>
        </pc:picChg>
        <pc:picChg chg="add mod">
          <ac:chgData name="Umar Lone" userId="f595d8b7-38d8-4368-969a-4ad494059bb7" providerId="ADAL" clId="{706A566D-5D7E-4A30-BA3B-07D9BBDEF751}" dt="2019-12-26T05:56:30.615" v="15450" actId="164"/>
          <ac:picMkLst>
            <pc:docMk/>
            <pc:sldMk cId="2997353586" sldId="1208"/>
            <ac:picMk id="17" creationId="{26E814B8-655F-4C5C-BEF0-F16524CD07A4}"/>
          </ac:picMkLst>
        </pc:picChg>
        <pc:picChg chg="add mod">
          <ac:chgData name="Umar Lone" userId="f595d8b7-38d8-4368-969a-4ad494059bb7" providerId="ADAL" clId="{706A566D-5D7E-4A30-BA3B-07D9BBDEF751}" dt="2019-12-26T06:23:11.195" v="15578" actId="1076"/>
          <ac:picMkLst>
            <pc:docMk/>
            <pc:sldMk cId="2997353586" sldId="1208"/>
            <ac:picMk id="18" creationId="{7B5B25E8-8E7D-4E4C-94A7-E4002359D0B7}"/>
          </ac:picMkLst>
        </pc:picChg>
        <pc:picChg chg="add mod ord">
          <ac:chgData name="Umar Lone" userId="f595d8b7-38d8-4368-969a-4ad494059bb7" providerId="ADAL" clId="{706A566D-5D7E-4A30-BA3B-07D9BBDEF751}" dt="2019-12-26T08:47:25.138" v="15862" actId="1076"/>
          <ac:picMkLst>
            <pc:docMk/>
            <pc:sldMk cId="2997353586" sldId="1208"/>
            <ac:picMk id="19" creationId="{89AA6C3B-F983-4DE2-B67F-ADF822CC5E34}"/>
          </ac:picMkLst>
        </pc:picChg>
        <pc:picChg chg="add mod">
          <ac:chgData name="Umar Lone" userId="f595d8b7-38d8-4368-969a-4ad494059bb7" providerId="ADAL" clId="{706A566D-5D7E-4A30-BA3B-07D9BBDEF751}" dt="2019-12-26T05:56:30.615" v="15450" actId="164"/>
          <ac:picMkLst>
            <pc:docMk/>
            <pc:sldMk cId="2997353586" sldId="1208"/>
            <ac:picMk id="20" creationId="{060FD137-330B-474B-8794-9B13BC024507}"/>
          </ac:picMkLst>
        </pc:picChg>
        <pc:picChg chg="add del mod">
          <ac:chgData name="Umar Lone" userId="f595d8b7-38d8-4368-969a-4ad494059bb7" providerId="ADAL" clId="{706A566D-5D7E-4A30-BA3B-07D9BBDEF751}" dt="2019-12-30T09:25:02.276" v="16010" actId="931"/>
          <ac:picMkLst>
            <pc:docMk/>
            <pc:sldMk cId="2997353586" sldId="1208"/>
            <ac:picMk id="20" creationId="{A7326325-9185-49EA-A5D7-4A29AD1F19D4}"/>
          </ac:picMkLst>
        </pc:picChg>
        <pc:picChg chg="add mod">
          <ac:chgData name="Umar Lone" userId="f595d8b7-38d8-4368-969a-4ad494059bb7" providerId="ADAL" clId="{706A566D-5D7E-4A30-BA3B-07D9BBDEF751}" dt="2019-12-26T05:56:30.615" v="15450" actId="164"/>
          <ac:picMkLst>
            <pc:docMk/>
            <pc:sldMk cId="2997353586" sldId="1208"/>
            <ac:picMk id="21" creationId="{B07EE7F0-BA75-471C-82FF-82D7962D2A70}"/>
          </ac:picMkLst>
        </pc:picChg>
        <pc:picChg chg="add del mod">
          <ac:chgData name="Umar Lone" userId="f595d8b7-38d8-4368-969a-4ad494059bb7" providerId="ADAL" clId="{706A566D-5D7E-4A30-BA3B-07D9BBDEF751}" dt="2019-12-26T06:10:37.521" v="15463" actId="478"/>
          <ac:picMkLst>
            <pc:docMk/>
            <pc:sldMk cId="2997353586" sldId="1208"/>
            <ac:picMk id="22" creationId="{3A53FC0A-35CD-40B9-B881-CFFD76D685A3}"/>
          </ac:picMkLst>
        </pc:picChg>
        <pc:picChg chg="add del mod">
          <ac:chgData name="Umar Lone" userId="f595d8b7-38d8-4368-969a-4ad494059bb7" providerId="ADAL" clId="{706A566D-5D7E-4A30-BA3B-07D9BBDEF751}" dt="2019-12-30T09:32:10.697" v="16022" actId="931"/>
          <ac:picMkLst>
            <pc:docMk/>
            <pc:sldMk cId="2997353586" sldId="1208"/>
            <ac:picMk id="22" creationId="{3B01B9EF-7C5E-423F-8343-935FC652820B}"/>
          </ac:picMkLst>
        </pc:picChg>
        <pc:picChg chg="add del mod ord">
          <ac:chgData name="Umar Lone" userId="f595d8b7-38d8-4368-969a-4ad494059bb7" providerId="ADAL" clId="{706A566D-5D7E-4A30-BA3B-07D9BBDEF751}" dt="2019-12-26T06:31:25.954" v="15619" actId="478"/>
          <ac:picMkLst>
            <pc:docMk/>
            <pc:sldMk cId="2997353586" sldId="1208"/>
            <ac:picMk id="36" creationId="{A912D65B-18DD-4692-AC70-72EEF4CD09EB}"/>
          </ac:picMkLst>
        </pc:picChg>
        <pc:picChg chg="add mod">
          <ac:chgData name="Umar Lone" userId="f595d8b7-38d8-4368-969a-4ad494059bb7" providerId="ADAL" clId="{706A566D-5D7E-4A30-BA3B-07D9BBDEF751}" dt="2019-12-30T09:33:43.980" v="16025" actId="207"/>
          <ac:picMkLst>
            <pc:docMk/>
            <pc:sldMk cId="2997353586" sldId="1208"/>
            <ac:picMk id="37" creationId="{11FB5BF2-78DA-4AD9-B34E-5768E1E588C5}"/>
          </ac:picMkLst>
        </pc:picChg>
        <pc:picChg chg="add del mod">
          <ac:chgData name="Umar Lone" userId="f595d8b7-38d8-4368-969a-4ad494059bb7" providerId="ADAL" clId="{706A566D-5D7E-4A30-BA3B-07D9BBDEF751}" dt="2019-12-26T06:29:14.757" v="15595" actId="478"/>
          <ac:picMkLst>
            <pc:docMk/>
            <pc:sldMk cId="2997353586" sldId="1208"/>
            <ac:picMk id="38" creationId="{9492BC10-B843-469C-AC04-362D4DF22EDB}"/>
          </ac:picMkLst>
        </pc:picChg>
        <pc:picChg chg="add del mod">
          <ac:chgData name="Umar Lone" userId="f595d8b7-38d8-4368-969a-4ad494059bb7" providerId="ADAL" clId="{706A566D-5D7E-4A30-BA3B-07D9BBDEF751}" dt="2019-12-26T06:31:25.954" v="15619" actId="478"/>
          <ac:picMkLst>
            <pc:docMk/>
            <pc:sldMk cId="2997353586" sldId="1208"/>
            <ac:picMk id="40" creationId="{1E6CEF3A-DD49-4ECC-ACDC-B169B881E371}"/>
          </ac:picMkLst>
        </pc:picChg>
        <pc:picChg chg="add del mod">
          <ac:chgData name="Umar Lone" userId="f595d8b7-38d8-4368-969a-4ad494059bb7" providerId="ADAL" clId="{706A566D-5D7E-4A30-BA3B-07D9BBDEF751}" dt="2019-12-30T08:30:05.933" v="15982"/>
          <ac:picMkLst>
            <pc:docMk/>
            <pc:sldMk cId="2997353586" sldId="1208"/>
            <ac:picMk id="40" creationId="{D14B60C3-40DE-4FE9-AC09-4950E322E58A}"/>
          </ac:picMkLst>
        </pc:picChg>
        <pc:picChg chg="add del mod ord">
          <ac:chgData name="Umar Lone" userId="f595d8b7-38d8-4368-969a-4ad494059bb7" providerId="ADAL" clId="{706A566D-5D7E-4A30-BA3B-07D9BBDEF751}" dt="2019-12-26T06:34:20.589" v="15663" actId="167"/>
          <ac:picMkLst>
            <pc:docMk/>
            <pc:sldMk cId="2997353586" sldId="1208"/>
            <ac:picMk id="43" creationId="{178F58FE-CBBA-4050-8362-7802A27C83DF}"/>
          </ac:picMkLst>
        </pc:picChg>
        <pc:picChg chg="add del mod">
          <ac:chgData name="Umar Lone" userId="f595d8b7-38d8-4368-969a-4ad494059bb7" providerId="ADAL" clId="{706A566D-5D7E-4A30-BA3B-07D9BBDEF751}" dt="2019-12-26T06:31:25.954" v="15619" actId="478"/>
          <ac:picMkLst>
            <pc:docMk/>
            <pc:sldMk cId="2997353586" sldId="1208"/>
            <ac:picMk id="44" creationId="{C3A08E85-5B76-447E-93E0-5EB09A36D060}"/>
          </ac:picMkLst>
        </pc:picChg>
        <pc:picChg chg="add mod">
          <ac:chgData name="Umar Lone" userId="f595d8b7-38d8-4368-969a-4ad494059bb7" providerId="ADAL" clId="{706A566D-5D7E-4A30-BA3B-07D9BBDEF751}" dt="2019-12-30T09:24:59.843" v="16006" actId="571"/>
          <ac:picMkLst>
            <pc:docMk/>
            <pc:sldMk cId="2997353586" sldId="1208"/>
            <ac:picMk id="44" creationId="{C588B0BF-F642-4E96-B21A-EF69B4A1C235}"/>
          </ac:picMkLst>
        </pc:picChg>
        <pc:picChg chg="add del mod">
          <ac:chgData name="Umar Lone" userId="f595d8b7-38d8-4368-969a-4ad494059bb7" providerId="ADAL" clId="{706A566D-5D7E-4A30-BA3B-07D9BBDEF751}" dt="2019-12-26T06:31:25.954" v="15619" actId="478"/>
          <ac:picMkLst>
            <pc:docMk/>
            <pc:sldMk cId="2997353586" sldId="1208"/>
            <ac:picMk id="45" creationId="{8ACCEFE4-D676-46C1-AE79-22B54022B442}"/>
          </ac:picMkLst>
        </pc:picChg>
        <pc:picChg chg="add mod">
          <ac:chgData name="Umar Lone" userId="f595d8b7-38d8-4368-969a-4ad494059bb7" providerId="ADAL" clId="{706A566D-5D7E-4A30-BA3B-07D9BBDEF751}" dt="2019-12-30T09:32:08.985" v="16019" actId="571"/>
          <ac:picMkLst>
            <pc:docMk/>
            <pc:sldMk cId="2997353586" sldId="1208"/>
            <ac:picMk id="46" creationId="{BEF1AF29-594C-4BDA-85A5-3DB72A846569}"/>
          </ac:picMkLst>
        </pc:picChg>
        <pc:picChg chg="add del mod">
          <ac:chgData name="Umar Lone" userId="f595d8b7-38d8-4368-969a-4ad494059bb7" providerId="ADAL" clId="{706A566D-5D7E-4A30-BA3B-07D9BBDEF751}" dt="2019-12-26T06:31:25.954" v="15619" actId="478"/>
          <ac:picMkLst>
            <pc:docMk/>
            <pc:sldMk cId="2997353586" sldId="1208"/>
            <ac:picMk id="47" creationId="{7FCB0357-8852-41BD-8425-47CE3FA0482C}"/>
          </ac:picMkLst>
        </pc:picChg>
        <pc:picChg chg="add del mod ord">
          <ac:chgData name="Umar Lone" userId="f595d8b7-38d8-4368-969a-4ad494059bb7" providerId="ADAL" clId="{706A566D-5D7E-4A30-BA3B-07D9BBDEF751}" dt="2019-12-26T06:33:09.578" v="15641" actId="207"/>
          <ac:picMkLst>
            <pc:docMk/>
            <pc:sldMk cId="2997353586" sldId="1208"/>
            <ac:picMk id="48" creationId="{05381E56-E948-4A22-A3C4-F4F2B66FF835}"/>
          </ac:picMkLst>
        </pc:picChg>
        <pc:picChg chg="add mod">
          <ac:chgData name="Umar Lone" userId="f595d8b7-38d8-4368-969a-4ad494059bb7" providerId="ADAL" clId="{706A566D-5D7E-4A30-BA3B-07D9BBDEF751}" dt="2019-12-30T09:34:14.414" v="16027" actId="207"/>
          <ac:picMkLst>
            <pc:docMk/>
            <pc:sldMk cId="2997353586" sldId="1208"/>
            <ac:picMk id="49" creationId="{6C711107-2323-450B-A7F7-FDBD744021D0}"/>
          </ac:picMkLst>
        </pc:picChg>
        <pc:picChg chg="add del mod ord">
          <ac:chgData name="Umar Lone" userId="f595d8b7-38d8-4368-969a-4ad494059bb7" providerId="ADAL" clId="{706A566D-5D7E-4A30-BA3B-07D9BBDEF751}" dt="2019-12-26T06:39:29.885" v="15673" actId="167"/>
          <ac:picMkLst>
            <pc:docMk/>
            <pc:sldMk cId="2997353586" sldId="1208"/>
            <ac:picMk id="50" creationId="{EC7C79F9-0FE0-47D4-B02B-22BB98A5A203}"/>
          </ac:picMkLst>
        </pc:picChg>
        <pc:picChg chg="add del mod">
          <ac:chgData name="Umar Lone" userId="f595d8b7-38d8-4368-969a-4ad494059bb7" providerId="ADAL" clId="{706A566D-5D7E-4A30-BA3B-07D9BBDEF751}" dt="2019-12-26T06:35:30.423" v="15671" actId="478"/>
          <ac:picMkLst>
            <pc:docMk/>
            <pc:sldMk cId="2997353586" sldId="1208"/>
            <ac:picMk id="54" creationId="{BF5942CA-5729-43A3-BCD6-7F0DEEBF1427}"/>
          </ac:picMkLst>
        </pc:picChg>
        <pc:picChg chg="add del mod">
          <ac:chgData name="Umar Lone" userId="f595d8b7-38d8-4368-969a-4ad494059bb7" providerId="ADAL" clId="{706A566D-5D7E-4A30-BA3B-07D9BBDEF751}" dt="2019-12-26T06:35:30.423" v="15671" actId="478"/>
          <ac:picMkLst>
            <pc:docMk/>
            <pc:sldMk cId="2997353586" sldId="1208"/>
            <ac:picMk id="55" creationId="{3052556A-D769-46EB-8210-987CBEE971B0}"/>
          </ac:picMkLst>
        </pc:picChg>
        <pc:picChg chg="add del mod">
          <ac:chgData name="Umar Lone" userId="f595d8b7-38d8-4368-969a-4ad494059bb7" providerId="ADAL" clId="{706A566D-5D7E-4A30-BA3B-07D9BBDEF751}" dt="2019-12-26T06:35:30.423" v="15671" actId="478"/>
          <ac:picMkLst>
            <pc:docMk/>
            <pc:sldMk cId="2997353586" sldId="1208"/>
            <ac:picMk id="56" creationId="{8A605D85-FB90-42A0-89F8-873F66EC04F0}"/>
          </ac:picMkLst>
        </pc:picChg>
        <pc:picChg chg="add del mod">
          <ac:chgData name="Umar Lone" userId="f595d8b7-38d8-4368-969a-4ad494059bb7" providerId="ADAL" clId="{706A566D-5D7E-4A30-BA3B-07D9BBDEF751}" dt="2019-12-26T06:35:20.688" v="15666" actId="478"/>
          <ac:picMkLst>
            <pc:docMk/>
            <pc:sldMk cId="2997353586" sldId="1208"/>
            <ac:picMk id="57" creationId="{DA929D83-F687-4F14-96D1-12D04C350C20}"/>
          </ac:picMkLst>
        </pc:picChg>
        <pc:picChg chg="add del mod">
          <ac:chgData name="Umar Lone" userId="f595d8b7-38d8-4368-969a-4ad494059bb7" providerId="ADAL" clId="{706A566D-5D7E-4A30-BA3B-07D9BBDEF751}" dt="2019-12-26T06:35:26.982" v="15670" actId="478"/>
          <ac:picMkLst>
            <pc:docMk/>
            <pc:sldMk cId="2997353586" sldId="1208"/>
            <ac:picMk id="58" creationId="{CC45FC20-67ED-4E65-9276-0A73A0332ADB}"/>
          </ac:picMkLst>
        </pc:picChg>
        <pc:picChg chg="add del mod">
          <ac:chgData name="Umar Lone" userId="f595d8b7-38d8-4368-969a-4ad494059bb7" providerId="ADAL" clId="{706A566D-5D7E-4A30-BA3B-07D9BBDEF751}" dt="2019-12-26T06:35:20.688" v="15666" actId="478"/>
          <ac:picMkLst>
            <pc:docMk/>
            <pc:sldMk cId="2997353586" sldId="1208"/>
            <ac:picMk id="59" creationId="{26E1DE5C-C603-4E8F-8645-8B834901637D}"/>
          </ac:picMkLst>
        </pc:picChg>
        <pc:picChg chg="add del mod">
          <ac:chgData name="Umar Lone" userId="f595d8b7-38d8-4368-969a-4ad494059bb7" providerId="ADAL" clId="{706A566D-5D7E-4A30-BA3B-07D9BBDEF751}" dt="2019-12-26T06:35:20.688" v="15666" actId="478"/>
          <ac:picMkLst>
            <pc:docMk/>
            <pc:sldMk cId="2997353586" sldId="1208"/>
            <ac:picMk id="60" creationId="{D5D3D60F-5E74-4E91-B1F6-65A0B0F813D6}"/>
          </ac:picMkLst>
        </pc:picChg>
        <pc:picChg chg="add del mod">
          <ac:chgData name="Umar Lone" userId="f595d8b7-38d8-4368-969a-4ad494059bb7" providerId="ADAL" clId="{706A566D-5D7E-4A30-BA3B-07D9BBDEF751}" dt="2019-12-26T06:35:22.429" v="15667" actId="478"/>
          <ac:picMkLst>
            <pc:docMk/>
            <pc:sldMk cId="2997353586" sldId="1208"/>
            <ac:picMk id="61" creationId="{B05ECEBE-BC90-4188-B8BB-18BA49FC15D7}"/>
          </ac:picMkLst>
        </pc:picChg>
        <pc:picChg chg="add del mod">
          <ac:chgData name="Umar Lone" userId="f595d8b7-38d8-4368-969a-4ad494059bb7" providerId="ADAL" clId="{706A566D-5D7E-4A30-BA3B-07D9BBDEF751}" dt="2019-12-26T06:35:20.688" v="15666" actId="478"/>
          <ac:picMkLst>
            <pc:docMk/>
            <pc:sldMk cId="2997353586" sldId="1208"/>
            <ac:picMk id="62" creationId="{CCF2E322-42B5-41A7-8877-DB24033A0FAF}"/>
          </ac:picMkLst>
        </pc:picChg>
        <pc:picChg chg="add del mod">
          <ac:chgData name="Umar Lone" userId="f595d8b7-38d8-4368-969a-4ad494059bb7" providerId="ADAL" clId="{706A566D-5D7E-4A30-BA3B-07D9BBDEF751}" dt="2019-12-26T06:35:20.688" v="15666" actId="478"/>
          <ac:picMkLst>
            <pc:docMk/>
            <pc:sldMk cId="2997353586" sldId="1208"/>
            <ac:picMk id="63" creationId="{AE3F2721-DF5F-4410-9CAE-F58D5F15B238}"/>
          </ac:picMkLst>
        </pc:picChg>
        <pc:picChg chg="add del mod">
          <ac:chgData name="Umar Lone" userId="f595d8b7-38d8-4368-969a-4ad494059bb7" providerId="ADAL" clId="{706A566D-5D7E-4A30-BA3B-07D9BBDEF751}" dt="2019-12-26T06:35:20.688" v="15666" actId="478"/>
          <ac:picMkLst>
            <pc:docMk/>
            <pc:sldMk cId="2997353586" sldId="1208"/>
            <ac:picMk id="64" creationId="{AEF3927D-EAF0-462B-98A4-29F353859327}"/>
          </ac:picMkLst>
        </pc:picChg>
        <pc:picChg chg="add del mod">
          <ac:chgData name="Umar Lone" userId="f595d8b7-38d8-4368-969a-4ad494059bb7" providerId="ADAL" clId="{706A566D-5D7E-4A30-BA3B-07D9BBDEF751}" dt="2019-12-26T06:35:20.688" v="15666" actId="478"/>
          <ac:picMkLst>
            <pc:docMk/>
            <pc:sldMk cId="2997353586" sldId="1208"/>
            <ac:picMk id="65" creationId="{53995191-6FB7-430A-A8BB-A45D424E5E1D}"/>
          </ac:picMkLst>
        </pc:picChg>
        <pc:picChg chg="add del mod">
          <ac:chgData name="Umar Lone" userId="f595d8b7-38d8-4368-969a-4ad494059bb7" providerId="ADAL" clId="{706A566D-5D7E-4A30-BA3B-07D9BBDEF751}" dt="2019-12-26T06:35:20.688" v="15666" actId="478"/>
          <ac:picMkLst>
            <pc:docMk/>
            <pc:sldMk cId="2997353586" sldId="1208"/>
            <ac:picMk id="66" creationId="{7B09C378-514A-471D-BABF-95B3E657EA38}"/>
          </ac:picMkLst>
        </pc:picChg>
        <pc:picChg chg="add del mod">
          <ac:chgData name="Umar Lone" userId="f595d8b7-38d8-4368-969a-4ad494059bb7" providerId="ADAL" clId="{706A566D-5D7E-4A30-BA3B-07D9BBDEF751}" dt="2019-12-26T06:47:58.529" v="15694" actId="478"/>
          <ac:picMkLst>
            <pc:docMk/>
            <pc:sldMk cId="2997353586" sldId="1208"/>
            <ac:picMk id="67" creationId="{92452A46-3515-470E-9957-85C74BC1B858}"/>
          </ac:picMkLst>
        </pc:picChg>
        <pc:picChg chg="add del mod">
          <ac:chgData name="Umar Lone" userId="f595d8b7-38d8-4368-969a-4ad494059bb7" providerId="ADAL" clId="{706A566D-5D7E-4A30-BA3B-07D9BBDEF751}" dt="2019-12-26T06:47:58.529" v="15694" actId="478"/>
          <ac:picMkLst>
            <pc:docMk/>
            <pc:sldMk cId="2997353586" sldId="1208"/>
            <ac:picMk id="68" creationId="{10E3B059-F98E-461D-AC22-90ABD21DA5CD}"/>
          </ac:picMkLst>
        </pc:picChg>
        <pc:picChg chg="add del mod">
          <ac:chgData name="Umar Lone" userId="f595d8b7-38d8-4368-969a-4ad494059bb7" providerId="ADAL" clId="{706A566D-5D7E-4A30-BA3B-07D9BBDEF751}" dt="2019-12-26T06:47:58.529" v="15694" actId="478"/>
          <ac:picMkLst>
            <pc:docMk/>
            <pc:sldMk cId="2997353586" sldId="1208"/>
            <ac:picMk id="69" creationId="{96383998-E3AA-46D3-A437-37A579326545}"/>
          </ac:picMkLst>
        </pc:picChg>
        <pc:picChg chg="add mod">
          <ac:chgData name="Umar Lone" userId="f595d8b7-38d8-4368-969a-4ad494059bb7" providerId="ADAL" clId="{706A566D-5D7E-4A30-BA3B-07D9BBDEF751}" dt="2019-12-26T05:56:30.615" v="15450" actId="164"/>
          <ac:picMkLst>
            <pc:docMk/>
            <pc:sldMk cId="2997353586" sldId="1208"/>
            <ac:picMk id="1026" creationId="{8843EAAB-DAF6-43EC-BB18-A6EBA7A73AA9}"/>
          </ac:picMkLst>
        </pc:picChg>
        <pc:picChg chg="add del mod">
          <ac:chgData name="Umar Lone" userId="f595d8b7-38d8-4368-969a-4ad494059bb7" providerId="ADAL" clId="{706A566D-5D7E-4A30-BA3B-07D9BBDEF751}" dt="2019-12-26T06:10:35.760" v="15462" actId="478"/>
          <ac:picMkLst>
            <pc:docMk/>
            <pc:sldMk cId="2997353586" sldId="1208"/>
            <ac:picMk id="1028" creationId="{DC8E1047-54D3-4C92-A864-2A4FBE173171}"/>
          </ac:picMkLst>
        </pc:picChg>
        <pc:picChg chg="add del mod">
          <ac:chgData name="Umar Lone" userId="f595d8b7-38d8-4368-969a-4ad494059bb7" providerId="ADAL" clId="{706A566D-5D7E-4A30-BA3B-07D9BBDEF751}" dt="2019-12-26T06:12:11.893" v="15475" actId="478"/>
          <ac:picMkLst>
            <pc:docMk/>
            <pc:sldMk cId="2997353586" sldId="1208"/>
            <ac:picMk id="1030" creationId="{7551F174-3C67-4E5E-8519-3931AD786B1B}"/>
          </ac:picMkLst>
        </pc:picChg>
      </pc:sldChg>
      <pc:sldChg chg="modSp add modAnim">
        <pc:chgData name="Umar Lone" userId="f595d8b7-38d8-4368-969a-4ad494059bb7" providerId="ADAL" clId="{706A566D-5D7E-4A30-BA3B-07D9BBDEF751}" dt="2019-12-24T07:00:31.836" v="15380"/>
        <pc:sldMkLst>
          <pc:docMk/>
          <pc:sldMk cId="1431420673" sldId="1209"/>
        </pc:sldMkLst>
        <pc:spChg chg="mod">
          <ac:chgData name="Umar Lone" userId="f595d8b7-38d8-4368-969a-4ad494059bb7" providerId="ADAL" clId="{706A566D-5D7E-4A30-BA3B-07D9BBDEF751}" dt="2019-12-24T03:10:47.716" v="12651" actId="20577"/>
          <ac:spMkLst>
            <pc:docMk/>
            <pc:sldMk cId="1431420673" sldId="1209"/>
            <ac:spMk id="2" creationId="{C102A5D8-1798-4D73-8DEA-ECB58CDFE61D}"/>
          </ac:spMkLst>
        </pc:spChg>
        <pc:spChg chg="mod">
          <ac:chgData name="Umar Lone" userId="f595d8b7-38d8-4368-969a-4ad494059bb7" providerId="ADAL" clId="{706A566D-5D7E-4A30-BA3B-07D9BBDEF751}" dt="2019-12-24T07:00:06.119" v="15378" actId="20577"/>
          <ac:spMkLst>
            <pc:docMk/>
            <pc:sldMk cId="1431420673" sldId="1209"/>
            <ac:spMk id="3" creationId="{F2519510-DA38-43B3-8412-B05FAA1B27D1}"/>
          </ac:spMkLst>
        </pc:spChg>
      </pc:sldChg>
      <pc:sldChg chg="modSp add">
        <pc:chgData name="Umar Lone" userId="f595d8b7-38d8-4368-969a-4ad494059bb7" providerId="ADAL" clId="{706A566D-5D7E-4A30-BA3B-07D9BBDEF751}" dt="2019-12-24T03:48:05.807" v="13676" actId="20577"/>
        <pc:sldMkLst>
          <pc:docMk/>
          <pc:sldMk cId="2261231606" sldId="1210"/>
        </pc:sldMkLst>
        <pc:spChg chg="mod">
          <ac:chgData name="Umar Lone" userId="f595d8b7-38d8-4368-969a-4ad494059bb7" providerId="ADAL" clId="{706A566D-5D7E-4A30-BA3B-07D9BBDEF751}" dt="2019-12-24T03:46:46.037" v="13347" actId="20577"/>
          <ac:spMkLst>
            <pc:docMk/>
            <pc:sldMk cId="2261231606" sldId="1210"/>
            <ac:spMk id="2" creationId="{E3104342-7060-4119-8792-659C6AF57D5E}"/>
          </ac:spMkLst>
        </pc:spChg>
        <pc:spChg chg="mod">
          <ac:chgData name="Umar Lone" userId="f595d8b7-38d8-4368-969a-4ad494059bb7" providerId="ADAL" clId="{706A566D-5D7E-4A30-BA3B-07D9BBDEF751}" dt="2019-12-24T03:48:05.807" v="13676" actId="20577"/>
          <ac:spMkLst>
            <pc:docMk/>
            <pc:sldMk cId="2261231606" sldId="1210"/>
            <ac:spMk id="3" creationId="{31317E73-4FC2-4B14-895A-51DA16CA42A8}"/>
          </ac:spMkLst>
        </pc:spChg>
      </pc:sldChg>
      <pc:sldChg chg="addSp delSp modSp add modAnim">
        <pc:chgData name="Umar Lone" userId="f595d8b7-38d8-4368-969a-4ad494059bb7" providerId="ADAL" clId="{706A566D-5D7E-4A30-BA3B-07D9BBDEF751}" dt="2019-12-24T04:08:55.755" v="14221" actId="20577"/>
        <pc:sldMkLst>
          <pc:docMk/>
          <pc:sldMk cId="1778647456" sldId="1211"/>
        </pc:sldMkLst>
        <pc:spChg chg="del">
          <ac:chgData name="Umar Lone" userId="f595d8b7-38d8-4368-969a-4ad494059bb7" providerId="ADAL" clId="{706A566D-5D7E-4A30-BA3B-07D9BBDEF751}" dt="2019-12-24T03:48:16.639" v="13678"/>
          <ac:spMkLst>
            <pc:docMk/>
            <pc:sldMk cId="1778647456" sldId="1211"/>
            <ac:spMk id="2" creationId="{DCFE0A76-60D4-4E72-A127-042C9C4440D5}"/>
          </ac:spMkLst>
        </pc:spChg>
        <pc:spChg chg="del">
          <ac:chgData name="Umar Lone" userId="f595d8b7-38d8-4368-969a-4ad494059bb7" providerId="ADAL" clId="{706A566D-5D7E-4A30-BA3B-07D9BBDEF751}" dt="2019-12-24T03:48:16.639" v="13678"/>
          <ac:spMkLst>
            <pc:docMk/>
            <pc:sldMk cId="1778647456" sldId="1211"/>
            <ac:spMk id="3" creationId="{E069C4C1-934A-4BAA-9606-E834EDC74AD8}"/>
          </ac:spMkLst>
        </pc:spChg>
        <pc:spChg chg="add del mod">
          <ac:chgData name="Umar Lone" userId="f595d8b7-38d8-4368-969a-4ad494059bb7" providerId="ADAL" clId="{706A566D-5D7E-4A30-BA3B-07D9BBDEF751}" dt="2019-12-24T03:48:22.382" v="13679"/>
          <ac:spMkLst>
            <pc:docMk/>
            <pc:sldMk cId="1778647456" sldId="1211"/>
            <ac:spMk id="6" creationId="{DF9CA7E1-1159-444E-BA1E-C3BEB77F9D62}"/>
          </ac:spMkLst>
        </pc:spChg>
        <pc:spChg chg="add del mod">
          <ac:chgData name="Umar Lone" userId="f595d8b7-38d8-4368-969a-4ad494059bb7" providerId="ADAL" clId="{706A566D-5D7E-4A30-BA3B-07D9BBDEF751}" dt="2019-12-24T03:48:22.382" v="13679"/>
          <ac:spMkLst>
            <pc:docMk/>
            <pc:sldMk cId="1778647456" sldId="1211"/>
            <ac:spMk id="7" creationId="{B8BE04E1-BAC6-4B11-A32F-4F2757A415B9}"/>
          </ac:spMkLst>
        </pc:spChg>
        <pc:spChg chg="add mod">
          <ac:chgData name="Umar Lone" userId="f595d8b7-38d8-4368-969a-4ad494059bb7" providerId="ADAL" clId="{706A566D-5D7E-4A30-BA3B-07D9BBDEF751}" dt="2019-12-24T04:04:58.874" v="13870" actId="20577"/>
          <ac:spMkLst>
            <pc:docMk/>
            <pc:sldMk cId="1778647456" sldId="1211"/>
            <ac:spMk id="8" creationId="{B3C29D6B-F06C-4BF2-BCAE-578353AE71B9}"/>
          </ac:spMkLst>
        </pc:spChg>
        <pc:spChg chg="add del mod">
          <ac:chgData name="Umar Lone" userId="f595d8b7-38d8-4368-969a-4ad494059bb7" providerId="ADAL" clId="{706A566D-5D7E-4A30-BA3B-07D9BBDEF751}" dt="2019-12-24T03:48:33.606" v="13681" actId="478"/>
          <ac:spMkLst>
            <pc:docMk/>
            <pc:sldMk cId="1778647456" sldId="1211"/>
            <ac:spMk id="9" creationId="{F7E269E9-AB54-4882-BE04-301785C94C0B}"/>
          </ac:spMkLst>
        </pc:spChg>
        <pc:spChg chg="mod">
          <ac:chgData name="Umar Lone" userId="f595d8b7-38d8-4368-969a-4ad494059bb7" providerId="ADAL" clId="{706A566D-5D7E-4A30-BA3B-07D9BBDEF751}" dt="2019-12-24T04:08:40.108" v="14214" actId="20577"/>
          <ac:spMkLst>
            <pc:docMk/>
            <pc:sldMk cId="1778647456" sldId="1211"/>
            <ac:spMk id="11" creationId="{4101FC93-E35D-494F-AC94-79C0DDDEFC21}"/>
          </ac:spMkLst>
        </pc:spChg>
        <pc:spChg chg="mod">
          <ac:chgData name="Umar Lone" userId="f595d8b7-38d8-4368-969a-4ad494059bb7" providerId="ADAL" clId="{706A566D-5D7E-4A30-BA3B-07D9BBDEF751}" dt="2019-12-24T03:59:48.575" v="13840" actId="207"/>
          <ac:spMkLst>
            <pc:docMk/>
            <pc:sldMk cId="1778647456" sldId="1211"/>
            <ac:spMk id="12" creationId="{C4A3EB86-F22B-4C15-8EF3-4C0BE5880BBE}"/>
          </ac:spMkLst>
        </pc:spChg>
        <pc:spChg chg="add mod">
          <ac:chgData name="Umar Lone" userId="f595d8b7-38d8-4368-969a-4ad494059bb7" providerId="ADAL" clId="{706A566D-5D7E-4A30-BA3B-07D9BBDEF751}" dt="2019-12-24T03:59:41.411" v="13838" actId="207"/>
          <ac:spMkLst>
            <pc:docMk/>
            <pc:sldMk cId="1778647456" sldId="1211"/>
            <ac:spMk id="13" creationId="{AC284BE6-67D8-4ECF-99DC-BE802A60CB2E}"/>
          </ac:spMkLst>
        </pc:spChg>
        <pc:spChg chg="add mod">
          <ac:chgData name="Umar Lone" userId="f595d8b7-38d8-4368-969a-4ad494059bb7" providerId="ADAL" clId="{706A566D-5D7E-4A30-BA3B-07D9BBDEF751}" dt="2019-12-24T03:50:38.582" v="13725" actId="122"/>
          <ac:spMkLst>
            <pc:docMk/>
            <pc:sldMk cId="1778647456" sldId="1211"/>
            <ac:spMk id="14" creationId="{1B4A3945-1461-46BD-8BA7-A5AB1D5CC419}"/>
          </ac:spMkLst>
        </pc:spChg>
        <pc:spChg chg="add del mod">
          <ac:chgData name="Umar Lone" userId="f595d8b7-38d8-4368-969a-4ad494059bb7" providerId="ADAL" clId="{706A566D-5D7E-4A30-BA3B-07D9BBDEF751}" dt="2019-12-24T03:50:44.576" v="13727" actId="478"/>
          <ac:spMkLst>
            <pc:docMk/>
            <pc:sldMk cId="1778647456" sldId="1211"/>
            <ac:spMk id="15" creationId="{857028A3-1498-49B4-B6E0-98B4AC84540F}"/>
          </ac:spMkLst>
        </pc:spChg>
        <pc:spChg chg="mod">
          <ac:chgData name="Umar Lone" userId="f595d8b7-38d8-4368-969a-4ad494059bb7" providerId="ADAL" clId="{706A566D-5D7E-4A30-BA3B-07D9BBDEF751}" dt="2019-12-24T03:51:21.168" v="13791" actId="20577"/>
          <ac:spMkLst>
            <pc:docMk/>
            <pc:sldMk cId="1778647456" sldId="1211"/>
            <ac:spMk id="17" creationId="{44C94A74-9089-4EEF-847B-5E23A093761D}"/>
          </ac:spMkLst>
        </pc:spChg>
        <pc:spChg chg="mod">
          <ac:chgData name="Umar Lone" userId="f595d8b7-38d8-4368-969a-4ad494059bb7" providerId="ADAL" clId="{706A566D-5D7E-4A30-BA3B-07D9BBDEF751}" dt="2019-12-24T04:08:55.755" v="14221" actId="20577"/>
          <ac:spMkLst>
            <pc:docMk/>
            <pc:sldMk cId="1778647456" sldId="1211"/>
            <ac:spMk id="18" creationId="{20E8A54A-81CC-4D9E-84E7-FD25CC4F679F}"/>
          </ac:spMkLst>
        </pc:spChg>
        <pc:spChg chg="mod">
          <ac:chgData name="Umar Lone" userId="f595d8b7-38d8-4368-969a-4ad494059bb7" providerId="ADAL" clId="{706A566D-5D7E-4A30-BA3B-07D9BBDEF751}" dt="2019-12-24T04:08:45.823" v="14219" actId="20577"/>
          <ac:spMkLst>
            <pc:docMk/>
            <pc:sldMk cId="1778647456" sldId="1211"/>
            <ac:spMk id="20" creationId="{BED08E13-56D2-4AB6-BB56-BF35088858E1}"/>
          </ac:spMkLst>
        </pc:spChg>
        <pc:spChg chg="mod">
          <ac:chgData name="Umar Lone" userId="f595d8b7-38d8-4368-969a-4ad494059bb7" providerId="ADAL" clId="{706A566D-5D7E-4A30-BA3B-07D9BBDEF751}" dt="2019-12-24T03:59:51.697" v="13841" actId="207"/>
          <ac:spMkLst>
            <pc:docMk/>
            <pc:sldMk cId="1778647456" sldId="1211"/>
            <ac:spMk id="21" creationId="{BB0EB5C1-169D-41B9-A7CC-BEDCA7009ED9}"/>
          </ac:spMkLst>
        </pc:spChg>
        <pc:spChg chg="add mod">
          <ac:chgData name="Umar Lone" userId="f595d8b7-38d8-4368-969a-4ad494059bb7" providerId="ADAL" clId="{706A566D-5D7E-4A30-BA3B-07D9BBDEF751}" dt="2019-12-24T03:55:03.958" v="13795" actId="571"/>
          <ac:spMkLst>
            <pc:docMk/>
            <pc:sldMk cId="1778647456" sldId="1211"/>
            <ac:spMk id="22" creationId="{C9492CB4-1F02-4175-B686-9181630982BA}"/>
          </ac:spMkLst>
        </pc:spChg>
        <pc:grpChg chg="add mod">
          <ac:chgData name="Umar Lone" userId="f595d8b7-38d8-4368-969a-4ad494059bb7" providerId="ADAL" clId="{706A566D-5D7E-4A30-BA3B-07D9BBDEF751}" dt="2019-12-24T03:48:42.676" v="13683" actId="1076"/>
          <ac:grpSpMkLst>
            <pc:docMk/>
            <pc:sldMk cId="1778647456" sldId="1211"/>
            <ac:grpSpMk id="10" creationId="{EC54D9D5-1B7E-4C79-A515-4E083F8AB2AD}"/>
          </ac:grpSpMkLst>
        </pc:grpChg>
        <pc:grpChg chg="add mod">
          <ac:chgData name="Umar Lone" userId="f595d8b7-38d8-4368-969a-4ad494059bb7" providerId="ADAL" clId="{706A566D-5D7E-4A30-BA3B-07D9BBDEF751}" dt="2019-12-24T03:59:43.544" v="13839" actId="207"/>
          <ac:grpSpMkLst>
            <pc:docMk/>
            <pc:sldMk cId="1778647456" sldId="1211"/>
            <ac:grpSpMk id="16" creationId="{C4EABF8E-D262-430C-8D9E-7C91A46E84B9}"/>
          </ac:grpSpMkLst>
        </pc:grpChg>
        <pc:grpChg chg="add mod">
          <ac:chgData name="Umar Lone" userId="f595d8b7-38d8-4368-969a-4ad494059bb7" providerId="ADAL" clId="{706A566D-5D7E-4A30-BA3B-07D9BBDEF751}" dt="2019-12-24T03:57:47.460" v="13826" actId="1076"/>
          <ac:grpSpMkLst>
            <pc:docMk/>
            <pc:sldMk cId="1778647456" sldId="1211"/>
            <ac:grpSpMk id="19" creationId="{6BA4621F-B475-45DC-90E3-BBB4EC42E5C8}"/>
          </ac:grpSpMkLst>
        </pc:grpChg>
        <pc:cxnChg chg="add mod">
          <ac:chgData name="Umar Lone" userId="f595d8b7-38d8-4368-969a-4ad494059bb7" providerId="ADAL" clId="{706A566D-5D7E-4A30-BA3B-07D9BBDEF751}" dt="2019-12-24T03:55:56.494" v="13807" actId="14100"/>
          <ac:cxnSpMkLst>
            <pc:docMk/>
            <pc:sldMk cId="1778647456" sldId="1211"/>
            <ac:cxnSpMk id="23" creationId="{6C391D60-8D6C-4C4A-9D87-9429D6483464}"/>
          </ac:cxnSpMkLst>
        </pc:cxnChg>
        <pc:cxnChg chg="add mod">
          <ac:chgData name="Umar Lone" userId="f595d8b7-38d8-4368-969a-4ad494059bb7" providerId="ADAL" clId="{706A566D-5D7E-4A30-BA3B-07D9BBDEF751}" dt="2019-12-24T03:56:55.913" v="13819" actId="14100"/>
          <ac:cxnSpMkLst>
            <pc:docMk/>
            <pc:sldMk cId="1778647456" sldId="1211"/>
            <ac:cxnSpMk id="26" creationId="{123E99ED-FBBE-49A2-A53E-723D8A129117}"/>
          </ac:cxnSpMkLst>
        </pc:cxnChg>
        <pc:cxnChg chg="add mod">
          <ac:chgData name="Umar Lone" userId="f595d8b7-38d8-4368-969a-4ad494059bb7" providerId="ADAL" clId="{706A566D-5D7E-4A30-BA3B-07D9BBDEF751}" dt="2019-12-24T03:56:50.559" v="13818" actId="14100"/>
          <ac:cxnSpMkLst>
            <pc:docMk/>
            <pc:sldMk cId="1778647456" sldId="1211"/>
            <ac:cxnSpMk id="31" creationId="{CAF0B208-0F1A-454F-AF24-9DFEF8AC5EAB}"/>
          </ac:cxnSpMkLst>
        </pc:cxnChg>
        <pc:cxnChg chg="add mod">
          <ac:chgData name="Umar Lone" userId="f595d8b7-38d8-4368-969a-4ad494059bb7" providerId="ADAL" clId="{706A566D-5D7E-4A30-BA3B-07D9BBDEF751}" dt="2019-12-24T03:56:41.842" v="13817" actId="14100"/>
          <ac:cxnSpMkLst>
            <pc:docMk/>
            <pc:sldMk cId="1778647456" sldId="1211"/>
            <ac:cxnSpMk id="33" creationId="{D0218FC1-4488-4030-9036-CD933D59CC41}"/>
          </ac:cxnSpMkLst>
        </pc:cxnChg>
        <pc:cxnChg chg="add mod">
          <ac:chgData name="Umar Lone" userId="f595d8b7-38d8-4368-969a-4ad494059bb7" providerId="ADAL" clId="{706A566D-5D7E-4A30-BA3B-07D9BBDEF751}" dt="2019-12-24T03:57:50.366" v="13827" actId="1076"/>
          <ac:cxnSpMkLst>
            <pc:docMk/>
            <pc:sldMk cId="1778647456" sldId="1211"/>
            <ac:cxnSpMk id="41" creationId="{3976C622-D5C4-4389-9D14-65037DBEA464}"/>
          </ac:cxnSpMkLst>
        </pc:cxnChg>
        <pc:cxnChg chg="add mod">
          <ac:chgData name="Umar Lone" userId="f595d8b7-38d8-4368-969a-4ad494059bb7" providerId="ADAL" clId="{706A566D-5D7E-4A30-BA3B-07D9BBDEF751}" dt="2019-12-24T03:57:55.182" v="13828" actId="14100"/>
          <ac:cxnSpMkLst>
            <pc:docMk/>
            <pc:sldMk cId="1778647456" sldId="1211"/>
            <ac:cxnSpMk id="42" creationId="{E0EB31E6-5A15-4753-979F-E82CCECD4B26}"/>
          </ac:cxnSpMkLst>
        </pc:cxnChg>
        <pc:cxnChg chg="add mod">
          <ac:chgData name="Umar Lone" userId="f595d8b7-38d8-4368-969a-4ad494059bb7" providerId="ADAL" clId="{706A566D-5D7E-4A30-BA3B-07D9BBDEF751}" dt="2019-12-24T03:58:06.134" v="13831" actId="14100"/>
          <ac:cxnSpMkLst>
            <pc:docMk/>
            <pc:sldMk cId="1778647456" sldId="1211"/>
            <ac:cxnSpMk id="45" creationId="{A727E392-EF3F-4F38-A38D-E00CCF61E9A1}"/>
          </ac:cxnSpMkLst>
        </pc:cxnChg>
        <pc:cxnChg chg="add mod">
          <ac:chgData name="Umar Lone" userId="f595d8b7-38d8-4368-969a-4ad494059bb7" providerId="ADAL" clId="{706A566D-5D7E-4A30-BA3B-07D9BBDEF751}" dt="2019-12-24T03:58:32.381" v="13837" actId="14100"/>
          <ac:cxnSpMkLst>
            <pc:docMk/>
            <pc:sldMk cId="1778647456" sldId="1211"/>
            <ac:cxnSpMk id="50" creationId="{EDDE169B-0E8B-4F0A-9476-4074C54BD79F}"/>
          </ac:cxnSpMkLst>
        </pc:cxnChg>
      </pc:sldChg>
      <pc:sldChg chg="addSp modSp add modAnim">
        <pc:chgData name="Umar Lone" userId="f595d8b7-38d8-4368-969a-4ad494059bb7" providerId="ADAL" clId="{706A566D-5D7E-4A30-BA3B-07D9BBDEF751}" dt="2019-12-24T07:14:52.676" v="15382"/>
        <pc:sldMkLst>
          <pc:docMk/>
          <pc:sldMk cId="1696833092" sldId="1212"/>
        </pc:sldMkLst>
        <pc:spChg chg="mod">
          <ac:chgData name="Umar Lone" userId="f595d8b7-38d8-4368-969a-4ad494059bb7" providerId="ADAL" clId="{706A566D-5D7E-4A30-BA3B-07D9BBDEF751}" dt="2019-12-24T04:05:20.681" v="13880" actId="20577"/>
          <ac:spMkLst>
            <pc:docMk/>
            <pc:sldMk cId="1696833092" sldId="1212"/>
            <ac:spMk id="2" creationId="{011FF2AD-736D-4EC5-A3A2-AE5460A93871}"/>
          </ac:spMkLst>
        </pc:spChg>
        <pc:spChg chg="add mod">
          <ac:chgData name="Umar Lone" userId="f595d8b7-38d8-4368-969a-4ad494059bb7" providerId="ADAL" clId="{706A566D-5D7E-4A30-BA3B-07D9BBDEF751}" dt="2019-12-24T04:08:17.260" v="14208" actId="20577"/>
          <ac:spMkLst>
            <pc:docMk/>
            <pc:sldMk cId="1696833092" sldId="1212"/>
            <ac:spMk id="5" creationId="{E4DC5363-2541-4A38-8078-7B0C42BBA420}"/>
          </ac:spMkLst>
        </pc:spChg>
      </pc:sldChg>
      <pc:sldChg chg="addSp modSp add modAnim">
        <pc:chgData name="Umar Lone" userId="f595d8b7-38d8-4368-969a-4ad494059bb7" providerId="ADAL" clId="{706A566D-5D7E-4A30-BA3B-07D9BBDEF751}" dt="2019-12-24T04:12:18.832" v="14242" actId="207"/>
        <pc:sldMkLst>
          <pc:docMk/>
          <pc:sldMk cId="1188919018" sldId="1213"/>
        </pc:sldMkLst>
        <pc:spChg chg="mod">
          <ac:chgData name="Umar Lone" userId="f595d8b7-38d8-4368-969a-4ad494059bb7" providerId="ADAL" clId="{706A566D-5D7E-4A30-BA3B-07D9BBDEF751}" dt="2019-12-24T04:10:21.293" v="14227" actId="20577"/>
          <ac:spMkLst>
            <pc:docMk/>
            <pc:sldMk cId="1188919018" sldId="1213"/>
            <ac:spMk id="8" creationId="{B3C29D6B-F06C-4BF2-BCAE-578353AE71B9}"/>
          </ac:spMkLst>
        </pc:spChg>
        <pc:spChg chg="mod">
          <ac:chgData name="Umar Lone" userId="f595d8b7-38d8-4368-969a-4ad494059bb7" providerId="ADAL" clId="{706A566D-5D7E-4A30-BA3B-07D9BBDEF751}" dt="2019-12-24T04:10:36.203" v="14228" actId="1076"/>
          <ac:spMkLst>
            <pc:docMk/>
            <pc:sldMk cId="1188919018" sldId="1213"/>
            <ac:spMk id="13" creationId="{AC284BE6-67D8-4ECF-99DC-BE802A60CB2E}"/>
          </ac:spMkLst>
        </pc:spChg>
        <pc:spChg chg="mod">
          <ac:chgData name="Umar Lone" userId="f595d8b7-38d8-4368-969a-4ad494059bb7" providerId="ADAL" clId="{706A566D-5D7E-4A30-BA3B-07D9BBDEF751}" dt="2019-12-24T04:10:36.203" v="14228" actId="1076"/>
          <ac:spMkLst>
            <pc:docMk/>
            <pc:sldMk cId="1188919018" sldId="1213"/>
            <ac:spMk id="14" creationId="{1B4A3945-1461-46BD-8BA7-A5AB1D5CC419}"/>
          </ac:spMkLst>
        </pc:spChg>
        <pc:spChg chg="mod">
          <ac:chgData name="Umar Lone" userId="f595d8b7-38d8-4368-969a-4ad494059bb7" providerId="ADAL" clId="{706A566D-5D7E-4A30-BA3B-07D9BBDEF751}" dt="2019-12-24T04:11:28.166" v="14238" actId="404"/>
          <ac:spMkLst>
            <pc:docMk/>
            <pc:sldMk cId="1188919018" sldId="1213"/>
            <ac:spMk id="17" creationId="{44C94A74-9089-4EEF-847B-5E23A093761D}"/>
          </ac:spMkLst>
        </pc:spChg>
        <pc:spChg chg="mod">
          <ac:chgData name="Umar Lone" userId="f595d8b7-38d8-4368-969a-4ad494059bb7" providerId="ADAL" clId="{706A566D-5D7E-4A30-BA3B-07D9BBDEF751}" dt="2019-12-24T04:12:18.832" v="14242" actId="207"/>
          <ac:spMkLst>
            <pc:docMk/>
            <pc:sldMk cId="1188919018" sldId="1213"/>
            <ac:spMk id="21" creationId="{BB0EB5C1-169D-41B9-A7CC-BEDCA7009ED9}"/>
          </ac:spMkLst>
        </pc:spChg>
        <pc:spChg chg="mod">
          <ac:chgData name="Umar Lone" userId="f595d8b7-38d8-4368-969a-4ad494059bb7" providerId="ADAL" clId="{706A566D-5D7E-4A30-BA3B-07D9BBDEF751}" dt="2019-12-24T04:10:48.138" v="14229" actId="1076"/>
          <ac:spMkLst>
            <pc:docMk/>
            <pc:sldMk cId="1188919018" sldId="1213"/>
            <ac:spMk id="22" creationId="{C9492CB4-1F02-4175-B686-9181630982BA}"/>
          </ac:spMkLst>
        </pc:spChg>
        <pc:spChg chg="add mod">
          <ac:chgData name="Umar Lone" userId="f595d8b7-38d8-4368-969a-4ad494059bb7" providerId="ADAL" clId="{706A566D-5D7E-4A30-BA3B-07D9BBDEF751}" dt="2019-12-24T04:12:09.215" v="14240" actId="207"/>
          <ac:spMkLst>
            <pc:docMk/>
            <pc:sldMk cId="1188919018" sldId="1213"/>
            <ac:spMk id="25" creationId="{F3D008AC-D4A9-487C-B1EC-F142ED186CC3}"/>
          </ac:spMkLst>
        </pc:spChg>
        <pc:spChg chg="mod">
          <ac:chgData name="Umar Lone" userId="f595d8b7-38d8-4368-969a-4ad494059bb7" providerId="ADAL" clId="{706A566D-5D7E-4A30-BA3B-07D9BBDEF751}" dt="2019-12-24T04:11:31.605" v="14239" actId="404"/>
          <ac:spMkLst>
            <pc:docMk/>
            <pc:sldMk cId="1188919018" sldId="1213"/>
            <ac:spMk id="28" creationId="{467DE6D9-9436-4007-95CE-124F8C4659E5}"/>
          </ac:spMkLst>
        </pc:spChg>
        <pc:grpChg chg="mod">
          <ac:chgData name="Umar Lone" userId="f595d8b7-38d8-4368-969a-4ad494059bb7" providerId="ADAL" clId="{706A566D-5D7E-4A30-BA3B-07D9BBDEF751}" dt="2019-12-24T04:10:36.203" v="14228" actId="1076"/>
          <ac:grpSpMkLst>
            <pc:docMk/>
            <pc:sldMk cId="1188919018" sldId="1213"/>
            <ac:grpSpMk id="10" creationId="{EC54D9D5-1B7E-4C79-A515-4E083F8AB2AD}"/>
          </ac:grpSpMkLst>
        </pc:grpChg>
        <pc:grpChg chg="mod">
          <ac:chgData name="Umar Lone" userId="f595d8b7-38d8-4368-969a-4ad494059bb7" providerId="ADAL" clId="{706A566D-5D7E-4A30-BA3B-07D9BBDEF751}" dt="2019-12-24T04:10:36.203" v="14228" actId="1076"/>
          <ac:grpSpMkLst>
            <pc:docMk/>
            <pc:sldMk cId="1188919018" sldId="1213"/>
            <ac:grpSpMk id="16" creationId="{C4EABF8E-D262-430C-8D9E-7C91A46E84B9}"/>
          </ac:grpSpMkLst>
        </pc:grpChg>
        <pc:grpChg chg="mod">
          <ac:chgData name="Umar Lone" userId="f595d8b7-38d8-4368-969a-4ad494059bb7" providerId="ADAL" clId="{706A566D-5D7E-4A30-BA3B-07D9BBDEF751}" dt="2019-12-24T04:10:48.138" v="14229" actId="1076"/>
          <ac:grpSpMkLst>
            <pc:docMk/>
            <pc:sldMk cId="1188919018" sldId="1213"/>
            <ac:grpSpMk id="19" creationId="{6BA4621F-B475-45DC-90E3-BBB4EC42E5C8}"/>
          </ac:grpSpMkLst>
        </pc:grpChg>
        <pc:grpChg chg="add mod">
          <ac:chgData name="Umar Lone" userId="f595d8b7-38d8-4368-969a-4ad494059bb7" providerId="ADAL" clId="{706A566D-5D7E-4A30-BA3B-07D9BBDEF751}" dt="2019-12-24T04:12:11.433" v="14241" actId="207"/>
          <ac:grpSpMkLst>
            <pc:docMk/>
            <pc:sldMk cId="1188919018" sldId="1213"/>
            <ac:grpSpMk id="27" creationId="{781293B1-9A07-4DBF-855B-4BC669D31C0C}"/>
          </ac:grpSpMkLst>
        </pc:grpChg>
        <pc:cxnChg chg="mod">
          <ac:chgData name="Umar Lone" userId="f595d8b7-38d8-4368-969a-4ad494059bb7" providerId="ADAL" clId="{706A566D-5D7E-4A30-BA3B-07D9BBDEF751}" dt="2019-12-24T04:10:36.203" v="14228" actId="1076"/>
          <ac:cxnSpMkLst>
            <pc:docMk/>
            <pc:sldMk cId="1188919018" sldId="1213"/>
            <ac:cxnSpMk id="23" creationId="{6C391D60-8D6C-4C4A-9D87-9429D6483464}"/>
          </ac:cxnSpMkLst>
        </pc:cxnChg>
        <pc:cxnChg chg="mod">
          <ac:chgData name="Umar Lone" userId="f595d8b7-38d8-4368-969a-4ad494059bb7" providerId="ADAL" clId="{706A566D-5D7E-4A30-BA3B-07D9BBDEF751}" dt="2019-12-24T04:10:36.203" v="14228" actId="1076"/>
          <ac:cxnSpMkLst>
            <pc:docMk/>
            <pc:sldMk cId="1188919018" sldId="1213"/>
            <ac:cxnSpMk id="26" creationId="{123E99ED-FBBE-49A2-A53E-723D8A129117}"/>
          </ac:cxnSpMkLst>
        </pc:cxnChg>
        <pc:cxnChg chg="add mod">
          <ac:chgData name="Umar Lone" userId="f595d8b7-38d8-4368-969a-4ad494059bb7" providerId="ADAL" clId="{706A566D-5D7E-4A30-BA3B-07D9BBDEF751}" dt="2019-12-24T04:11:00.990" v="14230" actId="571"/>
          <ac:cxnSpMkLst>
            <pc:docMk/>
            <pc:sldMk cId="1188919018" sldId="1213"/>
            <ac:cxnSpMk id="30" creationId="{9BBB8156-BFB1-4CF0-B6A5-0FF251CE5CD3}"/>
          </ac:cxnSpMkLst>
        </pc:cxnChg>
        <pc:cxnChg chg="mod">
          <ac:chgData name="Umar Lone" userId="f595d8b7-38d8-4368-969a-4ad494059bb7" providerId="ADAL" clId="{706A566D-5D7E-4A30-BA3B-07D9BBDEF751}" dt="2019-12-24T04:10:36.203" v="14228" actId="1076"/>
          <ac:cxnSpMkLst>
            <pc:docMk/>
            <pc:sldMk cId="1188919018" sldId="1213"/>
            <ac:cxnSpMk id="31" creationId="{CAF0B208-0F1A-454F-AF24-9DFEF8AC5EAB}"/>
          </ac:cxnSpMkLst>
        </pc:cxnChg>
        <pc:cxnChg chg="add mod">
          <ac:chgData name="Umar Lone" userId="f595d8b7-38d8-4368-969a-4ad494059bb7" providerId="ADAL" clId="{706A566D-5D7E-4A30-BA3B-07D9BBDEF751}" dt="2019-12-24T04:11:00.990" v="14230" actId="571"/>
          <ac:cxnSpMkLst>
            <pc:docMk/>
            <pc:sldMk cId="1188919018" sldId="1213"/>
            <ac:cxnSpMk id="32" creationId="{D5909A91-9327-46BB-B4D4-BE6B621A32B5}"/>
          </ac:cxnSpMkLst>
        </pc:cxnChg>
        <pc:cxnChg chg="mod">
          <ac:chgData name="Umar Lone" userId="f595d8b7-38d8-4368-969a-4ad494059bb7" providerId="ADAL" clId="{706A566D-5D7E-4A30-BA3B-07D9BBDEF751}" dt="2019-12-24T04:10:36.203" v="14228" actId="1076"/>
          <ac:cxnSpMkLst>
            <pc:docMk/>
            <pc:sldMk cId="1188919018" sldId="1213"/>
            <ac:cxnSpMk id="33" creationId="{D0218FC1-4488-4030-9036-CD933D59CC41}"/>
          </ac:cxnSpMkLst>
        </pc:cxnChg>
        <pc:cxnChg chg="mod">
          <ac:chgData name="Umar Lone" userId="f595d8b7-38d8-4368-969a-4ad494059bb7" providerId="ADAL" clId="{706A566D-5D7E-4A30-BA3B-07D9BBDEF751}" dt="2019-12-24T04:10:48.138" v="14229" actId="1076"/>
          <ac:cxnSpMkLst>
            <pc:docMk/>
            <pc:sldMk cId="1188919018" sldId="1213"/>
            <ac:cxnSpMk id="41" creationId="{3976C622-D5C4-4389-9D14-65037DBEA464}"/>
          </ac:cxnSpMkLst>
        </pc:cxnChg>
        <pc:cxnChg chg="mod">
          <ac:chgData name="Umar Lone" userId="f595d8b7-38d8-4368-969a-4ad494059bb7" providerId="ADAL" clId="{706A566D-5D7E-4A30-BA3B-07D9BBDEF751}" dt="2019-12-24T04:10:48.138" v="14229" actId="1076"/>
          <ac:cxnSpMkLst>
            <pc:docMk/>
            <pc:sldMk cId="1188919018" sldId="1213"/>
            <ac:cxnSpMk id="42" creationId="{E0EB31E6-5A15-4753-979F-E82CCECD4B26}"/>
          </ac:cxnSpMkLst>
        </pc:cxnChg>
        <pc:cxnChg chg="mod">
          <ac:chgData name="Umar Lone" userId="f595d8b7-38d8-4368-969a-4ad494059bb7" providerId="ADAL" clId="{706A566D-5D7E-4A30-BA3B-07D9BBDEF751}" dt="2019-12-24T04:10:48.138" v="14229" actId="1076"/>
          <ac:cxnSpMkLst>
            <pc:docMk/>
            <pc:sldMk cId="1188919018" sldId="1213"/>
            <ac:cxnSpMk id="45" creationId="{A727E392-EF3F-4F38-A38D-E00CCF61E9A1}"/>
          </ac:cxnSpMkLst>
        </pc:cxnChg>
        <pc:cxnChg chg="mod">
          <ac:chgData name="Umar Lone" userId="f595d8b7-38d8-4368-969a-4ad494059bb7" providerId="ADAL" clId="{706A566D-5D7E-4A30-BA3B-07D9BBDEF751}" dt="2019-12-24T04:10:36.203" v="14228" actId="1076"/>
          <ac:cxnSpMkLst>
            <pc:docMk/>
            <pc:sldMk cId="1188919018" sldId="1213"/>
            <ac:cxnSpMk id="50" creationId="{EDDE169B-0E8B-4F0A-9476-4074C54BD79F}"/>
          </ac:cxnSpMkLst>
        </pc:cxnChg>
      </pc:sldChg>
      <pc:sldChg chg="modSp add del">
        <pc:chgData name="Umar Lone" userId="f595d8b7-38d8-4368-969a-4ad494059bb7" providerId="ADAL" clId="{706A566D-5D7E-4A30-BA3B-07D9BBDEF751}" dt="2019-12-24T04:09:17.853" v="14222" actId="47"/>
        <pc:sldMkLst>
          <pc:docMk/>
          <pc:sldMk cId="2062004317" sldId="1213"/>
        </pc:sldMkLst>
        <pc:spChg chg="mod">
          <ac:chgData name="Umar Lone" userId="f595d8b7-38d8-4368-969a-4ad494059bb7" providerId="ADAL" clId="{706A566D-5D7E-4A30-BA3B-07D9BBDEF751}" dt="2019-12-24T04:08:27.013" v="14213" actId="20577"/>
          <ac:spMkLst>
            <pc:docMk/>
            <pc:sldMk cId="2062004317" sldId="1213"/>
            <ac:spMk id="8" creationId="{B3C29D6B-F06C-4BF2-BCAE-578353AE71B9}"/>
          </ac:spMkLst>
        </pc:spChg>
      </pc:sldChg>
      <pc:sldChg chg="modSp add modAnim">
        <pc:chgData name="Umar Lone" userId="f595d8b7-38d8-4368-969a-4ad494059bb7" providerId="ADAL" clId="{706A566D-5D7E-4A30-BA3B-07D9BBDEF751}" dt="2019-12-24T06:58:07.224" v="15302"/>
        <pc:sldMkLst>
          <pc:docMk/>
          <pc:sldMk cId="2032064204" sldId="1214"/>
        </pc:sldMkLst>
        <pc:spChg chg="mod">
          <ac:chgData name="Umar Lone" userId="f595d8b7-38d8-4368-969a-4ad494059bb7" providerId="ADAL" clId="{706A566D-5D7E-4A30-BA3B-07D9BBDEF751}" dt="2019-12-24T04:13:54.087" v="14248" actId="20577"/>
          <ac:spMkLst>
            <pc:docMk/>
            <pc:sldMk cId="2032064204" sldId="1214"/>
            <ac:spMk id="3" creationId="{F8053E4E-E26E-4686-B32C-2F92617BE9D3}"/>
          </ac:spMkLst>
        </pc:spChg>
      </pc:sldChg>
      <pc:sldChg chg="add del">
        <pc:chgData name="Umar Lone" userId="f595d8b7-38d8-4368-969a-4ad494059bb7" providerId="ADAL" clId="{706A566D-5D7E-4A30-BA3B-07D9BBDEF751}" dt="2019-12-24T04:13:17.323" v="14244"/>
        <pc:sldMkLst>
          <pc:docMk/>
          <pc:sldMk cId="2607379451" sldId="1214"/>
        </pc:sldMkLst>
      </pc:sldChg>
      <pc:sldChg chg="addSp delSp modSp add modAnim">
        <pc:chgData name="Umar Lone" userId="f595d8b7-38d8-4368-969a-4ad494059bb7" providerId="ADAL" clId="{706A566D-5D7E-4A30-BA3B-07D9BBDEF751}" dt="2019-12-24T06:58:12.275" v="15304"/>
        <pc:sldMkLst>
          <pc:docMk/>
          <pc:sldMk cId="506940183" sldId="1215"/>
        </pc:sldMkLst>
        <pc:spChg chg="del">
          <ac:chgData name="Umar Lone" userId="f595d8b7-38d8-4368-969a-4ad494059bb7" providerId="ADAL" clId="{706A566D-5D7E-4A30-BA3B-07D9BBDEF751}" dt="2019-12-24T04:14:11.044" v="14250"/>
          <ac:spMkLst>
            <pc:docMk/>
            <pc:sldMk cId="506940183" sldId="1215"/>
            <ac:spMk id="2" creationId="{2534918C-3549-4C0C-A9BB-838209F6C1C1}"/>
          </ac:spMkLst>
        </pc:spChg>
        <pc:spChg chg="del">
          <ac:chgData name="Umar Lone" userId="f595d8b7-38d8-4368-969a-4ad494059bb7" providerId="ADAL" clId="{706A566D-5D7E-4A30-BA3B-07D9BBDEF751}" dt="2019-12-24T04:14:11.044" v="14250"/>
          <ac:spMkLst>
            <pc:docMk/>
            <pc:sldMk cId="506940183" sldId="1215"/>
            <ac:spMk id="3" creationId="{DDBC7209-33CA-45BA-B6C3-F642F0FD7E32}"/>
          </ac:spMkLst>
        </pc:spChg>
        <pc:spChg chg="add mod">
          <ac:chgData name="Umar Lone" userId="f595d8b7-38d8-4368-969a-4ad494059bb7" providerId="ADAL" clId="{706A566D-5D7E-4A30-BA3B-07D9BBDEF751}" dt="2019-12-24T04:14:15.153" v="14264" actId="20577"/>
          <ac:spMkLst>
            <pc:docMk/>
            <pc:sldMk cId="506940183" sldId="1215"/>
            <ac:spMk id="6" creationId="{673BFA9A-2C48-462D-81F9-A435D3909C5A}"/>
          </ac:spMkLst>
        </pc:spChg>
        <pc:spChg chg="add mod">
          <ac:chgData name="Umar Lone" userId="f595d8b7-38d8-4368-969a-4ad494059bb7" providerId="ADAL" clId="{706A566D-5D7E-4A30-BA3B-07D9BBDEF751}" dt="2019-12-24T04:18:41.093" v="14927" actId="20577"/>
          <ac:spMkLst>
            <pc:docMk/>
            <pc:sldMk cId="506940183" sldId="1215"/>
            <ac:spMk id="7" creationId="{650F4072-A5A6-4AD4-9FD8-36FD7E6E89B3}"/>
          </ac:spMkLst>
        </pc:spChg>
      </pc:sldChg>
      <pc:sldChg chg="addSp modSp add">
        <pc:chgData name="Umar Lone" userId="f595d8b7-38d8-4368-969a-4ad494059bb7" providerId="ADAL" clId="{706A566D-5D7E-4A30-BA3B-07D9BBDEF751}" dt="2019-12-31T05:30:02.786" v="16067" actId="20577"/>
        <pc:sldMkLst>
          <pc:docMk/>
          <pc:sldMk cId="793641932" sldId="1216"/>
        </pc:sldMkLst>
        <pc:spChg chg="mod">
          <ac:chgData name="Umar Lone" userId="f595d8b7-38d8-4368-969a-4ad494059bb7" providerId="ADAL" clId="{706A566D-5D7E-4A30-BA3B-07D9BBDEF751}" dt="2019-12-24T04:21:09.878" v="14943" actId="20577"/>
          <ac:spMkLst>
            <pc:docMk/>
            <pc:sldMk cId="793641932" sldId="1216"/>
            <ac:spMk id="6" creationId="{00000000-0000-0000-0000-000000000000}"/>
          </ac:spMkLst>
        </pc:spChg>
        <pc:spChg chg="mod">
          <ac:chgData name="Umar Lone" userId="f595d8b7-38d8-4368-969a-4ad494059bb7" providerId="ADAL" clId="{706A566D-5D7E-4A30-BA3B-07D9BBDEF751}" dt="2019-12-24T04:23:00.684" v="14999" actId="1076"/>
          <ac:spMkLst>
            <pc:docMk/>
            <pc:sldMk cId="793641932" sldId="1216"/>
            <ac:spMk id="37" creationId="{C0EF0098-98F2-4EE2-9478-3153157460D8}"/>
          </ac:spMkLst>
        </pc:spChg>
        <pc:spChg chg="mod">
          <ac:chgData name="Umar Lone" userId="f595d8b7-38d8-4368-969a-4ad494059bb7" providerId="ADAL" clId="{706A566D-5D7E-4A30-BA3B-07D9BBDEF751}" dt="2019-12-24T04:23:00.684" v="14999" actId="1076"/>
          <ac:spMkLst>
            <pc:docMk/>
            <pc:sldMk cId="793641932" sldId="1216"/>
            <ac:spMk id="51" creationId="{BFF0BCEE-D636-4DA5-A8FC-5553FDE1F8BF}"/>
          </ac:spMkLst>
        </pc:spChg>
        <pc:spChg chg="mod">
          <ac:chgData name="Umar Lone" userId="f595d8b7-38d8-4368-969a-4ad494059bb7" providerId="ADAL" clId="{706A566D-5D7E-4A30-BA3B-07D9BBDEF751}" dt="2019-12-24T04:21:31.809" v="14972" actId="20577"/>
          <ac:spMkLst>
            <pc:docMk/>
            <pc:sldMk cId="793641932" sldId="1216"/>
            <ac:spMk id="55" creationId="{43F112F6-C35C-4C7D-B856-4CBAEBB4F50D}"/>
          </ac:spMkLst>
        </pc:spChg>
        <pc:spChg chg="mod">
          <ac:chgData name="Umar Lone" userId="f595d8b7-38d8-4368-969a-4ad494059bb7" providerId="ADAL" clId="{706A566D-5D7E-4A30-BA3B-07D9BBDEF751}" dt="2019-12-24T04:25:40.338" v="15070" actId="1076"/>
          <ac:spMkLst>
            <pc:docMk/>
            <pc:sldMk cId="793641932" sldId="1216"/>
            <ac:spMk id="58" creationId="{00000000-0000-0000-0000-000000000000}"/>
          </ac:spMkLst>
        </pc:spChg>
        <pc:spChg chg="add mod">
          <ac:chgData name="Umar Lone" userId="f595d8b7-38d8-4368-969a-4ad494059bb7" providerId="ADAL" clId="{706A566D-5D7E-4A30-BA3B-07D9BBDEF751}" dt="2019-12-24T04:25:34.428" v="15069" actId="14100"/>
          <ac:spMkLst>
            <pc:docMk/>
            <pc:sldMk cId="793641932" sldId="1216"/>
            <ac:spMk id="66" creationId="{8C1475B4-A7DD-412B-AFF5-20DCB0FEA3AF}"/>
          </ac:spMkLst>
        </pc:spChg>
        <pc:spChg chg="mod">
          <ac:chgData name="Umar Lone" userId="f595d8b7-38d8-4368-969a-4ad494059bb7" providerId="ADAL" clId="{706A566D-5D7E-4A30-BA3B-07D9BBDEF751}" dt="2019-12-24T04:21:21.163" v="14958" actId="20577"/>
          <ac:spMkLst>
            <pc:docMk/>
            <pc:sldMk cId="793641932" sldId="1216"/>
            <ac:spMk id="80" creationId="{00000000-0000-0000-0000-000000000000}"/>
          </ac:spMkLst>
        </pc:spChg>
        <pc:spChg chg="mod">
          <ac:chgData name="Umar Lone" userId="f595d8b7-38d8-4368-969a-4ad494059bb7" providerId="ADAL" clId="{706A566D-5D7E-4A30-BA3B-07D9BBDEF751}" dt="2019-12-24T04:22:01.008" v="14990" actId="404"/>
          <ac:spMkLst>
            <pc:docMk/>
            <pc:sldMk cId="793641932" sldId="1216"/>
            <ac:spMk id="81" creationId="{00000000-0000-0000-0000-000000000000}"/>
          </ac:spMkLst>
        </pc:spChg>
        <pc:spChg chg="mod">
          <ac:chgData name="Umar Lone" userId="f595d8b7-38d8-4368-969a-4ad494059bb7" providerId="ADAL" clId="{706A566D-5D7E-4A30-BA3B-07D9BBDEF751}" dt="2019-12-24T04:21:18.470" v="14953" actId="20577"/>
          <ac:spMkLst>
            <pc:docMk/>
            <pc:sldMk cId="793641932" sldId="1216"/>
            <ac:spMk id="82" creationId="{00000000-0000-0000-0000-000000000000}"/>
          </ac:spMkLst>
        </pc:spChg>
        <pc:spChg chg="mod">
          <ac:chgData name="Umar Lone" userId="f595d8b7-38d8-4368-969a-4ad494059bb7" providerId="ADAL" clId="{706A566D-5D7E-4A30-BA3B-07D9BBDEF751}" dt="2019-12-24T04:22:04.243" v="14991" actId="404"/>
          <ac:spMkLst>
            <pc:docMk/>
            <pc:sldMk cId="793641932" sldId="1216"/>
            <ac:spMk id="83" creationId="{00000000-0000-0000-0000-000000000000}"/>
          </ac:spMkLst>
        </pc:spChg>
        <pc:spChg chg="mod">
          <ac:chgData name="Umar Lone" userId="f595d8b7-38d8-4368-969a-4ad494059bb7" providerId="ADAL" clId="{706A566D-5D7E-4A30-BA3B-07D9BBDEF751}" dt="2019-12-24T04:26:11.722" v="15082" actId="20577"/>
          <ac:spMkLst>
            <pc:docMk/>
            <pc:sldMk cId="793641932" sldId="1216"/>
            <ac:spMk id="84" creationId="{00000000-0000-0000-0000-000000000000}"/>
          </ac:spMkLst>
        </pc:spChg>
        <pc:spChg chg="mod">
          <ac:chgData name="Umar Lone" userId="f595d8b7-38d8-4368-969a-4ad494059bb7" providerId="ADAL" clId="{706A566D-5D7E-4A30-BA3B-07D9BBDEF751}" dt="2019-12-31T05:30:02.786" v="16067" actId="20577"/>
          <ac:spMkLst>
            <pc:docMk/>
            <pc:sldMk cId="793641932" sldId="1216"/>
            <ac:spMk id="85" creationId="{00000000-0000-0000-0000-000000000000}"/>
          </ac:spMkLst>
        </pc:spChg>
        <pc:spChg chg="mod">
          <ac:chgData name="Umar Lone" userId="f595d8b7-38d8-4368-969a-4ad494059bb7" providerId="ADAL" clId="{706A566D-5D7E-4A30-BA3B-07D9BBDEF751}" dt="2019-12-24T04:25:15.284" v="15063" actId="14100"/>
          <ac:spMkLst>
            <pc:docMk/>
            <pc:sldMk cId="793641932" sldId="1216"/>
            <ac:spMk id="86" creationId="{00000000-0000-0000-0000-000000000000}"/>
          </ac:spMkLst>
        </pc:spChg>
        <pc:spChg chg="mod">
          <ac:chgData name="Umar Lone" userId="f595d8b7-38d8-4368-969a-4ad494059bb7" providerId="ADAL" clId="{706A566D-5D7E-4A30-BA3B-07D9BBDEF751}" dt="2019-12-24T04:25:28.523" v="15067" actId="1076"/>
          <ac:spMkLst>
            <pc:docMk/>
            <pc:sldMk cId="793641932" sldId="1216"/>
            <ac:spMk id="87" creationId="{00000000-0000-0000-0000-000000000000}"/>
          </ac:spMkLst>
        </pc:spChg>
        <pc:spChg chg="mod">
          <ac:chgData name="Umar Lone" userId="f595d8b7-38d8-4368-969a-4ad494059bb7" providerId="ADAL" clId="{706A566D-5D7E-4A30-BA3B-07D9BBDEF751}" dt="2019-12-24T04:21:39.958" v="14980" actId="20577"/>
          <ac:spMkLst>
            <pc:docMk/>
            <pc:sldMk cId="793641932" sldId="1216"/>
            <ac:spMk id="111" creationId="{8E96C10B-ECCD-4C38-9B97-7088383DF79C}"/>
          </ac:spMkLst>
        </pc:spChg>
        <pc:grpChg chg="mod">
          <ac:chgData name="Umar Lone" userId="f595d8b7-38d8-4368-969a-4ad494059bb7" providerId="ADAL" clId="{706A566D-5D7E-4A30-BA3B-07D9BBDEF751}" dt="2019-12-24T04:23:00.684" v="14999" actId="1076"/>
          <ac:grpSpMkLst>
            <pc:docMk/>
            <pc:sldMk cId="793641932" sldId="1216"/>
            <ac:grpSpMk id="39" creationId="{0E6F6F22-4D2A-40DC-AFC4-FF29E3EF75A5}"/>
          </ac:grpSpMkLst>
        </pc:grpChg>
        <pc:grpChg chg="mod">
          <ac:chgData name="Umar Lone" userId="f595d8b7-38d8-4368-969a-4ad494059bb7" providerId="ADAL" clId="{706A566D-5D7E-4A30-BA3B-07D9BBDEF751}" dt="2019-12-24T04:23:00.684" v="14999" actId="1076"/>
          <ac:grpSpMkLst>
            <pc:docMk/>
            <pc:sldMk cId="793641932" sldId="1216"/>
            <ac:grpSpMk id="53" creationId="{22194DC7-49B4-4832-AEC5-266193F6A962}"/>
          </ac:grpSpMkLst>
        </pc:grpChg>
        <pc:grpChg chg="mod">
          <ac:chgData name="Umar Lone" userId="f595d8b7-38d8-4368-969a-4ad494059bb7" providerId="ADAL" clId="{706A566D-5D7E-4A30-BA3B-07D9BBDEF751}" dt="2019-12-24T04:25:21.243" v="15066" actId="1076"/>
          <ac:grpSpMkLst>
            <pc:docMk/>
            <pc:sldMk cId="793641932" sldId="1216"/>
            <ac:grpSpMk id="57" creationId="{00000000-0000-0000-0000-000000000000}"/>
          </ac:grpSpMkLst>
        </pc:grpChg>
        <pc:grpChg chg="mod">
          <ac:chgData name="Umar Lone" userId="f595d8b7-38d8-4368-969a-4ad494059bb7" providerId="ADAL" clId="{706A566D-5D7E-4A30-BA3B-07D9BBDEF751}" dt="2019-12-24T04:23:00.684" v="14999" actId="1076"/>
          <ac:grpSpMkLst>
            <pc:docMk/>
            <pc:sldMk cId="793641932" sldId="1216"/>
            <ac:grpSpMk id="64" creationId="{00000000-0000-0000-0000-000000000000}"/>
          </ac:grpSpMkLst>
        </pc:grpChg>
        <pc:grpChg chg="mod">
          <ac:chgData name="Umar Lone" userId="f595d8b7-38d8-4368-969a-4ad494059bb7" providerId="ADAL" clId="{706A566D-5D7E-4A30-BA3B-07D9BBDEF751}" dt="2019-12-24T04:23:00.684" v="14999" actId="1076"/>
          <ac:grpSpMkLst>
            <pc:docMk/>
            <pc:sldMk cId="793641932" sldId="1216"/>
            <ac:grpSpMk id="65" creationId="{00000000-0000-0000-0000-000000000000}"/>
          </ac:grpSpMkLst>
        </pc:grpChg>
        <pc:cxnChg chg="mod">
          <ac:chgData name="Umar Lone" userId="f595d8b7-38d8-4368-969a-4ad494059bb7" providerId="ADAL" clId="{706A566D-5D7E-4A30-BA3B-07D9BBDEF751}" dt="2019-12-24T04:23:00.684" v="14999" actId="1076"/>
          <ac:cxnSpMkLst>
            <pc:docMk/>
            <pc:sldMk cId="793641932" sldId="1216"/>
            <ac:cxnSpMk id="38" creationId="{3AA457D3-B190-4E44-885D-0EB50474B0C3}"/>
          </ac:cxnSpMkLst>
        </pc:cxnChg>
        <pc:cxnChg chg="mod">
          <ac:chgData name="Umar Lone" userId="f595d8b7-38d8-4368-969a-4ad494059bb7" providerId="ADAL" clId="{706A566D-5D7E-4A30-BA3B-07D9BBDEF751}" dt="2019-12-24T04:23:00.684" v="14999" actId="1076"/>
          <ac:cxnSpMkLst>
            <pc:docMk/>
            <pc:sldMk cId="793641932" sldId="1216"/>
            <ac:cxnSpMk id="52" creationId="{8FD9BF74-069B-4F02-8EFE-0B0361C8D274}"/>
          </ac:cxnSpMkLst>
        </pc:cxnChg>
        <pc:cxnChg chg="mod">
          <ac:chgData name="Umar Lone" userId="f595d8b7-38d8-4368-969a-4ad494059bb7" providerId="ADAL" clId="{706A566D-5D7E-4A30-BA3B-07D9BBDEF751}" dt="2019-12-24T04:25:42.829" v="15071" actId="14100"/>
          <ac:cxnSpMkLst>
            <pc:docMk/>
            <pc:sldMk cId="793641932" sldId="1216"/>
            <ac:cxnSpMk id="59" creationId="{00000000-0000-0000-0000-000000000000}"/>
          </ac:cxnSpMkLst>
        </pc:cxnChg>
        <pc:cxnChg chg="mod">
          <ac:chgData name="Umar Lone" userId="f595d8b7-38d8-4368-969a-4ad494059bb7" providerId="ADAL" clId="{706A566D-5D7E-4A30-BA3B-07D9BBDEF751}" dt="2019-12-24T04:23:00.684" v="14999" actId="1076"/>
          <ac:cxnSpMkLst>
            <pc:docMk/>
            <pc:sldMk cId="793641932" sldId="1216"/>
            <ac:cxnSpMk id="60" creationId="{00000000-0000-0000-0000-000000000000}"/>
          </ac:cxnSpMkLst>
        </pc:cxnChg>
        <pc:cxnChg chg="mod">
          <ac:chgData name="Umar Lone" userId="f595d8b7-38d8-4368-969a-4ad494059bb7" providerId="ADAL" clId="{706A566D-5D7E-4A30-BA3B-07D9BBDEF751}" dt="2019-12-24T04:23:00.684" v="14999" actId="1076"/>
          <ac:cxnSpMkLst>
            <pc:docMk/>
            <pc:sldMk cId="793641932" sldId="1216"/>
            <ac:cxnSpMk id="61" creationId="{00000000-0000-0000-0000-000000000000}"/>
          </ac:cxnSpMkLst>
        </pc:cxnChg>
        <pc:cxnChg chg="mod">
          <ac:chgData name="Umar Lone" userId="f595d8b7-38d8-4368-969a-4ad494059bb7" providerId="ADAL" clId="{706A566D-5D7E-4A30-BA3B-07D9BBDEF751}" dt="2019-12-24T04:23:00.684" v="14999" actId="1076"/>
          <ac:cxnSpMkLst>
            <pc:docMk/>
            <pc:sldMk cId="793641932" sldId="1216"/>
            <ac:cxnSpMk id="62" creationId="{00000000-0000-0000-0000-000000000000}"/>
          </ac:cxnSpMkLst>
        </pc:cxnChg>
        <pc:cxnChg chg="mod">
          <ac:chgData name="Umar Lone" userId="f595d8b7-38d8-4368-969a-4ad494059bb7" providerId="ADAL" clId="{706A566D-5D7E-4A30-BA3B-07D9BBDEF751}" dt="2019-12-24T04:24:44.813" v="15038" actId="1076"/>
          <ac:cxnSpMkLst>
            <pc:docMk/>
            <pc:sldMk cId="793641932" sldId="1216"/>
            <ac:cxnSpMk id="78" creationId="{00000000-0000-0000-0000-000000000000}"/>
          </ac:cxnSpMkLst>
        </pc:cxnChg>
      </pc:sldChg>
      <pc:sldChg chg="addSp delSp modSp add mod ord modTransition modAnim modShow">
        <pc:chgData name="Umar Lone" userId="f595d8b7-38d8-4368-969a-4ad494059bb7" providerId="ADAL" clId="{706A566D-5D7E-4A30-BA3B-07D9BBDEF751}" dt="2019-12-24T06:58:24.693" v="15306"/>
        <pc:sldMkLst>
          <pc:docMk/>
          <pc:sldMk cId="2235633560" sldId="1217"/>
        </pc:sldMkLst>
        <pc:spChg chg="mod">
          <ac:chgData name="Umar Lone" userId="f595d8b7-38d8-4368-969a-4ad494059bb7" providerId="ADAL" clId="{706A566D-5D7E-4A30-BA3B-07D9BBDEF751}" dt="2019-12-24T06:16:43.444" v="15090" actId="20577"/>
          <ac:spMkLst>
            <pc:docMk/>
            <pc:sldMk cId="2235633560" sldId="1217"/>
            <ac:spMk id="2" creationId="{80AE960C-80EA-4E9F-B115-57AD26E06446}"/>
          </ac:spMkLst>
        </pc:spChg>
        <pc:spChg chg="del">
          <ac:chgData name="Umar Lone" userId="f595d8b7-38d8-4368-969a-4ad494059bb7" providerId="ADAL" clId="{706A566D-5D7E-4A30-BA3B-07D9BBDEF751}" dt="2019-12-24T06:16:51.753" v="15091"/>
          <ac:spMkLst>
            <pc:docMk/>
            <pc:sldMk cId="2235633560" sldId="1217"/>
            <ac:spMk id="3" creationId="{C95A6406-3C5E-4CB7-89A5-FAC0DAFDFDC9}"/>
          </ac:spMkLst>
        </pc:spChg>
        <pc:spChg chg="add del mod">
          <ac:chgData name="Umar Lone" userId="f595d8b7-38d8-4368-969a-4ad494059bb7" providerId="ADAL" clId="{706A566D-5D7E-4A30-BA3B-07D9BBDEF751}" dt="2019-12-24T06:17:05.428" v="15095" actId="11529"/>
          <ac:spMkLst>
            <pc:docMk/>
            <pc:sldMk cId="2235633560" sldId="1217"/>
            <ac:spMk id="6" creationId="{690C2B18-6AFF-489D-9D6D-82435B1D6930}"/>
          </ac:spMkLst>
        </pc:spChg>
        <pc:spChg chg="add del mod">
          <ac:chgData name="Umar Lone" userId="f595d8b7-38d8-4368-969a-4ad494059bb7" providerId="ADAL" clId="{706A566D-5D7E-4A30-BA3B-07D9BBDEF751}" dt="2019-12-24T06:23:34.220" v="15207" actId="478"/>
          <ac:spMkLst>
            <pc:docMk/>
            <pc:sldMk cId="2235633560" sldId="1217"/>
            <ac:spMk id="7" creationId="{63B82EA2-DC4C-46F3-B736-23E1F9BF1FDA}"/>
          </ac:spMkLst>
        </pc:spChg>
        <pc:spChg chg="add del mod">
          <ac:chgData name="Umar Lone" userId="f595d8b7-38d8-4368-969a-4ad494059bb7" providerId="ADAL" clId="{706A566D-5D7E-4A30-BA3B-07D9BBDEF751}" dt="2019-12-24T06:23:36.006" v="15208" actId="478"/>
          <ac:spMkLst>
            <pc:docMk/>
            <pc:sldMk cId="2235633560" sldId="1217"/>
            <ac:spMk id="8" creationId="{64DBFD78-2CBE-408D-AAC2-56741852CA06}"/>
          </ac:spMkLst>
        </pc:spChg>
        <pc:spChg chg="add mod">
          <ac:chgData name="Umar Lone" userId="f595d8b7-38d8-4368-969a-4ad494059bb7" providerId="ADAL" clId="{706A566D-5D7E-4A30-BA3B-07D9BBDEF751}" dt="2019-12-24T06:26:55.129" v="15250" actId="1076"/>
          <ac:spMkLst>
            <pc:docMk/>
            <pc:sldMk cId="2235633560" sldId="1217"/>
            <ac:spMk id="12" creationId="{07750A04-363C-4D3B-93C7-6C5C77AF32C3}"/>
          </ac:spMkLst>
        </pc:spChg>
        <pc:spChg chg="add mod">
          <ac:chgData name="Umar Lone" userId="f595d8b7-38d8-4368-969a-4ad494059bb7" providerId="ADAL" clId="{706A566D-5D7E-4A30-BA3B-07D9BBDEF751}" dt="2019-12-24T06:26:55.129" v="15250" actId="1076"/>
          <ac:spMkLst>
            <pc:docMk/>
            <pc:sldMk cId="2235633560" sldId="1217"/>
            <ac:spMk id="13" creationId="{6EB9DB0F-90C4-4AD1-ABEF-593AD348E619}"/>
          </ac:spMkLst>
        </pc:spChg>
        <pc:spChg chg="add mod">
          <ac:chgData name="Umar Lone" userId="f595d8b7-38d8-4368-969a-4ad494059bb7" providerId="ADAL" clId="{706A566D-5D7E-4A30-BA3B-07D9BBDEF751}" dt="2019-12-24T06:24:31.979" v="15222" actId="571"/>
          <ac:spMkLst>
            <pc:docMk/>
            <pc:sldMk cId="2235633560" sldId="1217"/>
            <ac:spMk id="14" creationId="{D4E0FB12-CDC8-436E-8F74-DC20AACCA5AD}"/>
          </ac:spMkLst>
        </pc:spChg>
        <pc:spChg chg="add mod">
          <ac:chgData name="Umar Lone" userId="f595d8b7-38d8-4368-969a-4ad494059bb7" providerId="ADAL" clId="{706A566D-5D7E-4A30-BA3B-07D9BBDEF751}" dt="2019-12-24T06:24:31.979" v="15222" actId="571"/>
          <ac:spMkLst>
            <pc:docMk/>
            <pc:sldMk cId="2235633560" sldId="1217"/>
            <ac:spMk id="15" creationId="{2C04BB4C-0290-452A-B3A0-2122DE82B740}"/>
          </ac:spMkLst>
        </pc:spChg>
        <pc:spChg chg="add mod">
          <ac:chgData name="Umar Lone" userId="f595d8b7-38d8-4368-969a-4ad494059bb7" providerId="ADAL" clId="{706A566D-5D7E-4A30-BA3B-07D9BBDEF751}" dt="2019-12-24T06:24:31.709" v="15221" actId="571"/>
          <ac:spMkLst>
            <pc:docMk/>
            <pc:sldMk cId="2235633560" sldId="1217"/>
            <ac:spMk id="16" creationId="{855CD375-00B7-48E1-B9A4-859F46ED49C3}"/>
          </ac:spMkLst>
        </pc:spChg>
        <pc:spChg chg="add mod">
          <ac:chgData name="Umar Lone" userId="f595d8b7-38d8-4368-969a-4ad494059bb7" providerId="ADAL" clId="{706A566D-5D7E-4A30-BA3B-07D9BBDEF751}" dt="2019-12-24T06:24:31.709" v="15221" actId="571"/>
          <ac:spMkLst>
            <pc:docMk/>
            <pc:sldMk cId="2235633560" sldId="1217"/>
            <ac:spMk id="17" creationId="{EF3B3BE4-56A6-4A94-9726-FFE08B956975}"/>
          </ac:spMkLst>
        </pc:spChg>
        <pc:spChg chg="add mod">
          <ac:chgData name="Umar Lone" userId="f595d8b7-38d8-4368-969a-4ad494059bb7" providerId="ADAL" clId="{706A566D-5D7E-4A30-BA3B-07D9BBDEF751}" dt="2019-12-24T06:24:45.337" v="15227" actId="571"/>
          <ac:spMkLst>
            <pc:docMk/>
            <pc:sldMk cId="2235633560" sldId="1217"/>
            <ac:spMk id="18" creationId="{0AF09080-9B7D-4BEF-90EB-40E8169A3672}"/>
          </ac:spMkLst>
        </pc:spChg>
        <pc:spChg chg="add mod">
          <ac:chgData name="Umar Lone" userId="f595d8b7-38d8-4368-969a-4ad494059bb7" providerId="ADAL" clId="{706A566D-5D7E-4A30-BA3B-07D9BBDEF751}" dt="2019-12-24T06:24:45.337" v="15227" actId="571"/>
          <ac:spMkLst>
            <pc:docMk/>
            <pc:sldMk cId="2235633560" sldId="1217"/>
            <ac:spMk id="19" creationId="{CC2EFD87-0EEA-4C2A-BAE5-0C40D3C52B4B}"/>
          </ac:spMkLst>
        </pc:spChg>
        <pc:spChg chg="add mod">
          <ac:chgData name="Umar Lone" userId="f595d8b7-38d8-4368-969a-4ad494059bb7" providerId="ADAL" clId="{706A566D-5D7E-4A30-BA3B-07D9BBDEF751}" dt="2019-12-24T06:24:45.073" v="15226" actId="571"/>
          <ac:spMkLst>
            <pc:docMk/>
            <pc:sldMk cId="2235633560" sldId="1217"/>
            <ac:spMk id="20" creationId="{E0F4142B-49BE-43F4-A45A-50DBC964E562}"/>
          </ac:spMkLst>
        </pc:spChg>
        <pc:spChg chg="add mod">
          <ac:chgData name="Umar Lone" userId="f595d8b7-38d8-4368-969a-4ad494059bb7" providerId="ADAL" clId="{706A566D-5D7E-4A30-BA3B-07D9BBDEF751}" dt="2019-12-24T06:24:45.073" v="15226" actId="571"/>
          <ac:spMkLst>
            <pc:docMk/>
            <pc:sldMk cId="2235633560" sldId="1217"/>
            <ac:spMk id="21" creationId="{20E5D91D-1CD5-4437-A560-CEB5F261FD98}"/>
          </ac:spMkLst>
        </pc:spChg>
        <pc:spChg chg="add mod">
          <ac:chgData name="Umar Lone" userId="f595d8b7-38d8-4368-969a-4ad494059bb7" providerId="ADAL" clId="{706A566D-5D7E-4A30-BA3B-07D9BBDEF751}" dt="2019-12-24T06:25:12.335" v="15234" actId="571"/>
          <ac:spMkLst>
            <pc:docMk/>
            <pc:sldMk cId="2235633560" sldId="1217"/>
            <ac:spMk id="22" creationId="{F57DDD90-72CD-40D9-BF36-46088C81DA7E}"/>
          </ac:spMkLst>
        </pc:spChg>
        <pc:spChg chg="add mod">
          <ac:chgData name="Umar Lone" userId="f595d8b7-38d8-4368-969a-4ad494059bb7" providerId="ADAL" clId="{706A566D-5D7E-4A30-BA3B-07D9BBDEF751}" dt="2019-12-24T06:26:26.614" v="15247" actId="1076"/>
          <ac:spMkLst>
            <pc:docMk/>
            <pc:sldMk cId="2235633560" sldId="1217"/>
            <ac:spMk id="23" creationId="{B9A9CD55-2838-4CA9-A29B-470AA26555F6}"/>
          </ac:spMkLst>
        </pc:spChg>
        <pc:spChg chg="add mod ord">
          <ac:chgData name="Umar Lone" userId="f595d8b7-38d8-4368-969a-4ad494059bb7" providerId="ADAL" clId="{706A566D-5D7E-4A30-BA3B-07D9BBDEF751}" dt="2019-12-24T06:32:39.402" v="15296" actId="1076"/>
          <ac:spMkLst>
            <pc:docMk/>
            <pc:sldMk cId="2235633560" sldId="1217"/>
            <ac:spMk id="24" creationId="{7BCCC411-46C0-4B9C-9F48-044A38EAE32D}"/>
          </ac:spMkLst>
        </pc:spChg>
        <pc:spChg chg="add mod">
          <ac:chgData name="Umar Lone" userId="f595d8b7-38d8-4368-969a-4ad494059bb7" providerId="ADAL" clId="{706A566D-5D7E-4A30-BA3B-07D9BBDEF751}" dt="2019-12-24T06:26:26.614" v="15247" actId="1076"/>
          <ac:spMkLst>
            <pc:docMk/>
            <pc:sldMk cId="2235633560" sldId="1217"/>
            <ac:spMk id="25" creationId="{61541CA0-DD0D-488D-9BE8-C19C24520355}"/>
          </ac:spMkLst>
        </pc:spChg>
        <pc:spChg chg="add mod">
          <ac:chgData name="Umar Lone" userId="f595d8b7-38d8-4368-969a-4ad494059bb7" providerId="ADAL" clId="{706A566D-5D7E-4A30-BA3B-07D9BBDEF751}" dt="2019-12-24T06:32:35.731" v="15295" actId="1076"/>
          <ac:spMkLst>
            <pc:docMk/>
            <pc:sldMk cId="2235633560" sldId="1217"/>
            <ac:spMk id="26" creationId="{5B03821F-C5E3-46C4-8760-3D0CC1A6F448}"/>
          </ac:spMkLst>
        </pc:spChg>
        <pc:spChg chg="add mod">
          <ac:chgData name="Umar Lone" userId="f595d8b7-38d8-4368-969a-4ad494059bb7" providerId="ADAL" clId="{706A566D-5D7E-4A30-BA3B-07D9BBDEF751}" dt="2019-12-24T06:26:35.598" v="15248" actId="1076"/>
          <ac:spMkLst>
            <pc:docMk/>
            <pc:sldMk cId="2235633560" sldId="1217"/>
            <ac:spMk id="27" creationId="{F0DA942A-B51F-44FE-8B8E-3B6AA2255FC4}"/>
          </ac:spMkLst>
        </pc:spChg>
        <pc:spChg chg="add mod">
          <ac:chgData name="Umar Lone" userId="f595d8b7-38d8-4368-969a-4ad494059bb7" providerId="ADAL" clId="{706A566D-5D7E-4A30-BA3B-07D9BBDEF751}" dt="2019-12-24T06:26:35.598" v="15248" actId="1076"/>
          <ac:spMkLst>
            <pc:docMk/>
            <pc:sldMk cId="2235633560" sldId="1217"/>
            <ac:spMk id="28" creationId="{D9FAF4A6-6A77-4CFF-A281-5CE31247764A}"/>
          </ac:spMkLst>
        </pc:spChg>
        <pc:spChg chg="add mod">
          <ac:chgData name="Umar Lone" userId="f595d8b7-38d8-4368-969a-4ad494059bb7" providerId="ADAL" clId="{706A566D-5D7E-4A30-BA3B-07D9BBDEF751}" dt="2019-12-24T06:32:26.920" v="15293" actId="1076"/>
          <ac:spMkLst>
            <pc:docMk/>
            <pc:sldMk cId="2235633560" sldId="1217"/>
            <ac:spMk id="29" creationId="{AB04D0A2-0573-480C-9D78-A05D1888A69C}"/>
          </ac:spMkLst>
        </pc:spChg>
        <pc:spChg chg="add mod">
          <ac:chgData name="Umar Lone" userId="f595d8b7-38d8-4368-969a-4ad494059bb7" providerId="ADAL" clId="{706A566D-5D7E-4A30-BA3B-07D9BBDEF751}" dt="2019-12-24T06:32:29.288" v="15294" actId="1076"/>
          <ac:spMkLst>
            <pc:docMk/>
            <pc:sldMk cId="2235633560" sldId="1217"/>
            <ac:spMk id="30" creationId="{92B5ED20-F1B4-475E-94AE-B73E697545E7}"/>
          </ac:spMkLst>
        </pc:spChg>
        <pc:spChg chg="add mod">
          <ac:chgData name="Umar Lone" userId="f595d8b7-38d8-4368-969a-4ad494059bb7" providerId="ADAL" clId="{706A566D-5D7E-4A30-BA3B-07D9BBDEF751}" dt="2019-12-24T06:26:40.849" v="15249" actId="1076"/>
          <ac:spMkLst>
            <pc:docMk/>
            <pc:sldMk cId="2235633560" sldId="1217"/>
            <ac:spMk id="31" creationId="{E32C9BDC-F7E8-4F8B-B00A-9D504CFF56D8}"/>
          </ac:spMkLst>
        </pc:spChg>
        <pc:spChg chg="add mod">
          <ac:chgData name="Umar Lone" userId="f595d8b7-38d8-4368-969a-4ad494059bb7" providerId="ADAL" clId="{706A566D-5D7E-4A30-BA3B-07D9BBDEF751}" dt="2019-12-24T06:26:40.849" v="15249" actId="1076"/>
          <ac:spMkLst>
            <pc:docMk/>
            <pc:sldMk cId="2235633560" sldId="1217"/>
            <ac:spMk id="32" creationId="{07134F97-EA58-40B2-A7BA-F8A58B48EF78}"/>
          </ac:spMkLst>
        </pc:spChg>
        <pc:spChg chg="add mod">
          <ac:chgData name="Umar Lone" userId="f595d8b7-38d8-4368-969a-4ad494059bb7" providerId="ADAL" clId="{706A566D-5D7E-4A30-BA3B-07D9BBDEF751}" dt="2019-12-24T06:26:40.849" v="15249" actId="1076"/>
          <ac:spMkLst>
            <pc:docMk/>
            <pc:sldMk cId="2235633560" sldId="1217"/>
            <ac:spMk id="33" creationId="{E9148923-A828-466B-A677-977C549D4719}"/>
          </ac:spMkLst>
        </pc:spChg>
        <pc:spChg chg="add mod">
          <ac:chgData name="Umar Lone" userId="f595d8b7-38d8-4368-969a-4ad494059bb7" providerId="ADAL" clId="{706A566D-5D7E-4A30-BA3B-07D9BBDEF751}" dt="2019-12-24T06:26:40.849" v="15249" actId="1076"/>
          <ac:spMkLst>
            <pc:docMk/>
            <pc:sldMk cId="2235633560" sldId="1217"/>
            <ac:spMk id="34" creationId="{1D13E2AB-8764-4A39-96CD-442F3FCACC76}"/>
          </ac:spMkLst>
        </pc:spChg>
        <pc:spChg chg="add mod">
          <ac:chgData name="Umar Lone" userId="f595d8b7-38d8-4368-969a-4ad494059bb7" providerId="ADAL" clId="{706A566D-5D7E-4A30-BA3B-07D9BBDEF751}" dt="2019-12-24T06:30:48.412" v="15292" actId="1076"/>
          <ac:spMkLst>
            <pc:docMk/>
            <pc:sldMk cId="2235633560" sldId="1217"/>
            <ac:spMk id="35" creationId="{CC9A1C19-7AE6-4B74-AF53-7C7BD8CBE500}"/>
          </ac:spMkLst>
        </pc:spChg>
        <pc:graphicFrameChg chg="add del mod ord modGraphic">
          <ac:chgData name="Umar Lone" userId="f595d8b7-38d8-4368-969a-4ad494059bb7" providerId="ADAL" clId="{706A566D-5D7E-4A30-BA3B-07D9BBDEF751}" dt="2019-12-24T06:23:00.501" v="15204" actId="478"/>
          <ac:graphicFrameMkLst>
            <pc:docMk/>
            <pc:sldMk cId="2235633560" sldId="1217"/>
            <ac:graphicFrameMk id="9" creationId="{49836BB7-D999-409A-8B91-8F83CB24F03F}"/>
          </ac:graphicFrameMkLst>
        </pc:graphicFrameChg>
        <pc:graphicFrameChg chg="add del mod modGraphic">
          <ac:chgData name="Umar Lone" userId="f595d8b7-38d8-4368-969a-4ad494059bb7" providerId="ADAL" clId="{706A566D-5D7E-4A30-BA3B-07D9BBDEF751}" dt="2019-12-24T06:24:03.620" v="15215" actId="478"/>
          <ac:graphicFrameMkLst>
            <pc:docMk/>
            <pc:sldMk cId="2235633560" sldId="1217"/>
            <ac:graphicFrameMk id="10" creationId="{7FAAE80D-26A3-42F2-AE70-170DAC596A1B}"/>
          </ac:graphicFrameMkLst>
        </pc:graphicFrameChg>
        <pc:graphicFrameChg chg="add del mod">
          <ac:chgData name="Umar Lone" userId="f595d8b7-38d8-4368-969a-4ad494059bb7" providerId="ADAL" clId="{706A566D-5D7E-4A30-BA3B-07D9BBDEF751}" dt="2019-12-24T06:22:20.103" v="15183" actId="931"/>
          <ac:graphicFrameMkLst>
            <pc:docMk/>
            <pc:sldMk cId="2235633560" sldId="1217"/>
            <ac:graphicFrameMk id="11" creationId="{D2C409D9-FD2E-47BE-AC47-7E117C37C6E8}"/>
          </ac:graphicFrameMkLst>
        </pc:graphicFrameChg>
      </pc:sldChg>
      <pc:sldChg chg="addSp delSp modSp add del">
        <pc:chgData name="Umar Lone" userId="f595d8b7-38d8-4368-969a-4ad494059bb7" providerId="ADAL" clId="{706A566D-5D7E-4A30-BA3B-07D9BBDEF751}" dt="2019-12-31T05:26:28.454" v="16028" actId="47"/>
        <pc:sldMkLst>
          <pc:docMk/>
          <pc:sldMk cId="1268397652" sldId="1218"/>
        </pc:sldMkLst>
        <pc:picChg chg="add del mod">
          <ac:chgData name="Umar Lone" userId="f595d8b7-38d8-4368-969a-4ad494059bb7" providerId="ADAL" clId="{706A566D-5D7E-4A30-BA3B-07D9BBDEF751}" dt="2019-12-28T04:16:43.217" v="15956" actId="478"/>
          <ac:picMkLst>
            <pc:docMk/>
            <pc:sldMk cId="1268397652" sldId="1218"/>
            <ac:picMk id="5" creationId="{6CD41CC7-BBC8-41A2-A121-BA8087C3B0AC}"/>
          </ac:picMkLst>
        </pc:picChg>
      </pc:sldChg>
      <pc:sldChg chg="add">
        <pc:chgData name="Umar Lone" userId="f595d8b7-38d8-4368-969a-4ad494059bb7" providerId="ADAL" clId="{706A566D-5D7E-4A30-BA3B-07D9BBDEF751}" dt="2019-12-31T05:26:31.741" v="16029"/>
        <pc:sldMkLst>
          <pc:docMk/>
          <pc:sldMk cId="2475478428" sldId="1218"/>
        </pc:sldMkLst>
      </pc:sldChg>
      <pc:sldChg chg="add del">
        <pc:chgData name="Umar Lone" userId="f595d8b7-38d8-4368-969a-4ad494059bb7" providerId="ADAL" clId="{706A566D-5D7E-4A30-BA3B-07D9BBDEF751}" dt="2019-12-31T05:26:28.454" v="16028" actId="47"/>
        <pc:sldMkLst>
          <pc:docMk/>
          <pc:sldMk cId="2821840852" sldId="1219"/>
        </pc:sldMkLst>
      </pc:sldChg>
      <pc:sldChg chg="modSp add modAnim">
        <pc:chgData name="Umar Lone" userId="f595d8b7-38d8-4368-969a-4ad494059bb7" providerId="ADAL" clId="{706A566D-5D7E-4A30-BA3B-07D9BBDEF751}" dt="2020-01-06T05:53:29.481" v="18581"/>
        <pc:sldMkLst>
          <pc:docMk/>
          <pc:sldMk cId="3620830743" sldId="1219"/>
        </pc:sldMkLst>
        <pc:spChg chg="mod">
          <ac:chgData name="Umar Lone" userId="f595d8b7-38d8-4368-969a-4ad494059bb7" providerId="ADAL" clId="{706A566D-5D7E-4A30-BA3B-07D9BBDEF751}" dt="2019-12-31T13:50:36.060" v="16166" actId="20577"/>
          <ac:spMkLst>
            <pc:docMk/>
            <pc:sldMk cId="3620830743" sldId="1219"/>
            <ac:spMk id="2" creationId="{343BB9B7-FCF2-4F15-A0E5-F6B69A2862AA}"/>
          </ac:spMkLst>
        </pc:spChg>
        <pc:spChg chg="mod">
          <ac:chgData name="Umar Lone" userId="f595d8b7-38d8-4368-969a-4ad494059bb7" providerId="ADAL" clId="{706A566D-5D7E-4A30-BA3B-07D9BBDEF751}" dt="2020-01-06T05:38:56.797" v="18579" actId="20577"/>
          <ac:spMkLst>
            <pc:docMk/>
            <pc:sldMk cId="3620830743" sldId="1219"/>
            <ac:spMk id="3" creationId="{C8D65653-AF34-45F7-A145-A929B7AE4FCE}"/>
          </ac:spMkLst>
        </pc:spChg>
      </pc:sldChg>
      <pc:sldChg chg="addSp modSp add modAnim">
        <pc:chgData name="Umar Lone" userId="f595d8b7-38d8-4368-969a-4ad494059bb7" providerId="ADAL" clId="{706A566D-5D7E-4A30-BA3B-07D9BBDEF751}" dt="2020-01-08T12:16:12.347" v="20239"/>
        <pc:sldMkLst>
          <pc:docMk/>
          <pc:sldMk cId="2392045072" sldId="1220"/>
        </pc:sldMkLst>
        <pc:spChg chg="mod">
          <ac:chgData name="Umar Lone" userId="f595d8b7-38d8-4368-969a-4ad494059bb7" providerId="ADAL" clId="{706A566D-5D7E-4A30-BA3B-07D9BBDEF751}" dt="2020-01-01T07:59:19.028" v="18475" actId="20577"/>
          <ac:spMkLst>
            <pc:docMk/>
            <pc:sldMk cId="2392045072" sldId="1220"/>
            <ac:spMk id="2" creationId="{1B5EFBC6-D108-4283-AEC1-04F7467BF854}"/>
          </ac:spMkLst>
        </pc:spChg>
        <pc:spChg chg="add mod">
          <ac:chgData name="Umar Lone" userId="f595d8b7-38d8-4368-969a-4ad494059bb7" providerId="ADAL" clId="{706A566D-5D7E-4A30-BA3B-07D9BBDEF751}" dt="2020-01-08T09:14:11.992" v="18767" actId="20577"/>
          <ac:spMkLst>
            <pc:docMk/>
            <pc:sldMk cId="2392045072" sldId="1220"/>
            <ac:spMk id="5" creationId="{1C6D7FF4-FEF6-46A1-9FEA-207A57A8E0C6}"/>
          </ac:spMkLst>
        </pc:spChg>
      </pc:sldChg>
      <pc:sldChg chg="add del">
        <pc:chgData name="Umar Lone" userId="f595d8b7-38d8-4368-969a-4ad494059bb7" providerId="ADAL" clId="{706A566D-5D7E-4A30-BA3B-07D9BBDEF751}" dt="2019-12-30T08:30:03.937" v="15980"/>
        <pc:sldMkLst>
          <pc:docMk/>
          <pc:sldMk cId="3910424425" sldId="1220"/>
        </pc:sldMkLst>
      </pc:sldChg>
      <pc:sldChg chg="modSp add modAnim">
        <pc:chgData name="Umar Lone" userId="f595d8b7-38d8-4368-969a-4ad494059bb7" providerId="ADAL" clId="{706A566D-5D7E-4A30-BA3B-07D9BBDEF751}" dt="2020-01-06T05:53:32.655" v="18583"/>
        <pc:sldMkLst>
          <pc:docMk/>
          <pc:sldMk cId="3666335271" sldId="1221"/>
        </pc:sldMkLst>
        <pc:spChg chg="mod">
          <ac:chgData name="Umar Lone" userId="f595d8b7-38d8-4368-969a-4ad494059bb7" providerId="ADAL" clId="{706A566D-5D7E-4A30-BA3B-07D9BBDEF751}" dt="2019-12-31T14:02:20.770" v="17017" actId="20577"/>
          <ac:spMkLst>
            <pc:docMk/>
            <pc:sldMk cId="3666335271" sldId="1221"/>
            <ac:spMk id="2" creationId="{89AA3763-23F5-40E7-A744-A76AA54935D9}"/>
          </ac:spMkLst>
        </pc:spChg>
        <pc:spChg chg="mod">
          <ac:chgData name="Umar Lone" userId="f595d8b7-38d8-4368-969a-4ad494059bb7" providerId="ADAL" clId="{706A566D-5D7E-4A30-BA3B-07D9BBDEF751}" dt="2019-12-31T14:05:59.029" v="17449" actId="20577"/>
          <ac:spMkLst>
            <pc:docMk/>
            <pc:sldMk cId="3666335271" sldId="1221"/>
            <ac:spMk id="3" creationId="{CF45AD1A-FB9E-49CD-9467-707A0C6366CC}"/>
          </ac:spMkLst>
        </pc:spChg>
      </pc:sldChg>
      <pc:sldChg chg="modSp add ord modAnim">
        <pc:chgData name="Umar Lone" userId="f595d8b7-38d8-4368-969a-4ad494059bb7" providerId="ADAL" clId="{706A566D-5D7E-4A30-BA3B-07D9BBDEF751}" dt="2020-01-06T06:16:05.668" v="18588" actId="20577"/>
        <pc:sldMkLst>
          <pc:docMk/>
          <pc:sldMk cId="1059994708" sldId="1222"/>
        </pc:sldMkLst>
        <pc:spChg chg="mod">
          <ac:chgData name="Umar Lone" userId="f595d8b7-38d8-4368-969a-4ad494059bb7" providerId="ADAL" clId="{706A566D-5D7E-4A30-BA3B-07D9BBDEF751}" dt="2019-12-31T14:11:37.192" v="17539" actId="20577"/>
          <ac:spMkLst>
            <pc:docMk/>
            <pc:sldMk cId="1059994708" sldId="1222"/>
            <ac:spMk id="2" creationId="{1B46C91C-B052-4979-96D1-827924D94D7E}"/>
          </ac:spMkLst>
        </pc:spChg>
        <pc:spChg chg="mod">
          <ac:chgData name="Umar Lone" userId="f595d8b7-38d8-4368-969a-4ad494059bb7" providerId="ADAL" clId="{706A566D-5D7E-4A30-BA3B-07D9BBDEF751}" dt="2020-01-06T06:16:05.668" v="18588" actId="20577"/>
          <ac:spMkLst>
            <pc:docMk/>
            <pc:sldMk cId="1059994708" sldId="1222"/>
            <ac:spMk id="3" creationId="{B32AED94-7D10-48F9-BB46-EF71ABD926FE}"/>
          </ac:spMkLst>
        </pc:spChg>
      </pc:sldChg>
      <pc:sldChg chg="modSp add modAnim">
        <pc:chgData name="Umar Lone" userId="f595d8b7-38d8-4368-969a-4ad494059bb7" providerId="ADAL" clId="{706A566D-5D7E-4A30-BA3B-07D9BBDEF751}" dt="2019-12-31T14:11:21.849" v="17515" actId="122"/>
        <pc:sldMkLst>
          <pc:docMk/>
          <pc:sldMk cId="2763971006" sldId="1223"/>
        </pc:sldMkLst>
        <pc:spChg chg="mod">
          <ac:chgData name="Umar Lone" userId="f595d8b7-38d8-4368-969a-4ad494059bb7" providerId="ADAL" clId="{706A566D-5D7E-4A30-BA3B-07D9BBDEF751}" dt="2019-12-31T14:11:21.849" v="17515" actId="122"/>
          <ac:spMkLst>
            <pc:docMk/>
            <pc:sldMk cId="2763971006" sldId="1223"/>
            <ac:spMk id="3" creationId="{F8053E4E-E26E-4686-B32C-2F92617BE9D3}"/>
          </ac:spMkLst>
        </pc:spChg>
      </pc:sldChg>
      <pc:sldChg chg="delSp add del">
        <pc:chgData name="Umar Lone" userId="f595d8b7-38d8-4368-969a-4ad494059bb7" providerId="ADAL" clId="{706A566D-5D7E-4A30-BA3B-07D9BBDEF751}" dt="2019-12-31T15:22:41.145" v="18463" actId="47"/>
        <pc:sldMkLst>
          <pc:docMk/>
          <pc:sldMk cId="476759182" sldId="1224"/>
        </pc:sldMkLst>
        <pc:spChg chg="del">
          <ac:chgData name="Umar Lone" userId="f595d8b7-38d8-4368-969a-4ad494059bb7" providerId="ADAL" clId="{706A566D-5D7E-4A30-BA3B-07D9BBDEF751}" dt="2019-12-31T15:09:32.780" v="18462" actId="478"/>
          <ac:spMkLst>
            <pc:docMk/>
            <pc:sldMk cId="476759182" sldId="1224"/>
            <ac:spMk id="4" creationId="{00000000-0000-0000-0000-000000000000}"/>
          </ac:spMkLst>
        </pc:spChg>
      </pc:sldChg>
      <pc:sldChg chg="addSp delSp modSp add modAnim">
        <pc:chgData name="Umar Lone" userId="f595d8b7-38d8-4368-969a-4ad494059bb7" providerId="ADAL" clId="{706A566D-5D7E-4A30-BA3B-07D9BBDEF751}" dt="2019-12-31T15:05:54.790" v="18437"/>
        <pc:sldMkLst>
          <pc:docMk/>
          <pc:sldMk cId="2177000150" sldId="1225"/>
        </pc:sldMkLst>
        <pc:spChg chg="del">
          <ac:chgData name="Umar Lone" userId="f595d8b7-38d8-4368-969a-4ad494059bb7" providerId="ADAL" clId="{706A566D-5D7E-4A30-BA3B-07D9BBDEF751}" dt="2019-12-31T14:48:17.094" v="18136"/>
          <ac:spMkLst>
            <pc:docMk/>
            <pc:sldMk cId="2177000150" sldId="1225"/>
            <ac:spMk id="2" creationId="{63BF049C-DEA5-474B-A9E1-FD48A815304F}"/>
          </ac:spMkLst>
        </pc:spChg>
        <pc:spChg chg="del">
          <ac:chgData name="Umar Lone" userId="f595d8b7-38d8-4368-969a-4ad494059bb7" providerId="ADAL" clId="{706A566D-5D7E-4A30-BA3B-07D9BBDEF751}" dt="2019-12-31T14:48:17.094" v="18136"/>
          <ac:spMkLst>
            <pc:docMk/>
            <pc:sldMk cId="2177000150" sldId="1225"/>
            <ac:spMk id="3" creationId="{3697BBB3-51A6-4F5C-A2AF-8BD5F6CE1F16}"/>
          </ac:spMkLst>
        </pc:spChg>
        <pc:spChg chg="add mod">
          <ac:chgData name="Umar Lone" userId="f595d8b7-38d8-4368-969a-4ad494059bb7" providerId="ADAL" clId="{706A566D-5D7E-4A30-BA3B-07D9BBDEF751}" dt="2019-12-31T14:48:21.678" v="18149" actId="20577"/>
          <ac:spMkLst>
            <pc:docMk/>
            <pc:sldMk cId="2177000150" sldId="1225"/>
            <ac:spMk id="6" creationId="{ADDB840C-9D8B-4871-BC45-0A8C0DD05902}"/>
          </ac:spMkLst>
        </pc:spChg>
        <pc:spChg chg="mod">
          <ac:chgData name="Umar Lone" userId="f595d8b7-38d8-4368-969a-4ad494059bb7" providerId="ADAL" clId="{706A566D-5D7E-4A30-BA3B-07D9BBDEF751}" dt="2019-12-31T14:49:55.725" v="18151" actId="208"/>
          <ac:spMkLst>
            <pc:docMk/>
            <pc:sldMk cId="2177000150" sldId="1225"/>
            <ac:spMk id="8" creationId="{D6D6F3C3-E913-4283-8977-CAEDDC16D165}"/>
          </ac:spMkLst>
        </pc:spChg>
        <pc:spChg chg="mod">
          <ac:chgData name="Umar Lone" userId="f595d8b7-38d8-4368-969a-4ad494059bb7" providerId="ADAL" clId="{706A566D-5D7E-4A30-BA3B-07D9BBDEF751}" dt="2019-12-31T14:49:55.725" v="18151" actId="208"/>
          <ac:spMkLst>
            <pc:docMk/>
            <pc:sldMk cId="2177000150" sldId="1225"/>
            <ac:spMk id="9" creationId="{B9EB0CBE-29B5-4641-BC6C-E8CC81D04448}"/>
          </ac:spMkLst>
        </pc:spChg>
        <pc:spChg chg="mod">
          <ac:chgData name="Umar Lone" userId="f595d8b7-38d8-4368-969a-4ad494059bb7" providerId="ADAL" clId="{706A566D-5D7E-4A30-BA3B-07D9BBDEF751}" dt="2019-12-31T14:49:55.725" v="18151" actId="208"/>
          <ac:spMkLst>
            <pc:docMk/>
            <pc:sldMk cId="2177000150" sldId="1225"/>
            <ac:spMk id="10" creationId="{F1BAE371-04FD-43AF-8348-3256DDB4F8BF}"/>
          </ac:spMkLst>
        </pc:spChg>
        <pc:spChg chg="mod">
          <ac:chgData name="Umar Lone" userId="f595d8b7-38d8-4368-969a-4ad494059bb7" providerId="ADAL" clId="{706A566D-5D7E-4A30-BA3B-07D9BBDEF751}" dt="2019-12-31T15:00:04.400" v="18379" actId="14100"/>
          <ac:spMkLst>
            <pc:docMk/>
            <pc:sldMk cId="2177000150" sldId="1225"/>
            <ac:spMk id="13" creationId="{788E29FE-6C4F-4665-86DC-E78E1E675923}"/>
          </ac:spMkLst>
        </pc:spChg>
        <pc:spChg chg="mod">
          <ac:chgData name="Umar Lone" userId="f595d8b7-38d8-4368-969a-4ad494059bb7" providerId="ADAL" clId="{706A566D-5D7E-4A30-BA3B-07D9BBDEF751}" dt="2019-12-31T14:51:52.097" v="18184" actId="20577"/>
          <ac:spMkLst>
            <pc:docMk/>
            <pc:sldMk cId="2177000150" sldId="1225"/>
            <ac:spMk id="14" creationId="{8C02CE6F-2857-4DB3-A06F-28DE8C31B7DF}"/>
          </ac:spMkLst>
        </pc:spChg>
        <pc:spChg chg="mod">
          <ac:chgData name="Umar Lone" userId="f595d8b7-38d8-4368-969a-4ad494059bb7" providerId="ADAL" clId="{706A566D-5D7E-4A30-BA3B-07D9BBDEF751}" dt="2019-12-31T14:49:55.725" v="18151" actId="208"/>
          <ac:spMkLst>
            <pc:docMk/>
            <pc:sldMk cId="2177000150" sldId="1225"/>
            <ac:spMk id="18" creationId="{98C4C890-99BE-45DC-8866-D182D71124E1}"/>
          </ac:spMkLst>
        </pc:spChg>
        <pc:spChg chg="mod">
          <ac:chgData name="Umar Lone" userId="f595d8b7-38d8-4368-969a-4ad494059bb7" providerId="ADAL" clId="{706A566D-5D7E-4A30-BA3B-07D9BBDEF751}" dt="2019-12-31T14:49:55.725" v="18151" actId="208"/>
          <ac:spMkLst>
            <pc:docMk/>
            <pc:sldMk cId="2177000150" sldId="1225"/>
            <ac:spMk id="19" creationId="{8C524028-8479-4C7C-A86F-0600950B95D3}"/>
          </ac:spMkLst>
        </pc:spChg>
        <pc:spChg chg="mod">
          <ac:chgData name="Umar Lone" userId="f595d8b7-38d8-4368-969a-4ad494059bb7" providerId="ADAL" clId="{706A566D-5D7E-4A30-BA3B-07D9BBDEF751}" dt="2019-12-31T14:49:55.725" v="18151" actId="208"/>
          <ac:spMkLst>
            <pc:docMk/>
            <pc:sldMk cId="2177000150" sldId="1225"/>
            <ac:spMk id="23" creationId="{03421791-642B-407B-B3A0-E025C00573CE}"/>
          </ac:spMkLst>
        </pc:spChg>
        <pc:spChg chg="mod">
          <ac:chgData name="Umar Lone" userId="f595d8b7-38d8-4368-969a-4ad494059bb7" providerId="ADAL" clId="{706A566D-5D7E-4A30-BA3B-07D9BBDEF751}" dt="2019-12-31T14:49:55.725" v="18151" actId="208"/>
          <ac:spMkLst>
            <pc:docMk/>
            <pc:sldMk cId="2177000150" sldId="1225"/>
            <ac:spMk id="24" creationId="{D469A5AB-BE81-43B3-A2BB-2E417D0192AC}"/>
          </ac:spMkLst>
        </pc:spChg>
        <pc:spChg chg="add del mod">
          <ac:chgData name="Umar Lone" userId="f595d8b7-38d8-4368-969a-4ad494059bb7" providerId="ADAL" clId="{706A566D-5D7E-4A30-BA3B-07D9BBDEF751}" dt="2019-12-31T14:50:13.521" v="18155" actId="478"/>
          <ac:spMkLst>
            <pc:docMk/>
            <pc:sldMk cId="2177000150" sldId="1225"/>
            <ac:spMk id="27" creationId="{C2F1283D-E3D2-4EE1-B40D-E9631ABAB7F0}"/>
          </ac:spMkLst>
        </pc:spChg>
        <pc:spChg chg="add del mod">
          <ac:chgData name="Umar Lone" userId="f595d8b7-38d8-4368-969a-4ad494059bb7" providerId="ADAL" clId="{706A566D-5D7E-4A30-BA3B-07D9BBDEF751}" dt="2019-12-31T14:50:12.273" v="18154" actId="478"/>
          <ac:spMkLst>
            <pc:docMk/>
            <pc:sldMk cId="2177000150" sldId="1225"/>
            <ac:spMk id="29" creationId="{68A48A76-0355-437D-8CCF-251D696756D7}"/>
          </ac:spMkLst>
        </pc:spChg>
        <pc:spChg chg="add del mod">
          <ac:chgData name="Umar Lone" userId="f595d8b7-38d8-4368-969a-4ad494059bb7" providerId="ADAL" clId="{706A566D-5D7E-4A30-BA3B-07D9BBDEF751}" dt="2019-12-31T14:50:12.273" v="18154" actId="478"/>
          <ac:spMkLst>
            <pc:docMk/>
            <pc:sldMk cId="2177000150" sldId="1225"/>
            <ac:spMk id="31" creationId="{58B813D8-3DBA-4C20-9320-B4C7FFD25E69}"/>
          </ac:spMkLst>
        </pc:spChg>
        <pc:spChg chg="add del mod">
          <ac:chgData name="Umar Lone" userId="f595d8b7-38d8-4368-969a-4ad494059bb7" providerId="ADAL" clId="{706A566D-5D7E-4A30-BA3B-07D9BBDEF751}" dt="2019-12-31T14:50:12.273" v="18154" actId="478"/>
          <ac:spMkLst>
            <pc:docMk/>
            <pc:sldMk cId="2177000150" sldId="1225"/>
            <ac:spMk id="32" creationId="{E8607593-69C6-4806-8D75-A9B6EBC6D317}"/>
          </ac:spMkLst>
        </pc:spChg>
        <pc:spChg chg="add del mod">
          <ac:chgData name="Umar Lone" userId="f595d8b7-38d8-4368-969a-4ad494059bb7" providerId="ADAL" clId="{706A566D-5D7E-4A30-BA3B-07D9BBDEF751}" dt="2019-12-31T14:51:53.388" v="18186"/>
          <ac:spMkLst>
            <pc:docMk/>
            <pc:sldMk cId="2177000150" sldId="1225"/>
            <ac:spMk id="39" creationId="{06E5C2CF-EF46-4972-9B1C-CC6863C508F4}"/>
          </ac:spMkLst>
        </pc:spChg>
        <pc:spChg chg="add mod">
          <ac:chgData name="Umar Lone" userId="f595d8b7-38d8-4368-969a-4ad494059bb7" providerId="ADAL" clId="{706A566D-5D7E-4A30-BA3B-07D9BBDEF751}" dt="2019-12-31T14:52:07.956" v="18189" actId="571"/>
          <ac:spMkLst>
            <pc:docMk/>
            <pc:sldMk cId="2177000150" sldId="1225"/>
            <ac:spMk id="40" creationId="{5E05BEB0-58B6-4740-A224-F0CF5CE3AD9E}"/>
          </ac:spMkLst>
        </pc:spChg>
        <pc:spChg chg="add mod">
          <ac:chgData name="Umar Lone" userId="f595d8b7-38d8-4368-969a-4ad494059bb7" providerId="ADAL" clId="{706A566D-5D7E-4A30-BA3B-07D9BBDEF751}" dt="2019-12-31T14:52:17.714" v="18191" actId="571"/>
          <ac:spMkLst>
            <pc:docMk/>
            <pc:sldMk cId="2177000150" sldId="1225"/>
            <ac:spMk id="41" creationId="{2172E77B-0D6E-4165-BC06-E80D25B9818B}"/>
          </ac:spMkLst>
        </pc:spChg>
        <pc:spChg chg="add mod">
          <ac:chgData name="Umar Lone" userId="f595d8b7-38d8-4368-969a-4ad494059bb7" providerId="ADAL" clId="{706A566D-5D7E-4A30-BA3B-07D9BBDEF751}" dt="2019-12-31T14:52:37.059" v="18210" actId="571"/>
          <ac:spMkLst>
            <pc:docMk/>
            <pc:sldMk cId="2177000150" sldId="1225"/>
            <ac:spMk id="42" creationId="{A2DEA29D-9ABD-48D5-BDFE-758C0B7113AE}"/>
          </ac:spMkLst>
        </pc:spChg>
        <pc:spChg chg="add mod">
          <ac:chgData name="Umar Lone" userId="f595d8b7-38d8-4368-969a-4ad494059bb7" providerId="ADAL" clId="{706A566D-5D7E-4A30-BA3B-07D9BBDEF751}" dt="2019-12-31T14:52:37.059" v="18210" actId="571"/>
          <ac:spMkLst>
            <pc:docMk/>
            <pc:sldMk cId="2177000150" sldId="1225"/>
            <ac:spMk id="43" creationId="{44103758-D9D5-47A6-802E-10A96BC4D5E4}"/>
          </ac:spMkLst>
        </pc:spChg>
        <pc:spChg chg="mod topLvl">
          <ac:chgData name="Umar Lone" userId="f595d8b7-38d8-4368-969a-4ad494059bb7" providerId="ADAL" clId="{706A566D-5D7E-4A30-BA3B-07D9BBDEF751}" dt="2019-12-31T15:03:14.641" v="18410" actId="165"/>
          <ac:spMkLst>
            <pc:docMk/>
            <pc:sldMk cId="2177000150" sldId="1225"/>
            <ac:spMk id="46" creationId="{09F6A8BE-3B34-46EB-8211-6E723191586D}"/>
          </ac:spMkLst>
        </pc:spChg>
        <pc:spChg chg="mod">
          <ac:chgData name="Umar Lone" userId="f595d8b7-38d8-4368-969a-4ad494059bb7" providerId="ADAL" clId="{706A566D-5D7E-4A30-BA3B-07D9BBDEF751}" dt="2019-12-31T14:53:03.588" v="18237" actId="1076"/>
          <ac:spMkLst>
            <pc:docMk/>
            <pc:sldMk cId="2177000150" sldId="1225"/>
            <ac:spMk id="47" creationId="{A3734860-9406-46E2-984F-9C0036B28F04}"/>
          </ac:spMkLst>
        </pc:spChg>
        <pc:spChg chg="mod topLvl">
          <ac:chgData name="Umar Lone" userId="f595d8b7-38d8-4368-969a-4ad494059bb7" providerId="ADAL" clId="{706A566D-5D7E-4A30-BA3B-07D9BBDEF751}" dt="2019-12-31T15:04:27.423" v="18418" actId="165"/>
          <ac:spMkLst>
            <pc:docMk/>
            <pc:sldMk cId="2177000150" sldId="1225"/>
            <ac:spMk id="53" creationId="{39150029-3EAD-4217-93DB-35A1535FF8CD}"/>
          </ac:spMkLst>
        </pc:spChg>
        <pc:spChg chg="mod">
          <ac:chgData name="Umar Lone" userId="f595d8b7-38d8-4368-969a-4ad494059bb7" providerId="ADAL" clId="{706A566D-5D7E-4A30-BA3B-07D9BBDEF751}" dt="2019-12-31T14:53:23.241" v="18249" actId="20577"/>
          <ac:spMkLst>
            <pc:docMk/>
            <pc:sldMk cId="2177000150" sldId="1225"/>
            <ac:spMk id="54" creationId="{5C0AB21F-08D9-47E1-A34B-D6AEEDA90CD0}"/>
          </ac:spMkLst>
        </pc:spChg>
        <pc:spChg chg="add mod">
          <ac:chgData name="Umar Lone" userId="f595d8b7-38d8-4368-969a-4ad494059bb7" providerId="ADAL" clId="{706A566D-5D7E-4A30-BA3B-07D9BBDEF751}" dt="2019-12-31T14:57:00.475" v="18335" actId="1076"/>
          <ac:spMkLst>
            <pc:docMk/>
            <pc:sldMk cId="2177000150" sldId="1225"/>
            <ac:spMk id="57" creationId="{85A33387-6CB2-4659-9234-0E867E1B41D2}"/>
          </ac:spMkLst>
        </pc:spChg>
        <pc:spChg chg="add mod">
          <ac:chgData name="Umar Lone" userId="f595d8b7-38d8-4368-969a-4ad494059bb7" providerId="ADAL" clId="{706A566D-5D7E-4A30-BA3B-07D9BBDEF751}" dt="2019-12-31T14:57:26.385" v="18338" actId="1076"/>
          <ac:spMkLst>
            <pc:docMk/>
            <pc:sldMk cId="2177000150" sldId="1225"/>
            <ac:spMk id="60" creationId="{D2BE9770-1A1E-4626-B65A-83E26D6CF491}"/>
          </ac:spMkLst>
        </pc:spChg>
        <pc:spChg chg="add mod topLvl">
          <ac:chgData name="Umar Lone" userId="f595d8b7-38d8-4368-969a-4ad494059bb7" providerId="ADAL" clId="{706A566D-5D7E-4A30-BA3B-07D9BBDEF751}" dt="2019-12-31T15:04:27.423" v="18418" actId="165"/>
          <ac:spMkLst>
            <pc:docMk/>
            <pc:sldMk cId="2177000150" sldId="1225"/>
            <ac:spMk id="61" creationId="{3F321C73-EAE8-4601-901D-034A66CDD3C3}"/>
          </ac:spMkLst>
        </pc:spChg>
        <pc:spChg chg="add mod">
          <ac:chgData name="Umar Lone" userId="f595d8b7-38d8-4368-969a-4ad494059bb7" providerId="ADAL" clId="{706A566D-5D7E-4A30-BA3B-07D9BBDEF751}" dt="2019-12-31T14:57:43.048" v="18341" actId="1076"/>
          <ac:spMkLst>
            <pc:docMk/>
            <pc:sldMk cId="2177000150" sldId="1225"/>
            <ac:spMk id="63" creationId="{E49932D9-B7B4-4889-8C60-FCBBA8AAA1B8}"/>
          </ac:spMkLst>
        </pc:spChg>
        <pc:spChg chg="add mod topLvl">
          <ac:chgData name="Umar Lone" userId="f595d8b7-38d8-4368-969a-4ad494059bb7" providerId="ADAL" clId="{706A566D-5D7E-4A30-BA3B-07D9BBDEF751}" dt="2019-12-31T15:03:14.641" v="18410" actId="165"/>
          <ac:spMkLst>
            <pc:docMk/>
            <pc:sldMk cId="2177000150" sldId="1225"/>
            <ac:spMk id="64" creationId="{DE92E9B8-2E00-4060-B5BE-134B3C791331}"/>
          </ac:spMkLst>
        </pc:spChg>
        <pc:spChg chg="add del mod">
          <ac:chgData name="Umar Lone" userId="f595d8b7-38d8-4368-969a-4ad494059bb7" providerId="ADAL" clId="{706A566D-5D7E-4A30-BA3B-07D9BBDEF751}" dt="2019-12-31T14:58:34.406" v="18349" actId="478"/>
          <ac:spMkLst>
            <pc:docMk/>
            <pc:sldMk cId="2177000150" sldId="1225"/>
            <ac:spMk id="65" creationId="{651D7626-31F4-486C-9296-22590F2ABE0F}"/>
          </ac:spMkLst>
        </pc:spChg>
        <pc:spChg chg="add mod topLvl">
          <ac:chgData name="Umar Lone" userId="f595d8b7-38d8-4368-969a-4ad494059bb7" providerId="ADAL" clId="{706A566D-5D7E-4A30-BA3B-07D9BBDEF751}" dt="2019-12-31T15:03:14.641" v="18410" actId="165"/>
          <ac:spMkLst>
            <pc:docMk/>
            <pc:sldMk cId="2177000150" sldId="1225"/>
            <ac:spMk id="68" creationId="{B1A45EDD-3391-43B9-B327-37F3EFCAAAED}"/>
          </ac:spMkLst>
        </pc:spChg>
        <pc:spChg chg="add mod topLvl">
          <ac:chgData name="Umar Lone" userId="f595d8b7-38d8-4368-969a-4ad494059bb7" providerId="ADAL" clId="{706A566D-5D7E-4A30-BA3B-07D9BBDEF751}" dt="2019-12-31T15:03:14.641" v="18410" actId="165"/>
          <ac:spMkLst>
            <pc:docMk/>
            <pc:sldMk cId="2177000150" sldId="1225"/>
            <ac:spMk id="69" creationId="{CD396090-1635-40FF-B3D8-5BBA3331C9E4}"/>
          </ac:spMkLst>
        </pc:spChg>
        <pc:spChg chg="add mod topLvl">
          <ac:chgData name="Umar Lone" userId="f595d8b7-38d8-4368-969a-4ad494059bb7" providerId="ADAL" clId="{706A566D-5D7E-4A30-BA3B-07D9BBDEF751}" dt="2019-12-31T15:03:14.641" v="18410" actId="165"/>
          <ac:spMkLst>
            <pc:docMk/>
            <pc:sldMk cId="2177000150" sldId="1225"/>
            <ac:spMk id="70" creationId="{D82A95AE-0643-44F6-833B-B4387573EFF7}"/>
          </ac:spMkLst>
        </pc:spChg>
        <pc:spChg chg="add mod">
          <ac:chgData name="Umar Lone" userId="f595d8b7-38d8-4368-969a-4ad494059bb7" providerId="ADAL" clId="{706A566D-5D7E-4A30-BA3B-07D9BBDEF751}" dt="2019-12-31T14:59:11.846" v="18369" actId="20577"/>
          <ac:spMkLst>
            <pc:docMk/>
            <pc:sldMk cId="2177000150" sldId="1225"/>
            <ac:spMk id="72" creationId="{362C46E6-594A-41B9-8EED-D4F2DC38D7E7}"/>
          </ac:spMkLst>
        </pc:spChg>
        <pc:spChg chg="add mod">
          <ac:chgData name="Umar Lone" userId="f595d8b7-38d8-4368-969a-4ad494059bb7" providerId="ADAL" clId="{706A566D-5D7E-4A30-BA3B-07D9BBDEF751}" dt="2019-12-31T14:59:32.326" v="18373" actId="20577"/>
          <ac:spMkLst>
            <pc:docMk/>
            <pc:sldMk cId="2177000150" sldId="1225"/>
            <ac:spMk id="74" creationId="{7F000968-5A75-40A8-947C-EC89467AF897}"/>
          </ac:spMkLst>
        </pc:spChg>
        <pc:spChg chg="add mod">
          <ac:chgData name="Umar Lone" userId="f595d8b7-38d8-4368-969a-4ad494059bb7" providerId="ADAL" clId="{706A566D-5D7E-4A30-BA3B-07D9BBDEF751}" dt="2019-12-31T14:59:34.742" v="18374" actId="20577"/>
          <ac:spMkLst>
            <pc:docMk/>
            <pc:sldMk cId="2177000150" sldId="1225"/>
            <ac:spMk id="76" creationId="{81425517-0099-4D4C-94B6-62B7A40BC48B}"/>
          </ac:spMkLst>
        </pc:spChg>
        <pc:spChg chg="add mod">
          <ac:chgData name="Umar Lone" userId="f595d8b7-38d8-4368-969a-4ad494059bb7" providerId="ADAL" clId="{706A566D-5D7E-4A30-BA3B-07D9BBDEF751}" dt="2019-12-31T15:01:31.929" v="18398" actId="20577"/>
          <ac:spMkLst>
            <pc:docMk/>
            <pc:sldMk cId="2177000150" sldId="1225"/>
            <ac:spMk id="83" creationId="{7C26B745-DA3D-4F48-8770-E3CC306C19C8}"/>
          </ac:spMkLst>
        </pc:spChg>
        <pc:grpChg chg="add del">
          <ac:chgData name="Umar Lone" userId="f595d8b7-38d8-4368-969a-4ad494059bb7" providerId="ADAL" clId="{706A566D-5D7E-4A30-BA3B-07D9BBDEF751}" dt="2019-12-31T14:50:01.312" v="18152" actId="478"/>
          <ac:grpSpMkLst>
            <pc:docMk/>
            <pc:sldMk cId="2177000150" sldId="1225"/>
            <ac:grpSpMk id="7" creationId="{416B53B0-EC8E-489E-A995-3E8FD3708C01}"/>
          </ac:grpSpMkLst>
        </pc:grpChg>
        <pc:grpChg chg="add mod">
          <ac:chgData name="Umar Lone" userId="f595d8b7-38d8-4368-969a-4ad494059bb7" providerId="ADAL" clId="{706A566D-5D7E-4A30-BA3B-07D9BBDEF751}" dt="2019-12-31T14:56:42.867" v="18334" actId="1076"/>
          <ac:grpSpMkLst>
            <pc:docMk/>
            <pc:sldMk cId="2177000150" sldId="1225"/>
            <ac:grpSpMk id="11" creationId="{67FA4DD9-1E40-40ED-B176-A3816D21029B}"/>
          </ac:grpSpMkLst>
        </pc:grpChg>
        <pc:grpChg chg="mod">
          <ac:chgData name="Umar Lone" userId="f595d8b7-38d8-4368-969a-4ad494059bb7" providerId="ADAL" clId="{706A566D-5D7E-4A30-BA3B-07D9BBDEF751}" dt="2019-12-31T14:52:37.059" v="18210" actId="571"/>
          <ac:grpSpMkLst>
            <pc:docMk/>
            <pc:sldMk cId="2177000150" sldId="1225"/>
            <ac:grpSpMk id="12" creationId="{45D48C31-4654-47D8-BBAF-259B9650F028}"/>
          </ac:grpSpMkLst>
        </pc:grpChg>
        <pc:grpChg chg="add del">
          <ac:chgData name="Umar Lone" userId="f595d8b7-38d8-4368-969a-4ad494059bb7" providerId="ADAL" clId="{706A566D-5D7E-4A30-BA3B-07D9BBDEF751}" dt="2019-12-31T14:50:09.521" v="18153" actId="478"/>
          <ac:grpSpMkLst>
            <pc:docMk/>
            <pc:sldMk cId="2177000150" sldId="1225"/>
            <ac:grpSpMk id="16" creationId="{6CD0EF8F-0F29-4601-A764-97C517EAC258}"/>
          </ac:grpSpMkLst>
        </pc:grpChg>
        <pc:grpChg chg="add del">
          <ac:chgData name="Umar Lone" userId="f595d8b7-38d8-4368-969a-4ad494059bb7" providerId="ADAL" clId="{706A566D-5D7E-4A30-BA3B-07D9BBDEF751}" dt="2019-12-31T14:50:12.273" v="18154" actId="478"/>
          <ac:grpSpMkLst>
            <pc:docMk/>
            <pc:sldMk cId="2177000150" sldId="1225"/>
            <ac:grpSpMk id="21" creationId="{61121877-D75C-4310-8DB5-51943B6B402E}"/>
          </ac:grpSpMkLst>
        </pc:grpChg>
        <pc:grpChg chg="add del mod">
          <ac:chgData name="Umar Lone" userId="f595d8b7-38d8-4368-969a-4ad494059bb7" providerId="ADAL" clId="{706A566D-5D7E-4A30-BA3B-07D9BBDEF751}" dt="2019-12-31T15:03:14.641" v="18410" actId="165"/>
          <ac:grpSpMkLst>
            <pc:docMk/>
            <pc:sldMk cId="2177000150" sldId="1225"/>
            <ac:grpSpMk id="44" creationId="{E523BD6D-533E-4448-9C71-A4AC3D9D8DE0}"/>
          </ac:grpSpMkLst>
        </pc:grpChg>
        <pc:grpChg chg="mod topLvl">
          <ac:chgData name="Umar Lone" userId="f595d8b7-38d8-4368-969a-4ad494059bb7" providerId="ADAL" clId="{706A566D-5D7E-4A30-BA3B-07D9BBDEF751}" dt="2019-12-31T15:03:53.098" v="18414" actId="1076"/>
          <ac:grpSpMkLst>
            <pc:docMk/>
            <pc:sldMk cId="2177000150" sldId="1225"/>
            <ac:grpSpMk id="45" creationId="{C069CCA1-08FA-4EA3-B4C5-3389DDD49E26}"/>
          </ac:grpSpMkLst>
        </pc:grpChg>
        <pc:grpChg chg="add del mod">
          <ac:chgData name="Umar Lone" userId="f595d8b7-38d8-4368-969a-4ad494059bb7" providerId="ADAL" clId="{706A566D-5D7E-4A30-BA3B-07D9BBDEF751}" dt="2019-12-31T15:04:27.423" v="18418" actId="165"/>
          <ac:grpSpMkLst>
            <pc:docMk/>
            <pc:sldMk cId="2177000150" sldId="1225"/>
            <ac:grpSpMk id="51" creationId="{318647D9-61B2-438D-B4F9-E7F44CA57090}"/>
          </ac:grpSpMkLst>
        </pc:grpChg>
        <pc:grpChg chg="mod topLvl">
          <ac:chgData name="Umar Lone" userId="f595d8b7-38d8-4368-969a-4ad494059bb7" providerId="ADAL" clId="{706A566D-5D7E-4A30-BA3B-07D9BBDEF751}" dt="2019-12-31T15:04:32.265" v="18420" actId="1076"/>
          <ac:grpSpMkLst>
            <pc:docMk/>
            <pc:sldMk cId="2177000150" sldId="1225"/>
            <ac:grpSpMk id="52" creationId="{B63E1DC5-93C2-4BFA-9EF2-4397A023A676}"/>
          </ac:grpSpMkLst>
        </pc:grpChg>
        <pc:cxnChg chg="mod">
          <ac:chgData name="Umar Lone" userId="f595d8b7-38d8-4368-969a-4ad494059bb7" providerId="ADAL" clId="{706A566D-5D7E-4A30-BA3B-07D9BBDEF751}" dt="2019-12-31T14:59:59.692" v="18378" actId="14100"/>
          <ac:cxnSpMkLst>
            <pc:docMk/>
            <pc:sldMk cId="2177000150" sldId="1225"/>
            <ac:cxnSpMk id="15" creationId="{D6093C45-58A7-4089-9A2D-E888F06FDC36}"/>
          </ac:cxnSpMkLst>
        </pc:cxnChg>
        <pc:cxnChg chg="mod">
          <ac:chgData name="Umar Lone" userId="f595d8b7-38d8-4368-969a-4ad494059bb7" providerId="ADAL" clId="{706A566D-5D7E-4A30-BA3B-07D9BBDEF751}" dt="2019-12-31T14:50:09.521" v="18153" actId="478"/>
          <ac:cxnSpMkLst>
            <pc:docMk/>
            <pc:sldMk cId="2177000150" sldId="1225"/>
            <ac:cxnSpMk id="20" creationId="{5B66F9B8-9457-43EF-919B-3B7F18C88AFA}"/>
          </ac:cxnSpMkLst>
        </pc:cxnChg>
        <pc:cxnChg chg="mod">
          <ac:chgData name="Umar Lone" userId="f595d8b7-38d8-4368-969a-4ad494059bb7" providerId="ADAL" clId="{706A566D-5D7E-4A30-BA3B-07D9BBDEF751}" dt="2019-12-31T14:50:12.273" v="18154" actId="478"/>
          <ac:cxnSpMkLst>
            <pc:docMk/>
            <pc:sldMk cId="2177000150" sldId="1225"/>
            <ac:cxnSpMk id="25" creationId="{166F7748-151C-4861-824A-BB5AD7AE7B8E}"/>
          </ac:cxnSpMkLst>
        </pc:cxnChg>
        <pc:cxnChg chg="add mod">
          <ac:chgData name="Umar Lone" userId="f595d8b7-38d8-4368-969a-4ad494059bb7" providerId="ADAL" clId="{706A566D-5D7E-4A30-BA3B-07D9BBDEF751}" dt="2019-12-31T14:57:36.604" v="18340" actId="1076"/>
          <ac:cxnSpMkLst>
            <pc:docMk/>
            <pc:sldMk cId="2177000150" sldId="1225"/>
            <ac:cxnSpMk id="26" creationId="{436D0FA1-29A8-43F6-AE88-ECF219314437}"/>
          </ac:cxnSpMkLst>
        </pc:cxnChg>
        <pc:cxnChg chg="add del mod">
          <ac:chgData name="Umar Lone" userId="f595d8b7-38d8-4368-969a-4ad494059bb7" providerId="ADAL" clId="{706A566D-5D7E-4A30-BA3B-07D9BBDEF751}" dt="2019-12-31T14:50:12.273" v="18154" actId="478"/>
          <ac:cxnSpMkLst>
            <pc:docMk/>
            <pc:sldMk cId="2177000150" sldId="1225"/>
            <ac:cxnSpMk id="28" creationId="{52381D1A-D1AE-4244-8FB7-4B1FF2828501}"/>
          </ac:cxnSpMkLst>
        </pc:cxnChg>
        <pc:cxnChg chg="add del mod">
          <ac:chgData name="Umar Lone" userId="f595d8b7-38d8-4368-969a-4ad494059bb7" providerId="ADAL" clId="{706A566D-5D7E-4A30-BA3B-07D9BBDEF751}" dt="2019-12-31T14:50:12.273" v="18154" actId="478"/>
          <ac:cxnSpMkLst>
            <pc:docMk/>
            <pc:sldMk cId="2177000150" sldId="1225"/>
            <ac:cxnSpMk id="30" creationId="{78787144-171A-406A-A66F-982D53E607F6}"/>
          </ac:cxnSpMkLst>
        </pc:cxnChg>
        <pc:cxnChg chg="add del mod">
          <ac:chgData name="Umar Lone" userId="f595d8b7-38d8-4368-969a-4ad494059bb7" providerId="ADAL" clId="{706A566D-5D7E-4A30-BA3B-07D9BBDEF751}" dt="2019-12-31T14:50:12.273" v="18154" actId="478"/>
          <ac:cxnSpMkLst>
            <pc:docMk/>
            <pc:sldMk cId="2177000150" sldId="1225"/>
            <ac:cxnSpMk id="33" creationId="{C8EA54C7-97C7-4F60-8007-B545FEF0BC23}"/>
          </ac:cxnSpMkLst>
        </pc:cxnChg>
        <pc:cxnChg chg="add del mod">
          <ac:chgData name="Umar Lone" userId="f595d8b7-38d8-4368-969a-4ad494059bb7" providerId="ADAL" clId="{706A566D-5D7E-4A30-BA3B-07D9BBDEF751}" dt="2019-12-31T14:50:12.273" v="18154" actId="478"/>
          <ac:cxnSpMkLst>
            <pc:docMk/>
            <pc:sldMk cId="2177000150" sldId="1225"/>
            <ac:cxnSpMk id="34" creationId="{A499F8BC-EF8E-4E8E-BF39-9B8D7E3BE82B}"/>
          </ac:cxnSpMkLst>
        </pc:cxnChg>
        <pc:cxnChg chg="add del mod">
          <ac:chgData name="Umar Lone" userId="f595d8b7-38d8-4368-969a-4ad494059bb7" providerId="ADAL" clId="{706A566D-5D7E-4A30-BA3B-07D9BBDEF751}" dt="2019-12-31T14:50:12.273" v="18154" actId="478"/>
          <ac:cxnSpMkLst>
            <pc:docMk/>
            <pc:sldMk cId="2177000150" sldId="1225"/>
            <ac:cxnSpMk id="35" creationId="{07B13A47-1B0C-4238-AA31-291288236EB2}"/>
          </ac:cxnSpMkLst>
        </pc:cxnChg>
        <pc:cxnChg chg="add del mod">
          <ac:chgData name="Umar Lone" userId="f595d8b7-38d8-4368-969a-4ad494059bb7" providerId="ADAL" clId="{706A566D-5D7E-4A30-BA3B-07D9BBDEF751}" dt="2019-12-31T14:59:40.998" v="18375" actId="478"/>
          <ac:cxnSpMkLst>
            <pc:docMk/>
            <pc:sldMk cId="2177000150" sldId="1225"/>
            <ac:cxnSpMk id="36" creationId="{462E95ED-D8C2-45EE-B41A-C4F12ABB1717}"/>
          </ac:cxnSpMkLst>
        </pc:cxnChg>
        <pc:cxnChg chg="add mod">
          <ac:chgData name="Umar Lone" userId="f595d8b7-38d8-4368-969a-4ad494059bb7" providerId="ADAL" clId="{706A566D-5D7E-4A30-BA3B-07D9BBDEF751}" dt="2019-12-31T14:58:12.514" v="18345" actId="14100"/>
          <ac:cxnSpMkLst>
            <pc:docMk/>
            <pc:sldMk cId="2177000150" sldId="1225"/>
            <ac:cxnSpMk id="37" creationId="{572BA45A-A239-44AB-A006-E32E37683008}"/>
          </ac:cxnSpMkLst>
        </pc:cxnChg>
        <pc:cxnChg chg="mod">
          <ac:chgData name="Umar Lone" userId="f595d8b7-38d8-4368-969a-4ad494059bb7" providerId="ADAL" clId="{706A566D-5D7E-4A30-BA3B-07D9BBDEF751}" dt="2019-12-31T14:58:57.172" v="18353" actId="14100"/>
          <ac:cxnSpMkLst>
            <pc:docMk/>
            <pc:sldMk cId="2177000150" sldId="1225"/>
            <ac:cxnSpMk id="48" creationId="{0FC608C0-5276-42D6-AE9F-FCAB9DED04B7}"/>
          </ac:cxnSpMkLst>
        </pc:cxnChg>
        <pc:cxnChg chg="mod">
          <ac:chgData name="Umar Lone" userId="f595d8b7-38d8-4368-969a-4ad494059bb7" providerId="ADAL" clId="{706A566D-5D7E-4A30-BA3B-07D9BBDEF751}" dt="2019-12-31T15:00:12.871" v="18381" actId="14100"/>
          <ac:cxnSpMkLst>
            <pc:docMk/>
            <pc:sldMk cId="2177000150" sldId="1225"/>
            <ac:cxnSpMk id="55" creationId="{B442DA0C-C6C9-48E4-9EBA-86C3FCD335C5}"/>
          </ac:cxnSpMkLst>
        </pc:cxnChg>
        <pc:cxnChg chg="add mod">
          <ac:chgData name="Umar Lone" userId="f595d8b7-38d8-4368-969a-4ad494059bb7" providerId="ADAL" clId="{706A566D-5D7E-4A30-BA3B-07D9BBDEF751}" dt="2019-12-31T14:57:22.484" v="18337" actId="1076"/>
          <ac:cxnSpMkLst>
            <pc:docMk/>
            <pc:sldMk cId="2177000150" sldId="1225"/>
            <ac:cxnSpMk id="58" creationId="{9E7F20A4-CC2E-43B8-988B-193AEC8AB81F}"/>
          </ac:cxnSpMkLst>
        </pc:cxnChg>
        <pc:cxnChg chg="add mod">
          <ac:chgData name="Umar Lone" userId="f595d8b7-38d8-4368-969a-4ad494059bb7" providerId="ADAL" clId="{706A566D-5D7E-4A30-BA3B-07D9BBDEF751}" dt="2019-12-31T15:01:18.212" v="18388" actId="14100"/>
          <ac:cxnSpMkLst>
            <pc:docMk/>
            <pc:sldMk cId="2177000150" sldId="1225"/>
            <ac:cxnSpMk id="66" creationId="{0235B0FE-6BAE-4831-A3A1-A6150FD8A901}"/>
          </ac:cxnSpMkLst>
        </pc:cxnChg>
        <pc:cxnChg chg="add mod">
          <ac:chgData name="Umar Lone" userId="f595d8b7-38d8-4368-969a-4ad494059bb7" providerId="ADAL" clId="{706A566D-5D7E-4A30-BA3B-07D9BBDEF751}" dt="2019-12-31T14:59:20.544" v="18370" actId="571"/>
          <ac:cxnSpMkLst>
            <pc:docMk/>
            <pc:sldMk cId="2177000150" sldId="1225"/>
            <ac:cxnSpMk id="73" creationId="{E05EEA6E-F71D-4EE5-8E7B-B7E5E62DD914}"/>
          </ac:cxnSpMkLst>
        </pc:cxnChg>
        <pc:cxnChg chg="add mod">
          <ac:chgData name="Umar Lone" userId="f595d8b7-38d8-4368-969a-4ad494059bb7" providerId="ADAL" clId="{706A566D-5D7E-4A30-BA3B-07D9BBDEF751}" dt="2019-12-31T14:59:29.613" v="18371" actId="571"/>
          <ac:cxnSpMkLst>
            <pc:docMk/>
            <pc:sldMk cId="2177000150" sldId="1225"/>
            <ac:cxnSpMk id="75" creationId="{F7614A28-C507-4AD9-92D0-45A0D13F025C}"/>
          </ac:cxnSpMkLst>
        </pc:cxnChg>
        <pc:cxnChg chg="add mod">
          <ac:chgData name="Umar Lone" userId="f595d8b7-38d8-4368-969a-4ad494059bb7" providerId="ADAL" clId="{706A566D-5D7E-4A30-BA3B-07D9BBDEF751}" dt="2019-12-31T15:02:14.289" v="18405" actId="14100"/>
          <ac:cxnSpMkLst>
            <pc:docMk/>
            <pc:sldMk cId="2177000150" sldId="1225"/>
            <ac:cxnSpMk id="77" creationId="{2D6822B8-5CAA-4830-B94D-8A19B86D5663}"/>
          </ac:cxnSpMkLst>
        </pc:cxnChg>
      </pc:sldChg>
      <pc:sldChg chg="modSp add modAnim">
        <pc:chgData name="Umar Lone" userId="f595d8b7-38d8-4368-969a-4ad494059bb7" providerId="ADAL" clId="{706A566D-5D7E-4A30-BA3B-07D9BBDEF751}" dt="2020-01-08T12:16:25.875" v="20241"/>
        <pc:sldMkLst>
          <pc:docMk/>
          <pc:sldMk cId="2760330152" sldId="1226"/>
        </pc:sldMkLst>
        <pc:spChg chg="mod">
          <ac:chgData name="Umar Lone" userId="f595d8b7-38d8-4368-969a-4ad494059bb7" providerId="ADAL" clId="{706A566D-5D7E-4A30-BA3B-07D9BBDEF751}" dt="2020-01-08T09:14:44.152" v="18788" actId="20577"/>
          <ac:spMkLst>
            <pc:docMk/>
            <pc:sldMk cId="2760330152" sldId="1226"/>
            <ac:spMk id="2" creationId="{E5A09342-E42C-4EC6-B52F-23B988B83721}"/>
          </ac:spMkLst>
        </pc:spChg>
        <pc:spChg chg="mod">
          <ac:chgData name="Umar Lone" userId="f595d8b7-38d8-4368-969a-4ad494059bb7" providerId="ADAL" clId="{706A566D-5D7E-4A30-BA3B-07D9BBDEF751}" dt="2020-01-08T09:16:06.458" v="19128" actId="27636"/>
          <ac:spMkLst>
            <pc:docMk/>
            <pc:sldMk cId="2760330152" sldId="1226"/>
            <ac:spMk id="3" creationId="{080242C0-2573-4F47-858C-E1786D6445FE}"/>
          </ac:spMkLst>
        </pc:spChg>
      </pc:sldChg>
      <pc:sldChg chg="modSp add modAnim">
        <pc:chgData name="Umar Lone" userId="f595d8b7-38d8-4368-969a-4ad494059bb7" providerId="ADAL" clId="{706A566D-5D7E-4A30-BA3B-07D9BBDEF751}" dt="2020-01-08T12:16:28.361" v="20243"/>
        <pc:sldMkLst>
          <pc:docMk/>
          <pc:sldMk cId="3075206070" sldId="1227"/>
        </pc:sldMkLst>
        <pc:spChg chg="mod">
          <ac:chgData name="Umar Lone" userId="f595d8b7-38d8-4368-969a-4ad494059bb7" providerId="ADAL" clId="{706A566D-5D7E-4A30-BA3B-07D9BBDEF751}" dt="2020-01-08T09:22:41.311" v="19418" actId="20577"/>
          <ac:spMkLst>
            <pc:docMk/>
            <pc:sldMk cId="3075206070" sldId="1227"/>
            <ac:spMk id="2" creationId="{08FAA6A3-5C36-422F-B31D-893F3E7D43E9}"/>
          </ac:spMkLst>
        </pc:spChg>
        <pc:spChg chg="mod">
          <ac:chgData name="Umar Lone" userId="f595d8b7-38d8-4368-969a-4ad494059bb7" providerId="ADAL" clId="{706A566D-5D7E-4A30-BA3B-07D9BBDEF751}" dt="2020-01-08T09:27:11.443" v="19817" actId="20577"/>
          <ac:spMkLst>
            <pc:docMk/>
            <pc:sldMk cId="3075206070" sldId="1227"/>
            <ac:spMk id="3" creationId="{66944A73-8B6C-42C2-B926-9543AC3A411F}"/>
          </ac:spMkLst>
        </pc:spChg>
      </pc:sldChg>
      <pc:sldChg chg="modSp add">
        <pc:chgData name="Umar Lone" userId="f595d8b7-38d8-4368-969a-4ad494059bb7" providerId="ADAL" clId="{706A566D-5D7E-4A30-BA3B-07D9BBDEF751}" dt="2020-01-08T12:05:23.344" v="20237" actId="1035"/>
        <pc:sldMkLst>
          <pc:docMk/>
          <pc:sldMk cId="2295947973" sldId="1228"/>
        </pc:sldMkLst>
        <pc:spChg chg="mod">
          <ac:chgData name="Umar Lone" userId="f595d8b7-38d8-4368-969a-4ad494059bb7" providerId="ADAL" clId="{706A566D-5D7E-4A30-BA3B-07D9BBDEF751}" dt="2020-01-08T09:22:22.189" v="19414" actId="20577"/>
          <ac:spMkLst>
            <pc:docMk/>
            <pc:sldMk cId="2295947973" sldId="1228"/>
            <ac:spMk id="6" creationId="{00000000-0000-0000-0000-000000000000}"/>
          </ac:spMkLst>
        </pc:spChg>
        <pc:spChg chg="mod">
          <ac:chgData name="Umar Lone" userId="f595d8b7-38d8-4368-969a-4ad494059bb7" providerId="ADAL" clId="{706A566D-5D7E-4A30-BA3B-07D9BBDEF751}" dt="2020-01-08T09:18:06.396" v="19244" actId="1036"/>
          <ac:spMkLst>
            <pc:docMk/>
            <pc:sldMk cId="2295947973" sldId="1228"/>
            <ac:spMk id="17" creationId="{00000000-0000-0000-0000-000000000000}"/>
          </ac:spMkLst>
        </pc:spChg>
        <pc:spChg chg="mod">
          <ac:chgData name="Umar Lone" userId="f595d8b7-38d8-4368-969a-4ad494059bb7" providerId="ADAL" clId="{706A566D-5D7E-4A30-BA3B-07D9BBDEF751}" dt="2020-01-08T09:21:50.762" v="19400" actId="1076"/>
          <ac:spMkLst>
            <pc:docMk/>
            <pc:sldMk cId="2295947973" sldId="1228"/>
            <ac:spMk id="23" creationId="{00000000-0000-0000-0000-000000000000}"/>
          </ac:spMkLst>
        </pc:spChg>
        <pc:spChg chg="mod">
          <ac:chgData name="Umar Lone" userId="f595d8b7-38d8-4368-969a-4ad494059bb7" providerId="ADAL" clId="{706A566D-5D7E-4A30-BA3B-07D9BBDEF751}" dt="2020-01-08T09:16:23.753" v="19134" actId="20577"/>
          <ac:spMkLst>
            <pc:docMk/>
            <pc:sldMk cId="2295947973" sldId="1228"/>
            <ac:spMk id="28" creationId="{00000000-0000-0000-0000-000000000000}"/>
          </ac:spMkLst>
        </pc:spChg>
        <pc:spChg chg="mod">
          <ac:chgData name="Umar Lone" userId="f595d8b7-38d8-4368-969a-4ad494059bb7" providerId="ADAL" clId="{706A566D-5D7E-4A30-BA3B-07D9BBDEF751}" dt="2020-01-08T09:20:55.686" v="19394" actId="14100"/>
          <ac:spMkLst>
            <pc:docMk/>
            <pc:sldMk cId="2295947973" sldId="1228"/>
            <ac:spMk id="29" creationId="{00000000-0000-0000-0000-000000000000}"/>
          </ac:spMkLst>
        </pc:spChg>
        <pc:spChg chg="mod">
          <ac:chgData name="Umar Lone" userId="f595d8b7-38d8-4368-969a-4ad494059bb7" providerId="ADAL" clId="{706A566D-5D7E-4A30-BA3B-07D9BBDEF751}" dt="2020-01-08T09:22:07.086" v="19402" actId="1076"/>
          <ac:spMkLst>
            <pc:docMk/>
            <pc:sldMk cId="2295947973" sldId="1228"/>
            <ac:spMk id="30" creationId="{00000000-0000-0000-0000-000000000000}"/>
          </ac:spMkLst>
        </pc:spChg>
        <pc:spChg chg="mod">
          <ac:chgData name="Umar Lone" userId="f595d8b7-38d8-4368-969a-4ad494059bb7" providerId="ADAL" clId="{706A566D-5D7E-4A30-BA3B-07D9BBDEF751}" dt="2020-01-08T09:19:05.276" v="19287" actId="20577"/>
          <ac:spMkLst>
            <pc:docMk/>
            <pc:sldMk cId="2295947973" sldId="1228"/>
            <ac:spMk id="33" creationId="{00000000-0000-0000-0000-000000000000}"/>
          </ac:spMkLst>
        </pc:spChg>
        <pc:spChg chg="mod">
          <ac:chgData name="Umar Lone" userId="f595d8b7-38d8-4368-969a-4ad494059bb7" providerId="ADAL" clId="{706A566D-5D7E-4A30-BA3B-07D9BBDEF751}" dt="2020-01-08T09:19:34.605" v="19382" actId="20577"/>
          <ac:spMkLst>
            <pc:docMk/>
            <pc:sldMk cId="2295947973" sldId="1228"/>
            <ac:spMk id="34" creationId="{B12C4311-1B15-4B0E-B8FA-3926B6C9724F}"/>
          </ac:spMkLst>
        </pc:spChg>
        <pc:spChg chg="mod">
          <ac:chgData name="Umar Lone" userId="f595d8b7-38d8-4368-969a-4ad494059bb7" providerId="ADAL" clId="{706A566D-5D7E-4A30-BA3B-07D9BBDEF751}" dt="2020-01-08T09:18:15.402" v="19262" actId="20577"/>
          <ac:spMkLst>
            <pc:docMk/>
            <pc:sldMk cId="2295947973" sldId="1228"/>
            <ac:spMk id="36" creationId="{00000000-0000-0000-0000-000000000000}"/>
          </ac:spMkLst>
        </pc:spChg>
        <pc:spChg chg="mod">
          <ac:chgData name="Umar Lone" userId="f595d8b7-38d8-4368-969a-4ad494059bb7" providerId="ADAL" clId="{706A566D-5D7E-4A30-BA3B-07D9BBDEF751}" dt="2020-01-08T09:18:50.206" v="19280" actId="114"/>
          <ac:spMkLst>
            <pc:docMk/>
            <pc:sldMk cId="2295947973" sldId="1228"/>
            <ac:spMk id="37" creationId="{00000000-0000-0000-0000-000000000000}"/>
          </ac:spMkLst>
        </pc:spChg>
        <pc:grpChg chg="mod">
          <ac:chgData name="Umar Lone" userId="f595d8b7-38d8-4368-969a-4ad494059bb7" providerId="ADAL" clId="{706A566D-5D7E-4A30-BA3B-07D9BBDEF751}" dt="2020-01-08T09:18:46.818" v="19279" actId="14100"/>
          <ac:grpSpMkLst>
            <pc:docMk/>
            <pc:sldMk cId="2295947973" sldId="1228"/>
            <ac:grpSpMk id="12" creationId="{00000000-0000-0000-0000-000000000000}"/>
          </ac:grpSpMkLst>
        </pc:grpChg>
        <pc:grpChg chg="mod">
          <ac:chgData name="Umar Lone" userId="f595d8b7-38d8-4368-969a-4ad494059bb7" providerId="ADAL" clId="{706A566D-5D7E-4A30-BA3B-07D9BBDEF751}" dt="2020-01-08T09:20:52.268" v="19393" actId="1035"/>
          <ac:grpSpMkLst>
            <pc:docMk/>
            <pc:sldMk cId="2295947973" sldId="1228"/>
            <ac:grpSpMk id="16" creationId="{00000000-0000-0000-0000-000000000000}"/>
          </ac:grpSpMkLst>
        </pc:grpChg>
        <pc:cxnChg chg="mod">
          <ac:chgData name="Umar Lone" userId="f595d8b7-38d8-4368-969a-4ad494059bb7" providerId="ADAL" clId="{706A566D-5D7E-4A30-BA3B-07D9BBDEF751}" dt="2020-01-08T09:18:06.396" v="19244" actId="1036"/>
          <ac:cxnSpMkLst>
            <pc:docMk/>
            <pc:sldMk cId="2295947973" sldId="1228"/>
            <ac:cxnSpMk id="18" creationId="{00000000-0000-0000-0000-000000000000}"/>
          </ac:cxnSpMkLst>
        </pc:cxnChg>
        <pc:cxnChg chg="mod">
          <ac:chgData name="Umar Lone" userId="f595d8b7-38d8-4368-969a-4ad494059bb7" providerId="ADAL" clId="{706A566D-5D7E-4A30-BA3B-07D9BBDEF751}" dt="2020-01-08T09:21:52.930" v="19401" actId="14100"/>
          <ac:cxnSpMkLst>
            <pc:docMk/>
            <pc:sldMk cId="2295947973" sldId="1228"/>
            <ac:cxnSpMk id="22" creationId="{00000000-0000-0000-0000-000000000000}"/>
          </ac:cxnSpMkLst>
        </pc:cxnChg>
        <pc:cxnChg chg="mod">
          <ac:chgData name="Umar Lone" userId="f595d8b7-38d8-4368-969a-4ad494059bb7" providerId="ADAL" clId="{706A566D-5D7E-4A30-BA3B-07D9BBDEF751}" dt="2020-01-08T09:22:12.098" v="19403" actId="14100"/>
          <ac:cxnSpMkLst>
            <pc:docMk/>
            <pc:sldMk cId="2295947973" sldId="1228"/>
            <ac:cxnSpMk id="24" creationId="{00000000-0000-0000-0000-000000000000}"/>
          </ac:cxnSpMkLst>
        </pc:cxnChg>
        <pc:cxnChg chg="mod">
          <ac:chgData name="Umar Lone" userId="f595d8b7-38d8-4368-969a-4ad494059bb7" providerId="ADAL" clId="{706A566D-5D7E-4A30-BA3B-07D9BBDEF751}" dt="2020-01-08T12:05:23.344" v="20237" actId="1035"/>
          <ac:cxnSpMkLst>
            <pc:docMk/>
            <pc:sldMk cId="2295947973" sldId="1228"/>
            <ac:cxnSpMk id="45" creationId="{3A7F1B24-76D2-4EB4-921D-072C00526D76}"/>
          </ac:cxnSpMkLst>
        </pc:cxnChg>
      </pc:sldChg>
      <pc:sldChg chg="modSp add modAnim">
        <pc:chgData name="Umar Lone" userId="f595d8b7-38d8-4368-969a-4ad494059bb7" providerId="ADAL" clId="{706A566D-5D7E-4A30-BA3B-07D9BBDEF751}" dt="2020-01-08T12:16:31.196" v="20245"/>
        <pc:sldMkLst>
          <pc:docMk/>
          <pc:sldMk cId="4197700345" sldId="1229"/>
        </pc:sldMkLst>
        <pc:spChg chg="mod">
          <ac:chgData name="Umar Lone" userId="f595d8b7-38d8-4368-969a-4ad494059bb7" providerId="ADAL" clId="{706A566D-5D7E-4A30-BA3B-07D9BBDEF751}" dt="2020-01-08T09:27:27.333" v="19822" actId="20577"/>
          <ac:spMkLst>
            <pc:docMk/>
            <pc:sldMk cId="4197700345" sldId="1229"/>
            <ac:spMk id="2" creationId="{A1E949A7-DB24-45EF-922B-E79E879ED912}"/>
          </ac:spMkLst>
        </pc:spChg>
        <pc:spChg chg="mod">
          <ac:chgData name="Umar Lone" userId="f595d8b7-38d8-4368-969a-4ad494059bb7" providerId="ADAL" clId="{706A566D-5D7E-4A30-BA3B-07D9BBDEF751}" dt="2020-01-08T09:27:57.120" v="19879" actId="20577"/>
          <ac:spMkLst>
            <pc:docMk/>
            <pc:sldMk cId="4197700345" sldId="1229"/>
            <ac:spMk id="3" creationId="{CBA593E5-628A-40A8-B8ED-27150E6DF484}"/>
          </ac:spMkLst>
        </pc:spChg>
      </pc:sldChg>
      <pc:sldChg chg="modSp add modAnim">
        <pc:chgData name="Umar Lone" userId="f595d8b7-38d8-4368-969a-4ad494059bb7" providerId="ADAL" clId="{706A566D-5D7E-4A30-BA3B-07D9BBDEF751}" dt="2020-01-08T12:16:44.495" v="20248"/>
        <pc:sldMkLst>
          <pc:docMk/>
          <pc:sldMk cId="1443317016" sldId="1230"/>
        </pc:sldMkLst>
        <pc:spChg chg="mod">
          <ac:chgData name="Umar Lone" userId="f595d8b7-38d8-4368-969a-4ad494059bb7" providerId="ADAL" clId="{706A566D-5D7E-4A30-BA3B-07D9BBDEF751}" dt="2020-01-08T09:28:02.161" v="19891" actId="20577"/>
          <ac:spMkLst>
            <pc:docMk/>
            <pc:sldMk cId="1443317016" sldId="1230"/>
            <ac:spMk id="2" creationId="{0ACC0C91-0100-4256-9C77-CEEF22E266F3}"/>
          </ac:spMkLst>
        </pc:spChg>
        <pc:spChg chg="mod">
          <ac:chgData name="Umar Lone" userId="f595d8b7-38d8-4368-969a-4ad494059bb7" providerId="ADAL" clId="{706A566D-5D7E-4A30-BA3B-07D9BBDEF751}" dt="2020-01-08T09:47:44.962" v="20236" actId="20577"/>
          <ac:spMkLst>
            <pc:docMk/>
            <pc:sldMk cId="1443317016" sldId="1230"/>
            <ac:spMk id="3" creationId="{121010E5-E9CE-4DC6-ADFA-7C50670ACC9B}"/>
          </ac:spMkLst>
        </pc:spChg>
      </pc:sldChg>
      <pc:sldChg chg="modSp add modAnim">
        <pc:chgData name="Umar Lone" userId="f595d8b7-38d8-4368-969a-4ad494059bb7" providerId="ADAL" clId="{706A566D-5D7E-4A30-BA3B-07D9BBDEF751}" dt="2020-01-09T10:18:50.681" v="22220"/>
        <pc:sldMkLst>
          <pc:docMk/>
          <pc:sldMk cId="283910104" sldId="1231"/>
        </pc:sldMkLst>
        <pc:spChg chg="mod">
          <ac:chgData name="Umar Lone" userId="f595d8b7-38d8-4368-969a-4ad494059bb7" providerId="ADAL" clId="{706A566D-5D7E-4A30-BA3B-07D9BBDEF751}" dt="2020-01-09T04:06:58.017" v="20429" actId="20577"/>
          <ac:spMkLst>
            <pc:docMk/>
            <pc:sldMk cId="283910104" sldId="1231"/>
            <ac:spMk id="2" creationId="{1A7608D3-59AE-45E9-A1ED-B858249D13FF}"/>
          </ac:spMkLst>
        </pc:spChg>
        <pc:spChg chg="mod">
          <ac:chgData name="Umar Lone" userId="f595d8b7-38d8-4368-969a-4ad494059bb7" providerId="ADAL" clId="{706A566D-5D7E-4A30-BA3B-07D9BBDEF751}" dt="2020-01-09T04:09:07.246" v="20891" actId="20577"/>
          <ac:spMkLst>
            <pc:docMk/>
            <pc:sldMk cId="283910104" sldId="1231"/>
            <ac:spMk id="3" creationId="{51600E2B-FAE8-4FB2-B387-7F214429E5E7}"/>
          </ac:spMkLst>
        </pc:spChg>
      </pc:sldChg>
      <pc:sldChg chg="modSp add modAnim">
        <pc:chgData name="Umar Lone" userId="f595d8b7-38d8-4368-969a-4ad494059bb7" providerId="ADAL" clId="{706A566D-5D7E-4A30-BA3B-07D9BBDEF751}" dt="2020-01-09T10:18:52.927" v="22222"/>
        <pc:sldMkLst>
          <pc:docMk/>
          <pc:sldMk cId="3667282521" sldId="1232"/>
        </pc:sldMkLst>
        <pc:spChg chg="mod">
          <ac:chgData name="Umar Lone" userId="f595d8b7-38d8-4368-969a-4ad494059bb7" providerId="ADAL" clId="{706A566D-5D7E-4A30-BA3B-07D9BBDEF751}" dt="2020-01-09T04:09:15.806" v="20907" actId="20577"/>
          <ac:spMkLst>
            <pc:docMk/>
            <pc:sldMk cId="3667282521" sldId="1232"/>
            <ac:spMk id="2" creationId="{450B3C6A-3CFB-47B5-87CB-D43C923411AC}"/>
          </ac:spMkLst>
        </pc:spChg>
        <pc:spChg chg="mod">
          <ac:chgData name="Umar Lone" userId="f595d8b7-38d8-4368-969a-4ad494059bb7" providerId="ADAL" clId="{706A566D-5D7E-4A30-BA3B-07D9BBDEF751}" dt="2020-01-09T04:41:38.772" v="22060" actId="20577"/>
          <ac:spMkLst>
            <pc:docMk/>
            <pc:sldMk cId="3667282521" sldId="1232"/>
            <ac:spMk id="3" creationId="{53E6356F-D601-48B8-BD66-697DCA397BB4}"/>
          </ac:spMkLst>
        </pc:spChg>
      </pc:sldChg>
      <pc:sldChg chg="modSp add modTransition">
        <pc:chgData name="Umar Lone" userId="f595d8b7-38d8-4368-969a-4ad494059bb7" providerId="ADAL" clId="{706A566D-5D7E-4A30-BA3B-07D9BBDEF751}" dt="2020-01-09T04:22:41.392" v="20913"/>
        <pc:sldMkLst>
          <pc:docMk/>
          <pc:sldMk cId="0" sldId="1233"/>
        </pc:sldMkLst>
        <pc:spChg chg="mod">
          <ac:chgData name="Umar Lone" userId="f595d8b7-38d8-4368-969a-4ad494059bb7" providerId="ADAL" clId="{706A566D-5D7E-4A30-BA3B-07D9BBDEF751}" dt="2020-01-09T04:22:37.876" v="20911" actId="27636"/>
          <ac:spMkLst>
            <pc:docMk/>
            <pc:sldMk cId="0" sldId="1233"/>
            <ac:spMk id="7" creationId="{00000000-0000-0000-0000-000000000000}"/>
          </ac:spMkLst>
        </pc:spChg>
      </pc:sldChg>
      <pc:sldChg chg="addSp delSp modSp add">
        <pc:chgData name="Umar Lone" userId="f595d8b7-38d8-4368-969a-4ad494059bb7" providerId="ADAL" clId="{706A566D-5D7E-4A30-BA3B-07D9BBDEF751}" dt="2020-01-09T10:08:24.697" v="22218" actId="20577"/>
        <pc:sldMkLst>
          <pc:docMk/>
          <pc:sldMk cId="2281013682" sldId="1234"/>
        </pc:sldMkLst>
        <pc:spChg chg="del">
          <ac:chgData name="Umar Lone" userId="f595d8b7-38d8-4368-969a-4ad494059bb7" providerId="ADAL" clId="{706A566D-5D7E-4A30-BA3B-07D9BBDEF751}" dt="2020-01-09T04:43:06.905" v="22062"/>
          <ac:spMkLst>
            <pc:docMk/>
            <pc:sldMk cId="2281013682" sldId="1234"/>
            <ac:spMk id="2" creationId="{1C47612E-4130-440B-8A55-05DAC7472F7D}"/>
          </ac:spMkLst>
        </pc:spChg>
        <pc:spChg chg="del">
          <ac:chgData name="Umar Lone" userId="f595d8b7-38d8-4368-969a-4ad494059bb7" providerId="ADAL" clId="{706A566D-5D7E-4A30-BA3B-07D9BBDEF751}" dt="2020-01-09T04:43:06.905" v="22062"/>
          <ac:spMkLst>
            <pc:docMk/>
            <pc:sldMk cId="2281013682" sldId="1234"/>
            <ac:spMk id="3" creationId="{E9B5DE16-F555-45FE-9789-D80AEF9E515A}"/>
          </ac:spMkLst>
        </pc:spChg>
        <pc:spChg chg="add mod">
          <ac:chgData name="Umar Lone" userId="f595d8b7-38d8-4368-969a-4ad494059bb7" providerId="ADAL" clId="{706A566D-5D7E-4A30-BA3B-07D9BBDEF751}" dt="2020-01-09T10:08:24.697" v="22218" actId="20577"/>
          <ac:spMkLst>
            <pc:docMk/>
            <pc:sldMk cId="2281013682" sldId="1234"/>
            <ac:spMk id="6" creationId="{46B9D4FD-F8F0-4892-8535-386DDB74A189}"/>
          </ac:spMkLst>
        </pc:spChg>
      </pc:sldChg>
      <pc:sldMasterChg chg="addSp modSp modTransition setBg modSldLayout">
        <pc:chgData name="Umar Lone" userId="f595d8b7-38d8-4368-969a-4ad494059bb7" providerId="ADAL" clId="{706A566D-5D7E-4A30-BA3B-07D9BBDEF751}" dt="2019-12-23T07:13:27.055" v="11943"/>
        <pc:sldMasterMkLst>
          <pc:docMk/>
          <pc:sldMasterMk cId="634230747" sldId="2147483660"/>
        </pc:sldMasterMkLst>
        <pc:spChg chg="mod">
          <ac:chgData name="Umar Lone" userId="f595d8b7-38d8-4368-969a-4ad494059bb7" providerId="ADAL" clId="{706A566D-5D7E-4A30-BA3B-07D9BBDEF751}" dt="2019-12-16T04:21:14.902" v="111" actId="207"/>
          <ac:spMkLst>
            <pc:docMk/>
            <pc:sldMasterMk cId="634230747" sldId="2147483660"/>
            <ac:spMk id="2" creationId="{00000000-0000-0000-0000-000000000000}"/>
          </ac:spMkLst>
        </pc:spChg>
        <pc:spChg chg="mod">
          <ac:chgData name="Umar Lone" userId="f595d8b7-38d8-4368-969a-4ad494059bb7" providerId="ADAL" clId="{706A566D-5D7E-4A30-BA3B-07D9BBDEF751}" dt="2019-12-16T04:21:10.246" v="110" actId="207"/>
          <ac:spMkLst>
            <pc:docMk/>
            <pc:sldMasterMk cId="634230747" sldId="2147483660"/>
            <ac:spMk id="3" creationId="{00000000-0000-0000-0000-000000000000}"/>
          </ac:spMkLst>
        </pc:spChg>
        <pc:spChg chg="mod">
          <ac:chgData name="Umar Lone" userId="f595d8b7-38d8-4368-969a-4ad494059bb7" providerId="ADAL" clId="{706A566D-5D7E-4A30-BA3B-07D9BBDEF751}" dt="2019-12-16T04:20:52.399" v="107" actId="207"/>
          <ac:spMkLst>
            <pc:docMk/>
            <pc:sldMasterMk cId="634230747" sldId="2147483660"/>
            <ac:spMk id="4" creationId="{00000000-0000-0000-0000-000000000000}"/>
          </ac:spMkLst>
        </pc:spChg>
        <pc:spChg chg="mod">
          <ac:chgData name="Umar Lone" userId="f595d8b7-38d8-4368-969a-4ad494059bb7" providerId="ADAL" clId="{706A566D-5D7E-4A30-BA3B-07D9BBDEF751}" dt="2019-12-16T04:20:52.399" v="107" actId="207"/>
          <ac:spMkLst>
            <pc:docMk/>
            <pc:sldMasterMk cId="634230747" sldId="2147483660"/>
            <ac:spMk id="5" creationId="{00000000-0000-0000-0000-000000000000}"/>
          </ac:spMkLst>
        </pc:spChg>
        <pc:spChg chg="mod">
          <ac:chgData name="Umar Lone" userId="f595d8b7-38d8-4368-969a-4ad494059bb7" providerId="ADAL" clId="{706A566D-5D7E-4A30-BA3B-07D9BBDEF751}" dt="2019-12-16T04:20:52.399" v="107" actId="207"/>
          <ac:spMkLst>
            <pc:docMk/>
            <pc:sldMasterMk cId="634230747" sldId="2147483660"/>
            <ac:spMk id="6" creationId="{00000000-0000-0000-0000-000000000000}"/>
          </ac:spMkLst>
        </pc:spChg>
        <pc:spChg chg="add mod">
          <ac:chgData name="Umar Lone" userId="f595d8b7-38d8-4368-969a-4ad494059bb7" providerId="ADAL" clId="{706A566D-5D7E-4A30-BA3B-07D9BBDEF751}" dt="2019-12-16T04:22:00.007" v="116" actId="207"/>
          <ac:spMkLst>
            <pc:docMk/>
            <pc:sldMasterMk cId="634230747" sldId="2147483660"/>
            <ac:spMk id="7" creationId="{1E6710B1-E3CE-4A1C-AA34-3112EE95C32A}"/>
          </ac:spMkLst>
        </pc:spChg>
        <pc:spChg chg="add">
          <ac:chgData name="Umar Lone" userId="f595d8b7-38d8-4368-969a-4ad494059bb7" providerId="ADAL" clId="{706A566D-5D7E-4A30-BA3B-07D9BBDEF751}" dt="2019-12-16T04:06:11.647" v="76"/>
          <ac:spMkLst>
            <pc:docMk/>
            <pc:sldMasterMk cId="634230747" sldId="2147483660"/>
            <ac:spMk id="9" creationId="{5F1F55A4-CF8E-494D-A0B6-5B446787F3FE}"/>
          </ac:spMkLst>
        </pc:spChg>
        <pc:spChg chg="add">
          <ac:chgData name="Umar Lone" userId="f595d8b7-38d8-4368-969a-4ad494059bb7" providerId="ADAL" clId="{706A566D-5D7E-4A30-BA3B-07D9BBDEF751}" dt="2019-12-16T04:06:11.647" v="76"/>
          <ac:spMkLst>
            <pc:docMk/>
            <pc:sldMasterMk cId="634230747" sldId="2147483660"/>
            <ac:spMk id="10" creationId="{634E2D0E-9EF1-4954-BB5F-89171891A0ED}"/>
          </ac:spMkLst>
        </pc:spChg>
        <pc:spChg chg="add">
          <ac:chgData name="Umar Lone" userId="f595d8b7-38d8-4368-969a-4ad494059bb7" providerId="ADAL" clId="{706A566D-5D7E-4A30-BA3B-07D9BBDEF751}" dt="2019-12-16T04:06:11.647" v="76"/>
          <ac:spMkLst>
            <pc:docMk/>
            <pc:sldMasterMk cId="634230747" sldId="2147483660"/>
            <ac:spMk id="11" creationId="{D2B775EE-A153-40EB-A163-D8DDCE26742F}"/>
          </ac:spMkLst>
        </pc:spChg>
        <pc:spChg chg="add">
          <ac:chgData name="Umar Lone" userId="f595d8b7-38d8-4368-969a-4ad494059bb7" providerId="ADAL" clId="{706A566D-5D7E-4A30-BA3B-07D9BBDEF751}" dt="2019-12-16T04:06:11.647" v="76"/>
          <ac:spMkLst>
            <pc:docMk/>
            <pc:sldMasterMk cId="634230747" sldId="2147483660"/>
            <ac:spMk id="12" creationId="{62AA115F-156F-462E-B4F0-732FB63E7F75}"/>
          </ac:spMkLst>
        </pc:spChg>
        <pc:grpChg chg="add mod">
          <ac:chgData name="Umar Lone" userId="f595d8b7-38d8-4368-969a-4ad494059bb7" providerId="ADAL" clId="{706A566D-5D7E-4A30-BA3B-07D9BBDEF751}" dt="2019-12-16T04:22:32.170" v="121" actId="14100"/>
          <ac:grpSpMkLst>
            <pc:docMk/>
            <pc:sldMasterMk cId="634230747" sldId="2147483660"/>
            <ac:grpSpMk id="8" creationId="{E27107CA-E6DB-440C-B023-A2F4995F68D5}"/>
          </ac:grpSpMkLst>
        </pc:grpChg>
        <pc:sldLayoutChg chg="modTransition setBg">
          <pc:chgData name="Umar Lone" userId="f595d8b7-38d8-4368-969a-4ad494059bb7" providerId="ADAL" clId="{706A566D-5D7E-4A30-BA3B-07D9BBDEF751}" dt="2019-12-23T07:13:27.055" v="11943"/>
          <pc:sldLayoutMkLst>
            <pc:docMk/>
            <pc:sldMasterMk cId="634230747" sldId="2147483660"/>
            <pc:sldLayoutMk cId="1387515496" sldId="2147483661"/>
          </pc:sldLayoutMkLst>
        </pc:sldLayoutChg>
        <pc:sldLayoutChg chg="modSp modTransition setBg">
          <pc:chgData name="Umar Lone" userId="f595d8b7-38d8-4368-969a-4ad494059bb7" providerId="ADAL" clId="{706A566D-5D7E-4A30-BA3B-07D9BBDEF751}" dt="2019-12-23T07:13:27.055" v="11943"/>
          <pc:sldLayoutMkLst>
            <pc:docMk/>
            <pc:sldMasterMk cId="634230747" sldId="2147483660"/>
            <pc:sldLayoutMk cId="2274212703" sldId="2147483662"/>
          </pc:sldLayoutMkLst>
          <pc:spChg chg="mod">
            <ac:chgData name="Umar Lone" userId="f595d8b7-38d8-4368-969a-4ad494059bb7" providerId="ADAL" clId="{706A566D-5D7E-4A30-BA3B-07D9BBDEF751}" dt="2019-12-16T04:03:59.819" v="65" actId="403"/>
            <ac:spMkLst>
              <pc:docMk/>
              <pc:sldMasterMk cId="634230747" sldId="2147483660"/>
              <pc:sldLayoutMk cId="2274212703" sldId="2147483662"/>
              <ac:spMk id="2" creationId="{00000000-0000-0000-0000-000000000000}"/>
            </ac:spMkLst>
          </pc:spChg>
          <pc:spChg chg="mod">
            <ac:chgData name="Umar Lone" userId="f595d8b7-38d8-4368-969a-4ad494059bb7" providerId="ADAL" clId="{706A566D-5D7E-4A30-BA3B-07D9BBDEF751}" dt="2019-12-16T04:04:07.620" v="69" actId="403"/>
            <ac:spMkLst>
              <pc:docMk/>
              <pc:sldMasterMk cId="634230747" sldId="2147483660"/>
              <pc:sldLayoutMk cId="2274212703" sldId="2147483662"/>
              <ac:spMk id="3" creationId="{00000000-0000-0000-0000-000000000000}"/>
            </ac:spMkLst>
          </pc:spChg>
        </pc:sldLayoutChg>
        <pc:sldLayoutChg chg="modTransition setBg">
          <pc:chgData name="Umar Lone" userId="f595d8b7-38d8-4368-969a-4ad494059bb7" providerId="ADAL" clId="{706A566D-5D7E-4A30-BA3B-07D9BBDEF751}" dt="2019-12-23T07:13:27.055" v="11943"/>
          <pc:sldLayoutMkLst>
            <pc:docMk/>
            <pc:sldMasterMk cId="634230747" sldId="2147483660"/>
            <pc:sldLayoutMk cId="1475721741" sldId="2147483663"/>
          </pc:sldLayoutMkLst>
        </pc:sldLayoutChg>
        <pc:sldLayoutChg chg="modTransition setBg">
          <pc:chgData name="Umar Lone" userId="f595d8b7-38d8-4368-969a-4ad494059bb7" providerId="ADAL" clId="{706A566D-5D7E-4A30-BA3B-07D9BBDEF751}" dt="2019-12-23T07:13:27.055" v="11943"/>
          <pc:sldLayoutMkLst>
            <pc:docMk/>
            <pc:sldMasterMk cId="634230747" sldId="2147483660"/>
            <pc:sldLayoutMk cId="3012885501" sldId="2147483664"/>
          </pc:sldLayoutMkLst>
        </pc:sldLayoutChg>
        <pc:sldLayoutChg chg="modTransition setBg">
          <pc:chgData name="Umar Lone" userId="f595d8b7-38d8-4368-969a-4ad494059bb7" providerId="ADAL" clId="{706A566D-5D7E-4A30-BA3B-07D9BBDEF751}" dt="2019-12-23T07:13:27.055" v="11943"/>
          <pc:sldLayoutMkLst>
            <pc:docMk/>
            <pc:sldMasterMk cId="634230747" sldId="2147483660"/>
            <pc:sldLayoutMk cId="3667753535" sldId="2147483665"/>
          </pc:sldLayoutMkLst>
        </pc:sldLayoutChg>
        <pc:sldLayoutChg chg="modTransition setBg">
          <pc:chgData name="Umar Lone" userId="f595d8b7-38d8-4368-969a-4ad494059bb7" providerId="ADAL" clId="{706A566D-5D7E-4A30-BA3B-07D9BBDEF751}" dt="2019-12-23T07:13:27.055" v="11943"/>
          <pc:sldLayoutMkLst>
            <pc:docMk/>
            <pc:sldMasterMk cId="634230747" sldId="2147483660"/>
            <pc:sldLayoutMk cId="745049728" sldId="2147483666"/>
          </pc:sldLayoutMkLst>
        </pc:sldLayoutChg>
        <pc:sldLayoutChg chg="modTransition setBg">
          <pc:chgData name="Umar Lone" userId="f595d8b7-38d8-4368-969a-4ad494059bb7" providerId="ADAL" clId="{706A566D-5D7E-4A30-BA3B-07D9BBDEF751}" dt="2019-12-23T07:13:27.055" v="11943"/>
          <pc:sldLayoutMkLst>
            <pc:docMk/>
            <pc:sldMasterMk cId="634230747" sldId="2147483660"/>
            <pc:sldLayoutMk cId="1478303382" sldId="2147483667"/>
          </pc:sldLayoutMkLst>
        </pc:sldLayoutChg>
        <pc:sldLayoutChg chg="modTransition setBg">
          <pc:chgData name="Umar Lone" userId="f595d8b7-38d8-4368-969a-4ad494059bb7" providerId="ADAL" clId="{706A566D-5D7E-4A30-BA3B-07D9BBDEF751}" dt="2019-12-23T07:13:27.055" v="11943"/>
          <pc:sldLayoutMkLst>
            <pc:docMk/>
            <pc:sldMasterMk cId="634230747" sldId="2147483660"/>
            <pc:sldLayoutMk cId="376505511" sldId="2147483668"/>
          </pc:sldLayoutMkLst>
        </pc:sldLayoutChg>
        <pc:sldLayoutChg chg="modTransition setBg">
          <pc:chgData name="Umar Lone" userId="f595d8b7-38d8-4368-969a-4ad494059bb7" providerId="ADAL" clId="{706A566D-5D7E-4A30-BA3B-07D9BBDEF751}" dt="2019-12-23T07:13:27.055" v="11943"/>
          <pc:sldLayoutMkLst>
            <pc:docMk/>
            <pc:sldMasterMk cId="634230747" sldId="2147483660"/>
            <pc:sldLayoutMk cId="108429792" sldId="2147483669"/>
          </pc:sldLayoutMkLst>
        </pc:sldLayoutChg>
        <pc:sldLayoutChg chg="modTransition setBg">
          <pc:chgData name="Umar Lone" userId="f595d8b7-38d8-4368-969a-4ad494059bb7" providerId="ADAL" clId="{706A566D-5D7E-4A30-BA3B-07D9BBDEF751}" dt="2019-12-23T07:13:27.055" v="11943"/>
          <pc:sldLayoutMkLst>
            <pc:docMk/>
            <pc:sldMasterMk cId="634230747" sldId="2147483660"/>
            <pc:sldLayoutMk cId="371575000" sldId="2147483670"/>
          </pc:sldLayoutMkLst>
        </pc:sldLayoutChg>
        <pc:sldLayoutChg chg="modTransition setBg">
          <pc:chgData name="Umar Lone" userId="f595d8b7-38d8-4368-969a-4ad494059bb7" providerId="ADAL" clId="{706A566D-5D7E-4A30-BA3B-07D9BBDEF751}" dt="2019-12-23T07:13:27.055" v="11943"/>
          <pc:sldLayoutMkLst>
            <pc:docMk/>
            <pc:sldMasterMk cId="634230747" sldId="2147483660"/>
            <pc:sldLayoutMk cId="1206853395" sldId="2147483671"/>
          </pc:sldLayoutMkLst>
        </pc:sldLayoutChg>
        <pc:sldLayoutChg chg="addSp delSp modSp modTransition">
          <pc:chgData name="Umar Lone" userId="f595d8b7-38d8-4368-969a-4ad494059bb7" providerId="ADAL" clId="{706A566D-5D7E-4A30-BA3B-07D9BBDEF751}" dt="2019-12-23T07:13:27.055" v="11943"/>
          <pc:sldLayoutMkLst>
            <pc:docMk/>
            <pc:sldMasterMk cId="634230747" sldId="2147483660"/>
            <pc:sldLayoutMk cId="1533366201" sldId="2147483672"/>
          </pc:sldLayoutMkLst>
          <pc:spChg chg="del mod">
            <ac:chgData name="Umar Lone" userId="f595d8b7-38d8-4368-969a-4ad494059bb7" providerId="ADAL" clId="{706A566D-5D7E-4A30-BA3B-07D9BBDEF751}" dt="2019-12-16T05:26:17.248" v="2949" actId="478"/>
            <ac:spMkLst>
              <pc:docMk/>
              <pc:sldMasterMk cId="634230747" sldId="2147483660"/>
              <pc:sldLayoutMk cId="1533366201" sldId="2147483672"/>
              <ac:spMk id="2" creationId="{EC041F60-0F13-499F-A4A8-473B15127CB2}"/>
            </ac:spMkLst>
          </pc:spChg>
          <pc:spChg chg="add del">
            <ac:chgData name="Umar Lone" userId="f595d8b7-38d8-4368-969a-4ad494059bb7" providerId="ADAL" clId="{706A566D-5D7E-4A30-BA3B-07D9BBDEF751}" dt="2019-12-16T05:26:24.072" v="2950" actId="11529"/>
            <ac:spMkLst>
              <pc:docMk/>
              <pc:sldMasterMk cId="634230747" sldId="2147483660"/>
              <pc:sldLayoutMk cId="1533366201" sldId="2147483672"/>
              <ac:spMk id="6" creationId="{D5F10A7F-75CD-48DF-9089-ECB3C0C84B6A}"/>
            </ac:spMkLst>
          </pc:spChg>
          <pc:spChg chg="add mod">
            <ac:chgData name="Umar Lone" userId="f595d8b7-38d8-4368-969a-4ad494059bb7" providerId="ADAL" clId="{706A566D-5D7E-4A30-BA3B-07D9BBDEF751}" dt="2019-12-16T05:27:15.846" v="2960" actId="114"/>
            <ac:spMkLst>
              <pc:docMk/>
              <pc:sldMasterMk cId="634230747" sldId="2147483660"/>
              <pc:sldLayoutMk cId="1533366201" sldId="2147483672"/>
              <ac:spMk id="7" creationId="{28B709DD-1D3D-4DBC-BCF6-9AFE0AD8640F}"/>
            </ac:spMkLst>
          </pc:spChg>
        </pc:sldLayoutChg>
      </pc:sldMasterChg>
      <pc:sldMasterChg chg="addSp modSp">
        <pc:chgData name="Umar Lone" userId="f595d8b7-38d8-4368-969a-4ad494059bb7" providerId="ADAL" clId="{706A566D-5D7E-4A30-BA3B-07D9BBDEF751}" dt="2019-12-16T05:26:02.367" v="2946"/>
        <pc:sldMasterMkLst>
          <pc:docMk/>
          <pc:sldMasterMk cId="960661367" sldId="2147483672"/>
        </pc:sldMasterMkLst>
        <pc:spChg chg="add mod">
          <ac:chgData name="Umar Lone" userId="f595d8b7-38d8-4368-969a-4ad494059bb7" providerId="ADAL" clId="{706A566D-5D7E-4A30-BA3B-07D9BBDEF751}" dt="2019-12-16T05:26:02.367" v="2946"/>
          <ac:spMkLst>
            <pc:docMk/>
            <pc:sldMasterMk cId="960661367" sldId="2147483672"/>
            <ac:spMk id="2" creationId="{CBD0C65B-29DA-4E77-8F33-B6C5AFC69B32}"/>
          </ac:spMkLst>
        </pc:spChg>
        <pc:spChg chg="add mod">
          <ac:chgData name="Umar Lone" userId="f595d8b7-38d8-4368-969a-4ad494059bb7" providerId="ADAL" clId="{706A566D-5D7E-4A30-BA3B-07D9BBDEF751}" dt="2019-12-16T05:26:02.367" v="2946"/>
          <ac:spMkLst>
            <pc:docMk/>
            <pc:sldMasterMk cId="960661367" sldId="2147483672"/>
            <ac:spMk id="3" creationId="{1D8384B3-DED7-4B5F-BA76-847BF23A7326}"/>
          </ac:spMkLst>
        </pc:spChg>
        <pc:spChg chg="add mod">
          <ac:chgData name="Umar Lone" userId="f595d8b7-38d8-4368-969a-4ad494059bb7" providerId="ADAL" clId="{706A566D-5D7E-4A30-BA3B-07D9BBDEF751}" dt="2019-12-16T05:26:02.367" v="2946"/>
          <ac:spMkLst>
            <pc:docMk/>
            <pc:sldMasterMk cId="960661367" sldId="2147483672"/>
            <ac:spMk id="4" creationId="{DDD253A3-F39A-43EB-9A3A-A319A30CC070}"/>
          </ac:spMkLst>
        </pc:spChg>
        <pc:spChg chg="add mod">
          <ac:chgData name="Umar Lone" userId="f595d8b7-38d8-4368-969a-4ad494059bb7" providerId="ADAL" clId="{706A566D-5D7E-4A30-BA3B-07D9BBDEF751}" dt="2019-12-16T05:26:02.367" v="2946"/>
          <ac:spMkLst>
            <pc:docMk/>
            <pc:sldMasterMk cId="960661367" sldId="2147483672"/>
            <ac:spMk id="5" creationId="{0616C2F7-7B70-42BC-B442-52B1AF154F4C}"/>
          </ac:spMkLst>
        </pc:spChg>
        <pc:spChg chg="add mod">
          <ac:chgData name="Umar Lone" userId="f595d8b7-38d8-4368-969a-4ad494059bb7" providerId="ADAL" clId="{706A566D-5D7E-4A30-BA3B-07D9BBDEF751}" dt="2019-12-16T05:26:02.367" v="2946"/>
          <ac:spMkLst>
            <pc:docMk/>
            <pc:sldMasterMk cId="960661367" sldId="2147483672"/>
            <ac:spMk id="6" creationId="{6CD224BB-80FB-4BA7-BA3D-850544EF7D19}"/>
          </ac:spMkLst>
        </pc:spChg>
      </pc:sldMasterChg>
    </pc:docChg>
  </pc:docChgLst>
  <pc:docChgLst>
    <pc:chgData name="Umar Lone" userId="f595d8b7-38d8-4368-969a-4ad494059bb7" providerId="ADAL" clId="{69FADFB1-AE86-4EBA-9398-5A1E184CEF30}"/>
    <pc:docChg chg="addSld delSld modSld addSection delSection modSection">
      <pc:chgData name="Umar Lone" userId="f595d8b7-38d8-4368-969a-4ad494059bb7" providerId="ADAL" clId="{69FADFB1-AE86-4EBA-9398-5A1E184CEF30}" dt="2020-09-10T12:51:05.807" v="380" actId="47"/>
      <pc:docMkLst>
        <pc:docMk/>
      </pc:docMkLst>
      <pc:sldChg chg="modSp mod">
        <pc:chgData name="Umar Lone" userId="f595d8b7-38d8-4368-969a-4ad494059bb7" providerId="ADAL" clId="{69FADFB1-AE86-4EBA-9398-5A1E184CEF30}" dt="2020-09-10T12:44:58.316" v="9" actId="20577"/>
        <pc:sldMkLst>
          <pc:docMk/>
          <pc:sldMk cId="1044725346" sldId="256"/>
        </pc:sldMkLst>
        <pc:spChg chg="mod">
          <ac:chgData name="Umar Lone" userId="f595d8b7-38d8-4368-969a-4ad494059bb7" providerId="ADAL" clId="{69FADFB1-AE86-4EBA-9398-5A1E184CEF30}" dt="2020-09-10T12:44:58.316" v="9" actId="20577"/>
          <ac:spMkLst>
            <pc:docMk/>
            <pc:sldMk cId="1044725346" sldId="256"/>
            <ac:spMk id="2" creationId="{97827A0B-3D4F-405E-81C8-229E4260AFE5}"/>
          </ac:spMkLst>
        </pc:spChg>
      </pc:sldChg>
      <pc:sldChg chg="add del">
        <pc:chgData name="Umar Lone" userId="f595d8b7-38d8-4368-969a-4ad494059bb7" providerId="ADAL" clId="{69FADFB1-AE86-4EBA-9398-5A1E184CEF30}" dt="2020-09-10T12:47:02.175" v="21" actId="47"/>
        <pc:sldMkLst>
          <pc:docMk/>
          <pc:sldMk cId="2823095149" sldId="534"/>
        </pc:sldMkLst>
      </pc:sldChg>
      <pc:sldChg chg="del">
        <pc:chgData name="Umar Lone" userId="f595d8b7-38d8-4368-969a-4ad494059bb7" providerId="ADAL" clId="{69FADFB1-AE86-4EBA-9398-5A1E184CEF30}" dt="2020-09-10T12:50:51.816" v="377" actId="47"/>
        <pc:sldMkLst>
          <pc:docMk/>
          <pc:sldMk cId="0" sldId="733"/>
        </pc:sldMkLst>
      </pc:sldChg>
      <pc:sldChg chg="del">
        <pc:chgData name="Umar Lone" userId="f595d8b7-38d8-4368-969a-4ad494059bb7" providerId="ADAL" clId="{69FADFB1-AE86-4EBA-9398-5A1E184CEF30}" dt="2020-09-10T12:45:53.038" v="16" actId="18676"/>
        <pc:sldMkLst>
          <pc:docMk/>
          <pc:sldMk cId="205733689" sldId="815"/>
        </pc:sldMkLst>
      </pc:sldChg>
      <pc:sldChg chg="del">
        <pc:chgData name="Umar Lone" userId="f595d8b7-38d8-4368-969a-4ad494059bb7" providerId="ADAL" clId="{69FADFB1-AE86-4EBA-9398-5A1E184CEF30}" dt="2020-09-10T12:45:53.038" v="16" actId="18676"/>
        <pc:sldMkLst>
          <pc:docMk/>
          <pc:sldMk cId="3361208366" sldId="847"/>
        </pc:sldMkLst>
      </pc:sldChg>
      <pc:sldChg chg="del">
        <pc:chgData name="Umar Lone" userId="f595d8b7-38d8-4368-969a-4ad494059bb7" providerId="ADAL" clId="{69FADFB1-AE86-4EBA-9398-5A1E184CEF30}" dt="2020-09-10T12:45:53.038" v="16" actId="18676"/>
        <pc:sldMkLst>
          <pc:docMk/>
          <pc:sldMk cId="3004627980" sldId="848"/>
        </pc:sldMkLst>
      </pc:sldChg>
      <pc:sldChg chg="del">
        <pc:chgData name="Umar Lone" userId="f595d8b7-38d8-4368-969a-4ad494059bb7" providerId="ADAL" clId="{69FADFB1-AE86-4EBA-9398-5A1E184CEF30}" dt="2020-09-10T12:45:53.038" v="16" actId="18676"/>
        <pc:sldMkLst>
          <pc:docMk/>
          <pc:sldMk cId="891946220" sldId="849"/>
        </pc:sldMkLst>
      </pc:sldChg>
      <pc:sldChg chg="del">
        <pc:chgData name="Umar Lone" userId="f595d8b7-38d8-4368-969a-4ad494059bb7" providerId="ADAL" clId="{69FADFB1-AE86-4EBA-9398-5A1E184CEF30}" dt="2020-09-10T12:45:53.038" v="16" actId="18676"/>
        <pc:sldMkLst>
          <pc:docMk/>
          <pc:sldMk cId="4220151875" sldId="850"/>
        </pc:sldMkLst>
      </pc:sldChg>
      <pc:sldChg chg="del">
        <pc:chgData name="Umar Lone" userId="f595d8b7-38d8-4368-969a-4ad494059bb7" providerId="ADAL" clId="{69FADFB1-AE86-4EBA-9398-5A1E184CEF30}" dt="2020-09-10T12:45:53.038" v="16" actId="18676"/>
        <pc:sldMkLst>
          <pc:docMk/>
          <pc:sldMk cId="1664192993" sldId="902"/>
        </pc:sldMkLst>
      </pc:sldChg>
      <pc:sldChg chg="del">
        <pc:chgData name="Umar Lone" userId="f595d8b7-38d8-4368-969a-4ad494059bb7" providerId="ADAL" clId="{69FADFB1-AE86-4EBA-9398-5A1E184CEF30}" dt="2020-09-10T12:45:53.038" v="16" actId="18676"/>
        <pc:sldMkLst>
          <pc:docMk/>
          <pc:sldMk cId="1167590649" sldId="903"/>
        </pc:sldMkLst>
      </pc:sldChg>
      <pc:sldChg chg="del">
        <pc:chgData name="Umar Lone" userId="f595d8b7-38d8-4368-969a-4ad494059bb7" providerId="ADAL" clId="{69FADFB1-AE86-4EBA-9398-5A1E184CEF30}" dt="2020-09-10T12:45:53.038" v="16" actId="18676"/>
        <pc:sldMkLst>
          <pc:docMk/>
          <pc:sldMk cId="1651264454" sldId="905"/>
        </pc:sldMkLst>
      </pc:sldChg>
      <pc:sldChg chg="del">
        <pc:chgData name="Umar Lone" userId="f595d8b7-38d8-4368-969a-4ad494059bb7" providerId="ADAL" clId="{69FADFB1-AE86-4EBA-9398-5A1E184CEF30}" dt="2020-09-10T12:45:53.038" v="16" actId="18676"/>
        <pc:sldMkLst>
          <pc:docMk/>
          <pc:sldMk cId="2738793317" sldId="906"/>
        </pc:sldMkLst>
      </pc:sldChg>
      <pc:sldChg chg="del">
        <pc:chgData name="Umar Lone" userId="f595d8b7-38d8-4368-969a-4ad494059bb7" providerId="ADAL" clId="{69FADFB1-AE86-4EBA-9398-5A1E184CEF30}" dt="2020-09-10T12:45:53.038" v="16" actId="18676"/>
        <pc:sldMkLst>
          <pc:docMk/>
          <pc:sldMk cId="3380185631" sldId="907"/>
        </pc:sldMkLst>
      </pc:sldChg>
      <pc:sldChg chg="del">
        <pc:chgData name="Umar Lone" userId="f595d8b7-38d8-4368-969a-4ad494059bb7" providerId="ADAL" clId="{69FADFB1-AE86-4EBA-9398-5A1E184CEF30}" dt="2020-09-10T12:45:53.038" v="16" actId="18676"/>
        <pc:sldMkLst>
          <pc:docMk/>
          <pc:sldMk cId="2689828448" sldId="909"/>
        </pc:sldMkLst>
      </pc:sldChg>
      <pc:sldChg chg="del">
        <pc:chgData name="Umar Lone" userId="f595d8b7-38d8-4368-969a-4ad494059bb7" providerId="ADAL" clId="{69FADFB1-AE86-4EBA-9398-5A1E184CEF30}" dt="2020-09-10T12:50:43.287" v="374" actId="47"/>
        <pc:sldMkLst>
          <pc:docMk/>
          <pc:sldMk cId="985767011" sldId="917"/>
        </pc:sldMkLst>
      </pc:sldChg>
      <pc:sldChg chg="del">
        <pc:chgData name="Umar Lone" userId="f595d8b7-38d8-4368-969a-4ad494059bb7" providerId="ADAL" clId="{69FADFB1-AE86-4EBA-9398-5A1E184CEF30}" dt="2020-09-10T12:45:53.038" v="16" actId="18676"/>
        <pc:sldMkLst>
          <pc:docMk/>
          <pc:sldMk cId="931607747" sldId="956"/>
        </pc:sldMkLst>
      </pc:sldChg>
      <pc:sldChg chg="del">
        <pc:chgData name="Umar Lone" userId="f595d8b7-38d8-4368-969a-4ad494059bb7" providerId="ADAL" clId="{69FADFB1-AE86-4EBA-9398-5A1E184CEF30}" dt="2020-09-10T12:45:59.133" v="17" actId="18676"/>
        <pc:sldMkLst>
          <pc:docMk/>
          <pc:sldMk cId="1409616941" sldId="975"/>
        </pc:sldMkLst>
      </pc:sldChg>
      <pc:sldChg chg="del">
        <pc:chgData name="Umar Lone" userId="f595d8b7-38d8-4368-969a-4ad494059bb7" providerId="ADAL" clId="{69FADFB1-AE86-4EBA-9398-5A1E184CEF30}" dt="2020-09-10T12:45:59.133" v="17" actId="18676"/>
        <pc:sldMkLst>
          <pc:docMk/>
          <pc:sldMk cId="819571682" sldId="976"/>
        </pc:sldMkLst>
      </pc:sldChg>
      <pc:sldChg chg="del">
        <pc:chgData name="Umar Lone" userId="f595d8b7-38d8-4368-969a-4ad494059bb7" providerId="ADAL" clId="{69FADFB1-AE86-4EBA-9398-5A1E184CEF30}" dt="2020-09-10T12:45:59.133" v="17" actId="18676"/>
        <pc:sldMkLst>
          <pc:docMk/>
          <pc:sldMk cId="3060551459" sldId="978"/>
        </pc:sldMkLst>
      </pc:sldChg>
      <pc:sldChg chg="del">
        <pc:chgData name="Umar Lone" userId="f595d8b7-38d8-4368-969a-4ad494059bb7" providerId="ADAL" clId="{69FADFB1-AE86-4EBA-9398-5A1E184CEF30}" dt="2020-09-10T12:45:59.133" v="17" actId="18676"/>
        <pc:sldMkLst>
          <pc:docMk/>
          <pc:sldMk cId="3479031165" sldId="979"/>
        </pc:sldMkLst>
      </pc:sldChg>
      <pc:sldChg chg="del">
        <pc:chgData name="Umar Lone" userId="f595d8b7-38d8-4368-969a-4ad494059bb7" providerId="ADAL" clId="{69FADFB1-AE86-4EBA-9398-5A1E184CEF30}" dt="2020-09-10T12:45:59.133" v="17" actId="18676"/>
        <pc:sldMkLst>
          <pc:docMk/>
          <pc:sldMk cId="3756374745" sldId="981"/>
        </pc:sldMkLst>
      </pc:sldChg>
      <pc:sldChg chg="del">
        <pc:chgData name="Umar Lone" userId="f595d8b7-38d8-4368-969a-4ad494059bb7" providerId="ADAL" clId="{69FADFB1-AE86-4EBA-9398-5A1E184CEF30}" dt="2020-09-10T12:45:59.133" v="17" actId="18676"/>
        <pc:sldMkLst>
          <pc:docMk/>
          <pc:sldMk cId="1259811027" sldId="982"/>
        </pc:sldMkLst>
      </pc:sldChg>
      <pc:sldChg chg="del">
        <pc:chgData name="Umar Lone" userId="f595d8b7-38d8-4368-969a-4ad494059bb7" providerId="ADAL" clId="{69FADFB1-AE86-4EBA-9398-5A1E184CEF30}" dt="2020-09-10T12:45:59.133" v="17" actId="18676"/>
        <pc:sldMkLst>
          <pc:docMk/>
          <pc:sldMk cId="1436370262" sldId="983"/>
        </pc:sldMkLst>
      </pc:sldChg>
      <pc:sldChg chg="del">
        <pc:chgData name="Umar Lone" userId="f595d8b7-38d8-4368-969a-4ad494059bb7" providerId="ADAL" clId="{69FADFB1-AE86-4EBA-9398-5A1E184CEF30}" dt="2020-09-10T12:45:59.133" v="17" actId="18676"/>
        <pc:sldMkLst>
          <pc:docMk/>
          <pc:sldMk cId="1668545061" sldId="985"/>
        </pc:sldMkLst>
      </pc:sldChg>
      <pc:sldChg chg="del">
        <pc:chgData name="Umar Lone" userId="f595d8b7-38d8-4368-969a-4ad494059bb7" providerId="ADAL" clId="{69FADFB1-AE86-4EBA-9398-5A1E184CEF30}" dt="2020-09-10T12:45:59.133" v="17" actId="18676"/>
        <pc:sldMkLst>
          <pc:docMk/>
          <pc:sldMk cId="1045165076" sldId="986"/>
        </pc:sldMkLst>
      </pc:sldChg>
      <pc:sldChg chg="del">
        <pc:chgData name="Umar Lone" userId="f595d8b7-38d8-4368-969a-4ad494059bb7" providerId="ADAL" clId="{69FADFB1-AE86-4EBA-9398-5A1E184CEF30}" dt="2020-09-10T12:45:59.133" v="17" actId="18676"/>
        <pc:sldMkLst>
          <pc:docMk/>
          <pc:sldMk cId="3724629283" sldId="988"/>
        </pc:sldMkLst>
      </pc:sldChg>
      <pc:sldChg chg="del">
        <pc:chgData name="Umar Lone" userId="f595d8b7-38d8-4368-969a-4ad494059bb7" providerId="ADAL" clId="{69FADFB1-AE86-4EBA-9398-5A1E184CEF30}" dt="2020-09-10T12:45:59.133" v="17" actId="18676"/>
        <pc:sldMkLst>
          <pc:docMk/>
          <pc:sldMk cId="148764827" sldId="989"/>
        </pc:sldMkLst>
      </pc:sldChg>
      <pc:sldChg chg="del">
        <pc:chgData name="Umar Lone" userId="f595d8b7-38d8-4368-969a-4ad494059bb7" providerId="ADAL" clId="{69FADFB1-AE86-4EBA-9398-5A1E184CEF30}" dt="2020-09-10T12:45:59.133" v="17" actId="18676"/>
        <pc:sldMkLst>
          <pc:docMk/>
          <pc:sldMk cId="2314739770" sldId="990"/>
        </pc:sldMkLst>
      </pc:sldChg>
      <pc:sldChg chg="del">
        <pc:chgData name="Umar Lone" userId="f595d8b7-38d8-4368-969a-4ad494059bb7" providerId="ADAL" clId="{69FADFB1-AE86-4EBA-9398-5A1E184CEF30}" dt="2020-09-10T12:45:59.133" v="17" actId="18676"/>
        <pc:sldMkLst>
          <pc:docMk/>
          <pc:sldMk cId="2144815524" sldId="991"/>
        </pc:sldMkLst>
      </pc:sldChg>
      <pc:sldChg chg="del">
        <pc:chgData name="Umar Lone" userId="f595d8b7-38d8-4368-969a-4ad494059bb7" providerId="ADAL" clId="{69FADFB1-AE86-4EBA-9398-5A1E184CEF30}" dt="2020-09-10T12:45:59.133" v="17" actId="18676"/>
        <pc:sldMkLst>
          <pc:docMk/>
          <pc:sldMk cId="1716313577" sldId="992"/>
        </pc:sldMkLst>
      </pc:sldChg>
      <pc:sldChg chg="del">
        <pc:chgData name="Umar Lone" userId="f595d8b7-38d8-4368-969a-4ad494059bb7" providerId="ADAL" clId="{69FADFB1-AE86-4EBA-9398-5A1E184CEF30}" dt="2020-09-10T12:45:53.038" v="16" actId="18676"/>
        <pc:sldMkLst>
          <pc:docMk/>
          <pc:sldMk cId="3191933036" sldId="1123"/>
        </pc:sldMkLst>
      </pc:sldChg>
      <pc:sldChg chg="del">
        <pc:chgData name="Umar Lone" userId="f595d8b7-38d8-4368-969a-4ad494059bb7" providerId="ADAL" clId="{69FADFB1-AE86-4EBA-9398-5A1E184CEF30}" dt="2020-09-10T12:45:59.133" v="17" actId="18676"/>
        <pc:sldMkLst>
          <pc:docMk/>
          <pc:sldMk cId="437682131" sldId="1131"/>
        </pc:sldMkLst>
      </pc:sldChg>
      <pc:sldChg chg="del">
        <pc:chgData name="Umar Lone" userId="f595d8b7-38d8-4368-969a-4ad494059bb7" providerId="ADAL" clId="{69FADFB1-AE86-4EBA-9398-5A1E184CEF30}" dt="2020-09-10T12:45:59.133" v="17" actId="18676"/>
        <pc:sldMkLst>
          <pc:docMk/>
          <pc:sldMk cId="208739814" sldId="1132"/>
        </pc:sldMkLst>
      </pc:sldChg>
      <pc:sldChg chg="del">
        <pc:chgData name="Umar Lone" userId="f595d8b7-38d8-4368-969a-4ad494059bb7" providerId="ADAL" clId="{69FADFB1-AE86-4EBA-9398-5A1E184CEF30}" dt="2020-09-10T12:45:59.133" v="17" actId="18676"/>
        <pc:sldMkLst>
          <pc:docMk/>
          <pc:sldMk cId="957856133" sldId="1133"/>
        </pc:sldMkLst>
      </pc:sldChg>
      <pc:sldChg chg="del">
        <pc:chgData name="Umar Lone" userId="f595d8b7-38d8-4368-969a-4ad494059bb7" providerId="ADAL" clId="{69FADFB1-AE86-4EBA-9398-5A1E184CEF30}" dt="2020-09-10T12:45:59.133" v="17" actId="18676"/>
        <pc:sldMkLst>
          <pc:docMk/>
          <pc:sldMk cId="801781469" sldId="1169"/>
        </pc:sldMkLst>
      </pc:sldChg>
      <pc:sldChg chg="del">
        <pc:chgData name="Umar Lone" userId="f595d8b7-38d8-4368-969a-4ad494059bb7" providerId="ADAL" clId="{69FADFB1-AE86-4EBA-9398-5A1E184CEF30}" dt="2020-09-10T12:45:53.038" v="16" actId="18676"/>
        <pc:sldMkLst>
          <pc:docMk/>
          <pc:sldMk cId="3958066562" sldId="1172"/>
        </pc:sldMkLst>
      </pc:sldChg>
      <pc:sldChg chg="del">
        <pc:chgData name="Umar Lone" userId="f595d8b7-38d8-4368-969a-4ad494059bb7" providerId="ADAL" clId="{69FADFB1-AE86-4EBA-9398-5A1E184CEF30}" dt="2020-09-10T12:45:53.038" v="16" actId="18676"/>
        <pc:sldMkLst>
          <pc:docMk/>
          <pc:sldMk cId="2796737254" sldId="1173"/>
        </pc:sldMkLst>
      </pc:sldChg>
      <pc:sldChg chg="del">
        <pc:chgData name="Umar Lone" userId="f595d8b7-38d8-4368-969a-4ad494059bb7" providerId="ADAL" clId="{69FADFB1-AE86-4EBA-9398-5A1E184CEF30}" dt="2020-09-10T12:45:53.038" v="16" actId="18676"/>
        <pc:sldMkLst>
          <pc:docMk/>
          <pc:sldMk cId="1882827733" sldId="1174"/>
        </pc:sldMkLst>
      </pc:sldChg>
      <pc:sldChg chg="del">
        <pc:chgData name="Umar Lone" userId="f595d8b7-38d8-4368-969a-4ad494059bb7" providerId="ADAL" clId="{69FADFB1-AE86-4EBA-9398-5A1E184CEF30}" dt="2020-09-10T12:45:53.038" v="16" actId="18676"/>
        <pc:sldMkLst>
          <pc:docMk/>
          <pc:sldMk cId="406345511" sldId="1175"/>
        </pc:sldMkLst>
      </pc:sldChg>
      <pc:sldChg chg="del">
        <pc:chgData name="Umar Lone" userId="f595d8b7-38d8-4368-969a-4ad494059bb7" providerId="ADAL" clId="{69FADFB1-AE86-4EBA-9398-5A1E184CEF30}" dt="2020-09-10T12:45:53.038" v="16" actId="18676"/>
        <pc:sldMkLst>
          <pc:docMk/>
          <pc:sldMk cId="2155190210" sldId="1176"/>
        </pc:sldMkLst>
      </pc:sldChg>
      <pc:sldChg chg="del">
        <pc:chgData name="Umar Lone" userId="f595d8b7-38d8-4368-969a-4ad494059bb7" providerId="ADAL" clId="{69FADFB1-AE86-4EBA-9398-5A1E184CEF30}" dt="2020-09-10T12:45:53.038" v="16" actId="18676"/>
        <pc:sldMkLst>
          <pc:docMk/>
          <pc:sldMk cId="3434676484" sldId="1177"/>
        </pc:sldMkLst>
      </pc:sldChg>
      <pc:sldChg chg="del">
        <pc:chgData name="Umar Lone" userId="f595d8b7-38d8-4368-969a-4ad494059bb7" providerId="ADAL" clId="{69FADFB1-AE86-4EBA-9398-5A1E184CEF30}" dt="2020-09-10T12:45:53.038" v="16" actId="18676"/>
        <pc:sldMkLst>
          <pc:docMk/>
          <pc:sldMk cId="392809718" sldId="1178"/>
        </pc:sldMkLst>
      </pc:sldChg>
      <pc:sldChg chg="del">
        <pc:chgData name="Umar Lone" userId="f595d8b7-38d8-4368-969a-4ad494059bb7" providerId="ADAL" clId="{69FADFB1-AE86-4EBA-9398-5A1E184CEF30}" dt="2020-09-10T12:45:53.038" v="16" actId="18676"/>
        <pc:sldMkLst>
          <pc:docMk/>
          <pc:sldMk cId="2645544193" sldId="1179"/>
        </pc:sldMkLst>
      </pc:sldChg>
      <pc:sldChg chg="del">
        <pc:chgData name="Umar Lone" userId="f595d8b7-38d8-4368-969a-4ad494059bb7" providerId="ADAL" clId="{69FADFB1-AE86-4EBA-9398-5A1E184CEF30}" dt="2020-09-10T12:45:53.038" v="16" actId="18676"/>
        <pc:sldMkLst>
          <pc:docMk/>
          <pc:sldMk cId="384177761" sldId="1187"/>
        </pc:sldMkLst>
      </pc:sldChg>
      <pc:sldChg chg="del">
        <pc:chgData name="Umar Lone" userId="f595d8b7-38d8-4368-969a-4ad494059bb7" providerId="ADAL" clId="{69FADFB1-AE86-4EBA-9398-5A1E184CEF30}" dt="2020-09-10T12:45:53.038" v="16" actId="18676"/>
        <pc:sldMkLst>
          <pc:docMk/>
          <pc:sldMk cId="3466211535" sldId="1188"/>
        </pc:sldMkLst>
      </pc:sldChg>
      <pc:sldChg chg="del">
        <pc:chgData name="Umar Lone" userId="f595d8b7-38d8-4368-969a-4ad494059bb7" providerId="ADAL" clId="{69FADFB1-AE86-4EBA-9398-5A1E184CEF30}" dt="2020-09-10T12:45:53.038" v="16" actId="18676"/>
        <pc:sldMkLst>
          <pc:docMk/>
          <pc:sldMk cId="777706611" sldId="1189"/>
        </pc:sldMkLst>
      </pc:sldChg>
      <pc:sldChg chg="del">
        <pc:chgData name="Umar Lone" userId="f595d8b7-38d8-4368-969a-4ad494059bb7" providerId="ADAL" clId="{69FADFB1-AE86-4EBA-9398-5A1E184CEF30}" dt="2020-09-10T12:45:53.038" v="16" actId="18676"/>
        <pc:sldMkLst>
          <pc:docMk/>
          <pc:sldMk cId="880264933" sldId="1190"/>
        </pc:sldMkLst>
      </pc:sldChg>
      <pc:sldChg chg="del">
        <pc:chgData name="Umar Lone" userId="f595d8b7-38d8-4368-969a-4ad494059bb7" providerId="ADAL" clId="{69FADFB1-AE86-4EBA-9398-5A1E184CEF30}" dt="2020-09-10T12:45:53.038" v="16" actId="18676"/>
        <pc:sldMkLst>
          <pc:docMk/>
          <pc:sldMk cId="2229353543" sldId="1191"/>
        </pc:sldMkLst>
      </pc:sldChg>
      <pc:sldChg chg="del">
        <pc:chgData name="Umar Lone" userId="f595d8b7-38d8-4368-969a-4ad494059bb7" providerId="ADAL" clId="{69FADFB1-AE86-4EBA-9398-5A1E184CEF30}" dt="2020-09-10T12:45:53.038" v="16" actId="18676"/>
        <pc:sldMkLst>
          <pc:docMk/>
          <pc:sldMk cId="1014194337" sldId="1193"/>
        </pc:sldMkLst>
      </pc:sldChg>
      <pc:sldChg chg="del">
        <pc:chgData name="Umar Lone" userId="f595d8b7-38d8-4368-969a-4ad494059bb7" providerId="ADAL" clId="{69FADFB1-AE86-4EBA-9398-5A1E184CEF30}" dt="2020-09-10T12:45:53.038" v="16" actId="18676"/>
        <pc:sldMkLst>
          <pc:docMk/>
          <pc:sldMk cId="2755080068" sldId="1194"/>
        </pc:sldMkLst>
      </pc:sldChg>
      <pc:sldChg chg="del">
        <pc:chgData name="Umar Lone" userId="f595d8b7-38d8-4368-969a-4ad494059bb7" providerId="ADAL" clId="{69FADFB1-AE86-4EBA-9398-5A1E184CEF30}" dt="2020-09-10T12:45:53.038" v="16" actId="18676"/>
        <pc:sldMkLst>
          <pc:docMk/>
          <pc:sldMk cId="552942462" sldId="1195"/>
        </pc:sldMkLst>
      </pc:sldChg>
      <pc:sldChg chg="del">
        <pc:chgData name="Umar Lone" userId="f595d8b7-38d8-4368-969a-4ad494059bb7" providerId="ADAL" clId="{69FADFB1-AE86-4EBA-9398-5A1E184CEF30}" dt="2020-09-10T12:45:53.038" v="16" actId="18676"/>
        <pc:sldMkLst>
          <pc:docMk/>
          <pc:sldMk cId="1968546126" sldId="1197"/>
        </pc:sldMkLst>
      </pc:sldChg>
      <pc:sldChg chg="del">
        <pc:chgData name="Umar Lone" userId="f595d8b7-38d8-4368-969a-4ad494059bb7" providerId="ADAL" clId="{69FADFB1-AE86-4EBA-9398-5A1E184CEF30}" dt="2020-09-10T12:45:53.038" v="16" actId="18676"/>
        <pc:sldMkLst>
          <pc:docMk/>
          <pc:sldMk cId="28854679" sldId="1198"/>
        </pc:sldMkLst>
      </pc:sldChg>
      <pc:sldChg chg="del">
        <pc:chgData name="Umar Lone" userId="f595d8b7-38d8-4368-969a-4ad494059bb7" providerId="ADAL" clId="{69FADFB1-AE86-4EBA-9398-5A1E184CEF30}" dt="2020-09-10T12:45:08.688" v="10" actId="47"/>
        <pc:sldMkLst>
          <pc:docMk/>
          <pc:sldMk cId="2261728025" sldId="1199"/>
        </pc:sldMkLst>
      </pc:sldChg>
      <pc:sldChg chg="del">
        <pc:chgData name="Umar Lone" userId="f595d8b7-38d8-4368-969a-4ad494059bb7" providerId="ADAL" clId="{69FADFB1-AE86-4EBA-9398-5A1E184CEF30}" dt="2020-09-10T12:45:53.038" v="16" actId="18676"/>
        <pc:sldMkLst>
          <pc:docMk/>
          <pc:sldMk cId="2895592808" sldId="1200"/>
        </pc:sldMkLst>
      </pc:sldChg>
      <pc:sldChg chg="del">
        <pc:chgData name="Umar Lone" userId="f595d8b7-38d8-4368-969a-4ad494059bb7" providerId="ADAL" clId="{69FADFB1-AE86-4EBA-9398-5A1E184CEF30}" dt="2020-09-10T12:45:53.038" v="16" actId="18676"/>
        <pc:sldMkLst>
          <pc:docMk/>
          <pc:sldMk cId="2564560926" sldId="1201"/>
        </pc:sldMkLst>
      </pc:sldChg>
      <pc:sldChg chg="del">
        <pc:chgData name="Umar Lone" userId="f595d8b7-38d8-4368-969a-4ad494059bb7" providerId="ADAL" clId="{69FADFB1-AE86-4EBA-9398-5A1E184CEF30}" dt="2020-09-10T12:45:53.038" v="16" actId="18676"/>
        <pc:sldMkLst>
          <pc:docMk/>
          <pc:sldMk cId="3497435702" sldId="1202"/>
        </pc:sldMkLst>
      </pc:sldChg>
      <pc:sldChg chg="del">
        <pc:chgData name="Umar Lone" userId="f595d8b7-38d8-4368-969a-4ad494059bb7" providerId="ADAL" clId="{69FADFB1-AE86-4EBA-9398-5A1E184CEF30}" dt="2020-09-10T12:45:53.038" v="16" actId="18676"/>
        <pc:sldMkLst>
          <pc:docMk/>
          <pc:sldMk cId="1004942341" sldId="1203"/>
        </pc:sldMkLst>
      </pc:sldChg>
      <pc:sldChg chg="del">
        <pc:chgData name="Umar Lone" userId="f595d8b7-38d8-4368-969a-4ad494059bb7" providerId="ADAL" clId="{69FADFB1-AE86-4EBA-9398-5A1E184CEF30}" dt="2020-09-10T12:45:53.038" v="16" actId="18676"/>
        <pc:sldMkLst>
          <pc:docMk/>
          <pc:sldMk cId="803120285" sldId="1204"/>
        </pc:sldMkLst>
      </pc:sldChg>
      <pc:sldChg chg="del">
        <pc:chgData name="Umar Lone" userId="f595d8b7-38d8-4368-969a-4ad494059bb7" providerId="ADAL" clId="{69FADFB1-AE86-4EBA-9398-5A1E184CEF30}" dt="2020-09-10T12:45:53.038" v="16" actId="18676"/>
        <pc:sldMkLst>
          <pc:docMk/>
          <pc:sldMk cId="1314771976" sldId="1205"/>
        </pc:sldMkLst>
      </pc:sldChg>
      <pc:sldChg chg="del">
        <pc:chgData name="Umar Lone" userId="f595d8b7-38d8-4368-969a-4ad494059bb7" providerId="ADAL" clId="{69FADFB1-AE86-4EBA-9398-5A1E184CEF30}" dt="2020-09-10T12:45:08.688" v="10" actId="47"/>
        <pc:sldMkLst>
          <pc:docMk/>
          <pc:sldMk cId="1573907705" sldId="1207"/>
        </pc:sldMkLst>
      </pc:sldChg>
      <pc:sldChg chg="del">
        <pc:chgData name="Umar Lone" userId="f595d8b7-38d8-4368-969a-4ad494059bb7" providerId="ADAL" clId="{69FADFB1-AE86-4EBA-9398-5A1E184CEF30}" dt="2020-09-10T12:45:53.038" v="16" actId="18676"/>
        <pc:sldMkLst>
          <pc:docMk/>
          <pc:sldMk cId="2997353586" sldId="1208"/>
        </pc:sldMkLst>
      </pc:sldChg>
      <pc:sldChg chg="del">
        <pc:chgData name="Umar Lone" userId="f595d8b7-38d8-4368-969a-4ad494059bb7" providerId="ADAL" clId="{69FADFB1-AE86-4EBA-9398-5A1E184CEF30}" dt="2020-09-10T12:45:53.038" v="16" actId="18676"/>
        <pc:sldMkLst>
          <pc:docMk/>
          <pc:sldMk cId="1431420673" sldId="1209"/>
        </pc:sldMkLst>
      </pc:sldChg>
      <pc:sldChg chg="del">
        <pc:chgData name="Umar Lone" userId="f595d8b7-38d8-4368-969a-4ad494059bb7" providerId="ADAL" clId="{69FADFB1-AE86-4EBA-9398-5A1E184CEF30}" dt="2020-09-10T12:45:53.038" v="16" actId="18676"/>
        <pc:sldMkLst>
          <pc:docMk/>
          <pc:sldMk cId="2261231606" sldId="1210"/>
        </pc:sldMkLst>
      </pc:sldChg>
      <pc:sldChg chg="del">
        <pc:chgData name="Umar Lone" userId="f595d8b7-38d8-4368-969a-4ad494059bb7" providerId="ADAL" clId="{69FADFB1-AE86-4EBA-9398-5A1E184CEF30}" dt="2020-09-10T12:45:53.038" v="16" actId="18676"/>
        <pc:sldMkLst>
          <pc:docMk/>
          <pc:sldMk cId="1778647456" sldId="1211"/>
        </pc:sldMkLst>
      </pc:sldChg>
      <pc:sldChg chg="del">
        <pc:chgData name="Umar Lone" userId="f595d8b7-38d8-4368-969a-4ad494059bb7" providerId="ADAL" clId="{69FADFB1-AE86-4EBA-9398-5A1E184CEF30}" dt="2020-09-10T12:45:53.038" v="16" actId="18676"/>
        <pc:sldMkLst>
          <pc:docMk/>
          <pc:sldMk cId="1696833092" sldId="1212"/>
        </pc:sldMkLst>
      </pc:sldChg>
      <pc:sldChg chg="del">
        <pc:chgData name="Umar Lone" userId="f595d8b7-38d8-4368-969a-4ad494059bb7" providerId="ADAL" clId="{69FADFB1-AE86-4EBA-9398-5A1E184CEF30}" dt="2020-09-10T12:45:53.038" v="16" actId="18676"/>
        <pc:sldMkLst>
          <pc:docMk/>
          <pc:sldMk cId="1188919018" sldId="1213"/>
        </pc:sldMkLst>
      </pc:sldChg>
      <pc:sldChg chg="del">
        <pc:chgData name="Umar Lone" userId="f595d8b7-38d8-4368-969a-4ad494059bb7" providerId="ADAL" clId="{69FADFB1-AE86-4EBA-9398-5A1E184CEF30}" dt="2020-09-10T12:45:53.038" v="16" actId="18676"/>
        <pc:sldMkLst>
          <pc:docMk/>
          <pc:sldMk cId="2032064204" sldId="1214"/>
        </pc:sldMkLst>
      </pc:sldChg>
      <pc:sldChg chg="del">
        <pc:chgData name="Umar Lone" userId="f595d8b7-38d8-4368-969a-4ad494059bb7" providerId="ADAL" clId="{69FADFB1-AE86-4EBA-9398-5A1E184CEF30}" dt="2020-09-10T12:45:53.038" v="16" actId="18676"/>
        <pc:sldMkLst>
          <pc:docMk/>
          <pc:sldMk cId="506940183" sldId="1215"/>
        </pc:sldMkLst>
      </pc:sldChg>
      <pc:sldChg chg="del">
        <pc:chgData name="Umar Lone" userId="f595d8b7-38d8-4368-969a-4ad494059bb7" providerId="ADAL" clId="{69FADFB1-AE86-4EBA-9398-5A1E184CEF30}" dt="2020-09-10T12:45:53.038" v="16" actId="18676"/>
        <pc:sldMkLst>
          <pc:docMk/>
          <pc:sldMk cId="793641932" sldId="1216"/>
        </pc:sldMkLst>
      </pc:sldChg>
      <pc:sldChg chg="del">
        <pc:chgData name="Umar Lone" userId="f595d8b7-38d8-4368-969a-4ad494059bb7" providerId="ADAL" clId="{69FADFB1-AE86-4EBA-9398-5A1E184CEF30}" dt="2020-09-10T12:45:53.038" v="16" actId="18676"/>
        <pc:sldMkLst>
          <pc:docMk/>
          <pc:sldMk cId="2235633560" sldId="1217"/>
        </pc:sldMkLst>
      </pc:sldChg>
      <pc:sldChg chg="del">
        <pc:chgData name="Umar Lone" userId="f595d8b7-38d8-4368-969a-4ad494059bb7" providerId="ADAL" clId="{69FADFB1-AE86-4EBA-9398-5A1E184CEF30}" dt="2020-09-10T12:45:53.038" v="16" actId="18676"/>
        <pc:sldMkLst>
          <pc:docMk/>
          <pc:sldMk cId="2475478428" sldId="1218"/>
        </pc:sldMkLst>
      </pc:sldChg>
      <pc:sldChg chg="del">
        <pc:chgData name="Umar Lone" userId="f595d8b7-38d8-4368-969a-4ad494059bb7" providerId="ADAL" clId="{69FADFB1-AE86-4EBA-9398-5A1E184CEF30}" dt="2020-09-10T12:45:53.038" v="16" actId="18676"/>
        <pc:sldMkLst>
          <pc:docMk/>
          <pc:sldMk cId="3620830743" sldId="1219"/>
        </pc:sldMkLst>
      </pc:sldChg>
      <pc:sldChg chg="del">
        <pc:chgData name="Umar Lone" userId="f595d8b7-38d8-4368-969a-4ad494059bb7" providerId="ADAL" clId="{69FADFB1-AE86-4EBA-9398-5A1E184CEF30}" dt="2020-09-10T12:45:53.038" v="16" actId="18676"/>
        <pc:sldMkLst>
          <pc:docMk/>
          <pc:sldMk cId="2392045072" sldId="1220"/>
        </pc:sldMkLst>
      </pc:sldChg>
      <pc:sldChg chg="del">
        <pc:chgData name="Umar Lone" userId="f595d8b7-38d8-4368-969a-4ad494059bb7" providerId="ADAL" clId="{69FADFB1-AE86-4EBA-9398-5A1E184CEF30}" dt="2020-09-10T12:45:53.038" v="16" actId="18676"/>
        <pc:sldMkLst>
          <pc:docMk/>
          <pc:sldMk cId="3666335271" sldId="1221"/>
        </pc:sldMkLst>
      </pc:sldChg>
      <pc:sldChg chg="del">
        <pc:chgData name="Umar Lone" userId="f595d8b7-38d8-4368-969a-4ad494059bb7" providerId="ADAL" clId="{69FADFB1-AE86-4EBA-9398-5A1E184CEF30}" dt="2020-09-10T12:45:53.038" v="16" actId="18676"/>
        <pc:sldMkLst>
          <pc:docMk/>
          <pc:sldMk cId="1059994708" sldId="1222"/>
        </pc:sldMkLst>
      </pc:sldChg>
      <pc:sldChg chg="del">
        <pc:chgData name="Umar Lone" userId="f595d8b7-38d8-4368-969a-4ad494059bb7" providerId="ADAL" clId="{69FADFB1-AE86-4EBA-9398-5A1E184CEF30}" dt="2020-09-10T12:45:53.038" v="16" actId="18676"/>
        <pc:sldMkLst>
          <pc:docMk/>
          <pc:sldMk cId="2763971006" sldId="1223"/>
        </pc:sldMkLst>
      </pc:sldChg>
      <pc:sldChg chg="del">
        <pc:chgData name="Umar Lone" userId="f595d8b7-38d8-4368-969a-4ad494059bb7" providerId="ADAL" clId="{69FADFB1-AE86-4EBA-9398-5A1E184CEF30}" dt="2020-09-10T12:45:53.038" v="16" actId="18676"/>
        <pc:sldMkLst>
          <pc:docMk/>
          <pc:sldMk cId="2177000150" sldId="1225"/>
        </pc:sldMkLst>
      </pc:sldChg>
      <pc:sldChg chg="del">
        <pc:chgData name="Umar Lone" userId="f595d8b7-38d8-4368-969a-4ad494059bb7" providerId="ADAL" clId="{69FADFB1-AE86-4EBA-9398-5A1E184CEF30}" dt="2020-09-10T12:45:53.038" v="16" actId="18676"/>
        <pc:sldMkLst>
          <pc:docMk/>
          <pc:sldMk cId="2760330152" sldId="1226"/>
        </pc:sldMkLst>
      </pc:sldChg>
      <pc:sldChg chg="del">
        <pc:chgData name="Umar Lone" userId="f595d8b7-38d8-4368-969a-4ad494059bb7" providerId="ADAL" clId="{69FADFB1-AE86-4EBA-9398-5A1E184CEF30}" dt="2020-09-10T12:45:53.038" v="16" actId="18676"/>
        <pc:sldMkLst>
          <pc:docMk/>
          <pc:sldMk cId="3075206070" sldId="1227"/>
        </pc:sldMkLst>
      </pc:sldChg>
      <pc:sldChg chg="del">
        <pc:chgData name="Umar Lone" userId="f595d8b7-38d8-4368-969a-4ad494059bb7" providerId="ADAL" clId="{69FADFB1-AE86-4EBA-9398-5A1E184CEF30}" dt="2020-09-10T12:45:53.038" v="16" actId="18676"/>
        <pc:sldMkLst>
          <pc:docMk/>
          <pc:sldMk cId="2295947973" sldId="1228"/>
        </pc:sldMkLst>
      </pc:sldChg>
      <pc:sldChg chg="del">
        <pc:chgData name="Umar Lone" userId="f595d8b7-38d8-4368-969a-4ad494059bb7" providerId="ADAL" clId="{69FADFB1-AE86-4EBA-9398-5A1E184CEF30}" dt="2020-09-10T12:45:53.038" v="16" actId="18676"/>
        <pc:sldMkLst>
          <pc:docMk/>
          <pc:sldMk cId="4197700345" sldId="1229"/>
        </pc:sldMkLst>
      </pc:sldChg>
      <pc:sldChg chg="del">
        <pc:chgData name="Umar Lone" userId="f595d8b7-38d8-4368-969a-4ad494059bb7" providerId="ADAL" clId="{69FADFB1-AE86-4EBA-9398-5A1E184CEF30}" dt="2020-09-10T12:45:53.038" v="16" actId="18676"/>
        <pc:sldMkLst>
          <pc:docMk/>
          <pc:sldMk cId="1443317016" sldId="1230"/>
        </pc:sldMkLst>
      </pc:sldChg>
      <pc:sldChg chg="del">
        <pc:chgData name="Umar Lone" userId="f595d8b7-38d8-4368-969a-4ad494059bb7" providerId="ADAL" clId="{69FADFB1-AE86-4EBA-9398-5A1E184CEF30}" dt="2020-09-10T12:49:12.098" v="369" actId="47"/>
        <pc:sldMkLst>
          <pc:docMk/>
          <pc:sldMk cId="3452637788" sldId="1235"/>
        </pc:sldMkLst>
      </pc:sldChg>
      <pc:sldChg chg="del">
        <pc:chgData name="Umar Lone" userId="f595d8b7-38d8-4368-969a-4ad494059bb7" providerId="ADAL" clId="{69FADFB1-AE86-4EBA-9398-5A1E184CEF30}" dt="2020-09-10T12:49:12.098" v="369" actId="47"/>
        <pc:sldMkLst>
          <pc:docMk/>
          <pc:sldMk cId="1517994218" sldId="1236"/>
        </pc:sldMkLst>
      </pc:sldChg>
      <pc:sldChg chg="del">
        <pc:chgData name="Umar Lone" userId="f595d8b7-38d8-4368-969a-4ad494059bb7" providerId="ADAL" clId="{69FADFB1-AE86-4EBA-9398-5A1E184CEF30}" dt="2020-09-10T12:49:54.683" v="370" actId="47"/>
        <pc:sldMkLst>
          <pc:docMk/>
          <pc:sldMk cId="3562712363" sldId="1269"/>
        </pc:sldMkLst>
      </pc:sldChg>
      <pc:sldChg chg="del">
        <pc:chgData name="Umar Lone" userId="f595d8b7-38d8-4368-969a-4ad494059bb7" providerId="ADAL" clId="{69FADFB1-AE86-4EBA-9398-5A1E184CEF30}" dt="2020-09-10T12:49:54.683" v="370" actId="47"/>
        <pc:sldMkLst>
          <pc:docMk/>
          <pc:sldMk cId="2849629926" sldId="1270"/>
        </pc:sldMkLst>
      </pc:sldChg>
      <pc:sldChg chg="del">
        <pc:chgData name="Umar Lone" userId="f595d8b7-38d8-4368-969a-4ad494059bb7" providerId="ADAL" clId="{69FADFB1-AE86-4EBA-9398-5A1E184CEF30}" dt="2020-09-10T12:50:05.493" v="371" actId="47"/>
        <pc:sldMkLst>
          <pc:docMk/>
          <pc:sldMk cId="84714547" sldId="1285"/>
        </pc:sldMkLst>
      </pc:sldChg>
      <pc:sldChg chg="del">
        <pc:chgData name="Umar Lone" userId="f595d8b7-38d8-4368-969a-4ad494059bb7" providerId="ADAL" clId="{69FADFB1-AE86-4EBA-9398-5A1E184CEF30}" dt="2020-09-10T12:51:05.807" v="380" actId="47"/>
        <pc:sldMkLst>
          <pc:docMk/>
          <pc:sldMk cId="2056299098" sldId="1296"/>
        </pc:sldMkLst>
      </pc:sldChg>
      <pc:sldChg chg="del">
        <pc:chgData name="Umar Lone" userId="f595d8b7-38d8-4368-969a-4ad494059bb7" providerId="ADAL" clId="{69FADFB1-AE86-4EBA-9398-5A1E184CEF30}" dt="2020-09-10T12:50:36.198" v="373" actId="47"/>
        <pc:sldMkLst>
          <pc:docMk/>
          <pc:sldMk cId="1442987197" sldId="1310"/>
        </pc:sldMkLst>
      </pc:sldChg>
      <pc:sldChg chg="del">
        <pc:chgData name="Umar Lone" userId="f595d8b7-38d8-4368-969a-4ad494059bb7" providerId="ADAL" clId="{69FADFB1-AE86-4EBA-9398-5A1E184CEF30}" dt="2020-09-10T12:50:30.996" v="372" actId="47"/>
        <pc:sldMkLst>
          <pc:docMk/>
          <pc:sldMk cId="3070841525" sldId="1312"/>
        </pc:sldMkLst>
      </pc:sldChg>
      <pc:sldChg chg="del">
        <pc:chgData name="Umar Lone" userId="f595d8b7-38d8-4368-969a-4ad494059bb7" providerId="ADAL" clId="{69FADFB1-AE86-4EBA-9398-5A1E184CEF30}" dt="2020-09-10T12:50:44.271" v="375" actId="47"/>
        <pc:sldMkLst>
          <pc:docMk/>
          <pc:sldMk cId="3589120327" sldId="1319"/>
        </pc:sldMkLst>
      </pc:sldChg>
      <pc:sldChg chg="del">
        <pc:chgData name="Umar Lone" userId="f595d8b7-38d8-4368-969a-4ad494059bb7" providerId="ADAL" clId="{69FADFB1-AE86-4EBA-9398-5A1E184CEF30}" dt="2020-09-10T12:50:49.370" v="376" actId="47"/>
        <pc:sldMkLst>
          <pc:docMk/>
          <pc:sldMk cId="1521185691" sldId="1324"/>
        </pc:sldMkLst>
      </pc:sldChg>
      <pc:sldChg chg="del">
        <pc:chgData name="Umar Lone" userId="f595d8b7-38d8-4368-969a-4ad494059bb7" providerId="ADAL" clId="{69FADFB1-AE86-4EBA-9398-5A1E184CEF30}" dt="2020-09-10T12:45:34.177" v="14" actId="47"/>
        <pc:sldMkLst>
          <pc:docMk/>
          <pc:sldMk cId="410238804" sldId="1325"/>
        </pc:sldMkLst>
      </pc:sldChg>
      <pc:sldChg chg="del">
        <pc:chgData name="Umar Lone" userId="f595d8b7-38d8-4368-969a-4ad494059bb7" providerId="ADAL" clId="{69FADFB1-AE86-4EBA-9398-5A1E184CEF30}" dt="2020-09-10T12:45:32.473" v="13" actId="47"/>
        <pc:sldMkLst>
          <pc:docMk/>
          <pc:sldMk cId="205966656" sldId="1326"/>
        </pc:sldMkLst>
      </pc:sldChg>
      <pc:sldChg chg="del">
        <pc:chgData name="Umar Lone" userId="f595d8b7-38d8-4368-969a-4ad494059bb7" providerId="ADAL" clId="{69FADFB1-AE86-4EBA-9398-5A1E184CEF30}" dt="2020-09-10T12:50:54.116" v="378" actId="47"/>
        <pc:sldMkLst>
          <pc:docMk/>
          <pc:sldMk cId="1088892999" sldId="1330"/>
        </pc:sldMkLst>
      </pc:sldChg>
      <pc:sldChg chg="del">
        <pc:chgData name="Umar Lone" userId="f595d8b7-38d8-4368-969a-4ad494059bb7" providerId="ADAL" clId="{69FADFB1-AE86-4EBA-9398-5A1E184CEF30}" dt="2020-09-10T12:51:01.438" v="379" actId="47"/>
        <pc:sldMkLst>
          <pc:docMk/>
          <pc:sldMk cId="1747701569" sldId="1334"/>
        </pc:sldMkLst>
      </pc:sldChg>
      <pc:sldChg chg="del">
        <pc:chgData name="Umar Lone" userId="f595d8b7-38d8-4368-969a-4ad494059bb7" providerId="ADAL" clId="{69FADFB1-AE86-4EBA-9398-5A1E184CEF30}" dt="2020-09-10T12:45:59.133" v="17" actId="18676"/>
        <pc:sldMkLst>
          <pc:docMk/>
          <pc:sldMk cId="2991350878" sldId="1337"/>
        </pc:sldMkLst>
      </pc:sldChg>
      <pc:sldChg chg="del">
        <pc:chgData name="Umar Lone" userId="f595d8b7-38d8-4368-969a-4ad494059bb7" providerId="ADAL" clId="{69FADFB1-AE86-4EBA-9398-5A1E184CEF30}" dt="2020-09-10T12:45:59.133" v="17" actId="18676"/>
        <pc:sldMkLst>
          <pc:docMk/>
          <pc:sldMk cId="3396763434" sldId="1339"/>
        </pc:sldMkLst>
      </pc:sldChg>
      <pc:sldChg chg="del">
        <pc:chgData name="Umar Lone" userId="f595d8b7-38d8-4368-969a-4ad494059bb7" providerId="ADAL" clId="{69FADFB1-AE86-4EBA-9398-5A1E184CEF30}" dt="2020-09-10T12:45:59.133" v="17" actId="18676"/>
        <pc:sldMkLst>
          <pc:docMk/>
          <pc:sldMk cId="172736808" sldId="1340"/>
        </pc:sldMkLst>
      </pc:sldChg>
      <pc:sldChg chg="del">
        <pc:chgData name="Umar Lone" userId="f595d8b7-38d8-4368-969a-4ad494059bb7" providerId="ADAL" clId="{69FADFB1-AE86-4EBA-9398-5A1E184CEF30}" dt="2020-09-10T12:45:59.133" v="17" actId="18676"/>
        <pc:sldMkLst>
          <pc:docMk/>
          <pc:sldMk cId="1938739429" sldId="1341"/>
        </pc:sldMkLst>
      </pc:sldChg>
      <pc:sldChg chg="del">
        <pc:chgData name="Umar Lone" userId="f595d8b7-38d8-4368-969a-4ad494059bb7" providerId="ADAL" clId="{69FADFB1-AE86-4EBA-9398-5A1E184CEF30}" dt="2020-09-10T12:45:59.133" v="17" actId="18676"/>
        <pc:sldMkLst>
          <pc:docMk/>
          <pc:sldMk cId="586484185" sldId="1342"/>
        </pc:sldMkLst>
      </pc:sldChg>
      <pc:sldChg chg="del">
        <pc:chgData name="Umar Lone" userId="f595d8b7-38d8-4368-969a-4ad494059bb7" providerId="ADAL" clId="{69FADFB1-AE86-4EBA-9398-5A1E184CEF30}" dt="2020-09-10T12:45:59.133" v="17" actId="18676"/>
        <pc:sldMkLst>
          <pc:docMk/>
          <pc:sldMk cId="4109374110" sldId="1343"/>
        </pc:sldMkLst>
      </pc:sldChg>
      <pc:sldChg chg="del">
        <pc:chgData name="Umar Lone" userId="f595d8b7-38d8-4368-969a-4ad494059bb7" providerId="ADAL" clId="{69FADFB1-AE86-4EBA-9398-5A1E184CEF30}" dt="2020-09-10T12:45:59.133" v="17" actId="18676"/>
        <pc:sldMkLst>
          <pc:docMk/>
          <pc:sldMk cId="1835227004" sldId="1344"/>
        </pc:sldMkLst>
      </pc:sldChg>
      <pc:sldChg chg="del">
        <pc:chgData name="Umar Lone" userId="f595d8b7-38d8-4368-969a-4ad494059bb7" providerId="ADAL" clId="{69FADFB1-AE86-4EBA-9398-5A1E184CEF30}" dt="2020-09-10T12:45:59.133" v="17" actId="18676"/>
        <pc:sldMkLst>
          <pc:docMk/>
          <pc:sldMk cId="1439449838" sldId="1345"/>
        </pc:sldMkLst>
      </pc:sldChg>
      <pc:sldChg chg="del">
        <pc:chgData name="Umar Lone" userId="f595d8b7-38d8-4368-969a-4ad494059bb7" providerId="ADAL" clId="{69FADFB1-AE86-4EBA-9398-5A1E184CEF30}" dt="2020-09-10T12:45:59.133" v="17" actId="18676"/>
        <pc:sldMkLst>
          <pc:docMk/>
          <pc:sldMk cId="2093691577" sldId="1346"/>
        </pc:sldMkLst>
      </pc:sldChg>
      <pc:sldChg chg="del">
        <pc:chgData name="Umar Lone" userId="f595d8b7-38d8-4368-969a-4ad494059bb7" providerId="ADAL" clId="{69FADFB1-AE86-4EBA-9398-5A1E184CEF30}" dt="2020-09-10T12:45:59.133" v="17" actId="18676"/>
        <pc:sldMkLst>
          <pc:docMk/>
          <pc:sldMk cId="3122905169" sldId="1347"/>
        </pc:sldMkLst>
      </pc:sldChg>
      <pc:sldChg chg="del">
        <pc:chgData name="Umar Lone" userId="f595d8b7-38d8-4368-969a-4ad494059bb7" providerId="ADAL" clId="{69FADFB1-AE86-4EBA-9398-5A1E184CEF30}" dt="2020-09-10T12:45:59.133" v="17" actId="18676"/>
        <pc:sldMkLst>
          <pc:docMk/>
          <pc:sldMk cId="4095272795" sldId="1348"/>
        </pc:sldMkLst>
      </pc:sldChg>
      <pc:sldChg chg="del">
        <pc:chgData name="Umar Lone" userId="f595d8b7-38d8-4368-969a-4ad494059bb7" providerId="ADAL" clId="{69FADFB1-AE86-4EBA-9398-5A1E184CEF30}" dt="2020-09-10T12:45:59.133" v="17" actId="18676"/>
        <pc:sldMkLst>
          <pc:docMk/>
          <pc:sldMk cId="3184481816" sldId="1350"/>
        </pc:sldMkLst>
      </pc:sldChg>
      <pc:sldChg chg="del">
        <pc:chgData name="Umar Lone" userId="f595d8b7-38d8-4368-969a-4ad494059bb7" providerId="ADAL" clId="{69FADFB1-AE86-4EBA-9398-5A1E184CEF30}" dt="2020-09-10T12:45:59.133" v="17" actId="18676"/>
        <pc:sldMkLst>
          <pc:docMk/>
          <pc:sldMk cId="4150414415" sldId="1351"/>
        </pc:sldMkLst>
      </pc:sldChg>
      <pc:sldChg chg="del">
        <pc:chgData name="Umar Lone" userId="f595d8b7-38d8-4368-969a-4ad494059bb7" providerId="ADAL" clId="{69FADFB1-AE86-4EBA-9398-5A1E184CEF30}" dt="2020-09-10T12:45:59.133" v="17" actId="18676"/>
        <pc:sldMkLst>
          <pc:docMk/>
          <pc:sldMk cId="397753558" sldId="1352"/>
        </pc:sldMkLst>
      </pc:sldChg>
      <pc:sldChg chg="del">
        <pc:chgData name="Umar Lone" userId="f595d8b7-38d8-4368-969a-4ad494059bb7" providerId="ADAL" clId="{69FADFB1-AE86-4EBA-9398-5A1E184CEF30}" dt="2020-09-10T12:45:59.133" v="17" actId="18676"/>
        <pc:sldMkLst>
          <pc:docMk/>
          <pc:sldMk cId="1973143654" sldId="1353"/>
        </pc:sldMkLst>
      </pc:sldChg>
      <pc:sldChg chg="del">
        <pc:chgData name="Umar Lone" userId="f595d8b7-38d8-4368-969a-4ad494059bb7" providerId="ADAL" clId="{69FADFB1-AE86-4EBA-9398-5A1E184CEF30}" dt="2020-09-10T12:45:59.133" v="17" actId="18676"/>
        <pc:sldMkLst>
          <pc:docMk/>
          <pc:sldMk cId="2273115345" sldId="1354"/>
        </pc:sldMkLst>
      </pc:sldChg>
      <pc:sldChg chg="del">
        <pc:chgData name="Umar Lone" userId="f595d8b7-38d8-4368-969a-4ad494059bb7" providerId="ADAL" clId="{69FADFB1-AE86-4EBA-9398-5A1E184CEF30}" dt="2020-09-10T12:45:35.238" v="15" actId="47"/>
        <pc:sldMkLst>
          <pc:docMk/>
          <pc:sldMk cId="2867451030" sldId="1355"/>
        </pc:sldMkLst>
      </pc:sldChg>
      <pc:sldChg chg="del">
        <pc:chgData name="Umar Lone" userId="f595d8b7-38d8-4368-969a-4ad494059bb7" providerId="ADAL" clId="{69FADFB1-AE86-4EBA-9398-5A1E184CEF30}" dt="2020-09-10T12:45:08.688" v="10" actId="47"/>
        <pc:sldMkLst>
          <pc:docMk/>
          <pc:sldMk cId="170218415" sldId="1356"/>
        </pc:sldMkLst>
      </pc:sldChg>
      <pc:sldChg chg="del">
        <pc:chgData name="Umar Lone" userId="f595d8b7-38d8-4368-969a-4ad494059bb7" providerId="ADAL" clId="{69FADFB1-AE86-4EBA-9398-5A1E184CEF30}" dt="2020-09-10T12:45:08.688" v="10" actId="47"/>
        <pc:sldMkLst>
          <pc:docMk/>
          <pc:sldMk cId="3103127583" sldId="1357"/>
        </pc:sldMkLst>
      </pc:sldChg>
      <pc:sldChg chg="del">
        <pc:chgData name="Umar Lone" userId="f595d8b7-38d8-4368-969a-4ad494059bb7" providerId="ADAL" clId="{69FADFB1-AE86-4EBA-9398-5A1E184CEF30}" dt="2020-09-10T12:45:08.688" v="10" actId="47"/>
        <pc:sldMkLst>
          <pc:docMk/>
          <pc:sldMk cId="1774858867" sldId="1358"/>
        </pc:sldMkLst>
      </pc:sldChg>
      <pc:sldChg chg="del">
        <pc:chgData name="Umar Lone" userId="f595d8b7-38d8-4368-969a-4ad494059bb7" providerId="ADAL" clId="{69FADFB1-AE86-4EBA-9398-5A1E184CEF30}" dt="2020-09-10T12:45:08.688" v="10" actId="47"/>
        <pc:sldMkLst>
          <pc:docMk/>
          <pc:sldMk cId="2622584268" sldId="1359"/>
        </pc:sldMkLst>
      </pc:sldChg>
      <pc:sldChg chg="del">
        <pc:chgData name="Umar Lone" userId="f595d8b7-38d8-4368-969a-4ad494059bb7" providerId="ADAL" clId="{69FADFB1-AE86-4EBA-9398-5A1E184CEF30}" dt="2020-09-10T12:45:27.107" v="11" actId="47"/>
        <pc:sldMkLst>
          <pc:docMk/>
          <pc:sldMk cId="257852107" sldId="1360"/>
        </pc:sldMkLst>
      </pc:sldChg>
      <pc:sldChg chg="del">
        <pc:chgData name="Umar Lone" userId="f595d8b7-38d8-4368-969a-4ad494059bb7" providerId="ADAL" clId="{69FADFB1-AE86-4EBA-9398-5A1E184CEF30}" dt="2020-09-10T12:45:28.159" v="12" actId="47"/>
        <pc:sldMkLst>
          <pc:docMk/>
          <pc:sldMk cId="1203286781" sldId="1361"/>
        </pc:sldMkLst>
      </pc:sldChg>
      <pc:sldChg chg="del">
        <pc:chgData name="Umar Lone" userId="f595d8b7-38d8-4368-969a-4ad494059bb7" providerId="ADAL" clId="{69FADFB1-AE86-4EBA-9398-5A1E184CEF30}" dt="2020-09-10T12:45:53.038" v="16" actId="18676"/>
        <pc:sldMkLst>
          <pc:docMk/>
          <pc:sldMk cId="2327895493" sldId="1362"/>
        </pc:sldMkLst>
      </pc:sldChg>
      <pc:sldChg chg="del">
        <pc:chgData name="Umar Lone" userId="f595d8b7-38d8-4368-969a-4ad494059bb7" providerId="ADAL" clId="{69FADFB1-AE86-4EBA-9398-5A1E184CEF30}" dt="2020-09-10T12:45:53.038" v="16" actId="18676"/>
        <pc:sldMkLst>
          <pc:docMk/>
          <pc:sldMk cId="4120141128" sldId="1363"/>
        </pc:sldMkLst>
      </pc:sldChg>
      <pc:sldChg chg="del">
        <pc:chgData name="Umar Lone" userId="f595d8b7-38d8-4368-969a-4ad494059bb7" providerId="ADAL" clId="{69FADFB1-AE86-4EBA-9398-5A1E184CEF30}" dt="2020-09-10T12:45:53.038" v="16" actId="18676"/>
        <pc:sldMkLst>
          <pc:docMk/>
          <pc:sldMk cId="3927254031" sldId="1364"/>
        </pc:sldMkLst>
      </pc:sldChg>
      <pc:sldChg chg="del">
        <pc:chgData name="Umar Lone" userId="f595d8b7-38d8-4368-969a-4ad494059bb7" providerId="ADAL" clId="{69FADFB1-AE86-4EBA-9398-5A1E184CEF30}" dt="2020-09-10T12:45:53.038" v="16" actId="18676"/>
        <pc:sldMkLst>
          <pc:docMk/>
          <pc:sldMk cId="2301411859" sldId="1365"/>
        </pc:sldMkLst>
      </pc:sldChg>
      <pc:sldChg chg="del">
        <pc:chgData name="Umar Lone" userId="f595d8b7-38d8-4368-969a-4ad494059bb7" providerId="ADAL" clId="{69FADFB1-AE86-4EBA-9398-5A1E184CEF30}" dt="2020-09-10T12:45:53.038" v="16" actId="18676"/>
        <pc:sldMkLst>
          <pc:docMk/>
          <pc:sldMk cId="1237822936" sldId="1366"/>
        </pc:sldMkLst>
      </pc:sldChg>
      <pc:sldChg chg="del">
        <pc:chgData name="Umar Lone" userId="f595d8b7-38d8-4368-969a-4ad494059bb7" providerId="ADAL" clId="{69FADFB1-AE86-4EBA-9398-5A1E184CEF30}" dt="2020-09-10T12:45:53.038" v="16" actId="18676"/>
        <pc:sldMkLst>
          <pc:docMk/>
          <pc:sldMk cId="831578539" sldId="1367"/>
        </pc:sldMkLst>
      </pc:sldChg>
      <pc:sldChg chg="del">
        <pc:chgData name="Umar Lone" userId="f595d8b7-38d8-4368-969a-4ad494059bb7" providerId="ADAL" clId="{69FADFB1-AE86-4EBA-9398-5A1E184CEF30}" dt="2020-09-10T12:45:53.038" v="16" actId="18676"/>
        <pc:sldMkLst>
          <pc:docMk/>
          <pc:sldMk cId="743971095" sldId="1368"/>
        </pc:sldMkLst>
      </pc:sldChg>
      <pc:sldChg chg="del">
        <pc:chgData name="Umar Lone" userId="f595d8b7-38d8-4368-969a-4ad494059bb7" providerId="ADAL" clId="{69FADFB1-AE86-4EBA-9398-5A1E184CEF30}" dt="2020-09-10T12:45:53.038" v="16" actId="18676"/>
        <pc:sldMkLst>
          <pc:docMk/>
          <pc:sldMk cId="2856312802" sldId="1370"/>
        </pc:sldMkLst>
      </pc:sldChg>
      <pc:sldChg chg="del">
        <pc:chgData name="Umar Lone" userId="f595d8b7-38d8-4368-969a-4ad494059bb7" providerId="ADAL" clId="{69FADFB1-AE86-4EBA-9398-5A1E184CEF30}" dt="2020-09-10T12:45:53.038" v="16" actId="18676"/>
        <pc:sldMkLst>
          <pc:docMk/>
          <pc:sldMk cId="3244873314" sldId="1371"/>
        </pc:sldMkLst>
      </pc:sldChg>
      <pc:sldChg chg="del">
        <pc:chgData name="Umar Lone" userId="f595d8b7-38d8-4368-969a-4ad494059bb7" providerId="ADAL" clId="{69FADFB1-AE86-4EBA-9398-5A1E184CEF30}" dt="2020-09-10T12:45:53.038" v="16" actId="18676"/>
        <pc:sldMkLst>
          <pc:docMk/>
          <pc:sldMk cId="555841810" sldId="1372"/>
        </pc:sldMkLst>
      </pc:sldChg>
      <pc:sldChg chg="del">
        <pc:chgData name="Umar Lone" userId="f595d8b7-38d8-4368-969a-4ad494059bb7" providerId="ADAL" clId="{69FADFB1-AE86-4EBA-9398-5A1E184CEF30}" dt="2020-09-10T12:45:53.038" v="16" actId="18676"/>
        <pc:sldMkLst>
          <pc:docMk/>
          <pc:sldMk cId="3599537556" sldId="1373"/>
        </pc:sldMkLst>
      </pc:sldChg>
      <pc:sldChg chg="del">
        <pc:chgData name="Umar Lone" userId="f595d8b7-38d8-4368-969a-4ad494059bb7" providerId="ADAL" clId="{69FADFB1-AE86-4EBA-9398-5A1E184CEF30}" dt="2020-09-10T12:45:53.038" v="16" actId="18676"/>
        <pc:sldMkLst>
          <pc:docMk/>
          <pc:sldMk cId="2503665161" sldId="1374"/>
        </pc:sldMkLst>
      </pc:sldChg>
      <pc:sldChg chg="del">
        <pc:chgData name="Umar Lone" userId="f595d8b7-38d8-4368-969a-4ad494059bb7" providerId="ADAL" clId="{69FADFB1-AE86-4EBA-9398-5A1E184CEF30}" dt="2020-09-10T12:45:53.038" v="16" actId="18676"/>
        <pc:sldMkLst>
          <pc:docMk/>
          <pc:sldMk cId="2775066238" sldId="1375"/>
        </pc:sldMkLst>
      </pc:sldChg>
      <pc:sldChg chg="del">
        <pc:chgData name="Umar Lone" userId="f595d8b7-38d8-4368-969a-4ad494059bb7" providerId="ADAL" clId="{69FADFB1-AE86-4EBA-9398-5A1E184CEF30}" dt="2020-09-10T12:45:53.038" v="16" actId="18676"/>
        <pc:sldMkLst>
          <pc:docMk/>
          <pc:sldMk cId="3682032692" sldId="1376"/>
        </pc:sldMkLst>
      </pc:sldChg>
      <pc:sldChg chg="del">
        <pc:chgData name="Umar Lone" userId="f595d8b7-38d8-4368-969a-4ad494059bb7" providerId="ADAL" clId="{69FADFB1-AE86-4EBA-9398-5A1E184CEF30}" dt="2020-09-10T12:45:27.107" v="11" actId="47"/>
        <pc:sldMkLst>
          <pc:docMk/>
          <pc:sldMk cId="2070078623" sldId="1377"/>
        </pc:sldMkLst>
      </pc:sldChg>
      <pc:sldChg chg="modSp add del mod">
        <pc:chgData name="Umar Lone" userId="f595d8b7-38d8-4368-969a-4ad494059bb7" providerId="ADAL" clId="{69FADFB1-AE86-4EBA-9398-5A1E184CEF30}" dt="2020-09-10T12:49:02.326" v="368" actId="1076"/>
        <pc:sldMkLst>
          <pc:docMk/>
          <pc:sldMk cId="455993148" sldId="1393"/>
        </pc:sldMkLst>
        <pc:graphicFrameChg chg="mod modGraphic">
          <ac:chgData name="Umar Lone" userId="f595d8b7-38d8-4368-969a-4ad494059bb7" providerId="ADAL" clId="{69FADFB1-AE86-4EBA-9398-5A1E184CEF30}" dt="2020-09-10T12:49:02.326" v="368" actId="1076"/>
          <ac:graphicFrameMkLst>
            <pc:docMk/>
            <pc:sldMk cId="455993148" sldId="1393"/>
            <ac:graphicFrameMk id="5" creationId="{E63E259B-C6B6-4D54-9EE4-5691497B01A5}"/>
          </ac:graphicFrameMkLst>
        </pc:graphicFrameChg>
      </pc:sldChg>
    </pc:docChg>
  </pc:docChgLst>
  <pc:docChgLst>
    <pc:chgData name="Umar Lone" userId="f595d8b7-38d8-4368-969a-4ad494059bb7" providerId="ADAL" clId="{B3B36C83-5CB3-4A5F-8A00-DB08F44799BC}"/>
    <pc:docChg chg="undo custSel addSld delSld modSld sldOrd modSection">
      <pc:chgData name="Umar Lone" userId="f595d8b7-38d8-4368-969a-4ad494059bb7" providerId="ADAL" clId="{B3B36C83-5CB3-4A5F-8A00-DB08F44799BC}" dt="2020-05-29T07:40:51.665" v="3462" actId="680"/>
      <pc:docMkLst>
        <pc:docMk/>
      </pc:docMkLst>
      <pc:sldChg chg="del">
        <pc:chgData name="Umar Lone" userId="f595d8b7-38d8-4368-969a-4ad494059bb7" providerId="ADAL" clId="{B3B36C83-5CB3-4A5F-8A00-DB08F44799BC}" dt="2020-05-29T05:05:24.806" v="1166" actId="47"/>
        <pc:sldMkLst>
          <pc:docMk/>
          <pc:sldMk cId="3117840999" sldId="1057"/>
        </pc:sldMkLst>
      </pc:sldChg>
      <pc:sldChg chg="ord">
        <pc:chgData name="Umar Lone" userId="f595d8b7-38d8-4368-969a-4ad494059bb7" providerId="ADAL" clId="{B3B36C83-5CB3-4A5F-8A00-DB08F44799BC}" dt="2020-05-29T05:04:25.159" v="1162"/>
        <pc:sldMkLst>
          <pc:docMk/>
          <pc:sldMk cId="1388856072" sldId="1058"/>
        </pc:sldMkLst>
      </pc:sldChg>
      <pc:sldChg chg="del">
        <pc:chgData name="Umar Lone" userId="f595d8b7-38d8-4368-969a-4ad494059bb7" providerId="ADAL" clId="{B3B36C83-5CB3-4A5F-8A00-DB08F44799BC}" dt="2020-05-29T05:05:26.131" v="1167" actId="47"/>
        <pc:sldMkLst>
          <pc:docMk/>
          <pc:sldMk cId="3163469004" sldId="1059"/>
        </pc:sldMkLst>
      </pc:sldChg>
      <pc:sldChg chg="del">
        <pc:chgData name="Umar Lone" userId="f595d8b7-38d8-4368-969a-4ad494059bb7" providerId="ADAL" clId="{B3B36C83-5CB3-4A5F-8A00-DB08F44799BC}" dt="2020-05-29T05:23:02.844" v="2345" actId="47"/>
        <pc:sldMkLst>
          <pc:docMk/>
          <pc:sldMk cId="3206719647" sldId="1060"/>
        </pc:sldMkLst>
      </pc:sldChg>
      <pc:sldChg chg="del">
        <pc:chgData name="Umar Lone" userId="f595d8b7-38d8-4368-969a-4ad494059bb7" providerId="ADAL" clId="{B3B36C83-5CB3-4A5F-8A00-DB08F44799BC}" dt="2020-05-29T06:42:10.289" v="3230" actId="47"/>
        <pc:sldMkLst>
          <pc:docMk/>
          <pc:sldMk cId="3256694884" sldId="1061"/>
        </pc:sldMkLst>
      </pc:sldChg>
      <pc:sldChg chg="del">
        <pc:chgData name="Umar Lone" userId="f595d8b7-38d8-4368-969a-4ad494059bb7" providerId="ADAL" clId="{B3B36C83-5CB3-4A5F-8A00-DB08F44799BC}" dt="2020-05-29T06:42:10.289" v="3230" actId="47"/>
        <pc:sldMkLst>
          <pc:docMk/>
          <pc:sldMk cId="3597335280" sldId="1062"/>
        </pc:sldMkLst>
      </pc:sldChg>
      <pc:sldChg chg="modSp mod">
        <pc:chgData name="Umar Lone" userId="f595d8b7-38d8-4368-969a-4ad494059bb7" providerId="ADAL" clId="{B3B36C83-5CB3-4A5F-8A00-DB08F44799BC}" dt="2020-05-29T06:45:29.643" v="3459" actId="20577"/>
        <pc:sldMkLst>
          <pc:docMk/>
          <pc:sldMk cId="3935710252" sldId="1063"/>
        </pc:sldMkLst>
        <pc:spChg chg="mod">
          <ac:chgData name="Umar Lone" userId="f595d8b7-38d8-4368-969a-4ad494059bb7" providerId="ADAL" clId="{B3B36C83-5CB3-4A5F-8A00-DB08F44799BC}" dt="2020-05-29T06:42:20.960" v="3241" actId="20577"/>
          <ac:spMkLst>
            <pc:docMk/>
            <pc:sldMk cId="3935710252" sldId="1063"/>
            <ac:spMk id="2" creationId="{00000000-0000-0000-0000-000000000000}"/>
          </ac:spMkLst>
        </pc:spChg>
        <pc:spChg chg="mod">
          <ac:chgData name="Umar Lone" userId="f595d8b7-38d8-4368-969a-4ad494059bb7" providerId="ADAL" clId="{B3B36C83-5CB3-4A5F-8A00-DB08F44799BC}" dt="2020-05-29T06:45:29.643" v="3459" actId="20577"/>
          <ac:spMkLst>
            <pc:docMk/>
            <pc:sldMk cId="3935710252" sldId="1063"/>
            <ac:spMk id="3" creationId="{00000000-0000-0000-0000-000000000000}"/>
          </ac:spMkLst>
        </pc:spChg>
      </pc:sldChg>
      <pc:sldChg chg="del">
        <pc:chgData name="Umar Lone" userId="f595d8b7-38d8-4368-969a-4ad494059bb7" providerId="ADAL" clId="{B3B36C83-5CB3-4A5F-8A00-DB08F44799BC}" dt="2020-05-29T06:45:49.595" v="3461" actId="47"/>
        <pc:sldMkLst>
          <pc:docMk/>
          <pc:sldMk cId="3437725233" sldId="1064"/>
        </pc:sldMkLst>
      </pc:sldChg>
      <pc:sldChg chg="del">
        <pc:chgData name="Umar Lone" userId="f595d8b7-38d8-4368-969a-4ad494059bb7" providerId="ADAL" clId="{B3B36C83-5CB3-4A5F-8A00-DB08F44799BC}" dt="2020-05-29T06:45:47.887" v="3460" actId="47"/>
        <pc:sldMkLst>
          <pc:docMk/>
          <pc:sldMk cId="2463670799" sldId="1280"/>
        </pc:sldMkLst>
      </pc:sldChg>
      <pc:sldChg chg="modSp new mod">
        <pc:chgData name="Umar Lone" userId="f595d8b7-38d8-4368-969a-4ad494059bb7" providerId="ADAL" clId="{B3B36C83-5CB3-4A5F-8A00-DB08F44799BC}" dt="2020-05-28T07:15:11.766" v="547" actId="27636"/>
        <pc:sldMkLst>
          <pc:docMk/>
          <pc:sldMk cId="4262056595" sldId="1286"/>
        </pc:sldMkLst>
        <pc:spChg chg="mod">
          <ac:chgData name="Umar Lone" userId="f595d8b7-38d8-4368-969a-4ad494059bb7" providerId="ADAL" clId="{B3B36C83-5CB3-4A5F-8A00-DB08F44799BC}" dt="2020-05-28T07:11:40.294" v="17" actId="20577"/>
          <ac:spMkLst>
            <pc:docMk/>
            <pc:sldMk cId="4262056595" sldId="1286"/>
            <ac:spMk id="2" creationId="{EE9C0BC6-E5B8-41A8-93D3-7AFE661554E2}"/>
          </ac:spMkLst>
        </pc:spChg>
        <pc:spChg chg="mod">
          <ac:chgData name="Umar Lone" userId="f595d8b7-38d8-4368-969a-4ad494059bb7" providerId="ADAL" clId="{B3B36C83-5CB3-4A5F-8A00-DB08F44799BC}" dt="2020-05-28T07:15:11.766" v="547" actId="27636"/>
          <ac:spMkLst>
            <pc:docMk/>
            <pc:sldMk cId="4262056595" sldId="1286"/>
            <ac:spMk id="3" creationId="{DE12EA5D-BF7A-4FB6-9D04-0F1B1F94B9EF}"/>
          </ac:spMkLst>
        </pc:spChg>
      </pc:sldChg>
      <pc:sldChg chg="addSp delSp modSp new mod ord modTransition modClrScheme delAnim modAnim chgLayout">
        <pc:chgData name="Umar Lone" userId="f595d8b7-38d8-4368-969a-4ad494059bb7" providerId="ADAL" clId="{B3B36C83-5CB3-4A5F-8A00-DB08F44799BC}" dt="2020-05-28T07:40:42.964" v="869"/>
        <pc:sldMkLst>
          <pc:docMk/>
          <pc:sldMk cId="1474596253" sldId="1287"/>
        </pc:sldMkLst>
        <pc:spChg chg="mod ord">
          <ac:chgData name="Umar Lone" userId="f595d8b7-38d8-4368-969a-4ad494059bb7" providerId="ADAL" clId="{B3B36C83-5CB3-4A5F-8A00-DB08F44799BC}" dt="2020-05-28T07:40:37.557" v="868" actId="20577"/>
          <ac:spMkLst>
            <pc:docMk/>
            <pc:sldMk cId="1474596253" sldId="1287"/>
            <ac:spMk id="2" creationId="{3F74C059-98F2-44BE-BB75-97B919889367}"/>
          </ac:spMkLst>
        </pc:spChg>
        <pc:spChg chg="del">
          <ac:chgData name="Umar Lone" userId="f595d8b7-38d8-4368-969a-4ad494059bb7" providerId="ADAL" clId="{B3B36C83-5CB3-4A5F-8A00-DB08F44799BC}" dt="2020-05-28T07:15:27.783" v="555" actId="700"/>
          <ac:spMkLst>
            <pc:docMk/>
            <pc:sldMk cId="1474596253" sldId="1287"/>
            <ac:spMk id="3" creationId="{1BA450A7-9B9D-40E7-9237-43851486D252}"/>
          </ac:spMkLst>
        </pc:spChg>
        <pc:spChg chg="mod ord">
          <ac:chgData name="Umar Lone" userId="f595d8b7-38d8-4368-969a-4ad494059bb7" providerId="ADAL" clId="{B3B36C83-5CB3-4A5F-8A00-DB08F44799BC}" dt="2020-05-28T07:15:27.783" v="555" actId="700"/>
          <ac:spMkLst>
            <pc:docMk/>
            <pc:sldMk cId="1474596253" sldId="1287"/>
            <ac:spMk id="4" creationId="{6300A55A-FE52-4E6F-A411-0511008B54D9}"/>
          </ac:spMkLst>
        </pc:spChg>
        <pc:spChg chg="mod ord">
          <ac:chgData name="Umar Lone" userId="f595d8b7-38d8-4368-969a-4ad494059bb7" providerId="ADAL" clId="{B3B36C83-5CB3-4A5F-8A00-DB08F44799BC}" dt="2020-05-28T07:15:27.783" v="555" actId="700"/>
          <ac:spMkLst>
            <pc:docMk/>
            <pc:sldMk cId="1474596253" sldId="1287"/>
            <ac:spMk id="5" creationId="{5DC5812B-BE5E-4C77-BAFA-83E877C56A86}"/>
          </ac:spMkLst>
        </pc:spChg>
        <pc:spChg chg="mod">
          <ac:chgData name="Umar Lone" userId="f595d8b7-38d8-4368-969a-4ad494059bb7" providerId="ADAL" clId="{B3B36C83-5CB3-4A5F-8A00-DB08F44799BC}" dt="2020-05-28T07:20:58.263" v="640" actId="20577"/>
          <ac:spMkLst>
            <pc:docMk/>
            <pc:sldMk cId="1474596253" sldId="1287"/>
            <ac:spMk id="7" creationId="{E1939FDE-59BC-41A5-B1D3-FF0F67CA0C4B}"/>
          </ac:spMkLst>
        </pc:spChg>
        <pc:spChg chg="mod">
          <ac:chgData name="Umar Lone" userId="f595d8b7-38d8-4368-969a-4ad494059bb7" providerId="ADAL" clId="{B3B36C83-5CB3-4A5F-8A00-DB08F44799BC}" dt="2020-05-28T07:16:27.251" v="577" actId="14100"/>
          <ac:spMkLst>
            <pc:docMk/>
            <pc:sldMk cId="1474596253" sldId="1287"/>
            <ac:spMk id="8" creationId="{F7C7507F-1B59-40C0-B4BD-9FEC0F5177D5}"/>
          </ac:spMkLst>
        </pc:spChg>
        <pc:spChg chg="mod">
          <ac:chgData name="Umar Lone" userId="f595d8b7-38d8-4368-969a-4ad494059bb7" providerId="ADAL" clId="{B3B36C83-5CB3-4A5F-8A00-DB08F44799BC}" dt="2020-05-28T07:17:02.087" v="599" actId="20577"/>
          <ac:spMkLst>
            <pc:docMk/>
            <pc:sldMk cId="1474596253" sldId="1287"/>
            <ac:spMk id="10" creationId="{B85C71ED-D1C8-4D01-B3CE-C591C37D58C4}"/>
          </ac:spMkLst>
        </pc:spChg>
        <pc:spChg chg="mod">
          <ac:chgData name="Umar Lone" userId="f595d8b7-38d8-4368-969a-4ad494059bb7" providerId="ADAL" clId="{B3B36C83-5CB3-4A5F-8A00-DB08F44799BC}" dt="2020-05-28T07:16:53.538" v="584" actId="14100"/>
          <ac:spMkLst>
            <pc:docMk/>
            <pc:sldMk cId="1474596253" sldId="1287"/>
            <ac:spMk id="11" creationId="{F236DBC6-B7D6-45DF-B833-6ABE474BC53B}"/>
          </ac:spMkLst>
        </pc:spChg>
        <pc:spChg chg="mod">
          <ac:chgData name="Umar Lone" userId="f595d8b7-38d8-4368-969a-4ad494059bb7" providerId="ADAL" clId="{B3B36C83-5CB3-4A5F-8A00-DB08F44799BC}" dt="2020-05-28T07:23:24.354" v="683" actId="20577"/>
          <ac:spMkLst>
            <pc:docMk/>
            <pc:sldMk cId="1474596253" sldId="1287"/>
            <ac:spMk id="13" creationId="{BF157F34-567A-4A59-8E68-CE25DB245655}"/>
          </ac:spMkLst>
        </pc:spChg>
        <pc:spChg chg="mod">
          <ac:chgData name="Umar Lone" userId="f595d8b7-38d8-4368-969a-4ad494059bb7" providerId="ADAL" clId="{B3B36C83-5CB3-4A5F-8A00-DB08F44799BC}" dt="2020-05-28T07:24:06.402" v="695" actId="1076"/>
          <ac:spMkLst>
            <pc:docMk/>
            <pc:sldMk cId="1474596253" sldId="1287"/>
            <ac:spMk id="14" creationId="{E97581EA-21AC-4956-B90B-2D760D6DAE83}"/>
          </ac:spMkLst>
        </pc:spChg>
        <pc:spChg chg="mod">
          <ac:chgData name="Umar Lone" userId="f595d8b7-38d8-4368-969a-4ad494059bb7" providerId="ADAL" clId="{B3B36C83-5CB3-4A5F-8A00-DB08F44799BC}" dt="2020-05-28T07:22:58.330" v="668" actId="20577"/>
          <ac:spMkLst>
            <pc:docMk/>
            <pc:sldMk cId="1474596253" sldId="1287"/>
            <ac:spMk id="16" creationId="{C09E3F15-F402-4C47-8228-EE1EF339CCAB}"/>
          </ac:spMkLst>
        </pc:spChg>
        <pc:spChg chg="mod">
          <ac:chgData name="Umar Lone" userId="f595d8b7-38d8-4368-969a-4ad494059bb7" providerId="ADAL" clId="{B3B36C83-5CB3-4A5F-8A00-DB08F44799BC}" dt="2020-05-28T07:23:10.732" v="670" actId="14100"/>
          <ac:spMkLst>
            <pc:docMk/>
            <pc:sldMk cId="1474596253" sldId="1287"/>
            <ac:spMk id="17" creationId="{7441BCD7-8562-4954-91F1-65011EF9A583}"/>
          </ac:spMkLst>
        </pc:spChg>
        <pc:spChg chg="mod">
          <ac:chgData name="Umar Lone" userId="f595d8b7-38d8-4368-969a-4ad494059bb7" providerId="ADAL" clId="{B3B36C83-5CB3-4A5F-8A00-DB08F44799BC}" dt="2020-05-28T07:18:21.374" v="617" actId="571"/>
          <ac:spMkLst>
            <pc:docMk/>
            <pc:sldMk cId="1474596253" sldId="1287"/>
            <ac:spMk id="19" creationId="{523BA94E-71F8-4F2C-81A3-6E880D410695}"/>
          </ac:spMkLst>
        </pc:spChg>
        <pc:spChg chg="mod">
          <ac:chgData name="Umar Lone" userId="f595d8b7-38d8-4368-969a-4ad494059bb7" providerId="ADAL" clId="{B3B36C83-5CB3-4A5F-8A00-DB08F44799BC}" dt="2020-05-28T07:18:21.374" v="617" actId="571"/>
          <ac:spMkLst>
            <pc:docMk/>
            <pc:sldMk cId="1474596253" sldId="1287"/>
            <ac:spMk id="20" creationId="{71BD0AF7-BF46-4D24-9436-77FEDDF356A5}"/>
          </ac:spMkLst>
        </pc:spChg>
        <pc:spChg chg="mod">
          <ac:chgData name="Umar Lone" userId="f595d8b7-38d8-4368-969a-4ad494059bb7" providerId="ADAL" clId="{B3B36C83-5CB3-4A5F-8A00-DB08F44799BC}" dt="2020-05-28T07:18:31.940" v="618" actId="571"/>
          <ac:spMkLst>
            <pc:docMk/>
            <pc:sldMk cId="1474596253" sldId="1287"/>
            <ac:spMk id="22" creationId="{AF32368E-77AA-4883-BFC7-F2C3EE273FFF}"/>
          </ac:spMkLst>
        </pc:spChg>
        <pc:spChg chg="mod">
          <ac:chgData name="Umar Lone" userId="f595d8b7-38d8-4368-969a-4ad494059bb7" providerId="ADAL" clId="{B3B36C83-5CB3-4A5F-8A00-DB08F44799BC}" dt="2020-05-28T07:18:31.940" v="618" actId="571"/>
          <ac:spMkLst>
            <pc:docMk/>
            <pc:sldMk cId="1474596253" sldId="1287"/>
            <ac:spMk id="23" creationId="{D4EE858A-EE15-4FE6-A94F-4ACBFBFFAB82}"/>
          </ac:spMkLst>
        </pc:spChg>
        <pc:spChg chg="mod">
          <ac:chgData name="Umar Lone" userId="f595d8b7-38d8-4368-969a-4ad494059bb7" providerId="ADAL" clId="{B3B36C83-5CB3-4A5F-8A00-DB08F44799BC}" dt="2020-05-28T07:18:31.940" v="618" actId="571"/>
          <ac:spMkLst>
            <pc:docMk/>
            <pc:sldMk cId="1474596253" sldId="1287"/>
            <ac:spMk id="25" creationId="{DEE2717D-E12F-46E6-A371-02C22DA9B246}"/>
          </ac:spMkLst>
        </pc:spChg>
        <pc:spChg chg="mod">
          <ac:chgData name="Umar Lone" userId="f595d8b7-38d8-4368-969a-4ad494059bb7" providerId="ADAL" clId="{B3B36C83-5CB3-4A5F-8A00-DB08F44799BC}" dt="2020-05-28T07:18:31.940" v="618" actId="571"/>
          <ac:spMkLst>
            <pc:docMk/>
            <pc:sldMk cId="1474596253" sldId="1287"/>
            <ac:spMk id="26" creationId="{37E4EC74-486E-4D12-BDCF-C358DCB15E2F}"/>
          </ac:spMkLst>
        </pc:spChg>
        <pc:spChg chg="add mod">
          <ac:chgData name="Umar Lone" userId="f595d8b7-38d8-4368-969a-4ad494059bb7" providerId="ADAL" clId="{B3B36C83-5CB3-4A5F-8A00-DB08F44799BC}" dt="2020-05-28T07:23:19.987" v="671" actId="1076"/>
          <ac:spMkLst>
            <pc:docMk/>
            <pc:sldMk cId="1474596253" sldId="1287"/>
            <ac:spMk id="27" creationId="{F674FAF8-B1AF-4782-BF31-6FF0849948A8}"/>
          </ac:spMkLst>
        </pc:spChg>
        <pc:spChg chg="add mod">
          <ac:chgData name="Umar Lone" userId="f595d8b7-38d8-4368-969a-4ad494059bb7" providerId="ADAL" clId="{B3B36C83-5CB3-4A5F-8A00-DB08F44799BC}" dt="2020-05-28T07:23:19.987" v="671" actId="1076"/>
          <ac:spMkLst>
            <pc:docMk/>
            <pc:sldMk cId="1474596253" sldId="1287"/>
            <ac:spMk id="28" creationId="{295DC8CF-EBC5-4B20-9EC6-628F55BB6C98}"/>
          </ac:spMkLst>
        </pc:spChg>
        <pc:spChg chg="add mod">
          <ac:chgData name="Umar Lone" userId="f595d8b7-38d8-4368-969a-4ad494059bb7" providerId="ADAL" clId="{B3B36C83-5CB3-4A5F-8A00-DB08F44799BC}" dt="2020-05-28T07:23:19.987" v="671" actId="1076"/>
          <ac:spMkLst>
            <pc:docMk/>
            <pc:sldMk cId="1474596253" sldId="1287"/>
            <ac:spMk id="29" creationId="{9089BEC6-D58B-4F9D-934D-5EB425D69FA8}"/>
          </ac:spMkLst>
        </pc:spChg>
        <pc:grpChg chg="add mod">
          <ac:chgData name="Umar Lone" userId="f595d8b7-38d8-4368-969a-4ad494059bb7" providerId="ADAL" clId="{B3B36C83-5CB3-4A5F-8A00-DB08F44799BC}" dt="2020-05-28T07:23:35.671" v="689" actId="1076"/>
          <ac:grpSpMkLst>
            <pc:docMk/>
            <pc:sldMk cId="1474596253" sldId="1287"/>
            <ac:grpSpMk id="6" creationId="{7BFD0A45-47D1-4B0B-AEDA-04A9EA461573}"/>
          </ac:grpSpMkLst>
        </pc:grpChg>
        <pc:grpChg chg="add del mod">
          <ac:chgData name="Umar Lone" userId="f595d8b7-38d8-4368-969a-4ad494059bb7" providerId="ADAL" clId="{B3B36C83-5CB3-4A5F-8A00-DB08F44799BC}" dt="2020-05-28T07:20:37.818" v="636" actId="478"/>
          <ac:grpSpMkLst>
            <pc:docMk/>
            <pc:sldMk cId="1474596253" sldId="1287"/>
            <ac:grpSpMk id="9" creationId="{156D543D-DB65-4E0F-8471-BCB87AB4432E}"/>
          </ac:grpSpMkLst>
        </pc:grpChg>
        <pc:grpChg chg="add mod ord">
          <ac:chgData name="Umar Lone" userId="f595d8b7-38d8-4368-969a-4ad494059bb7" providerId="ADAL" clId="{B3B36C83-5CB3-4A5F-8A00-DB08F44799BC}" dt="2020-05-28T07:24:02.177" v="692" actId="14100"/>
          <ac:grpSpMkLst>
            <pc:docMk/>
            <pc:sldMk cId="1474596253" sldId="1287"/>
            <ac:grpSpMk id="12" creationId="{3C8A6097-B256-483C-8063-1CDE6E1E1111}"/>
          </ac:grpSpMkLst>
        </pc:grpChg>
        <pc:grpChg chg="add mod">
          <ac:chgData name="Umar Lone" userId="f595d8b7-38d8-4368-969a-4ad494059bb7" providerId="ADAL" clId="{B3B36C83-5CB3-4A5F-8A00-DB08F44799BC}" dt="2020-05-28T07:23:06.414" v="669" actId="1076"/>
          <ac:grpSpMkLst>
            <pc:docMk/>
            <pc:sldMk cId="1474596253" sldId="1287"/>
            <ac:grpSpMk id="15" creationId="{F9FE31F9-86A3-472A-BCB4-12D0A0DB1B02}"/>
          </ac:grpSpMkLst>
        </pc:grpChg>
        <pc:grpChg chg="add del mod">
          <ac:chgData name="Umar Lone" userId="f595d8b7-38d8-4368-969a-4ad494059bb7" providerId="ADAL" clId="{B3B36C83-5CB3-4A5F-8A00-DB08F44799BC}" dt="2020-05-28T07:19:43.199" v="629" actId="478"/>
          <ac:grpSpMkLst>
            <pc:docMk/>
            <pc:sldMk cId="1474596253" sldId="1287"/>
            <ac:grpSpMk id="18" creationId="{57752903-8BAC-455E-9659-AC0173C02E4D}"/>
          </ac:grpSpMkLst>
        </pc:grpChg>
        <pc:grpChg chg="add del mod">
          <ac:chgData name="Umar Lone" userId="f595d8b7-38d8-4368-969a-4ad494059bb7" providerId="ADAL" clId="{B3B36C83-5CB3-4A5F-8A00-DB08F44799BC}" dt="2020-05-28T07:19:45.341" v="631" actId="478"/>
          <ac:grpSpMkLst>
            <pc:docMk/>
            <pc:sldMk cId="1474596253" sldId="1287"/>
            <ac:grpSpMk id="21" creationId="{860E4FD4-3695-46F5-B244-31DAB6C4B28D}"/>
          </ac:grpSpMkLst>
        </pc:grpChg>
        <pc:grpChg chg="add del mod">
          <ac:chgData name="Umar Lone" userId="f595d8b7-38d8-4368-969a-4ad494059bb7" providerId="ADAL" clId="{B3B36C83-5CB3-4A5F-8A00-DB08F44799BC}" dt="2020-05-28T07:19:44.215" v="630" actId="478"/>
          <ac:grpSpMkLst>
            <pc:docMk/>
            <pc:sldMk cId="1474596253" sldId="1287"/>
            <ac:grpSpMk id="24" creationId="{8338A94C-A355-4A57-961E-D270DA38D999}"/>
          </ac:grpSpMkLst>
        </pc:grpChg>
      </pc:sldChg>
      <pc:sldChg chg="addSp modSp new mod">
        <pc:chgData name="Umar Lone" userId="f595d8b7-38d8-4368-969a-4ad494059bb7" providerId="ADAL" clId="{B3B36C83-5CB3-4A5F-8A00-DB08F44799BC}" dt="2020-05-29T05:05:08.325" v="1165" actId="1076"/>
        <pc:sldMkLst>
          <pc:docMk/>
          <pc:sldMk cId="2794817971" sldId="1288"/>
        </pc:sldMkLst>
        <pc:spChg chg="mod">
          <ac:chgData name="Umar Lone" userId="f595d8b7-38d8-4368-969a-4ad494059bb7" providerId="ADAL" clId="{B3B36C83-5CB3-4A5F-8A00-DB08F44799BC}" dt="2020-05-28T07:40:17.039" v="851" actId="20577"/>
          <ac:spMkLst>
            <pc:docMk/>
            <pc:sldMk cId="2794817971" sldId="1288"/>
            <ac:spMk id="2" creationId="{315E4BF7-E4DB-43FF-B70C-95AC3282A097}"/>
          </ac:spMkLst>
        </pc:spChg>
        <pc:spChg chg="add mod">
          <ac:chgData name="Umar Lone" userId="f595d8b7-38d8-4368-969a-4ad494059bb7" providerId="ADAL" clId="{B3B36C83-5CB3-4A5F-8A00-DB08F44799BC}" dt="2020-05-29T05:05:08.325" v="1165" actId="1076"/>
          <ac:spMkLst>
            <pc:docMk/>
            <pc:sldMk cId="2794817971" sldId="1288"/>
            <ac:spMk id="6" creationId="{E46E9E21-8A77-4173-A5F5-A97EAC17D663}"/>
          </ac:spMkLst>
        </pc:spChg>
        <pc:spChg chg="add mod">
          <ac:chgData name="Umar Lone" userId="f595d8b7-38d8-4368-969a-4ad494059bb7" providerId="ADAL" clId="{B3B36C83-5CB3-4A5F-8A00-DB08F44799BC}" dt="2020-05-28T07:39:52.823" v="836" actId="113"/>
          <ac:spMkLst>
            <pc:docMk/>
            <pc:sldMk cId="2794817971" sldId="1288"/>
            <ac:spMk id="7" creationId="{C8422A20-5803-43AE-A7CB-69A1DFC34685}"/>
          </ac:spMkLst>
        </pc:spChg>
        <pc:spChg chg="add mod">
          <ac:chgData name="Umar Lone" userId="f595d8b7-38d8-4368-969a-4ad494059bb7" providerId="ADAL" clId="{B3B36C83-5CB3-4A5F-8A00-DB08F44799BC}" dt="2020-05-28T07:40:02.227" v="840" actId="113"/>
          <ac:spMkLst>
            <pc:docMk/>
            <pc:sldMk cId="2794817971" sldId="1288"/>
            <ac:spMk id="8" creationId="{C5E102FE-9D1F-4267-81E8-5C2946EDEC70}"/>
          </ac:spMkLst>
        </pc:spChg>
        <pc:spChg chg="add mod">
          <ac:chgData name="Umar Lone" userId="f595d8b7-38d8-4368-969a-4ad494059bb7" providerId="ADAL" clId="{B3B36C83-5CB3-4A5F-8A00-DB08F44799BC}" dt="2020-05-28T07:40:04.819" v="841" actId="404"/>
          <ac:spMkLst>
            <pc:docMk/>
            <pc:sldMk cId="2794817971" sldId="1288"/>
            <ac:spMk id="9" creationId="{B984AB9E-0577-4662-9AB2-C09FD4FACAB6}"/>
          </ac:spMkLst>
        </pc:spChg>
        <pc:spChg chg="add mod">
          <ac:chgData name="Umar Lone" userId="f595d8b7-38d8-4368-969a-4ad494059bb7" providerId="ADAL" clId="{B3B36C83-5CB3-4A5F-8A00-DB08F44799BC}" dt="2020-05-28T07:40:06.361" v="842" actId="404"/>
          <ac:spMkLst>
            <pc:docMk/>
            <pc:sldMk cId="2794817971" sldId="1288"/>
            <ac:spMk id="10" creationId="{E5614391-D5F0-4563-8A26-AAC05D70938D}"/>
          </ac:spMkLst>
        </pc:spChg>
        <pc:spChg chg="add mod">
          <ac:chgData name="Umar Lone" userId="f595d8b7-38d8-4368-969a-4ad494059bb7" providerId="ADAL" clId="{B3B36C83-5CB3-4A5F-8A00-DB08F44799BC}" dt="2020-05-28T07:40:07.586" v="843" actId="404"/>
          <ac:spMkLst>
            <pc:docMk/>
            <pc:sldMk cId="2794817971" sldId="1288"/>
            <ac:spMk id="11" creationId="{6C206F53-87EA-4FAE-8F4B-3EBC4D814918}"/>
          </ac:spMkLst>
        </pc:spChg>
        <pc:spChg chg="add mod">
          <ac:chgData name="Umar Lone" userId="f595d8b7-38d8-4368-969a-4ad494059bb7" providerId="ADAL" clId="{B3B36C83-5CB3-4A5F-8A00-DB08F44799BC}" dt="2020-05-28T07:40:08.399" v="844" actId="404"/>
          <ac:spMkLst>
            <pc:docMk/>
            <pc:sldMk cId="2794817971" sldId="1288"/>
            <ac:spMk id="12" creationId="{36A85833-1ECE-491E-A411-36D1490110B4}"/>
          </ac:spMkLst>
        </pc:spChg>
        <pc:spChg chg="add mod">
          <ac:chgData name="Umar Lone" userId="f595d8b7-38d8-4368-969a-4ad494059bb7" providerId="ADAL" clId="{B3B36C83-5CB3-4A5F-8A00-DB08F44799BC}" dt="2020-05-28T07:39:55.315" v="837" actId="113"/>
          <ac:spMkLst>
            <pc:docMk/>
            <pc:sldMk cId="2794817971" sldId="1288"/>
            <ac:spMk id="42" creationId="{C75D280E-25FD-4375-B8E1-E7F692574EC0}"/>
          </ac:spMkLst>
        </pc:spChg>
        <pc:spChg chg="add mod">
          <ac:chgData name="Umar Lone" userId="f595d8b7-38d8-4368-969a-4ad494059bb7" providerId="ADAL" clId="{B3B36C83-5CB3-4A5F-8A00-DB08F44799BC}" dt="2020-05-28T07:39:56.347" v="838" actId="113"/>
          <ac:spMkLst>
            <pc:docMk/>
            <pc:sldMk cId="2794817971" sldId="1288"/>
            <ac:spMk id="45" creationId="{E1BD5A2A-F242-4D41-A783-3C1525CD06BA}"/>
          </ac:spMkLst>
        </pc:spChg>
        <pc:picChg chg="add mod">
          <ac:chgData name="Umar Lone" userId="f595d8b7-38d8-4368-969a-4ad494059bb7" providerId="ADAL" clId="{B3B36C83-5CB3-4A5F-8A00-DB08F44799BC}" dt="2020-05-28T07:40:26.492" v="853" actId="1076"/>
          <ac:picMkLst>
            <pc:docMk/>
            <pc:sldMk cId="2794817971" sldId="1288"/>
            <ac:picMk id="5" creationId="{51441A58-CC2D-4710-B5DB-61D4D6CFFE57}"/>
          </ac:picMkLst>
        </pc:picChg>
        <pc:cxnChg chg="add mod">
          <ac:chgData name="Umar Lone" userId="f595d8b7-38d8-4368-969a-4ad494059bb7" providerId="ADAL" clId="{B3B36C83-5CB3-4A5F-8A00-DB08F44799BC}" dt="2020-05-28T07:39:27.754" v="819" actId="14100"/>
          <ac:cxnSpMkLst>
            <pc:docMk/>
            <pc:sldMk cId="2794817971" sldId="1288"/>
            <ac:cxnSpMk id="14" creationId="{CB01F7D1-21AE-4CD6-969A-2C93BE4C9670}"/>
          </ac:cxnSpMkLst>
        </pc:cxnChg>
        <pc:cxnChg chg="add mod">
          <ac:chgData name="Umar Lone" userId="f595d8b7-38d8-4368-969a-4ad494059bb7" providerId="ADAL" clId="{B3B36C83-5CB3-4A5F-8A00-DB08F44799BC}" dt="2020-05-28T07:39:05.564" v="810" actId="14100"/>
          <ac:cxnSpMkLst>
            <pc:docMk/>
            <pc:sldMk cId="2794817971" sldId="1288"/>
            <ac:cxnSpMk id="22" creationId="{0A4638E6-0B56-49A5-B33A-5093EED96D9E}"/>
          </ac:cxnSpMkLst>
        </pc:cxnChg>
        <pc:cxnChg chg="add mod">
          <ac:chgData name="Umar Lone" userId="f595d8b7-38d8-4368-969a-4ad494059bb7" providerId="ADAL" clId="{B3B36C83-5CB3-4A5F-8A00-DB08F44799BC}" dt="2020-05-28T07:39:52.326" v="835" actId="403"/>
          <ac:cxnSpMkLst>
            <pc:docMk/>
            <pc:sldMk cId="2794817971" sldId="1288"/>
            <ac:cxnSpMk id="24" creationId="{CF337BB8-575D-4A3C-B3A8-2FA070B36F6A}"/>
          </ac:cxnSpMkLst>
        </pc:cxnChg>
        <pc:cxnChg chg="add mod">
          <ac:chgData name="Umar Lone" userId="f595d8b7-38d8-4368-969a-4ad494059bb7" providerId="ADAL" clId="{B3B36C83-5CB3-4A5F-8A00-DB08F44799BC}" dt="2020-05-28T07:37:40.503" v="792" actId="571"/>
          <ac:cxnSpMkLst>
            <pc:docMk/>
            <pc:sldMk cId="2794817971" sldId="1288"/>
            <ac:cxnSpMk id="26" creationId="{618973C3-9209-4274-A2D9-CE833756F28D}"/>
          </ac:cxnSpMkLst>
        </pc:cxnChg>
        <pc:cxnChg chg="add mod">
          <ac:chgData name="Umar Lone" userId="f595d8b7-38d8-4368-969a-4ad494059bb7" providerId="ADAL" clId="{B3B36C83-5CB3-4A5F-8A00-DB08F44799BC}" dt="2020-05-28T07:37:50.160" v="796" actId="14100"/>
          <ac:cxnSpMkLst>
            <pc:docMk/>
            <pc:sldMk cId="2794817971" sldId="1288"/>
            <ac:cxnSpMk id="27" creationId="{6C6C224F-939C-4D4A-A034-C0363B7DA7C8}"/>
          </ac:cxnSpMkLst>
        </pc:cxnChg>
        <pc:cxnChg chg="add mod">
          <ac:chgData name="Umar Lone" userId="f595d8b7-38d8-4368-969a-4ad494059bb7" providerId="ADAL" clId="{B3B36C83-5CB3-4A5F-8A00-DB08F44799BC}" dt="2020-05-28T07:38:26.260" v="802" actId="14100"/>
          <ac:cxnSpMkLst>
            <pc:docMk/>
            <pc:sldMk cId="2794817971" sldId="1288"/>
            <ac:cxnSpMk id="31" creationId="{846F5C4A-83C7-4FF1-BD4D-4F3F1DD044D8}"/>
          </ac:cxnSpMkLst>
        </pc:cxnChg>
        <pc:cxnChg chg="add mod">
          <ac:chgData name="Umar Lone" userId="f595d8b7-38d8-4368-969a-4ad494059bb7" providerId="ADAL" clId="{B3B36C83-5CB3-4A5F-8A00-DB08F44799BC}" dt="2020-05-28T07:38:20.817" v="801" actId="571"/>
          <ac:cxnSpMkLst>
            <pc:docMk/>
            <pc:sldMk cId="2794817971" sldId="1288"/>
            <ac:cxnSpMk id="33" creationId="{C59B9C93-7553-4289-A6D5-0EAB7309EBD7}"/>
          </ac:cxnSpMkLst>
        </pc:cxnChg>
        <pc:cxnChg chg="add mod">
          <ac:chgData name="Umar Lone" userId="f595d8b7-38d8-4368-969a-4ad494059bb7" providerId="ADAL" clId="{B3B36C83-5CB3-4A5F-8A00-DB08F44799BC}" dt="2020-05-28T07:38:29.352" v="803" actId="571"/>
          <ac:cxnSpMkLst>
            <pc:docMk/>
            <pc:sldMk cId="2794817971" sldId="1288"/>
            <ac:cxnSpMk id="35" creationId="{151ACCA2-37AD-435E-B85E-D0702BCF7334}"/>
          </ac:cxnSpMkLst>
        </pc:cxnChg>
        <pc:cxnChg chg="add mod">
          <ac:chgData name="Umar Lone" userId="f595d8b7-38d8-4368-969a-4ad494059bb7" providerId="ADAL" clId="{B3B36C83-5CB3-4A5F-8A00-DB08F44799BC}" dt="2020-05-28T07:38:49.872" v="807" actId="14100"/>
          <ac:cxnSpMkLst>
            <pc:docMk/>
            <pc:sldMk cId="2794817971" sldId="1288"/>
            <ac:cxnSpMk id="36" creationId="{E03D7F78-62E7-4AC8-9ABD-7DAB2BB42B02}"/>
          </ac:cxnSpMkLst>
        </pc:cxnChg>
        <pc:cxnChg chg="add mod">
          <ac:chgData name="Umar Lone" userId="f595d8b7-38d8-4368-969a-4ad494059bb7" providerId="ADAL" clId="{B3B36C83-5CB3-4A5F-8A00-DB08F44799BC}" dt="2020-05-28T07:38:41.277" v="805" actId="571"/>
          <ac:cxnSpMkLst>
            <pc:docMk/>
            <pc:sldMk cId="2794817971" sldId="1288"/>
            <ac:cxnSpMk id="37" creationId="{0883C168-EDB9-45F0-82F4-FD71A40781FE}"/>
          </ac:cxnSpMkLst>
        </pc:cxnChg>
        <pc:cxnChg chg="add mod">
          <ac:chgData name="Umar Lone" userId="f595d8b7-38d8-4368-969a-4ad494059bb7" providerId="ADAL" clId="{B3B36C83-5CB3-4A5F-8A00-DB08F44799BC}" dt="2020-05-28T07:38:41.277" v="805" actId="571"/>
          <ac:cxnSpMkLst>
            <pc:docMk/>
            <pc:sldMk cId="2794817971" sldId="1288"/>
            <ac:cxnSpMk id="38" creationId="{04AC4C12-5C34-48E7-BE3F-9DF98162136F}"/>
          </ac:cxnSpMkLst>
        </pc:cxnChg>
        <pc:cxnChg chg="add mod">
          <ac:chgData name="Umar Lone" userId="f595d8b7-38d8-4368-969a-4ad494059bb7" providerId="ADAL" clId="{B3B36C83-5CB3-4A5F-8A00-DB08F44799BC}" dt="2020-05-28T07:39:33.374" v="820" actId="571"/>
          <ac:cxnSpMkLst>
            <pc:docMk/>
            <pc:sldMk cId="2794817971" sldId="1288"/>
            <ac:cxnSpMk id="44" creationId="{50694FDC-048B-4484-AD3A-933C4A390B55}"/>
          </ac:cxnSpMkLst>
        </pc:cxnChg>
      </pc:sldChg>
      <pc:sldChg chg="addSp modSp new mod modClrScheme chgLayout">
        <pc:chgData name="Umar Lone" userId="f595d8b7-38d8-4368-969a-4ad494059bb7" providerId="ADAL" clId="{B3B36C83-5CB3-4A5F-8A00-DB08F44799BC}" dt="2020-05-28T07:41:52.329" v="1041" actId="5793"/>
        <pc:sldMkLst>
          <pc:docMk/>
          <pc:sldMk cId="2726239120" sldId="1289"/>
        </pc:sldMkLst>
        <pc:spChg chg="mod ord">
          <ac:chgData name="Umar Lone" userId="f595d8b7-38d8-4368-969a-4ad494059bb7" providerId="ADAL" clId="{B3B36C83-5CB3-4A5F-8A00-DB08F44799BC}" dt="2020-05-28T07:40:51.480" v="884" actId="700"/>
          <ac:spMkLst>
            <pc:docMk/>
            <pc:sldMk cId="2726239120" sldId="1289"/>
            <ac:spMk id="2" creationId="{7167FAC5-E2D4-4CFE-B728-373D8B72BDF0}"/>
          </ac:spMkLst>
        </pc:spChg>
        <pc:spChg chg="mod ord">
          <ac:chgData name="Umar Lone" userId="f595d8b7-38d8-4368-969a-4ad494059bb7" providerId="ADAL" clId="{B3B36C83-5CB3-4A5F-8A00-DB08F44799BC}" dt="2020-05-28T07:40:51.480" v="884" actId="700"/>
          <ac:spMkLst>
            <pc:docMk/>
            <pc:sldMk cId="2726239120" sldId="1289"/>
            <ac:spMk id="3" creationId="{7F2EF8C4-6EC7-4A76-A390-C14C85E9AC76}"/>
          </ac:spMkLst>
        </pc:spChg>
        <pc:spChg chg="mod ord">
          <ac:chgData name="Umar Lone" userId="f595d8b7-38d8-4368-969a-4ad494059bb7" providerId="ADAL" clId="{B3B36C83-5CB3-4A5F-8A00-DB08F44799BC}" dt="2020-05-28T07:40:51.480" v="884" actId="700"/>
          <ac:spMkLst>
            <pc:docMk/>
            <pc:sldMk cId="2726239120" sldId="1289"/>
            <ac:spMk id="4" creationId="{C10A959B-1BF1-44E5-81A3-3462B82971E3}"/>
          </ac:spMkLst>
        </pc:spChg>
        <pc:spChg chg="add mod ord">
          <ac:chgData name="Umar Lone" userId="f595d8b7-38d8-4368-969a-4ad494059bb7" providerId="ADAL" clId="{B3B36C83-5CB3-4A5F-8A00-DB08F44799BC}" dt="2020-05-28T07:41:52.329" v="1041" actId="5793"/>
          <ac:spMkLst>
            <pc:docMk/>
            <pc:sldMk cId="2726239120" sldId="1289"/>
            <ac:spMk id="5" creationId="{D5158553-FF61-46E1-972D-129ADB51C594}"/>
          </ac:spMkLst>
        </pc:spChg>
      </pc:sldChg>
      <pc:sldChg chg="addSp modSp new mod">
        <pc:chgData name="Umar Lone" userId="f595d8b7-38d8-4368-969a-4ad494059bb7" providerId="ADAL" clId="{B3B36C83-5CB3-4A5F-8A00-DB08F44799BC}" dt="2020-05-29T05:04:52.660" v="1163" actId="207"/>
        <pc:sldMkLst>
          <pc:docMk/>
          <pc:sldMk cId="98690268" sldId="1290"/>
        </pc:sldMkLst>
        <pc:spChg chg="mod">
          <ac:chgData name="Umar Lone" userId="f595d8b7-38d8-4368-969a-4ad494059bb7" providerId="ADAL" clId="{B3B36C83-5CB3-4A5F-8A00-DB08F44799BC}" dt="2020-05-29T05:02:22.368" v="1152" actId="20577"/>
          <ac:spMkLst>
            <pc:docMk/>
            <pc:sldMk cId="98690268" sldId="1290"/>
            <ac:spMk id="2" creationId="{859F3D66-DA98-4B13-8262-EC3D9E640AB7}"/>
          </ac:spMkLst>
        </pc:spChg>
        <pc:spChg chg="add mod">
          <ac:chgData name="Umar Lone" userId="f595d8b7-38d8-4368-969a-4ad494059bb7" providerId="ADAL" clId="{B3B36C83-5CB3-4A5F-8A00-DB08F44799BC}" dt="2020-05-29T05:04:52.660" v="1163" actId="207"/>
          <ac:spMkLst>
            <pc:docMk/>
            <pc:sldMk cId="98690268" sldId="1290"/>
            <ac:spMk id="5" creationId="{5F95C74D-8468-412A-9D99-8D0207C13A85}"/>
          </ac:spMkLst>
        </pc:spChg>
        <pc:spChg chg="add mod">
          <ac:chgData name="Umar Lone" userId="f595d8b7-38d8-4368-969a-4ad494059bb7" providerId="ADAL" clId="{B3B36C83-5CB3-4A5F-8A00-DB08F44799BC}" dt="2020-05-29T05:04:52.660" v="1163" actId="207"/>
          <ac:spMkLst>
            <pc:docMk/>
            <pc:sldMk cId="98690268" sldId="1290"/>
            <ac:spMk id="6" creationId="{C3D92409-6952-4F79-8C16-8D2128CA7630}"/>
          </ac:spMkLst>
        </pc:spChg>
        <pc:spChg chg="add mod">
          <ac:chgData name="Umar Lone" userId="f595d8b7-38d8-4368-969a-4ad494059bb7" providerId="ADAL" clId="{B3B36C83-5CB3-4A5F-8A00-DB08F44799BC}" dt="2020-05-29T05:04:52.660" v="1163" actId="207"/>
          <ac:spMkLst>
            <pc:docMk/>
            <pc:sldMk cId="98690268" sldId="1290"/>
            <ac:spMk id="7" creationId="{2948953A-41A0-414F-A99D-C7E8E8161B40}"/>
          </ac:spMkLst>
        </pc:spChg>
        <pc:spChg chg="add mod">
          <ac:chgData name="Umar Lone" userId="f595d8b7-38d8-4368-969a-4ad494059bb7" providerId="ADAL" clId="{B3B36C83-5CB3-4A5F-8A00-DB08F44799BC}" dt="2020-05-29T05:04:52.660" v="1163" actId="207"/>
          <ac:spMkLst>
            <pc:docMk/>
            <pc:sldMk cId="98690268" sldId="1290"/>
            <ac:spMk id="8" creationId="{E3A071F0-C7C2-4AD9-A4AF-B8ABD686AA42}"/>
          </ac:spMkLst>
        </pc:spChg>
        <pc:spChg chg="add mod">
          <ac:chgData name="Umar Lone" userId="f595d8b7-38d8-4368-969a-4ad494059bb7" providerId="ADAL" clId="{B3B36C83-5CB3-4A5F-8A00-DB08F44799BC}" dt="2020-05-29T05:04:52.660" v="1163" actId="207"/>
          <ac:spMkLst>
            <pc:docMk/>
            <pc:sldMk cId="98690268" sldId="1290"/>
            <ac:spMk id="9" creationId="{F1EF5C2D-E788-470E-BFF1-8B300853F58C}"/>
          </ac:spMkLst>
        </pc:spChg>
        <pc:spChg chg="add mod">
          <ac:chgData name="Umar Lone" userId="f595d8b7-38d8-4368-969a-4ad494059bb7" providerId="ADAL" clId="{B3B36C83-5CB3-4A5F-8A00-DB08F44799BC}" dt="2020-05-29T05:04:52.660" v="1163" actId="207"/>
          <ac:spMkLst>
            <pc:docMk/>
            <pc:sldMk cId="98690268" sldId="1290"/>
            <ac:spMk id="10" creationId="{8C7C4D4F-F382-47FD-9A71-DD78C03A9DF9}"/>
          </ac:spMkLst>
        </pc:spChg>
        <pc:spChg chg="add mod">
          <ac:chgData name="Umar Lone" userId="f595d8b7-38d8-4368-969a-4ad494059bb7" providerId="ADAL" clId="{B3B36C83-5CB3-4A5F-8A00-DB08F44799BC}" dt="2020-05-29T05:04:52.660" v="1163" actId="207"/>
          <ac:spMkLst>
            <pc:docMk/>
            <pc:sldMk cId="98690268" sldId="1290"/>
            <ac:spMk id="27" creationId="{4118DE60-DF7B-48B8-B559-6B7D9A7F219C}"/>
          </ac:spMkLst>
        </pc:spChg>
        <pc:spChg chg="add mod">
          <ac:chgData name="Umar Lone" userId="f595d8b7-38d8-4368-969a-4ad494059bb7" providerId="ADAL" clId="{B3B36C83-5CB3-4A5F-8A00-DB08F44799BC}" dt="2020-05-29T05:04:52.660" v="1163" actId="207"/>
          <ac:spMkLst>
            <pc:docMk/>
            <pc:sldMk cId="98690268" sldId="1290"/>
            <ac:spMk id="29" creationId="{45066FE6-53E4-4C84-A6C4-66A1515C0F11}"/>
          </ac:spMkLst>
        </pc:spChg>
        <pc:cxnChg chg="add mod">
          <ac:chgData name="Umar Lone" userId="f595d8b7-38d8-4368-969a-4ad494059bb7" providerId="ADAL" clId="{B3B36C83-5CB3-4A5F-8A00-DB08F44799BC}" dt="2020-05-29T05:04:52.660" v="1163" actId="207"/>
          <ac:cxnSpMkLst>
            <pc:docMk/>
            <pc:sldMk cId="98690268" sldId="1290"/>
            <ac:cxnSpMk id="11" creationId="{9247790B-C3A8-4129-A0A4-E741F8327945}"/>
          </ac:cxnSpMkLst>
        </pc:cxnChg>
        <pc:cxnChg chg="add mod">
          <ac:chgData name="Umar Lone" userId="f595d8b7-38d8-4368-969a-4ad494059bb7" providerId="ADAL" clId="{B3B36C83-5CB3-4A5F-8A00-DB08F44799BC}" dt="2020-05-29T05:04:52.660" v="1163" actId="207"/>
          <ac:cxnSpMkLst>
            <pc:docMk/>
            <pc:sldMk cId="98690268" sldId="1290"/>
            <ac:cxnSpMk id="14" creationId="{AECD8681-72E8-4C3B-A054-5437FD960982}"/>
          </ac:cxnSpMkLst>
        </pc:cxnChg>
        <pc:cxnChg chg="add mod">
          <ac:chgData name="Umar Lone" userId="f595d8b7-38d8-4368-969a-4ad494059bb7" providerId="ADAL" clId="{B3B36C83-5CB3-4A5F-8A00-DB08F44799BC}" dt="2020-05-29T05:04:52.660" v="1163" actId="207"/>
          <ac:cxnSpMkLst>
            <pc:docMk/>
            <pc:sldMk cId="98690268" sldId="1290"/>
            <ac:cxnSpMk id="17" creationId="{D3884C2E-D920-4CB2-B83E-CBD873B6EA5F}"/>
          </ac:cxnSpMkLst>
        </pc:cxnChg>
        <pc:cxnChg chg="add mod">
          <ac:chgData name="Umar Lone" userId="f595d8b7-38d8-4368-969a-4ad494059bb7" providerId="ADAL" clId="{B3B36C83-5CB3-4A5F-8A00-DB08F44799BC}" dt="2020-05-29T05:04:52.660" v="1163" actId="207"/>
          <ac:cxnSpMkLst>
            <pc:docMk/>
            <pc:sldMk cId="98690268" sldId="1290"/>
            <ac:cxnSpMk id="20" creationId="{A5B26535-AA53-4CAD-B07A-8A681CAC0F3D}"/>
          </ac:cxnSpMkLst>
        </pc:cxnChg>
        <pc:cxnChg chg="add mod">
          <ac:chgData name="Umar Lone" userId="f595d8b7-38d8-4368-969a-4ad494059bb7" providerId="ADAL" clId="{B3B36C83-5CB3-4A5F-8A00-DB08F44799BC}" dt="2020-05-29T05:04:52.660" v="1163" actId="207"/>
          <ac:cxnSpMkLst>
            <pc:docMk/>
            <pc:sldMk cId="98690268" sldId="1290"/>
            <ac:cxnSpMk id="23" creationId="{62D59555-1E08-46AF-83B6-EFDFDD289C6B}"/>
          </ac:cxnSpMkLst>
        </pc:cxnChg>
        <pc:cxnChg chg="add mod">
          <ac:chgData name="Umar Lone" userId="f595d8b7-38d8-4368-969a-4ad494059bb7" providerId="ADAL" clId="{B3B36C83-5CB3-4A5F-8A00-DB08F44799BC}" dt="2020-05-29T05:04:52.660" v="1163" actId="207"/>
          <ac:cxnSpMkLst>
            <pc:docMk/>
            <pc:sldMk cId="98690268" sldId="1290"/>
            <ac:cxnSpMk id="28" creationId="{EA59E934-9683-4CF1-9F9B-9BF77166DB86}"/>
          </ac:cxnSpMkLst>
        </pc:cxnChg>
        <pc:cxnChg chg="add mod">
          <ac:chgData name="Umar Lone" userId="f595d8b7-38d8-4368-969a-4ad494059bb7" providerId="ADAL" clId="{B3B36C83-5CB3-4A5F-8A00-DB08F44799BC}" dt="2020-05-29T05:04:52.660" v="1163" actId="207"/>
          <ac:cxnSpMkLst>
            <pc:docMk/>
            <pc:sldMk cId="98690268" sldId="1290"/>
            <ac:cxnSpMk id="31" creationId="{709E4F1F-105F-491A-BF11-48700A83A459}"/>
          </ac:cxnSpMkLst>
        </pc:cxnChg>
      </pc:sldChg>
      <pc:sldChg chg="modSp add mod">
        <pc:chgData name="Umar Lone" userId="f595d8b7-38d8-4368-969a-4ad494059bb7" providerId="ADAL" clId="{B3B36C83-5CB3-4A5F-8A00-DB08F44799BC}" dt="2020-05-29T05:04:18.032" v="1160" actId="404"/>
        <pc:sldMkLst>
          <pc:docMk/>
          <pc:sldMk cId="2543169028" sldId="1291"/>
        </pc:sldMkLst>
        <pc:spChg chg="mod">
          <ac:chgData name="Umar Lone" userId="f595d8b7-38d8-4368-969a-4ad494059bb7" providerId="ADAL" clId="{B3B36C83-5CB3-4A5F-8A00-DB08F44799BC}" dt="2020-05-29T05:04:18.032" v="1160" actId="404"/>
          <ac:spMkLst>
            <pc:docMk/>
            <pc:sldMk cId="2543169028" sldId="1291"/>
            <ac:spMk id="6" creationId="{46B9D4FD-F8F0-4892-8535-386DDB74A189}"/>
          </ac:spMkLst>
        </pc:spChg>
      </pc:sldChg>
      <pc:sldChg chg="addSp modSp new mod modClrScheme chgLayout">
        <pc:chgData name="Umar Lone" userId="f595d8b7-38d8-4368-969a-4ad494059bb7" providerId="ADAL" clId="{B3B36C83-5CB3-4A5F-8A00-DB08F44799BC}" dt="2020-05-29T05:22:17.115" v="2237" actId="20577"/>
        <pc:sldMkLst>
          <pc:docMk/>
          <pc:sldMk cId="528033441" sldId="1292"/>
        </pc:sldMkLst>
        <pc:spChg chg="mod ord">
          <ac:chgData name="Umar Lone" userId="f595d8b7-38d8-4368-969a-4ad494059bb7" providerId="ADAL" clId="{B3B36C83-5CB3-4A5F-8A00-DB08F44799BC}" dt="2020-05-29T05:05:38.479" v="1183" actId="700"/>
          <ac:spMkLst>
            <pc:docMk/>
            <pc:sldMk cId="528033441" sldId="1292"/>
            <ac:spMk id="2" creationId="{FC21867D-6F16-4B14-9BEE-E1086BDEEA41}"/>
          </ac:spMkLst>
        </pc:spChg>
        <pc:spChg chg="mod ord">
          <ac:chgData name="Umar Lone" userId="f595d8b7-38d8-4368-969a-4ad494059bb7" providerId="ADAL" clId="{B3B36C83-5CB3-4A5F-8A00-DB08F44799BC}" dt="2020-05-29T05:05:38.479" v="1183" actId="700"/>
          <ac:spMkLst>
            <pc:docMk/>
            <pc:sldMk cId="528033441" sldId="1292"/>
            <ac:spMk id="3" creationId="{EED67263-7D0C-49C2-AD6E-6C4768AF3411}"/>
          </ac:spMkLst>
        </pc:spChg>
        <pc:spChg chg="mod ord">
          <ac:chgData name="Umar Lone" userId="f595d8b7-38d8-4368-969a-4ad494059bb7" providerId="ADAL" clId="{B3B36C83-5CB3-4A5F-8A00-DB08F44799BC}" dt="2020-05-29T05:05:38.479" v="1183" actId="700"/>
          <ac:spMkLst>
            <pc:docMk/>
            <pc:sldMk cId="528033441" sldId="1292"/>
            <ac:spMk id="4" creationId="{E795C2EF-333A-4918-909A-9C218B4831B4}"/>
          </ac:spMkLst>
        </pc:spChg>
        <pc:spChg chg="add mod ord">
          <ac:chgData name="Umar Lone" userId="f595d8b7-38d8-4368-969a-4ad494059bb7" providerId="ADAL" clId="{B3B36C83-5CB3-4A5F-8A00-DB08F44799BC}" dt="2020-05-29T05:22:17.115" v="2237" actId="20577"/>
          <ac:spMkLst>
            <pc:docMk/>
            <pc:sldMk cId="528033441" sldId="1292"/>
            <ac:spMk id="5" creationId="{E10F4A40-A45D-4DBD-965A-22BF3FCC21EE}"/>
          </ac:spMkLst>
        </pc:spChg>
      </pc:sldChg>
      <pc:sldChg chg="modSp new mod">
        <pc:chgData name="Umar Lone" userId="f595d8b7-38d8-4368-969a-4ad494059bb7" providerId="ADAL" clId="{B3B36C83-5CB3-4A5F-8A00-DB08F44799BC}" dt="2020-05-29T06:44:07.553" v="3300" actId="20577"/>
        <pc:sldMkLst>
          <pc:docMk/>
          <pc:sldMk cId="568051956" sldId="1293"/>
        </pc:sldMkLst>
        <pc:spChg chg="mod">
          <ac:chgData name="Umar Lone" userId="f595d8b7-38d8-4368-969a-4ad494059bb7" providerId="ADAL" clId="{B3B36C83-5CB3-4A5F-8A00-DB08F44799BC}" dt="2020-05-29T05:19:46.523" v="2027" actId="20577"/>
          <ac:spMkLst>
            <pc:docMk/>
            <pc:sldMk cId="568051956" sldId="1293"/>
            <ac:spMk id="2" creationId="{D525D671-8E1B-4F50-B43E-B588F909040C}"/>
          </ac:spMkLst>
        </pc:spChg>
        <pc:spChg chg="mod">
          <ac:chgData name="Umar Lone" userId="f595d8b7-38d8-4368-969a-4ad494059bb7" providerId="ADAL" clId="{B3B36C83-5CB3-4A5F-8A00-DB08F44799BC}" dt="2020-05-29T06:44:07.553" v="3300" actId="20577"/>
          <ac:spMkLst>
            <pc:docMk/>
            <pc:sldMk cId="568051956" sldId="1293"/>
            <ac:spMk id="3" creationId="{09798405-6F7D-4EB9-8D72-5A37D9FD7077}"/>
          </ac:spMkLst>
        </pc:spChg>
      </pc:sldChg>
      <pc:sldChg chg="modSp new mod">
        <pc:chgData name="Umar Lone" userId="f595d8b7-38d8-4368-969a-4ad494059bb7" providerId="ADAL" clId="{B3B36C83-5CB3-4A5F-8A00-DB08F44799BC}" dt="2020-05-29T06:39:10.962" v="2946" actId="20577"/>
        <pc:sldMkLst>
          <pc:docMk/>
          <pc:sldMk cId="4037156714" sldId="1294"/>
        </pc:sldMkLst>
        <pc:spChg chg="mod">
          <ac:chgData name="Umar Lone" userId="f595d8b7-38d8-4368-969a-4ad494059bb7" providerId="ADAL" clId="{B3B36C83-5CB3-4A5F-8A00-DB08F44799BC}" dt="2020-05-29T05:23:30.386" v="2350" actId="20577"/>
          <ac:spMkLst>
            <pc:docMk/>
            <pc:sldMk cId="4037156714" sldId="1294"/>
            <ac:spMk id="2" creationId="{2633E552-4DF6-4FB8-A7E6-356AA66C263C}"/>
          </ac:spMkLst>
        </pc:spChg>
        <pc:spChg chg="mod">
          <ac:chgData name="Umar Lone" userId="f595d8b7-38d8-4368-969a-4ad494059bb7" providerId="ADAL" clId="{B3B36C83-5CB3-4A5F-8A00-DB08F44799BC}" dt="2020-05-29T06:39:10.962" v="2946" actId="20577"/>
          <ac:spMkLst>
            <pc:docMk/>
            <pc:sldMk cId="4037156714" sldId="1294"/>
            <ac:spMk id="3" creationId="{3767FD63-8FE3-4863-92E7-6894CAB43DE3}"/>
          </ac:spMkLst>
        </pc:spChg>
      </pc:sldChg>
      <pc:sldChg chg="modSp new mod">
        <pc:chgData name="Umar Lone" userId="f595d8b7-38d8-4368-969a-4ad494059bb7" providerId="ADAL" clId="{B3B36C83-5CB3-4A5F-8A00-DB08F44799BC}" dt="2020-05-29T06:41:46.631" v="3229" actId="20577"/>
        <pc:sldMkLst>
          <pc:docMk/>
          <pc:sldMk cId="1539458151" sldId="1295"/>
        </pc:sldMkLst>
        <pc:spChg chg="mod">
          <ac:chgData name="Umar Lone" userId="f595d8b7-38d8-4368-969a-4ad494059bb7" providerId="ADAL" clId="{B3B36C83-5CB3-4A5F-8A00-DB08F44799BC}" dt="2020-05-29T06:40:40.875" v="3037" actId="20577"/>
          <ac:spMkLst>
            <pc:docMk/>
            <pc:sldMk cId="1539458151" sldId="1295"/>
            <ac:spMk id="2" creationId="{0E9DD819-C32B-4841-A500-7B678A156841}"/>
          </ac:spMkLst>
        </pc:spChg>
        <pc:spChg chg="mod">
          <ac:chgData name="Umar Lone" userId="f595d8b7-38d8-4368-969a-4ad494059bb7" providerId="ADAL" clId="{B3B36C83-5CB3-4A5F-8A00-DB08F44799BC}" dt="2020-05-29T06:41:46.631" v="3229" actId="20577"/>
          <ac:spMkLst>
            <pc:docMk/>
            <pc:sldMk cId="1539458151" sldId="1295"/>
            <ac:spMk id="3" creationId="{41653C9E-0ED4-4A11-B41C-BE5ED331A606}"/>
          </ac:spMkLst>
        </pc:spChg>
      </pc:sldChg>
      <pc:sldChg chg="new">
        <pc:chgData name="Umar Lone" userId="f595d8b7-38d8-4368-969a-4ad494059bb7" providerId="ADAL" clId="{B3B36C83-5CB3-4A5F-8A00-DB08F44799BC}" dt="2020-05-29T07:40:51.665" v="3462" actId="680"/>
        <pc:sldMkLst>
          <pc:docMk/>
          <pc:sldMk cId="2056299098" sldId="1296"/>
        </pc:sldMkLst>
      </pc:sldChg>
    </pc:docChg>
  </pc:docChgLst>
  <pc:docChgLst>
    <pc:chgData name="Umar Lone" userId="f595d8b7-38d8-4368-969a-4ad494059bb7" providerId="ADAL" clId="{F7803218-5ECC-43D0-AFC4-E64D307C9EA9}"/>
    <pc:docChg chg="undo custSel addSld delSld modSld sldOrd modSection">
      <pc:chgData name="Umar Lone" userId="f595d8b7-38d8-4368-969a-4ad494059bb7" providerId="ADAL" clId="{F7803218-5ECC-43D0-AFC4-E64D307C9EA9}" dt="2020-06-05T11:17:30.393" v="418"/>
      <pc:docMkLst>
        <pc:docMk/>
      </pc:docMkLst>
      <pc:sldChg chg="modTransition">
        <pc:chgData name="Umar Lone" userId="f595d8b7-38d8-4368-969a-4ad494059bb7" providerId="ADAL" clId="{F7803218-5ECC-43D0-AFC4-E64D307C9EA9}" dt="2020-06-03T05:00:07.808" v="0"/>
        <pc:sldMkLst>
          <pc:docMk/>
          <pc:sldMk cId="1388856072" sldId="1058"/>
        </pc:sldMkLst>
      </pc:sldChg>
      <pc:sldChg chg="modTransition modAnim">
        <pc:chgData name="Umar Lone" userId="f595d8b7-38d8-4368-969a-4ad494059bb7" providerId="ADAL" clId="{F7803218-5ECC-43D0-AFC4-E64D307C9EA9}" dt="2020-06-05T11:17:30.393" v="418"/>
        <pc:sldMkLst>
          <pc:docMk/>
          <pc:sldMk cId="3935710252" sldId="1063"/>
        </pc:sldMkLst>
      </pc:sldChg>
      <pc:sldChg chg="del">
        <pc:chgData name="Umar Lone" userId="f595d8b7-38d8-4368-969a-4ad494059bb7" providerId="ADAL" clId="{F7803218-5ECC-43D0-AFC4-E64D307C9EA9}" dt="2020-06-03T07:40:52.313" v="5" actId="2696"/>
        <pc:sldMkLst>
          <pc:docMk/>
          <pc:sldMk cId="1474596253" sldId="1287"/>
        </pc:sldMkLst>
      </pc:sldChg>
      <pc:sldChg chg="addSp delSp modSp add mod ord modTransition delAnim modAnim">
        <pc:chgData name="Umar Lone" userId="f595d8b7-38d8-4368-969a-4ad494059bb7" providerId="ADAL" clId="{F7803218-5ECC-43D0-AFC4-E64D307C9EA9}" dt="2020-06-05T10:25:44.294" v="415"/>
        <pc:sldMkLst>
          <pc:docMk/>
          <pc:sldMk cId="3557854616" sldId="1287"/>
        </pc:sldMkLst>
        <pc:spChg chg="mod">
          <ac:chgData name="Umar Lone" userId="f595d8b7-38d8-4368-969a-4ad494059bb7" providerId="ADAL" clId="{F7803218-5ECC-43D0-AFC4-E64D307C9EA9}" dt="2020-06-05T05:22:45.794" v="404" actId="20577"/>
          <ac:spMkLst>
            <pc:docMk/>
            <pc:sldMk cId="3557854616" sldId="1287"/>
            <ac:spMk id="2" creationId="{3F74C059-98F2-44BE-BB75-97B919889367}"/>
          </ac:spMkLst>
        </pc:spChg>
        <pc:spChg chg="mod">
          <ac:chgData name="Umar Lone" userId="f595d8b7-38d8-4368-969a-4ad494059bb7" providerId="ADAL" clId="{F7803218-5ECC-43D0-AFC4-E64D307C9EA9}" dt="2020-06-05T05:21:15.367" v="347" actId="207"/>
          <ac:spMkLst>
            <pc:docMk/>
            <pc:sldMk cId="3557854616" sldId="1287"/>
            <ac:spMk id="7" creationId="{E1939FDE-59BC-41A5-B1D3-FF0F67CA0C4B}"/>
          </ac:spMkLst>
        </pc:spChg>
        <pc:spChg chg="mod">
          <ac:chgData name="Umar Lone" userId="f595d8b7-38d8-4368-969a-4ad494059bb7" providerId="ADAL" clId="{F7803218-5ECC-43D0-AFC4-E64D307C9EA9}" dt="2020-06-03T07:41:19.318" v="16" actId="14100"/>
          <ac:spMkLst>
            <pc:docMk/>
            <pc:sldMk cId="3557854616" sldId="1287"/>
            <ac:spMk id="8" creationId="{F7C7507F-1B59-40C0-B4BD-9FEC0F5177D5}"/>
          </ac:spMkLst>
        </pc:spChg>
        <pc:spChg chg="mod">
          <ac:chgData name="Umar Lone" userId="f595d8b7-38d8-4368-969a-4ad494059bb7" providerId="ADAL" clId="{F7803218-5ECC-43D0-AFC4-E64D307C9EA9}" dt="2020-06-03T07:41:37.025" v="28" actId="20577"/>
          <ac:spMkLst>
            <pc:docMk/>
            <pc:sldMk cId="3557854616" sldId="1287"/>
            <ac:spMk id="13" creationId="{BF157F34-567A-4A59-8E68-CE25DB245655}"/>
          </ac:spMkLst>
        </pc:spChg>
        <pc:spChg chg="mod">
          <ac:chgData name="Umar Lone" userId="f595d8b7-38d8-4368-969a-4ad494059bb7" providerId="ADAL" clId="{F7803218-5ECC-43D0-AFC4-E64D307C9EA9}" dt="2020-06-03T07:45:45.940" v="86" actId="14100"/>
          <ac:spMkLst>
            <pc:docMk/>
            <pc:sldMk cId="3557854616" sldId="1287"/>
            <ac:spMk id="14" creationId="{E97581EA-21AC-4956-B90B-2D760D6DAE83}"/>
          </ac:spMkLst>
        </pc:spChg>
        <pc:spChg chg="mod">
          <ac:chgData name="Umar Lone" userId="f595d8b7-38d8-4368-969a-4ad494059bb7" providerId="ADAL" clId="{F7803218-5ECC-43D0-AFC4-E64D307C9EA9}" dt="2020-06-03T07:44:47.759" v="76" actId="207"/>
          <ac:spMkLst>
            <pc:docMk/>
            <pc:sldMk cId="3557854616" sldId="1287"/>
            <ac:spMk id="19" creationId="{921BD5F4-7BA3-4FAC-8474-23D9EE5F1F9A}"/>
          </ac:spMkLst>
        </pc:spChg>
        <pc:spChg chg="mod">
          <ac:chgData name="Umar Lone" userId="f595d8b7-38d8-4368-969a-4ad494059bb7" providerId="ADAL" clId="{F7803218-5ECC-43D0-AFC4-E64D307C9EA9}" dt="2020-06-03T07:45:39.396" v="84" actId="14100"/>
          <ac:spMkLst>
            <pc:docMk/>
            <pc:sldMk cId="3557854616" sldId="1287"/>
            <ac:spMk id="20" creationId="{46FAA87A-6A11-4197-910E-98CDF60892C9}"/>
          </ac:spMkLst>
        </pc:spChg>
        <pc:spChg chg="mod">
          <ac:chgData name="Umar Lone" userId="f595d8b7-38d8-4368-969a-4ad494059bb7" providerId="ADAL" clId="{F7803218-5ECC-43D0-AFC4-E64D307C9EA9}" dt="2020-06-05T05:21:20.042" v="348" actId="207"/>
          <ac:spMkLst>
            <pc:docMk/>
            <pc:sldMk cId="3557854616" sldId="1287"/>
            <ac:spMk id="22" creationId="{882A90A2-EE4D-40EF-B227-CCE5FFDA47BA}"/>
          </ac:spMkLst>
        </pc:spChg>
        <pc:spChg chg="mod">
          <ac:chgData name="Umar Lone" userId="f595d8b7-38d8-4368-969a-4ad494059bb7" providerId="ADAL" clId="{F7803218-5ECC-43D0-AFC4-E64D307C9EA9}" dt="2020-06-03T07:45:42.837" v="85" actId="14100"/>
          <ac:spMkLst>
            <pc:docMk/>
            <pc:sldMk cId="3557854616" sldId="1287"/>
            <ac:spMk id="23" creationId="{05283968-5E84-480C-B2B7-53C07B5C35F3}"/>
          </ac:spMkLst>
        </pc:spChg>
        <pc:spChg chg="add mod">
          <ac:chgData name="Umar Lone" userId="f595d8b7-38d8-4368-969a-4ad494059bb7" providerId="ADAL" clId="{F7803218-5ECC-43D0-AFC4-E64D307C9EA9}" dt="2020-06-03T07:45:23.902" v="83" actId="1076"/>
          <ac:spMkLst>
            <pc:docMk/>
            <pc:sldMk cId="3557854616" sldId="1287"/>
            <ac:spMk id="24" creationId="{3D1EC5B5-7715-4822-AE74-3B7B2BD34A87}"/>
          </ac:spMkLst>
        </pc:spChg>
        <pc:spChg chg="del">
          <ac:chgData name="Umar Lone" userId="f595d8b7-38d8-4368-969a-4ad494059bb7" providerId="ADAL" clId="{F7803218-5ECC-43D0-AFC4-E64D307C9EA9}" dt="2020-06-03T07:43:26.942" v="57" actId="478"/>
          <ac:spMkLst>
            <pc:docMk/>
            <pc:sldMk cId="3557854616" sldId="1287"/>
            <ac:spMk id="27" creationId="{F674FAF8-B1AF-4782-BF31-6FF0849948A8}"/>
          </ac:spMkLst>
        </pc:spChg>
        <pc:spChg chg="del">
          <ac:chgData name="Umar Lone" userId="f595d8b7-38d8-4368-969a-4ad494059bb7" providerId="ADAL" clId="{F7803218-5ECC-43D0-AFC4-E64D307C9EA9}" dt="2020-06-03T07:43:26.942" v="57" actId="478"/>
          <ac:spMkLst>
            <pc:docMk/>
            <pc:sldMk cId="3557854616" sldId="1287"/>
            <ac:spMk id="28" creationId="{295DC8CF-EBC5-4B20-9EC6-628F55BB6C98}"/>
          </ac:spMkLst>
        </pc:spChg>
        <pc:spChg chg="del">
          <ac:chgData name="Umar Lone" userId="f595d8b7-38d8-4368-969a-4ad494059bb7" providerId="ADAL" clId="{F7803218-5ECC-43D0-AFC4-E64D307C9EA9}" dt="2020-06-03T07:43:26.942" v="57" actId="478"/>
          <ac:spMkLst>
            <pc:docMk/>
            <pc:sldMk cId="3557854616" sldId="1287"/>
            <ac:spMk id="29" creationId="{9089BEC6-D58B-4F9D-934D-5EB425D69FA8}"/>
          </ac:spMkLst>
        </pc:spChg>
        <pc:spChg chg="add mod">
          <ac:chgData name="Umar Lone" userId="f595d8b7-38d8-4368-969a-4ad494059bb7" providerId="ADAL" clId="{F7803218-5ECC-43D0-AFC4-E64D307C9EA9}" dt="2020-06-03T07:45:23.902" v="83" actId="1076"/>
          <ac:spMkLst>
            <pc:docMk/>
            <pc:sldMk cId="3557854616" sldId="1287"/>
            <ac:spMk id="41" creationId="{7A70A48D-4386-4C41-A992-46BD5B176D5E}"/>
          </ac:spMkLst>
        </pc:spChg>
        <pc:spChg chg="add mod">
          <ac:chgData name="Umar Lone" userId="f595d8b7-38d8-4368-969a-4ad494059bb7" providerId="ADAL" clId="{F7803218-5ECC-43D0-AFC4-E64D307C9EA9}" dt="2020-06-03T07:45:23.902" v="83" actId="1076"/>
          <ac:spMkLst>
            <pc:docMk/>
            <pc:sldMk cId="3557854616" sldId="1287"/>
            <ac:spMk id="45" creationId="{1FFB4D95-023B-4273-B2AA-AD757245243F}"/>
          </ac:spMkLst>
        </pc:spChg>
        <pc:grpChg chg="mod">
          <ac:chgData name="Umar Lone" userId="f595d8b7-38d8-4368-969a-4ad494059bb7" providerId="ADAL" clId="{F7803218-5ECC-43D0-AFC4-E64D307C9EA9}" dt="2020-06-03T07:45:23.902" v="83" actId="1076"/>
          <ac:grpSpMkLst>
            <pc:docMk/>
            <pc:sldMk cId="3557854616" sldId="1287"/>
            <ac:grpSpMk id="6" creationId="{7BFD0A45-47D1-4B0B-AEDA-04A9EA461573}"/>
          </ac:grpSpMkLst>
        </pc:grpChg>
        <pc:grpChg chg="mod">
          <ac:chgData name="Umar Lone" userId="f595d8b7-38d8-4368-969a-4ad494059bb7" providerId="ADAL" clId="{F7803218-5ECC-43D0-AFC4-E64D307C9EA9}" dt="2020-06-03T07:45:23.902" v="83" actId="1076"/>
          <ac:grpSpMkLst>
            <pc:docMk/>
            <pc:sldMk cId="3557854616" sldId="1287"/>
            <ac:grpSpMk id="12" creationId="{3C8A6097-B256-483C-8063-1CDE6E1E1111}"/>
          </ac:grpSpMkLst>
        </pc:grpChg>
        <pc:grpChg chg="del">
          <ac:chgData name="Umar Lone" userId="f595d8b7-38d8-4368-969a-4ad494059bb7" providerId="ADAL" clId="{F7803218-5ECC-43D0-AFC4-E64D307C9EA9}" dt="2020-06-03T07:43:25.185" v="56" actId="478"/>
          <ac:grpSpMkLst>
            <pc:docMk/>
            <pc:sldMk cId="3557854616" sldId="1287"/>
            <ac:grpSpMk id="15" creationId="{F9FE31F9-86A3-472A-BCB4-12D0A0DB1B02}"/>
          </ac:grpSpMkLst>
        </pc:grpChg>
        <pc:grpChg chg="add mod">
          <ac:chgData name="Umar Lone" userId="f595d8b7-38d8-4368-969a-4ad494059bb7" providerId="ADAL" clId="{F7803218-5ECC-43D0-AFC4-E64D307C9EA9}" dt="2020-06-03T07:45:23.902" v="83" actId="1076"/>
          <ac:grpSpMkLst>
            <pc:docMk/>
            <pc:sldMk cId="3557854616" sldId="1287"/>
            <ac:grpSpMk id="18" creationId="{8F8FF92F-81D4-4869-9711-CF39B1D0FC1B}"/>
          </ac:grpSpMkLst>
        </pc:grpChg>
        <pc:grpChg chg="add mod">
          <ac:chgData name="Umar Lone" userId="f595d8b7-38d8-4368-969a-4ad494059bb7" providerId="ADAL" clId="{F7803218-5ECC-43D0-AFC4-E64D307C9EA9}" dt="2020-06-03T07:45:23.902" v="83" actId="1076"/>
          <ac:grpSpMkLst>
            <pc:docMk/>
            <pc:sldMk cId="3557854616" sldId="1287"/>
            <ac:grpSpMk id="21" creationId="{8A694A31-C0D2-4900-A6DE-CB0C592EA420}"/>
          </ac:grpSpMkLst>
        </pc:grpChg>
        <pc:cxnChg chg="add mod">
          <ac:chgData name="Umar Lone" userId="f595d8b7-38d8-4368-969a-4ad494059bb7" providerId="ADAL" clId="{F7803218-5ECC-43D0-AFC4-E64D307C9EA9}" dt="2020-06-03T07:45:23.902" v="83" actId="1076"/>
          <ac:cxnSpMkLst>
            <pc:docMk/>
            <pc:sldMk cId="3557854616" sldId="1287"/>
            <ac:cxnSpMk id="25" creationId="{B2AE3AE9-8587-4541-8EE1-8A9727C7E4B3}"/>
          </ac:cxnSpMkLst>
        </pc:cxnChg>
        <pc:cxnChg chg="add mod">
          <ac:chgData name="Umar Lone" userId="f595d8b7-38d8-4368-969a-4ad494059bb7" providerId="ADAL" clId="{F7803218-5ECC-43D0-AFC4-E64D307C9EA9}" dt="2020-06-05T05:21:44.558" v="349" actId="14100"/>
          <ac:cxnSpMkLst>
            <pc:docMk/>
            <pc:sldMk cId="3557854616" sldId="1287"/>
            <ac:cxnSpMk id="26" creationId="{C619E172-687E-4E80-86BA-0069E3EB8110}"/>
          </ac:cxnSpMkLst>
        </pc:cxnChg>
        <pc:cxnChg chg="add mod">
          <ac:chgData name="Umar Lone" userId="f595d8b7-38d8-4368-969a-4ad494059bb7" providerId="ADAL" clId="{F7803218-5ECC-43D0-AFC4-E64D307C9EA9}" dt="2020-06-05T05:21:56.145" v="352" actId="1076"/>
          <ac:cxnSpMkLst>
            <pc:docMk/>
            <pc:sldMk cId="3557854616" sldId="1287"/>
            <ac:cxnSpMk id="29" creationId="{436DCDF4-7127-4480-9F5F-2C23EF10377F}"/>
          </ac:cxnSpMkLst>
        </pc:cxnChg>
        <pc:cxnChg chg="add mod">
          <ac:chgData name="Umar Lone" userId="f595d8b7-38d8-4368-969a-4ad494059bb7" providerId="ADAL" clId="{F7803218-5ECC-43D0-AFC4-E64D307C9EA9}" dt="2020-06-03T07:45:23.902" v="83" actId="1076"/>
          <ac:cxnSpMkLst>
            <pc:docMk/>
            <pc:sldMk cId="3557854616" sldId="1287"/>
            <ac:cxnSpMk id="30" creationId="{6B83E273-B378-4EF7-89BA-62E2CC30B7EC}"/>
          </ac:cxnSpMkLst>
        </pc:cxnChg>
        <pc:cxnChg chg="add mod">
          <ac:chgData name="Umar Lone" userId="f595d8b7-38d8-4368-969a-4ad494059bb7" providerId="ADAL" clId="{F7803218-5ECC-43D0-AFC4-E64D307C9EA9}" dt="2020-06-03T07:45:23.902" v="83" actId="1076"/>
          <ac:cxnSpMkLst>
            <pc:docMk/>
            <pc:sldMk cId="3557854616" sldId="1287"/>
            <ac:cxnSpMk id="31" creationId="{D6385456-44BC-472C-9613-1BBF1405C966}"/>
          </ac:cxnSpMkLst>
        </pc:cxnChg>
        <pc:cxnChg chg="add mod">
          <ac:chgData name="Umar Lone" userId="f595d8b7-38d8-4368-969a-4ad494059bb7" providerId="ADAL" clId="{F7803218-5ECC-43D0-AFC4-E64D307C9EA9}" dt="2020-06-03T07:45:23.902" v="83" actId="1076"/>
          <ac:cxnSpMkLst>
            <pc:docMk/>
            <pc:sldMk cId="3557854616" sldId="1287"/>
            <ac:cxnSpMk id="32" creationId="{24390805-94CA-4CF1-BE4C-64F2D845344B}"/>
          </ac:cxnSpMkLst>
        </pc:cxnChg>
        <pc:cxnChg chg="add del mod">
          <ac:chgData name="Umar Lone" userId="f595d8b7-38d8-4368-969a-4ad494059bb7" providerId="ADAL" clId="{F7803218-5ECC-43D0-AFC4-E64D307C9EA9}" dt="2020-06-03T07:45:02.238" v="79" actId="478"/>
          <ac:cxnSpMkLst>
            <pc:docMk/>
            <pc:sldMk cId="3557854616" sldId="1287"/>
            <ac:cxnSpMk id="40" creationId="{C84BF94B-A584-48C6-8945-94E36E2E31C4}"/>
          </ac:cxnSpMkLst>
        </pc:cxnChg>
        <pc:cxnChg chg="add mod">
          <ac:chgData name="Umar Lone" userId="f595d8b7-38d8-4368-969a-4ad494059bb7" providerId="ADAL" clId="{F7803218-5ECC-43D0-AFC4-E64D307C9EA9}" dt="2020-06-03T07:45:23.902" v="83" actId="1076"/>
          <ac:cxnSpMkLst>
            <pc:docMk/>
            <pc:sldMk cId="3557854616" sldId="1287"/>
            <ac:cxnSpMk id="42" creationId="{85B70FF8-C2A9-4A33-A150-025761F6501E}"/>
          </ac:cxnSpMkLst>
        </pc:cxnChg>
        <pc:cxnChg chg="add mod">
          <ac:chgData name="Umar Lone" userId="f595d8b7-38d8-4368-969a-4ad494059bb7" providerId="ADAL" clId="{F7803218-5ECC-43D0-AFC4-E64D307C9EA9}" dt="2020-06-03T07:45:23.902" v="83" actId="1076"/>
          <ac:cxnSpMkLst>
            <pc:docMk/>
            <pc:sldMk cId="3557854616" sldId="1287"/>
            <ac:cxnSpMk id="43" creationId="{8C107854-B6E2-406D-9DA7-6A2D41EAAFA5}"/>
          </ac:cxnSpMkLst>
        </pc:cxnChg>
        <pc:cxnChg chg="add mod">
          <ac:chgData name="Umar Lone" userId="f595d8b7-38d8-4368-969a-4ad494059bb7" providerId="ADAL" clId="{F7803218-5ECC-43D0-AFC4-E64D307C9EA9}" dt="2020-06-03T07:45:23.902" v="83" actId="1076"/>
          <ac:cxnSpMkLst>
            <pc:docMk/>
            <pc:sldMk cId="3557854616" sldId="1287"/>
            <ac:cxnSpMk id="44" creationId="{2F2CA8FF-E5D7-4E1E-9784-917FA1F74E60}"/>
          </ac:cxnSpMkLst>
        </pc:cxnChg>
      </pc:sldChg>
      <pc:sldChg chg="modTransition">
        <pc:chgData name="Umar Lone" userId="f595d8b7-38d8-4368-969a-4ad494059bb7" providerId="ADAL" clId="{F7803218-5ECC-43D0-AFC4-E64D307C9EA9}" dt="2020-06-03T05:00:07.808" v="0"/>
        <pc:sldMkLst>
          <pc:docMk/>
          <pc:sldMk cId="2543169028" sldId="1291"/>
        </pc:sldMkLst>
      </pc:sldChg>
      <pc:sldChg chg="modTransition modAnim">
        <pc:chgData name="Umar Lone" userId="f595d8b7-38d8-4368-969a-4ad494059bb7" providerId="ADAL" clId="{F7803218-5ECC-43D0-AFC4-E64D307C9EA9}" dt="2020-06-03T05:02:41.808" v="3"/>
        <pc:sldMkLst>
          <pc:docMk/>
          <pc:sldMk cId="528033441" sldId="1292"/>
        </pc:sldMkLst>
      </pc:sldChg>
      <pc:sldChg chg="modTransition modAnim">
        <pc:chgData name="Umar Lone" userId="f595d8b7-38d8-4368-969a-4ad494059bb7" providerId="ADAL" clId="{F7803218-5ECC-43D0-AFC4-E64D307C9EA9}" dt="2020-06-03T05:02:32.602" v="1"/>
        <pc:sldMkLst>
          <pc:docMk/>
          <pc:sldMk cId="568051956" sldId="1293"/>
        </pc:sldMkLst>
      </pc:sldChg>
      <pc:sldChg chg="modTransition modAnim">
        <pc:chgData name="Umar Lone" userId="f595d8b7-38d8-4368-969a-4ad494059bb7" providerId="ADAL" clId="{F7803218-5ECC-43D0-AFC4-E64D307C9EA9}" dt="2020-06-05T11:11:17.303" v="416"/>
        <pc:sldMkLst>
          <pc:docMk/>
          <pc:sldMk cId="4037156714" sldId="1294"/>
        </pc:sldMkLst>
      </pc:sldChg>
      <pc:sldChg chg="modTransition modAnim">
        <pc:chgData name="Umar Lone" userId="f595d8b7-38d8-4368-969a-4ad494059bb7" providerId="ADAL" clId="{F7803218-5ECC-43D0-AFC4-E64D307C9EA9}" dt="2020-06-05T11:11:20.109" v="417"/>
        <pc:sldMkLst>
          <pc:docMk/>
          <pc:sldMk cId="1539458151" sldId="1295"/>
        </pc:sldMkLst>
      </pc:sldChg>
      <pc:sldChg chg="ord modTransition modAnim">
        <pc:chgData name="Umar Lone" userId="f595d8b7-38d8-4368-969a-4ad494059bb7" providerId="ADAL" clId="{F7803218-5ECC-43D0-AFC4-E64D307C9EA9}" dt="2020-06-05T10:22:43.936" v="413"/>
        <pc:sldMkLst>
          <pc:docMk/>
          <pc:sldMk cId="3712896805" sldId="1297"/>
        </pc:sldMkLst>
      </pc:sldChg>
      <pc:sldChg chg="new del">
        <pc:chgData name="Umar Lone" userId="f595d8b7-38d8-4368-969a-4ad494059bb7" providerId="ADAL" clId="{F7803218-5ECC-43D0-AFC4-E64D307C9EA9}" dt="2020-06-05T10:22:28.041" v="411" actId="47"/>
        <pc:sldMkLst>
          <pc:docMk/>
          <pc:sldMk cId="817894131" sldId="1298"/>
        </pc:sldMkLst>
      </pc:sldChg>
      <pc:sldChg chg="add ord">
        <pc:chgData name="Umar Lone" userId="f595d8b7-38d8-4368-969a-4ad494059bb7" providerId="ADAL" clId="{F7803218-5ECC-43D0-AFC4-E64D307C9EA9}" dt="2020-06-05T05:23:00.776" v="406"/>
        <pc:sldMkLst>
          <pc:docMk/>
          <pc:sldMk cId="389951371" sldId="1299"/>
        </pc:sldMkLst>
      </pc:sldChg>
      <pc:sldChg chg="addSp delSp modSp add mod ord delAnim modAnim">
        <pc:chgData name="Umar Lone" userId="f595d8b7-38d8-4368-969a-4ad494059bb7" providerId="ADAL" clId="{F7803218-5ECC-43D0-AFC4-E64D307C9EA9}" dt="2020-06-05T10:22:26.314" v="410"/>
        <pc:sldMkLst>
          <pc:docMk/>
          <pc:sldMk cId="4002772513" sldId="1300"/>
        </pc:sldMkLst>
        <pc:spChg chg="mod">
          <ac:chgData name="Umar Lone" userId="f595d8b7-38d8-4368-969a-4ad494059bb7" providerId="ADAL" clId="{F7803218-5ECC-43D0-AFC4-E64D307C9EA9}" dt="2020-06-05T04:39:08.010" v="214" actId="20577"/>
          <ac:spMkLst>
            <pc:docMk/>
            <pc:sldMk cId="4002772513" sldId="1300"/>
            <ac:spMk id="2" creationId="{3F74C059-98F2-44BE-BB75-97B919889367}"/>
          </ac:spMkLst>
        </pc:spChg>
        <pc:spChg chg="mod">
          <ac:chgData name="Umar Lone" userId="f595d8b7-38d8-4368-969a-4ad494059bb7" providerId="ADAL" clId="{F7803218-5ECC-43D0-AFC4-E64D307C9EA9}" dt="2020-06-05T04:38:30.936" v="190" actId="1582"/>
          <ac:spMkLst>
            <pc:docMk/>
            <pc:sldMk cId="4002772513" sldId="1300"/>
            <ac:spMk id="19" creationId="{921BD5F4-7BA3-4FAC-8474-23D9EE5F1F9A}"/>
          </ac:spMkLst>
        </pc:spChg>
        <pc:spChg chg="mod">
          <ac:chgData name="Umar Lone" userId="f595d8b7-38d8-4368-969a-4ad494059bb7" providerId="ADAL" clId="{F7803218-5ECC-43D0-AFC4-E64D307C9EA9}" dt="2020-06-05T04:38:30.936" v="190" actId="1582"/>
          <ac:spMkLst>
            <pc:docMk/>
            <pc:sldMk cId="4002772513" sldId="1300"/>
            <ac:spMk id="20" creationId="{46FAA87A-6A11-4197-910E-98CDF60892C9}"/>
          </ac:spMkLst>
        </pc:spChg>
        <pc:spChg chg="mod">
          <ac:chgData name="Umar Lone" userId="f595d8b7-38d8-4368-969a-4ad494059bb7" providerId="ADAL" clId="{F7803218-5ECC-43D0-AFC4-E64D307C9EA9}" dt="2020-06-05T04:35:55.025" v="145" actId="207"/>
          <ac:spMkLst>
            <pc:docMk/>
            <pc:sldMk cId="4002772513" sldId="1300"/>
            <ac:spMk id="22" creationId="{882A90A2-EE4D-40EF-B227-CCE5FFDA47BA}"/>
          </ac:spMkLst>
        </pc:spChg>
        <pc:spChg chg="mod">
          <ac:chgData name="Umar Lone" userId="f595d8b7-38d8-4368-969a-4ad494059bb7" providerId="ADAL" clId="{F7803218-5ECC-43D0-AFC4-E64D307C9EA9}" dt="2020-06-05T04:36:00.086" v="146" actId="207"/>
          <ac:spMkLst>
            <pc:docMk/>
            <pc:sldMk cId="4002772513" sldId="1300"/>
            <ac:spMk id="24" creationId="{2FDC5BA0-F94C-4634-88CB-76AC65497C13}"/>
          </ac:spMkLst>
        </pc:spChg>
        <pc:spChg chg="del">
          <ac:chgData name="Umar Lone" userId="f595d8b7-38d8-4368-969a-4ad494059bb7" providerId="ADAL" clId="{F7803218-5ECC-43D0-AFC4-E64D307C9EA9}" dt="2020-06-04T08:20:51.408" v="98" actId="478"/>
          <ac:spMkLst>
            <pc:docMk/>
            <pc:sldMk cId="4002772513" sldId="1300"/>
            <ac:spMk id="24" creationId="{3D1EC5B5-7715-4822-AE74-3B7B2BD34A87}"/>
          </ac:spMkLst>
        </pc:spChg>
        <pc:spChg chg="mod">
          <ac:chgData name="Umar Lone" userId="f595d8b7-38d8-4368-969a-4ad494059bb7" providerId="ADAL" clId="{F7803218-5ECC-43D0-AFC4-E64D307C9EA9}" dt="2020-06-05T04:34:54.179" v="108" actId="571"/>
          <ac:spMkLst>
            <pc:docMk/>
            <pc:sldMk cId="4002772513" sldId="1300"/>
            <ac:spMk id="25" creationId="{41EBFD9B-4A8D-4CF1-82E7-676965BA4D68}"/>
          </ac:spMkLst>
        </pc:spChg>
        <pc:spChg chg="mod">
          <ac:chgData name="Umar Lone" userId="f595d8b7-38d8-4368-969a-4ad494059bb7" providerId="ADAL" clId="{F7803218-5ECC-43D0-AFC4-E64D307C9EA9}" dt="2020-06-05T04:36:12.265" v="147" actId="207"/>
          <ac:spMkLst>
            <pc:docMk/>
            <pc:sldMk cId="4002772513" sldId="1300"/>
            <ac:spMk id="27" creationId="{E960490B-2784-4B1F-BF10-AD54174385D0}"/>
          </ac:spMkLst>
        </pc:spChg>
        <pc:spChg chg="mod">
          <ac:chgData name="Umar Lone" userId="f595d8b7-38d8-4368-969a-4ad494059bb7" providerId="ADAL" clId="{F7803218-5ECC-43D0-AFC4-E64D307C9EA9}" dt="2020-06-05T04:35:19.789" v="135" actId="571"/>
          <ac:spMkLst>
            <pc:docMk/>
            <pc:sldMk cId="4002772513" sldId="1300"/>
            <ac:spMk id="28" creationId="{F319B42C-4A41-440B-95E4-6F6715D65E6A}"/>
          </ac:spMkLst>
        </pc:spChg>
        <pc:spChg chg="mod">
          <ac:chgData name="Umar Lone" userId="f595d8b7-38d8-4368-969a-4ad494059bb7" providerId="ADAL" clId="{F7803218-5ECC-43D0-AFC4-E64D307C9EA9}" dt="2020-06-05T04:36:47.007" v="150" actId="571"/>
          <ac:spMkLst>
            <pc:docMk/>
            <pc:sldMk cId="4002772513" sldId="1300"/>
            <ac:spMk id="30" creationId="{643364C2-A99F-4E85-AED5-0B390DC33BA1}"/>
          </ac:spMkLst>
        </pc:spChg>
        <pc:spChg chg="mod">
          <ac:chgData name="Umar Lone" userId="f595d8b7-38d8-4368-969a-4ad494059bb7" providerId="ADAL" clId="{F7803218-5ECC-43D0-AFC4-E64D307C9EA9}" dt="2020-06-05T04:36:47.007" v="150" actId="571"/>
          <ac:spMkLst>
            <pc:docMk/>
            <pc:sldMk cId="4002772513" sldId="1300"/>
            <ac:spMk id="31" creationId="{1AE982E3-E1DC-4C93-BCE7-2C8899108F84}"/>
          </ac:spMkLst>
        </pc:spChg>
        <pc:spChg chg="mod">
          <ac:chgData name="Umar Lone" userId="f595d8b7-38d8-4368-969a-4ad494059bb7" providerId="ADAL" clId="{F7803218-5ECC-43D0-AFC4-E64D307C9EA9}" dt="2020-06-05T04:37:06.149" v="154" actId="571"/>
          <ac:spMkLst>
            <pc:docMk/>
            <pc:sldMk cId="4002772513" sldId="1300"/>
            <ac:spMk id="33" creationId="{B3F24FC9-4484-4135-91AF-58891C744B93}"/>
          </ac:spMkLst>
        </pc:spChg>
        <pc:spChg chg="mod">
          <ac:chgData name="Umar Lone" userId="f595d8b7-38d8-4368-969a-4ad494059bb7" providerId="ADAL" clId="{F7803218-5ECC-43D0-AFC4-E64D307C9EA9}" dt="2020-06-05T04:37:25.820" v="162" actId="14100"/>
          <ac:spMkLst>
            <pc:docMk/>
            <pc:sldMk cId="4002772513" sldId="1300"/>
            <ac:spMk id="34" creationId="{5FFBEA66-2270-4EA7-97B6-2FE8C20E0680}"/>
          </ac:spMkLst>
        </pc:spChg>
        <pc:spChg chg="mod">
          <ac:chgData name="Umar Lone" userId="f595d8b7-38d8-4368-969a-4ad494059bb7" providerId="ADAL" clId="{F7803218-5ECC-43D0-AFC4-E64D307C9EA9}" dt="2020-06-05T04:37:37.793" v="165" actId="571"/>
          <ac:spMkLst>
            <pc:docMk/>
            <pc:sldMk cId="4002772513" sldId="1300"/>
            <ac:spMk id="36" creationId="{BBA7E825-3270-4628-8FC7-25AF46DFF6D9}"/>
          </ac:spMkLst>
        </pc:spChg>
        <pc:spChg chg="mod">
          <ac:chgData name="Umar Lone" userId="f595d8b7-38d8-4368-969a-4ad494059bb7" providerId="ADAL" clId="{F7803218-5ECC-43D0-AFC4-E64D307C9EA9}" dt="2020-06-05T04:37:37.793" v="165" actId="571"/>
          <ac:spMkLst>
            <pc:docMk/>
            <pc:sldMk cId="4002772513" sldId="1300"/>
            <ac:spMk id="37" creationId="{591D0E5A-B08C-4941-97BB-EDA747028D0A}"/>
          </ac:spMkLst>
        </pc:spChg>
        <pc:spChg chg="mod">
          <ac:chgData name="Umar Lone" userId="f595d8b7-38d8-4368-969a-4ad494059bb7" providerId="ADAL" clId="{F7803218-5ECC-43D0-AFC4-E64D307C9EA9}" dt="2020-06-05T04:37:46.489" v="166" actId="571"/>
          <ac:spMkLst>
            <pc:docMk/>
            <pc:sldMk cId="4002772513" sldId="1300"/>
            <ac:spMk id="39" creationId="{3EE55DDB-94DE-42FA-8C33-997BC73ECFAF}"/>
          </ac:spMkLst>
        </pc:spChg>
        <pc:spChg chg="mod">
          <ac:chgData name="Umar Lone" userId="f595d8b7-38d8-4368-969a-4ad494059bb7" providerId="ADAL" clId="{F7803218-5ECC-43D0-AFC4-E64D307C9EA9}" dt="2020-06-05T04:37:46.489" v="166" actId="571"/>
          <ac:spMkLst>
            <pc:docMk/>
            <pc:sldMk cId="4002772513" sldId="1300"/>
            <ac:spMk id="40" creationId="{501DE8BE-05B7-4650-B15A-C1C1117464C1}"/>
          </ac:spMkLst>
        </pc:spChg>
        <pc:spChg chg="del">
          <ac:chgData name="Umar Lone" userId="f595d8b7-38d8-4368-969a-4ad494059bb7" providerId="ADAL" clId="{F7803218-5ECC-43D0-AFC4-E64D307C9EA9}" dt="2020-06-04T08:20:45.932" v="95" actId="478"/>
          <ac:spMkLst>
            <pc:docMk/>
            <pc:sldMk cId="4002772513" sldId="1300"/>
            <ac:spMk id="41" creationId="{7A70A48D-4386-4C41-A992-46BD5B176D5E}"/>
          </ac:spMkLst>
        </pc:spChg>
        <pc:spChg chg="mod">
          <ac:chgData name="Umar Lone" userId="f595d8b7-38d8-4368-969a-4ad494059bb7" providerId="ADAL" clId="{F7803218-5ECC-43D0-AFC4-E64D307C9EA9}" dt="2020-06-05T04:38:15.431" v="189" actId="207"/>
          <ac:spMkLst>
            <pc:docMk/>
            <pc:sldMk cId="4002772513" sldId="1300"/>
            <ac:spMk id="42" creationId="{402280FB-D133-4D4E-87AC-9B763369B4A9}"/>
          </ac:spMkLst>
        </pc:spChg>
        <pc:spChg chg="mod">
          <ac:chgData name="Umar Lone" userId="f595d8b7-38d8-4368-969a-4ad494059bb7" providerId="ADAL" clId="{F7803218-5ECC-43D0-AFC4-E64D307C9EA9}" dt="2020-06-05T04:37:51.179" v="167" actId="571"/>
          <ac:spMkLst>
            <pc:docMk/>
            <pc:sldMk cId="4002772513" sldId="1300"/>
            <ac:spMk id="43" creationId="{AB9FBE1E-F116-49EE-8099-6A9352604A7B}"/>
          </ac:spMkLst>
        </pc:spChg>
        <pc:spChg chg="add mod">
          <ac:chgData name="Umar Lone" userId="f595d8b7-38d8-4368-969a-4ad494059bb7" providerId="ADAL" clId="{F7803218-5ECC-43D0-AFC4-E64D307C9EA9}" dt="2020-06-05T04:51:55.421" v="315" actId="20577"/>
          <ac:spMkLst>
            <pc:docMk/>
            <pc:sldMk cId="4002772513" sldId="1300"/>
            <ac:spMk id="44" creationId="{A39EE174-D537-4CBB-B3BA-0A9988B9A18A}"/>
          </ac:spMkLst>
        </pc:spChg>
        <pc:spChg chg="del">
          <ac:chgData name="Umar Lone" userId="f595d8b7-38d8-4368-969a-4ad494059bb7" providerId="ADAL" clId="{F7803218-5ECC-43D0-AFC4-E64D307C9EA9}" dt="2020-06-04T08:20:45.932" v="95" actId="478"/>
          <ac:spMkLst>
            <pc:docMk/>
            <pc:sldMk cId="4002772513" sldId="1300"/>
            <ac:spMk id="45" creationId="{1FFB4D95-023B-4273-B2AA-AD757245243F}"/>
          </ac:spMkLst>
        </pc:spChg>
        <pc:spChg chg="add mod">
          <ac:chgData name="Umar Lone" userId="f595d8b7-38d8-4368-969a-4ad494059bb7" providerId="ADAL" clId="{F7803218-5ECC-43D0-AFC4-E64D307C9EA9}" dt="2020-06-05T05:15:27.885" v="342" actId="207"/>
          <ac:spMkLst>
            <pc:docMk/>
            <pc:sldMk cId="4002772513" sldId="1300"/>
            <ac:spMk id="45" creationId="{DAC7F06E-7DDE-4754-B609-4A6F41D9AEE1}"/>
          </ac:spMkLst>
        </pc:spChg>
        <pc:spChg chg="add mod">
          <ac:chgData name="Umar Lone" userId="f595d8b7-38d8-4368-969a-4ad494059bb7" providerId="ADAL" clId="{F7803218-5ECC-43D0-AFC4-E64D307C9EA9}" dt="2020-06-05T05:15:27.885" v="342" actId="207"/>
          <ac:spMkLst>
            <pc:docMk/>
            <pc:sldMk cId="4002772513" sldId="1300"/>
            <ac:spMk id="46" creationId="{D5A6710F-2995-48B4-BA64-540B0DA84D22}"/>
          </ac:spMkLst>
        </pc:spChg>
        <pc:grpChg chg="del mod">
          <ac:chgData name="Umar Lone" userId="f595d8b7-38d8-4368-969a-4ad494059bb7" providerId="ADAL" clId="{F7803218-5ECC-43D0-AFC4-E64D307C9EA9}" dt="2020-06-05T04:35:33.419" v="142" actId="478"/>
          <ac:grpSpMkLst>
            <pc:docMk/>
            <pc:sldMk cId="4002772513" sldId="1300"/>
            <ac:grpSpMk id="6" creationId="{7BFD0A45-47D1-4B0B-AEDA-04A9EA461573}"/>
          </ac:grpSpMkLst>
        </pc:grpChg>
        <pc:grpChg chg="mod">
          <ac:chgData name="Umar Lone" userId="f595d8b7-38d8-4368-969a-4ad494059bb7" providerId="ADAL" clId="{F7803218-5ECC-43D0-AFC4-E64D307C9EA9}" dt="2020-06-05T04:40:08.330" v="217" actId="1076"/>
          <ac:grpSpMkLst>
            <pc:docMk/>
            <pc:sldMk cId="4002772513" sldId="1300"/>
            <ac:grpSpMk id="12" creationId="{3C8A6097-B256-483C-8063-1CDE6E1E1111}"/>
          </ac:grpSpMkLst>
        </pc:grpChg>
        <pc:grpChg chg="add mod">
          <ac:chgData name="Umar Lone" userId="f595d8b7-38d8-4368-969a-4ad494059bb7" providerId="ADAL" clId="{F7803218-5ECC-43D0-AFC4-E64D307C9EA9}" dt="2020-06-05T04:40:08.330" v="217" actId="1076"/>
          <ac:grpSpMkLst>
            <pc:docMk/>
            <pc:sldMk cId="4002772513" sldId="1300"/>
            <ac:grpSpMk id="17" creationId="{7CC808FE-E4C2-4644-84E0-59B5BC53C460}"/>
          </ac:grpSpMkLst>
        </pc:grpChg>
        <pc:grpChg chg="mod ord">
          <ac:chgData name="Umar Lone" userId="f595d8b7-38d8-4368-969a-4ad494059bb7" providerId="ADAL" clId="{F7803218-5ECC-43D0-AFC4-E64D307C9EA9}" dt="2020-06-05T04:40:08.330" v="217" actId="1076"/>
          <ac:grpSpMkLst>
            <pc:docMk/>
            <pc:sldMk cId="4002772513" sldId="1300"/>
            <ac:grpSpMk id="18" creationId="{8F8FF92F-81D4-4869-9711-CF39B1D0FC1B}"/>
          </ac:grpSpMkLst>
        </pc:grpChg>
        <pc:grpChg chg="mod">
          <ac:chgData name="Umar Lone" userId="f595d8b7-38d8-4368-969a-4ad494059bb7" providerId="ADAL" clId="{F7803218-5ECC-43D0-AFC4-E64D307C9EA9}" dt="2020-06-05T04:40:08.330" v="217" actId="1076"/>
          <ac:grpSpMkLst>
            <pc:docMk/>
            <pc:sldMk cId="4002772513" sldId="1300"/>
            <ac:grpSpMk id="21" creationId="{8A694A31-C0D2-4900-A6DE-CB0C592EA420}"/>
          </ac:grpSpMkLst>
        </pc:grpChg>
        <pc:grpChg chg="add mod">
          <ac:chgData name="Umar Lone" userId="f595d8b7-38d8-4368-969a-4ad494059bb7" providerId="ADAL" clId="{F7803218-5ECC-43D0-AFC4-E64D307C9EA9}" dt="2020-06-05T04:40:08.330" v="217" actId="1076"/>
          <ac:grpSpMkLst>
            <pc:docMk/>
            <pc:sldMk cId="4002772513" sldId="1300"/>
            <ac:grpSpMk id="26" creationId="{50136506-371D-4D99-A8FC-63D48D99F564}"/>
          </ac:grpSpMkLst>
        </pc:grpChg>
        <pc:grpChg chg="add del mod">
          <ac:chgData name="Umar Lone" userId="f595d8b7-38d8-4368-969a-4ad494059bb7" providerId="ADAL" clId="{F7803218-5ECC-43D0-AFC4-E64D307C9EA9}" dt="2020-06-05T04:37:03.593" v="153" actId="478"/>
          <ac:grpSpMkLst>
            <pc:docMk/>
            <pc:sldMk cId="4002772513" sldId="1300"/>
            <ac:grpSpMk id="29" creationId="{DA22EB93-430D-4841-AC9C-47ED2132F063}"/>
          </ac:grpSpMkLst>
        </pc:grpChg>
        <pc:grpChg chg="add mod">
          <ac:chgData name="Umar Lone" userId="f595d8b7-38d8-4368-969a-4ad494059bb7" providerId="ADAL" clId="{F7803218-5ECC-43D0-AFC4-E64D307C9EA9}" dt="2020-06-05T04:40:08.330" v="217" actId="1076"/>
          <ac:grpSpMkLst>
            <pc:docMk/>
            <pc:sldMk cId="4002772513" sldId="1300"/>
            <ac:grpSpMk id="32" creationId="{11CCA852-2673-4811-B3EB-B0FEB549FA1F}"/>
          </ac:grpSpMkLst>
        </pc:grpChg>
        <pc:grpChg chg="add mod">
          <ac:chgData name="Umar Lone" userId="f595d8b7-38d8-4368-969a-4ad494059bb7" providerId="ADAL" clId="{F7803218-5ECC-43D0-AFC4-E64D307C9EA9}" dt="2020-06-05T04:40:08.330" v="217" actId="1076"/>
          <ac:grpSpMkLst>
            <pc:docMk/>
            <pc:sldMk cId="4002772513" sldId="1300"/>
            <ac:grpSpMk id="35" creationId="{132C8AB3-BEA4-41BA-937C-A1464FA039B5}"/>
          </ac:grpSpMkLst>
        </pc:grpChg>
        <pc:grpChg chg="add mod">
          <ac:chgData name="Umar Lone" userId="f595d8b7-38d8-4368-969a-4ad494059bb7" providerId="ADAL" clId="{F7803218-5ECC-43D0-AFC4-E64D307C9EA9}" dt="2020-06-05T04:40:08.330" v="217" actId="1076"/>
          <ac:grpSpMkLst>
            <pc:docMk/>
            <pc:sldMk cId="4002772513" sldId="1300"/>
            <ac:grpSpMk id="38" creationId="{ED760515-3C2E-405D-AC14-9976F5F5B5D2}"/>
          </ac:grpSpMkLst>
        </pc:grpChg>
        <pc:grpChg chg="add mod">
          <ac:chgData name="Umar Lone" userId="f595d8b7-38d8-4368-969a-4ad494059bb7" providerId="ADAL" clId="{F7803218-5ECC-43D0-AFC4-E64D307C9EA9}" dt="2020-06-05T04:40:08.330" v="217" actId="1076"/>
          <ac:grpSpMkLst>
            <pc:docMk/>
            <pc:sldMk cId="4002772513" sldId="1300"/>
            <ac:grpSpMk id="41" creationId="{0B2D0AA7-4886-4F19-ACA1-97DBF16AA114}"/>
          </ac:grpSpMkLst>
        </pc:grpChg>
        <pc:cxnChg chg="del mod">
          <ac:chgData name="Umar Lone" userId="f595d8b7-38d8-4368-969a-4ad494059bb7" providerId="ADAL" clId="{F7803218-5ECC-43D0-AFC4-E64D307C9EA9}" dt="2020-06-04T08:20:51.408" v="98" actId="478"/>
          <ac:cxnSpMkLst>
            <pc:docMk/>
            <pc:sldMk cId="4002772513" sldId="1300"/>
            <ac:cxnSpMk id="25" creationId="{B2AE3AE9-8587-4541-8EE1-8A9727C7E4B3}"/>
          </ac:cxnSpMkLst>
        </pc:cxnChg>
        <pc:cxnChg chg="del">
          <ac:chgData name="Umar Lone" userId="f595d8b7-38d8-4368-969a-4ad494059bb7" providerId="ADAL" clId="{F7803218-5ECC-43D0-AFC4-E64D307C9EA9}" dt="2020-06-04T08:20:51.408" v="98" actId="478"/>
          <ac:cxnSpMkLst>
            <pc:docMk/>
            <pc:sldMk cId="4002772513" sldId="1300"/>
            <ac:cxnSpMk id="26" creationId="{C619E172-687E-4E80-86BA-0069E3EB8110}"/>
          </ac:cxnSpMkLst>
        </pc:cxnChg>
        <pc:cxnChg chg="del mod">
          <ac:chgData name="Umar Lone" userId="f595d8b7-38d8-4368-969a-4ad494059bb7" providerId="ADAL" clId="{F7803218-5ECC-43D0-AFC4-E64D307C9EA9}" dt="2020-06-04T08:20:51.408" v="98" actId="478"/>
          <ac:cxnSpMkLst>
            <pc:docMk/>
            <pc:sldMk cId="4002772513" sldId="1300"/>
            <ac:cxnSpMk id="30" creationId="{6B83E273-B378-4EF7-89BA-62E2CC30B7EC}"/>
          </ac:cxnSpMkLst>
        </pc:cxnChg>
        <pc:cxnChg chg="del mod">
          <ac:chgData name="Umar Lone" userId="f595d8b7-38d8-4368-969a-4ad494059bb7" providerId="ADAL" clId="{F7803218-5ECC-43D0-AFC4-E64D307C9EA9}" dt="2020-06-04T08:20:43.818" v="93" actId="478"/>
          <ac:cxnSpMkLst>
            <pc:docMk/>
            <pc:sldMk cId="4002772513" sldId="1300"/>
            <ac:cxnSpMk id="31" creationId="{D6385456-44BC-472C-9613-1BBF1405C966}"/>
          </ac:cxnSpMkLst>
        </pc:cxnChg>
        <pc:cxnChg chg="del mod">
          <ac:chgData name="Umar Lone" userId="f595d8b7-38d8-4368-969a-4ad494059bb7" providerId="ADAL" clId="{F7803218-5ECC-43D0-AFC4-E64D307C9EA9}" dt="2020-06-04T08:20:51.408" v="98" actId="478"/>
          <ac:cxnSpMkLst>
            <pc:docMk/>
            <pc:sldMk cId="4002772513" sldId="1300"/>
            <ac:cxnSpMk id="32" creationId="{24390805-94CA-4CF1-BE4C-64F2D845344B}"/>
          </ac:cxnSpMkLst>
        </pc:cxnChg>
        <pc:cxnChg chg="del">
          <ac:chgData name="Umar Lone" userId="f595d8b7-38d8-4368-969a-4ad494059bb7" providerId="ADAL" clId="{F7803218-5ECC-43D0-AFC4-E64D307C9EA9}" dt="2020-06-04T08:20:45.932" v="95" actId="478"/>
          <ac:cxnSpMkLst>
            <pc:docMk/>
            <pc:sldMk cId="4002772513" sldId="1300"/>
            <ac:cxnSpMk id="42" creationId="{85B70FF8-C2A9-4A33-A150-025761F6501E}"/>
          </ac:cxnSpMkLst>
        </pc:cxnChg>
        <pc:cxnChg chg="del">
          <ac:chgData name="Umar Lone" userId="f595d8b7-38d8-4368-969a-4ad494059bb7" providerId="ADAL" clId="{F7803218-5ECC-43D0-AFC4-E64D307C9EA9}" dt="2020-06-04T08:20:44.645" v="94" actId="478"/>
          <ac:cxnSpMkLst>
            <pc:docMk/>
            <pc:sldMk cId="4002772513" sldId="1300"/>
            <ac:cxnSpMk id="43" creationId="{8C107854-B6E2-406D-9DA7-6A2D41EAAFA5}"/>
          </ac:cxnSpMkLst>
        </pc:cxnChg>
        <pc:cxnChg chg="del">
          <ac:chgData name="Umar Lone" userId="f595d8b7-38d8-4368-969a-4ad494059bb7" providerId="ADAL" clId="{F7803218-5ECC-43D0-AFC4-E64D307C9EA9}" dt="2020-06-04T08:20:47.618" v="96" actId="478"/>
          <ac:cxnSpMkLst>
            <pc:docMk/>
            <pc:sldMk cId="4002772513" sldId="1300"/>
            <ac:cxnSpMk id="44" creationId="{2F2CA8FF-E5D7-4E1E-9784-917FA1F74E60}"/>
          </ac:cxnSpMkLst>
        </pc:cxnChg>
        <pc:cxnChg chg="add mod">
          <ac:chgData name="Umar Lone" userId="f595d8b7-38d8-4368-969a-4ad494059bb7" providerId="ADAL" clId="{F7803218-5ECC-43D0-AFC4-E64D307C9EA9}" dt="2020-06-05T05:15:43.454" v="344" actId="14100"/>
          <ac:cxnSpMkLst>
            <pc:docMk/>
            <pc:sldMk cId="4002772513" sldId="1300"/>
            <ac:cxnSpMk id="47" creationId="{377937B0-4E20-41FB-BF49-95B9E6BFC9C6}"/>
          </ac:cxnSpMkLst>
        </pc:cxnChg>
        <pc:cxnChg chg="add mod">
          <ac:chgData name="Umar Lone" userId="f595d8b7-38d8-4368-969a-4ad494059bb7" providerId="ADAL" clId="{F7803218-5ECC-43D0-AFC4-E64D307C9EA9}" dt="2020-06-05T05:15:37.004" v="343" actId="208"/>
          <ac:cxnSpMkLst>
            <pc:docMk/>
            <pc:sldMk cId="4002772513" sldId="1300"/>
            <ac:cxnSpMk id="48" creationId="{B90D41E9-99E3-4CB6-BDF5-408B201F7B48}"/>
          </ac:cxnSpMkLst>
        </pc:cxnChg>
      </pc:sldChg>
      <pc:sldChg chg="add">
        <pc:chgData name="Umar Lone" userId="f595d8b7-38d8-4368-969a-4ad494059bb7" providerId="ADAL" clId="{F7803218-5ECC-43D0-AFC4-E64D307C9EA9}" dt="2020-06-05T10:25:32.829" v="414"/>
        <pc:sldMkLst>
          <pc:docMk/>
          <pc:sldMk cId="1894986115" sldId="1301"/>
        </pc:sldMkLst>
      </pc:sldChg>
    </pc:docChg>
  </pc:docChgLst>
  <pc:docChgLst>
    <pc:chgData name="Umar Lone" userId="f595d8b7-38d8-4368-969a-4ad494059bb7" providerId="ADAL" clId="{9D49FED2-FCBE-497C-8B5B-1DF04900C23C}"/>
    <pc:docChg chg="undo custSel addSld delSld modSld sldOrd modSection">
      <pc:chgData name="Umar Lone" userId="f595d8b7-38d8-4368-969a-4ad494059bb7" providerId="ADAL" clId="{9D49FED2-FCBE-497C-8B5B-1DF04900C23C}" dt="2020-05-17T11:52:29.104" v="2003" actId="27636"/>
      <pc:docMkLst>
        <pc:docMk/>
      </pc:docMkLst>
      <pc:sldChg chg="modAnim">
        <pc:chgData name="Umar Lone" userId="f595d8b7-38d8-4368-969a-4ad494059bb7" providerId="ADAL" clId="{9D49FED2-FCBE-497C-8B5B-1DF04900C23C}" dt="2020-05-15T06:58:10.305" v="331"/>
        <pc:sldMkLst>
          <pc:docMk/>
          <pc:sldMk cId="0" sldId="555"/>
        </pc:sldMkLst>
      </pc:sldChg>
      <pc:sldChg chg="modAnim">
        <pc:chgData name="Umar Lone" userId="f595d8b7-38d8-4368-969a-4ad494059bb7" providerId="ADAL" clId="{9D49FED2-FCBE-497C-8B5B-1DF04900C23C}" dt="2020-05-12T04:28:00.054" v="19"/>
        <pc:sldMkLst>
          <pc:docMk/>
          <pc:sldMk cId="2274585400" sldId="870"/>
        </pc:sldMkLst>
      </pc:sldChg>
      <pc:sldChg chg="modAnim">
        <pc:chgData name="Umar Lone" userId="f595d8b7-38d8-4368-969a-4ad494059bb7" providerId="ADAL" clId="{9D49FED2-FCBE-497C-8B5B-1DF04900C23C}" dt="2020-05-12T04:28:24.091" v="22"/>
        <pc:sldMkLst>
          <pc:docMk/>
          <pc:sldMk cId="2713560565" sldId="871"/>
        </pc:sldMkLst>
      </pc:sldChg>
      <pc:sldChg chg="modAnim">
        <pc:chgData name="Umar Lone" userId="f595d8b7-38d8-4368-969a-4ad494059bb7" providerId="ADAL" clId="{9D49FED2-FCBE-497C-8B5B-1DF04900C23C}" dt="2020-05-15T06:58:08.016" v="330"/>
        <pc:sldMkLst>
          <pc:docMk/>
          <pc:sldMk cId="430015699" sldId="872"/>
        </pc:sldMkLst>
      </pc:sldChg>
      <pc:sldChg chg="modSp mod">
        <pc:chgData name="Umar Lone" userId="f595d8b7-38d8-4368-969a-4ad494059bb7" providerId="ADAL" clId="{9D49FED2-FCBE-497C-8B5B-1DF04900C23C}" dt="2020-05-11T03:40:56.971" v="0" actId="1076"/>
        <pc:sldMkLst>
          <pc:docMk/>
          <pc:sldMk cId="3562712363" sldId="1269"/>
        </pc:sldMkLst>
        <pc:picChg chg="mod">
          <ac:chgData name="Umar Lone" userId="f595d8b7-38d8-4368-969a-4ad494059bb7" providerId="ADAL" clId="{9D49FED2-FCBE-497C-8B5B-1DF04900C23C}" dt="2020-05-11T03:40:56.971" v="0" actId="1076"/>
          <ac:picMkLst>
            <pc:docMk/>
            <pc:sldMk cId="3562712363" sldId="1269"/>
            <ac:picMk id="6" creationId="{A03A45BD-2B5C-4DC5-999D-0E971A55AA97}"/>
          </ac:picMkLst>
        </pc:picChg>
      </pc:sldChg>
      <pc:sldChg chg="modAnim">
        <pc:chgData name="Umar Lone" userId="f595d8b7-38d8-4368-969a-4ad494059bb7" providerId="ADAL" clId="{9D49FED2-FCBE-497C-8B5B-1DF04900C23C}" dt="2020-05-12T04:28:18.238" v="21"/>
        <pc:sldMkLst>
          <pc:docMk/>
          <pc:sldMk cId="4122103605" sldId="1271"/>
        </pc:sldMkLst>
      </pc:sldChg>
      <pc:sldChg chg="modAnim">
        <pc:chgData name="Umar Lone" userId="f595d8b7-38d8-4368-969a-4ad494059bb7" providerId="ADAL" clId="{9D49FED2-FCBE-497C-8B5B-1DF04900C23C}" dt="2020-05-12T04:28:31.185" v="23"/>
        <pc:sldMkLst>
          <pc:docMk/>
          <pc:sldMk cId="2387807181" sldId="1272"/>
        </pc:sldMkLst>
      </pc:sldChg>
      <pc:sldChg chg="modAnim">
        <pc:chgData name="Umar Lone" userId="f595d8b7-38d8-4368-969a-4ad494059bb7" providerId="ADAL" clId="{9D49FED2-FCBE-497C-8B5B-1DF04900C23C}" dt="2020-05-15T06:58:45.523" v="340"/>
        <pc:sldMkLst>
          <pc:docMk/>
          <pc:sldMk cId="2124355696" sldId="1273"/>
        </pc:sldMkLst>
      </pc:sldChg>
      <pc:sldChg chg="modAnim">
        <pc:chgData name="Umar Lone" userId="f595d8b7-38d8-4368-969a-4ad494059bb7" providerId="ADAL" clId="{9D49FED2-FCBE-497C-8B5B-1DF04900C23C}" dt="2020-05-15T06:58:12.792" v="332"/>
        <pc:sldMkLst>
          <pc:docMk/>
          <pc:sldMk cId="2320534688" sldId="1274"/>
        </pc:sldMkLst>
      </pc:sldChg>
      <pc:sldChg chg="addSp delSp modSp new del mod">
        <pc:chgData name="Umar Lone" userId="f595d8b7-38d8-4368-969a-4ad494059bb7" providerId="ADAL" clId="{9D49FED2-FCBE-497C-8B5B-1DF04900C23C}" dt="2020-05-12T04:18:12.468" v="18" actId="47"/>
        <pc:sldMkLst>
          <pc:docMk/>
          <pc:sldMk cId="3205924814" sldId="1276"/>
        </pc:sldMkLst>
        <pc:spChg chg="del">
          <ac:chgData name="Umar Lone" userId="f595d8b7-38d8-4368-969a-4ad494059bb7" providerId="ADAL" clId="{9D49FED2-FCBE-497C-8B5B-1DF04900C23C}" dt="2020-05-11T10:20:21.099" v="2"/>
          <ac:spMkLst>
            <pc:docMk/>
            <pc:sldMk cId="3205924814" sldId="1276"/>
            <ac:spMk id="2" creationId="{FA192B89-DD11-42B7-A3C3-1DDAB9AF5EDD}"/>
          </ac:spMkLst>
        </pc:spChg>
        <pc:spChg chg="del">
          <ac:chgData name="Umar Lone" userId="f595d8b7-38d8-4368-969a-4ad494059bb7" providerId="ADAL" clId="{9D49FED2-FCBE-497C-8B5B-1DF04900C23C}" dt="2020-05-11T10:20:21.099" v="2"/>
          <ac:spMkLst>
            <pc:docMk/>
            <pc:sldMk cId="3205924814" sldId="1276"/>
            <ac:spMk id="3" creationId="{532128AD-3D2E-428C-A592-DA4C441ECE19}"/>
          </ac:spMkLst>
        </pc:spChg>
        <pc:spChg chg="mod">
          <ac:chgData name="Umar Lone" userId="f595d8b7-38d8-4368-969a-4ad494059bb7" providerId="ADAL" clId="{9D49FED2-FCBE-497C-8B5B-1DF04900C23C}" dt="2020-05-11T10:20:21.099" v="2"/>
          <ac:spMkLst>
            <pc:docMk/>
            <pc:sldMk cId="3205924814" sldId="1276"/>
            <ac:spMk id="4" creationId="{5544BDB2-2B0D-424C-9EA2-6AD66CF52471}"/>
          </ac:spMkLst>
        </pc:spChg>
        <pc:spChg chg="mod">
          <ac:chgData name="Umar Lone" userId="f595d8b7-38d8-4368-969a-4ad494059bb7" providerId="ADAL" clId="{9D49FED2-FCBE-497C-8B5B-1DF04900C23C}" dt="2020-05-11T10:20:21.099" v="2"/>
          <ac:spMkLst>
            <pc:docMk/>
            <pc:sldMk cId="3205924814" sldId="1276"/>
            <ac:spMk id="5" creationId="{AFAABEFB-5708-44D2-9156-759E4CCE6F28}"/>
          </ac:spMkLst>
        </pc:spChg>
        <pc:picChg chg="add">
          <ac:chgData name="Umar Lone" userId="f595d8b7-38d8-4368-969a-4ad494059bb7" providerId="ADAL" clId="{9D49FED2-FCBE-497C-8B5B-1DF04900C23C}" dt="2020-05-11T10:20:21.759" v="3"/>
          <ac:picMkLst>
            <pc:docMk/>
            <pc:sldMk cId="3205924814" sldId="1276"/>
            <ac:picMk id="6" creationId="{6CD11ACC-95A2-486D-A05A-A065C7196CB7}"/>
          </ac:picMkLst>
        </pc:picChg>
        <pc:cxnChg chg="add del mod">
          <ac:chgData name="Umar Lone" userId="f595d8b7-38d8-4368-969a-4ad494059bb7" providerId="ADAL" clId="{9D49FED2-FCBE-497C-8B5B-1DF04900C23C}" dt="2020-05-11T10:20:47.822" v="9" actId="21"/>
          <ac:cxnSpMkLst>
            <pc:docMk/>
            <pc:sldMk cId="3205924814" sldId="1276"/>
            <ac:cxnSpMk id="8" creationId="{5999236C-31A5-487A-8A12-BB0B5B2BBFCD}"/>
          </ac:cxnSpMkLst>
        </pc:cxnChg>
        <pc:cxnChg chg="add mod">
          <ac:chgData name="Umar Lone" userId="f595d8b7-38d8-4368-969a-4ad494059bb7" providerId="ADAL" clId="{9D49FED2-FCBE-497C-8B5B-1DF04900C23C}" dt="2020-05-11T10:21:58.845" v="17" actId="14100"/>
          <ac:cxnSpMkLst>
            <pc:docMk/>
            <pc:sldMk cId="3205924814" sldId="1276"/>
            <ac:cxnSpMk id="14" creationId="{4365E58C-C679-448D-B2D6-ABF6CE172800}"/>
          </ac:cxnSpMkLst>
        </pc:cxnChg>
        <pc:cxnChg chg="add mod">
          <ac:chgData name="Umar Lone" userId="f595d8b7-38d8-4368-969a-4ad494059bb7" providerId="ADAL" clId="{9D49FED2-FCBE-497C-8B5B-1DF04900C23C}" dt="2020-05-11T10:21:49.343" v="15" actId="208"/>
          <ac:cxnSpMkLst>
            <pc:docMk/>
            <pc:sldMk cId="3205924814" sldId="1276"/>
            <ac:cxnSpMk id="17" creationId="{1C830418-1FF6-44BE-BBDB-723B80D01957}"/>
          </ac:cxnSpMkLst>
        </pc:cxnChg>
      </pc:sldChg>
      <pc:sldChg chg="addSp delSp modSp new mod modAnim">
        <pc:chgData name="Umar Lone" userId="f595d8b7-38d8-4368-969a-4ad494059bb7" providerId="ADAL" clId="{9D49FED2-FCBE-497C-8B5B-1DF04900C23C}" dt="2020-05-14T04:48:31.580" v="156" actId="14861"/>
        <pc:sldMkLst>
          <pc:docMk/>
          <pc:sldMk cId="3619521528" sldId="1276"/>
        </pc:sldMkLst>
        <pc:spChg chg="del">
          <ac:chgData name="Umar Lone" userId="f595d8b7-38d8-4368-969a-4ad494059bb7" providerId="ADAL" clId="{9D49FED2-FCBE-497C-8B5B-1DF04900C23C}" dt="2020-05-14T04:34:05.725" v="25"/>
          <ac:spMkLst>
            <pc:docMk/>
            <pc:sldMk cId="3619521528" sldId="1276"/>
            <ac:spMk id="2" creationId="{57DB4FF8-2002-4833-89EA-A01771627DBD}"/>
          </ac:spMkLst>
        </pc:spChg>
        <pc:spChg chg="del">
          <ac:chgData name="Umar Lone" userId="f595d8b7-38d8-4368-969a-4ad494059bb7" providerId="ADAL" clId="{9D49FED2-FCBE-497C-8B5B-1DF04900C23C}" dt="2020-05-14T04:34:05.725" v="25"/>
          <ac:spMkLst>
            <pc:docMk/>
            <pc:sldMk cId="3619521528" sldId="1276"/>
            <ac:spMk id="3" creationId="{877175C8-3C71-4B98-874E-AB199BD1E311}"/>
          </ac:spMkLst>
        </pc:spChg>
        <pc:spChg chg="mod">
          <ac:chgData name="Umar Lone" userId="f595d8b7-38d8-4368-969a-4ad494059bb7" providerId="ADAL" clId="{9D49FED2-FCBE-497C-8B5B-1DF04900C23C}" dt="2020-05-14T04:34:05.725" v="25"/>
          <ac:spMkLst>
            <pc:docMk/>
            <pc:sldMk cId="3619521528" sldId="1276"/>
            <ac:spMk id="4" creationId="{78E028BD-BB1F-437D-9AC8-C830CA1B3152}"/>
          </ac:spMkLst>
        </pc:spChg>
        <pc:spChg chg="mod">
          <ac:chgData name="Umar Lone" userId="f595d8b7-38d8-4368-969a-4ad494059bb7" providerId="ADAL" clId="{9D49FED2-FCBE-497C-8B5B-1DF04900C23C}" dt="2020-05-14T04:34:05.725" v="25"/>
          <ac:spMkLst>
            <pc:docMk/>
            <pc:sldMk cId="3619521528" sldId="1276"/>
            <ac:spMk id="5" creationId="{5B2E9751-DFCB-4AD3-9F45-74FF48F1E18F}"/>
          </ac:spMkLst>
        </pc:spChg>
        <pc:spChg chg="add mod">
          <ac:chgData name="Umar Lone" userId="f595d8b7-38d8-4368-969a-4ad494059bb7" providerId="ADAL" clId="{9D49FED2-FCBE-497C-8B5B-1DF04900C23C}" dt="2020-05-14T04:43:38.222" v="155" actId="20577"/>
          <ac:spMkLst>
            <pc:docMk/>
            <pc:sldMk cId="3619521528" sldId="1276"/>
            <ac:spMk id="6" creationId="{4932D292-D2C2-432A-AF5A-A1B3FD91D855}"/>
          </ac:spMkLst>
        </pc:spChg>
        <pc:spChg chg="add mod">
          <ac:chgData name="Umar Lone" userId="f595d8b7-38d8-4368-969a-4ad494059bb7" providerId="ADAL" clId="{9D49FED2-FCBE-497C-8B5B-1DF04900C23C}" dt="2020-05-14T04:42:10.907" v="145" actId="207"/>
          <ac:spMkLst>
            <pc:docMk/>
            <pc:sldMk cId="3619521528" sldId="1276"/>
            <ac:spMk id="7" creationId="{5D8E8A11-A36A-4425-B858-0E35072D9003}"/>
          </ac:spMkLst>
        </pc:spChg>
        <pc:spChg chg="add mod">
          <ac:chgData name="Umar Lone" userId="f595d8b7-38d8-4368-969a-4ad494059bb7" providerId="ADAL" clId="{9D49FED2-FCBE-497C-8B5B-1DF04900C23C}" dt="2020-05-14T04:37:12.313" v="65" actId="14100"/>
          <ac:spMkLst>
            <pc:docMk/>
            <pc:sldMk cId="3619521528" sldId="1276"/>
            <ac:spMk id="8" creationId="{122FCC1D-86E4-4CC9-A0FB-184B2E335004}"/>
          </ac:spMkLst>
        </pc:spChg>
        <pc:spChg chg="mod">
          <ac:chgData name="Umar Lone" userId="f595d8b7-38d8-4368-969a-4ad494059bb7" providerId="ADAL" clId="{9D49FED2-FCBE-497C-8B5B-1DF04900C23C}" dt="2020-05-14T04:36:15.159" v="50" actId="571"/>
          <ac:spMkLst>
            <pc:docMk/>
            <pc:sldMk cId="3619521528" sldId="1276"/>
            <ac:spMk id="11" creationId="{4ADD8A6E-8B21-4000-B09A-3851EB0A4102}"/>
          </ac:spMkLst>
        </pc:spChg>
        <pc:spChg chg="mod">
          <ac:chgData name="Umar Lone" userId="f595d8b7-38d8-4368-969a-4ad494059bb7" providerId="ADAL" clId="{9D49FED2-FCBE-497C-8B5B-1DF04900C23C}" dt="2020-05-14T04:36:15.159" v="50" actId="571"/>
          <ac:spMkLst>
            <pc:docMk/>
            <pc:sldMk cId="3619521528" sldId="1276"/>
            <ac:spMk id="12" creationId="{42A8A89D-2103-438A-9553-C968C4FA0D58}"/>
          </ac:spMkLst>
        </pc:spChg>
        <pc:spChg chg="mod">
          <ac:chgData name="Umar Lone" userId="f595d8b7-38d8-4368-969a-4ad494059bb7" providerId="ADAL" clId="{9D49FED2-FCBE-497C-8B5B-1DF04900C23C}" dt="2020-05-14T04:36:56.921" v="62" actId="207"/>
          <ac:spMkLst>
            <pc:docMk/>
            <pc:sldMk cId="3619521528" sldId="1276"/>
            <ac:spMk id="14" creationId="{CF7B6ECE-ED85-4BE8-8C72-B9A1DE86B561}"/>
          </ac:spMkLst>
        </pc:spChg>
        <pc:spChg chg="mod">
          <ac:chgData name="Umar Lone" userId="f595d8b7-38d8-4368-969a-4ad494059bb7" providerId="ADAL" clId="{9D49FED2-FCBE-497C-8B5B-1DF04900C23C}" dt="2020-05-14T04:37:16.479" v="66" actId="14100"/>
          <ac:spMkLst>
            <pc:docMk/>
            <pc:sldMk cId="3619521528" sldId="1276"/>
            <ac:spMk id="15" creationId="{F79A1919-1A64-49FE-B280-A9A3DA526588}"/>
          </ac:spMkLst>
        </pc:spChg>
        <pc:spChg chg="add mod">
          <ac:chgData name="Umar Lone" userId="f595d8b7-38d8-4368-969a-4ad494059bb7" providerId="ADAL" clId="{9D49FED2-FCBE-497C-8B5B-1DF04900C23C}" dt="2020-05-14T04:48:31.580" v="156" actId="14861"/>
          <ac:spMkLst>
            <pc:docMk/>
            <pc:sldMk cId="3619521528" sldId="1276"/>
            <ac:spMk id="16" creationId="{9F8BBF6E-151F-4EF6-B6B0-ACFF12CEFE19}"/>
          </ac:spMkLst>
        </pc:spChg>
        <pc:spChg chg="mod">
          <ac:chgData name="Umar Lone" userId="f595d8b7-38d8-4368-969a-4ad494059bb7" providerId="ADAL" clId="{9D49FED2-FCBE-497C-8B5B-1DF04900C23C}" dt="2020-05-14T04:42:25.337" v="148" actId="207"/>
          <ac:spMkLst>
            <pc:docMk/>
            <pc:sldMk cId="3619521528" sldId="1276"/>
            <ac:spMk id="21" creationId="{246DEC15-9789-4725-BFED-F9AC6168137A}"/>
          </ac:spMkLst>
        </pc:spChg>
        <pc:spChg chg="mod">
          <ac:chgData name="Umar Lone" userId="f595d8b7-38d8-4368-969a-4ad494059bb7" providerId="ADAL" clId="{9D49FED2-FCBE-497C-8B5B-1DF04900C23C}" dt="2020-05-14T04:38:14.522" v="75" actId="571"/>
          <ac:spMkLst>
            <pc:docMk/>
            <pc:sldMk cId="3619521528" sldId="1276"/>
            <ac:spMk id="22" creationId="{12A42023-CBE5-4AEA-A721-E770510789C3}"/>
          </ac:spMkLst>
        </pc:spChg>
        <pc:spChg chg="mod">
          <ac:chgData name="Umar Lone" userId="f595d8b7-38d8-4368-969a-4ad494059bb7" providerId="ADAL" clId="{9D49FED2-FCBE-497C-8B5B-1DF04900C23C}" dt="2020-05-14T04:42:22.246" v="147" actId="207"/>
          <ac:spMkLst>
            <pc:docMk/>
            <pc:sldMk cId="3619521528" sldId="1276"/>
            <ac:spMk id="24" creationId="{EF1C9147-B670-487E-95F8-46A8AB3B32B2}"/>
          </ac:spMkLst>
        </pc:spChg>
        <pc:spChg chg="mod">
          <ac:chgData name="Umar Lone" userId="f595d8b7-38d8-4368-969a-4ad494059bb7" providerId="ADAL" clId="{9D49FED2-FCBE-497C-8B5B-1DF04900C23C}" dt="2020-05-14T04:38:41.350" v="85" actId="571"/>
          <ac:spMkLst>
            <pc:docMk/>
            <pc:sldMk cId="3619521528" sldId="1276"/>
            <ac:spMk id="25" creationId="{052ED8FE-49DD-4009-B5AA-BA472D1914F2}"/>
          </ac:spMkLst>
        </pc:spChg>
        <pc:spChg chg="mod">
          <ac:chgData name="Umar Lone" userId="f595d8b7-38d8-4368-969a-4ad494059bb7" providerId="ADAL" clId="{9D49FED2-FCBE-497C-8B5B-1DF04900C23C}" dt="2020-05-14T04:42:16.014" v="146" actId="207"/>
          <ac:spMkLst>
            <pc:docMk/>
            <pc:sldMk cId="3619521528" sldId="1276"/>
            <ac:spMk id="27" creationId="{BE07480C-1166-4BDD-B9FB-2D55D80366BC}"/>
          </ac:spMkLst>
        </pc:spChg>
        <pc:spChg chg="mod">
          <ac:chgData name="Umar Lone" userId="f595d8b7-38d8-4368-969a-4ad494059bb7" providerId="ADAL" clId="{9D49FED2-FCBE-497C-8B5B-1DF04900C23C}" dt="2020-05-14T04:39:12.677" v="106" actId="571"/>
          <ac:spMkLst>
            <pc:docMk/>
            <pc:sldMk cId="3619521528" sldId="1276"/>
            <ac:spMk id="28" creationId="{6B2C679C-12E0-43E6-953A-7D77C65D6412}"/>
          </ac:spMkLst>
        </pc:spChg>
        <pc:spChg chg="add mod">
          <ac:chgData name="Umar Lone" userId="f595d8b7-38d8-4368-969a-4ad494059bb7" providerId="ADAL" clId="{9D49FED2-FCBE-497C-8B5B-1DF04900C23C}" dt="2020-05-14T04:48:31.580" v="156" actId="14861"/>
          <ac:spMkLst>
            <pc:docMk/>
            <pc:sldMk cId="3619521528" sldId="1276"/>
            <ac:spMk id="29" creationId="{865A6907-3927-4496-AF1D-35AFB1A05B86}"/>
          </ac:spMkLst>
        </pc:spChg>
        <pc:spChg chg="add del mod">
          <ac:chgData name="Umar Lone" userId="f595d8b7-38d8-4368-969a-4ad494059bb7" providerId="ADAL" clId="{9D49FED2-FCBE-497C-8B5B-1DF04900C23C}" dt="2020-05-14T04:41:27.545" v="140"/>
          <ac:spMkLst>
            <pc:docMk/>
            <pc:sldMk cId="3619521528" sldId="1276"/>
            <ac:spMk id="42" creationId="{9040A630-DE2B-45C5-8A1A-A0B99D97A58B}"/>
          </ac:spMkLst>
        </pc:spChg>
        <pc:grpChg chg="add mod">
          <ac:chgData name="Umar Lone" userId="f595d8b7-38d8-4368-969a-4ad494059bb7" providerId="ADAL" clId="{9D49FED2-FCBE-497C-8B5B-1DF04900C23C}" dt="2020-05-14T04:48:31.580" v="156" actId="14861"/>
          <ac:grpSpMkLst>
            <pc:docMk/>
            <pc:sldMk cId="3619521528" sldId="1276"/>
            <ac:grpSpMk id="9" creationId="{C66CB794-C243-4425-9522-057960FE21D5}"/>
          </ac:grpSpMkLst>
        </pc:grpChg>
        <pc:grpChg chg="add del mod">
          <ac:chgData name="Umar Lone" userId="f595d8b7-38d8-4368-969a-4ad494059bb7" providerId="ADAL" clId="{9D49FED2-FCBE-497C-8B5B-1DF04900C23C}" dt="2020-05-14T04:36:36.153" v="56" actId="478"/>
          <ac:grpSpMkLst>
            <pc:docMk/>
            <pc:sldMk cId="3619521528" sldId="1276"/>
            <ac:grpSpMk id="10" creationId="{D5E0B9C3-6390-454D-84C6-766B2C8C4F78}"/>
          </ac:grpSpMkLst>
        </pc:grpChg>
        <pc:grpChg chg="add mod">
          <ac:chgData name="Umar Lone" userId="f595d8b7-38d8-4368-969a-4ad494059bb7" providerId="ADAL" clId="{9D49FED2-FCBE-497C-8B5B-1DF04900C23C}" dt="2020-05-14T04:48:31.580" v="156" actId="14861"/>
          <ac:grpSpMkLst>
            <pc:docMk/>
            <pc:sldMk cId="3619521528" sldId="1276"/>
            <ac:grpSpMk id="13" creationId="{09A283C4-E4C6-4C7E-A868-D068C9271406}"/>
          </ac:grpSpMkLst>
        </pc:grpChg>
        <pc:grpChg chg="add mod">
          <ac:chgData name="Umar Lone" userId="f595d8b7-38d8-4368-969a-4ad494059bb7" providerId="ADAL" clId="{9D49FED2-FCBE-497C-8B5B-1DF04900C23C}" dt="2020-05-14T04:48:31.580" v="156" actId="14861"/>
          <ac:grpSpMkLst>
            <pc:docMk/>
            <pc:sldMk cId="3619521528" sldId="1276"/>
            <ac:grpSpMk id="20" creationId="{97B1D3A1-B138-4F8C-930C-2CC986F6F735}"/>
          </ac:grpSpMkLst>
        </pc:grpChg>
        <pc:grpChg chg="add mod">
          <ac:chgData name="Umar Lone" userId="f595d8b7-38d8-4368-969a-4ad494059bb7" providerId="ADAL" clId="{9D49FED2-FCBE-497C-8B5B-1DF04900C23C}" dt="2020-05-14T04:48:31.580" v="156" actId="14861"/>
          <ac:grpSpMkLst>
            <pc:docMk/>
            <pc:sldMk cId="3619521528" sldId="1276"/>
            <ac:grpSpMk id="23" creationId="{A0917C7D-5DF0-448A-98C1-F9173ADB18B0}"/>
          </ac:grpSpMkLst>
        </pc:grpChg>
        <pc:grpChg chg="add mod">
          <ac:chgData name="Umar Lone" userId="f595d8b7-38d8-4368-969a-4ad494059bb7" providerId="ADAL" clId="{9D49FED2-FCBE-497C-8B5B-1DF04900C23C}" dt="2020-05-14T04:48:31.580" v="156" actId="14861"/>
          <ac:grpSpMkLst>
            <pc:docMk/>
            <pc:sldMk cId="3619521528" sldId="1276"/>
            <ac:grpSpMk id="26" creationId="{F3333819-1795-45ED-AF08-5569C8FF79F2}"/>
          </ac:grpSpMkLst>
        </pc:grpChg>
        <pc:cxnChg chg="add mod">
          <ac:chgData name="Umar Lone" userId="f595d8b7-38d8-4368-969a-4ad494059bb7" providerId="ADAL" clId="{9D49FED2-FCBE-497C-8B5B-1DF04900C23C}" dt="2020-05-14T04:48:31.580" v="156" actId="14861"/>
          <ac:cxnSpMkLst>
            <pc:docMk/>
            <pc:sldMk cId="3619521528" sldId="1276"/>
            <ac:cxnSpMk id="17" creationId="{94FE1903-70EA-4C82-86B9-65A411F288DA}"/>
          </ac:cxnSpMkLst>
        </pc:cxnChg>
        <pc:cxnChg chg="add mod">
          <ac:chgData name="Umar Lone" userId="f595d8b7-38d8-4368-969a-4ad494059bb7" providerId="ADAL" clId="{9D49FED2-FCBE-497C-8B5B-1DF04900C23C}" dt="2020-05-14T04:48:31.580" v="156" actId="14861"/>
          <ac:cxnSpMkLst>
            <pc:docMk/>
            <pc:sldMk cId="3619521528" sldId="1276"/>
            <ac:cxnSpMk id="30" creationId="{EBB5EA45-B527-435A-A742-C989D5FCFAFE}"/>
          </ac:cxnSpMkLst>
        </pc:cxnChg>
        <pc:cxnChg chg="add mod">
          <ac:chgData name="Umar Lone" userId="f595d8b7-38d8-4368-969a-4ad494059bb7" providerId="ADAL" clId="{9D49FED2-FCBE-497C-8B5B-1DF04900C23C}" dt="2020-05-14T04:48:31.580" v="156" actId="14861"/>
          <ac:cxnSpMkLst>
            <pc:docMk/>
            <pc:sldMk cId="3619521528" sldId="1276"/>
            <ac:cxnSpMk id="31" creationId="{D1B6C815-FF44-4209-9F52-6EFE203A0551}"/>
          </ac:cxnSpMkLst>
        </pc:cxnChg>
        <pc:cxnChg chg="add mod">
          <ac:chgData name="Umar Lone" userId="f595d8b7-38d8-4368-969a-4ad494059bb7" providerId="ADAL" clId="{9D49FED2-FCBE-497C-8B5B-1DF04900C23C}" dt="2020-05-14T04:48:31.580" v="156" actId="14861"/>
          <ac:cxnSpMkLst>
            <pc:docMk/>
            <pc:sldMk cId="3619521528" sldId="1276"/>
            <ac:cxnSpMk id="33" creationId="{CC660E48-40B7-4224-AD3A-B8E78C4B9113}"/>
          </ac:cxnSpMkLst>
        </pc:cxnChg>
        <pc:cxnChg chg="add mod">
          <ac:chgData name="Umar Lone" userId="f595d8b7-38d8-4368-969a-4ad494059bb7" providerId="ADAL" clId="{9D49FED2-FCBE-497C-8B5B-1DF04900C23C}" dt="2020-05-14T04:48:31.580" v="156" actId="14861"/>
          <ac:cxnSpMkLst>
            <pc:docMk/>
            <pc:sldMk cId="3619521528" sldId="1276"/>
            <ac:cxnSpMk id="34" creationId="{FC80DB31-85BD-48F2-97D2-1AA8A12A6D6E}"/>
          </ac:cxnSpMkLst>
        </pc:cxnChg>
      </pc:sldChg>
      <pc:sldChg chg="addSp delSp modSp add mod delAnim modAnim">
        <pc:chgData name="Umar Lone" userId="f595d8b7-38d8-4368-969a-4ad494059bb7" providerId="ADAL" clId="{9D49FED2-FCBE-497C-8B5B-1DF04900C23C}" dt="2020-05-15T04:40:43.817" v="261"/>
        <pc:sldMkLst>
          <pc:docMk/>
          <pc:sldMk cId="1395282964" sldId="1277"/>
        </pc:sldMkLst>
        <pc:spChg chg="mod">
          <ac:chgData name="Umar Lone" userId="f595d8b7-38d8-4368-969a-4ad494059bb7" providerId="ADAL" clId="{9D49FED2-FCBE-497C-8B5B-1DF04900C23C}" dt="2020-05-15T04:36:57.656" v="234" actId="165"/>
          <ac:spMkLst>
            <pc:docMk/>
            <pc:sldMk cId="1395282964" sldId="1277"/>
            <ac:spMk id="14" creationId="{CF7B6ECE-ED85-4BE8-8C72-B9A1DE86B561}"/>
          </ac:spMkLst>
        </pc:spChg>
        <pc:spChg chg="mod">
          <ac:chgData name="Umar Lone" userId="f595d8b7-38d8-4368-969a-4ad494059bb7" providerId="ADAL" clId="{9D49FED2-FCBE-497C-8B5B-1DF04900C23C}" dt="2020-05-15T04:36:57.656" v="234" actId="165"/>
          <ac:spMkLst>
            <pc:docMk/>
            <pc:sldMk cId="1395282964" sldId="1277"/>
            <ac:spMk id="15" creationId="{F79A1919-1A64-49FE-B280-A9A3DA526588}"/>
          </ac:spMkLst>
        </pc:spChg>
        <pc:spChg chg="del">
          <ac:chgData name="Umar Lone" userId="f595d8b7-38d8-4368-969a-4ad494059bb7" providerId="ADAL" clId="{9D49FED2-FCBE-497C-8B5B-1DF04900C23C}" dt="2020-05-15T04:29:45.699" v="158" actId="478"/>
          <ac:spMkLst>
            <pc:docMk/>
            <pc:sldMk cId="1395282964" sldId="1277"/>
            <ac:spMk id="16" creationId="{9F8BBF6E-151F-4EF6-B6B0-ACFF12CEFE19}"/>
          </ac:spMkLst>
        </pc:spChg>
        <pc:spChg chg="mod">
          <ac:chgData name="Umar Lone" userId="f595d8b7-38d8-4368-969a-4ad494059bb7" providerId="ADAL" clId="{9D49FED2-FCBE-497C-8B5B-1DF04900C23C}" dt="2020-05-15T04:36:57.656" v="234" actId="165"/>
          <ac:spMkLst>
            <pc:docMk/>
            <pc:sldMk cId="1395282964" sldId="1277"/>
            <ac:spMk id="21" creationId="{246DEC15-9789-4725-BFED-F9AC6168137A}"/>
          </ac:spMkLst>
        </pc:spChg>
        <pc:spChg chg="mod">
          <ac:chgData name="Umar Lone" userId="f595d8b7-38d8-4368-969a-4ad494059bb7" providerId="ADAL" clId="{9D49FED2-FCBE-497C-8B5B-1DF04900C23C}" dt="2020-05-15T04:36:57.656" v="234" actId="165"/>
          <ac:spMkLst>
            <pc:docMk/>
            <pc:sldMk cId="1395282964" sldId="1277"/>
            <ac:spMk id="22" creationId="{12A42023-CBE5-4AEA-A721-E770510789C3}"/>
          </ac:spMkLst>
        </pc:spChg>
        <pc:spChg chg="mod">
          <ac:chgData name="Umar Lone" userId="f595d8b7-38d8-4368-969a-4ad494059bb7" providerId="ADAL" clId="{9D49FED2-FCBE-497C-8B5B-1DF04900C23C}" dt="2020-05-15T04:36:57.656" v="234" actId="165"/>
          <ac:spMkLst>
            <pc:docMk/>
            <pc:sldMk cId="1395282964" sldId="1277"/>
            <ac:spMk id="24" creationId="{EF1C9147-B670-487E-95F8-46A8AB3B32B2}"/>
          </ac:spMkLst>
        </pc:spChg>
        <pc:spChg chg="mod">
          <ac:chgData name="Umar Lone" userId="f595d8b7-38d8-4368-969a-4ad494059bb7" providerId="ADAL" clId="{9D49FED2-FCBE-497C-8B5B-1DF04900C23C}" dt="2020-05-15T04:36:57.656" v="234" actId="165"/>
          <ac:spMkLst>
            <pc:docMk/>
            <pc:sldMk cId="1395282964" sldId="1277"/>
            <ac:spMk id="25" creationId="{052ED8FE-49DD-4009-B5AA-BA472D1914F2}"/>
          </ac:spMkLst>
        </pc:spChg>
        <pc:spChg chg="mod">
          <ac:chgData name="Umar Lone" userId="f595d8b7-38d8-4368-969a-4ad494059bb7" providerId="ADAL" clId="{9D49FED2-FCBE-497C-8B5B-1DF04900C23C}" dt="2020-05-15T04:36:57.656" v="234" actId="165"/>
          <ac:spMkLst>
            <pc:docMk/>
            <pc:sldMk cId="1395282964" sldId="1277"/>
            <ac:spMk id="27" creationId="{BE07480C-1166-4BDD-B9FB-2D55D80366BC}"/>
          </ac:spMkLst>
        </pc:spChg>
        <pc:spChg chg="mod">
          <ac:chgData name="Umar Lone" userId="f595d8b7-38d8-4368-969a-4ad494059bb7" providerId="ADAL" clId="{9D49FED2-FCBE-497C-8B5B-1DF04900C23C}" dt="2020-05-15T04:36:57.656" v="234" actId="165"/>
          <ac:spMkLst>
            <pc:docMk/>
            <pc:sldMk cId="1395282964" sldId="1277"/>
            <ac:spMk id="28" creationId="{6B2C679C-12E0-43E6-953A-7D77C65D6412}"/>
          </ac:spMkLst>
        </pc:spChg>
        <pc:spChg chg="mod topLvl">
          <ac:chgData name="Umar Lone" userId="f595d8b7-38d8-4368-969a-4ad494059bb7" providerId="ADAL" clId="{9D49FED2-FCBE-497C-8B5B-1DF04900C23C}" dt="2020-05-15T04:36:57.656" v="234" actId="165"/>
          <ac:spMkLst>
            <pc:docMk/>
            <pc:sldMk cId="1395282964" sldId="1277"/>
            <ac:spMk id="29" creationId="{865A6907-3927-4496-AF1D-35AFB1A05B86}"/>
          </ac:spMkLst>
        </pc:spChg>
        <pc:spChg chg="mod">
          <ac:chgData name="Umar Lone" userId="f595d8b7-38d8-4368-969a-4ad494059bb7" providerId="ADAL" clId="{9D49FED2-FCBE-497C-8B5B-1DF04900C23C}" dt="2020-05-15T04:36:57.656" v="234" actId="165"/>
          <ac:spMkLst>
            <pc:docMk/>
            <pc:sldMk cId="1395282964" sldId="1277"/>
            <ac:spMk id="35" creationId="{1F58C985-6C46-44B5-A12B-40308DEF9647}"/>
          </ac:spMkLst>
        </pc:spChg>
        <pc:spChg chg="mod">
          <ac:chgData name="Umar Lone" userId="f595d8b7-38d8-4368-969a-4ad494059bb7" providerId="ADAL" clId="{9D49FED2-FCBE-497C-8B5B-1DF04900C23C}" dt="2020-05-15T04:36:57.656" v="234" actId="165"/>
          <ac:spMkLst>
            <pc:docMk/>
            <pc:sldMk cId="1395282964" sldId="1277"/>
            <ac:spMk id="36" creationId="{97F58662-11C9-4332-8ABF-D952A225A035}"/>
          </ac:spMkLst>
        </pc:spChg>
        <pc:spChg chg="add mod topLvl">
          <ac:chgData name="Umar Lone" userId="f595d8b7-38d8-4368-969a-4ad494059bb7" providerId="ADAL" clId="{9D49FED2-FCBE-497C-8B5B-1DF04900C23C}" dt="2020-05-15T04:37:19.440" v="238" actId="1076"/>
          <ac:spMkLst>
            <pc:docMk/>
            <pc:sldMk cId="1395282964" sldId="1277"/>
            <ac:spMk id="37" creationId="{0705A754-98B0-41BA-943E-21A64A90B60F}"/>
          </ac:spMkLst>
        </pc:spChg>
        <pc:spChg chg="add mod topLvl">
          <ac:chgData name="Umar Lone" userId="f595d8b7-38d8-4368-969a-4ad494059bb7" providerId="ADAL" clId="{9D49FED2-FCBE-497C-8B5B-1DF04900C23C}" dt="2020-05-15T04:37:19.440" v="238" actId="1076"/>
          <ac:spMkLst>
            <pc:docMk/>
            <pc:sldMk cId="1395282964" sldId="1277"/>
            <ac:spMk id="39" creationId="{05844991-087B-42C5-86B8-F9963918E119}"/>
          </ac:spMkLst>
        </pc:spChg>
        <pc:spChg chg="mod">
          <ac:chgData name="Umar Lone" userId="f595d8b7-38d8-4368-969a-4ad494059bb7" providerId="ADAL" clId="{9D49FED2-FCBE-497C-8B5B-1DF04900C23C}" dt="2020-05-15T04:32:22.794" v="199"/>
          <ac:spMkLst>
            <pc:docMk/>
            <pc:sldMk cId="1395282964" sldId="1277"/>
            <ac:spMk id="44" creationId="{31F5D98A-B0AF-4A2C-A814-2B2A58DC8959}"/>
          </ac:spMkLst>
        </pc:spChg>
        <pc:spChg chg="mod">
          <ac:chgData name="Umar Lone" userId="f595d8b7-38d8-4368-969a-4ad494059bb7" providerId="ADAL" clId="{9D49FED2-FCBE-497C-8B5B-1DF04900C23C}" dt="2020-05-15T04:32:22.794" v="199"/>
          <ac:spMkLst>
            <pc:docMk/>
            <pc:sldMk cId="1395282964" sldId="1277"/>
            <ac:spMk id="45" creationId="{0759C562-4358-45F1-A497-58FE0A667C8B}"/>
          </ac:spMkLst>
        </pc:spChg>
        <pc:spChg chg="add del mod">
          <ac:chgData name="Umar Lone" userId="f595d8b7-38d8-4368-969a-4ad494059bb7" providerId="ADAL" clId="{9D49FED2-FCBE-497C-8B5B-1DF04900C23C}" dt="2020-05-15T04:32:54.209" v="204" actId="478"/>
          <ac:spMkLst>
            <pc:docMk/>
            <pc:sldMk cId="1395282964" sldId="1277"/>
            <ac:spMk id="46" creationId="{362BF6D5-3CA7-4E56-B399-4F54C4E603B1}"/>
          </ac:spMkLst>
        </pc:spChg>
        <pc:spChg chg="add del mod">
          <ac:chgData name="Umar Lone" userId="f595d8b7-38d8-4368-969a-4ad494059bb7" providerId="ADAL" clId="{9D49FED2-FCBE-497C-8B5B-1DF04900C23C}" dt="2020-05-15T04:32:54.209" v="204" actId="478"/>
          <ac:spMkLst>
            <pc:docMk/>
            <pc:sldMk cId="1395282964" sldId="1277"/>
            <ac:spMk id="48" creationId="{48B83500-913B-46B6-A20B-7EFA35D1456D}"/>
          </ac:spMkLst>
        </pc:spChg>
        <pc:spChg chg="mod">
          <ac:chgData name="Umar Lone" userId="f595d8b7-38d8-4368-969a-4ad494059bb7" providerId="ADAL" clId="{9D49FED2-FCBE-497C-8B5B-1DF04900C23C}" dt="2020-05-15T04:36:57.656" v="234" actId="165"/>
          <ac:spMkLst>
            <pc:docMk/>
            <pc:sldMk cId="1395282964" sldId="1277"/>
            <ac:spMk id="56" creationId="{1902BA54-0235-409F-B405-890B94E80F96}"/>
          </ac:spMkLst>
        </pc:spChg>
        <pc:spChg chg="mod">
          <ac:chgData name="Umar Lone" userId="f595d8b7-38d8-4368-969a-4ad494059bb7" providerId="ADAL" clId="{9D49FED2-FCBE-497C-8B5B-1DF04900C23C}" dt="2020-05-15T04:36:57.656" v="234" actId="165"/>
          <ac:spMkLst>
            <pc:docMk/>
            <pc:sldMk cId="1395282964" sldId="1277"/>
            <ac:spMk id="57" creationId="{29FDFBB3-724F-4C52-8FE5-E3EF6C02B833}"/>
          </ac:spMkLst>
        </pc:spChg>
        <pc:spChg chg="add mod topLvl">
          <ac:chgData name="Umar Lone" userId="f595d8b7-38d8-4368-969a-4ad494059bb7" providerId="ADAL" clId="{9D49FED2-FCBE-497C-8B5B-1DF04900C23C}" dt="2020-05-15T04:36:57.656" v="234" actId="165"/>
          <ac:spMkLst>
            <pc:docMk/>
            <pc:sldMk cId="1395282964" sldId="1277"/>
            <ac:spMk id="58" creationId="{20F996BF-3A4D-4123-9F91-22740A1F3C11}"/>
          </ac:spMkLst>
        </pc:spChg>
        <pc:spChg chg="add mod topLvl">
          <ac:chgData name="Umar Lone" userId="f595d8b7-38d8-4368-969a-4ad494059bb7" providerId="ADAL" clId="{9D49FED2-FCBE-497C-8B5B-1DF04900C23C}" dt="2020-05-15T04:36:57.656" v="234" actId="165"/>
          <ac:spMkLst>
            <pc:docMk/>
            <pc:sldMk cId="1395282964" sldId="1277"/>
            <ac:spMk id="60" creationId="{39AEB7D2-B449-4BC9-9AC1-BFF22C792617}"/>
          </ac:spMkLst>
        </pc:spChg>
        <pc:spChg chg="mod">
          <ac:chgData name="Umar Lone" userId="f595d8b7-38d8-4368-969a-4ad494059bb7" providerId="ADAL" clId="{9D49FED2-FCBE-497C-8B5B-1DF04900C23C}" dt="2020-05-15T04:38:07.473" v="242" actId="20577"/>
          <ac:spMkLst>
            <pc:docMk/>
            <pc:sldMk cId="1395282964" sldId="1277"/>
            <ac:spMk id="81" creationId="{009B751B-F9FA-4303-B34D-3FAB87987973}"/>
          </ac:spMkLst>
        </pc:spChg>
        <pc:spChg chg="mod">
          <ac:chgData name="Umar Lone" userId="f595d8b7-38d8-4368-969a-4ad494059bb7" providerId="ADAL" clId="{9D49FED2-FCBE-497C-8B5B-1DF04900C23C}" dt="2020-05-15T04:38:02.454" v="239" actId="571"/>
          <ac:spMkLst>
            <pc:docMk/>
            <pc:sldMk cId="1395282964" sldId="1277"/>
            <ac:spMk id="82" creationId="{9B9BAB2F-A7E9-4306-A849-777D997CA20F}"/>
          </ac:spMkLst>
        </pc:spChg>
        <pc:spChg chg="add mod">
          <ac:chgData name="Umar Lone" userId="f595d8b7-38d8-4368-969a-4ad494059bb7" providerId="ADAL" clId="{9D49FED2-FCBE-497C-8B5B-1DF04900C23C}" dt="2020-05-15T04:38:18.367" v="243" actId="1076"/>
          <ac:spMkLst>
            <pc:docMk/>
            <pc:sldMk cId="1395282964" sldId="1277"/>
            <ac:spMk id="83" creationId="{8B04800F-3E38-4A11-AFDA-CDCE17A42493}"/>
          </ac:spMkLst>
        </pc:spChg>
        <pc:spChg chg="add del mod">
          <ac:chgData name="Umar Lone" userId="f595d8b7-38d8-4368-969a-4ad494059bb7" providerId="ADAL" clId="{9D49FED2-FCBE-497C-8B5B-1DF04900C23C}" dt="2020-05-15T04:38:43.573" v="247" actId="478"/>
          <ac:spMkLst>
            <pc:docMk/>
            <pc:sldMk cId="1395282964" sldId="1277"/>
            <ac:spMk id="85" creationId="{D71EC74F-5815-4FC2-9092-D9CD96DFE56A}"/>
          </ac:spMkLst>
        </pc:spChg>
        <pc:spChg chg="add mod">
          <ac:chgData name="Umar Lone" userId="f595d8b7-38d8-4368-969a-4ad494059bb7" providerId="ADAL" clId="{9D49FED2-FCBE-497C-8B5B-1DF04900C23C}" dt="2020-05-15T04:38:40.153" v="246" actId="571"/>
          <ac:spMkLst>
            <pc:docMk/>
            <pc:sldMk cId="1395282964" sldId="1277"/>
            <ac:spMk id="91" creationId="{8F5426D2-F7DF-4514-88D4-5DF1152BD5C9}"/>
          </ac:spMkLst>
        </pc:spChg>
        <pc:spChg chg="mod">
          <ac:chgData name="Umar Lone" userId="f595d8b7-38d8-4368-969a-4ad494059bb7" providerId="ADAL" clId="{9D49FED2-FCBE-497C-8B5B-1DF04900C23C}" dt="2020-05-15T04:40:28.827" v="260" actId="207"/>
          <ac:spMkLst>
            <pc:docMk/>
            <pc:sldMk cId="1395282964" sldId="1277"/>
            <ac:spMk id="95" creationId="{62004DFD-D057-4BBE-8547-2BC3294B15DF}"/>
          </ac:spMkLst>
        </pc:spChg>
        <pc:spChg chg="mod">
          <ac:chgData name="Umar Lone" userId="f595d8b7-38d8-4368-969a-4ad494059bb7" providerId="ADAL" clId="{9D49FED2-FCBE-497C-8B5B-1DF04900C23C}" dt="2020-05-15T04:40:12.041" v="252" actId="571"/>
          <ac:spMkLst>
            <pc:docMk/>
            <pc:sldMk cId="1395282964" sldId="1277"/>
            <ac:spMk id="96" creationId="{7C2C4042-D9F9-4210-B2A0-CD6654A8EABF}"/>
          </ac:spMkLst>
        </pc:spChg>
        <pc:grpChg chg="del">
          <ac:chgData name="Umar Lone" userId="f595d8b7-38d8-4368-969a-4ad494059bb7" providerId="ADAL" clId="{9D49FED2-FCBE-497C-8B5B-1DF04900C23C}" dt="2020-05-15T04:29:45.699" v="158" actId="478"/>
          <ac:grpSpMkLst>
            <pc:docMk/>
            <pc:sldMk cId="1395282964" sldId="1277"/>
            <ac:grpSpMk id="9" creationId="{C66CB794-C243-4425-9522-057960FE21D5}"/>
          </ac:grpSpMkLst>
        </pc:grpChg>
        <pc:grpChg chg="mod topLvl">
          <ac:chgData name="Umar Lone" userId="f595d8b7-38d8-4368-969a-4ad494059bb7" providerId="ADAL" clId="{9D49FED2-FCBE-497C-8B5B-1DF04900C23C}" dt="2020-05-15T04:36:57.656" v="234" actId="165"/>
          <ac:grpSpMkLst>
            <pc:docMk/>
            <pc:sldMk cId="1395282964" sldId="1277"/>
            <ac:grpSpMk id="13" creationId="{09A283C4-E4C6-4C7E-A868-D068C9271406}"/>
          </ac:grpSpMkLst>
        </pc:grpChg>
        <pc:grpChg chg="mod topLvl">
          <ac:chgData name="Umar Lone" userId="f595d8b7-38d8-4368-969a-4ad494059bb7" providerId="ADAL" clId="{9D49FED2-FCBE-497C-8B5B-1DF04900C23C}" dt="2020-05-15T04:36:57.656" v="234" actId="165"/>
          <ac:grpSpMkLst>
            <pc:docMk/>
            <pc:sldMk cId="1395282964" sldId="1277"/>
            <ac:grpSpMk id="20" creationId="{97B1D3A1-B138-4F8C-930C-2CC986F6F735}"/>
          </ac:grpSpMkLst>
        </pc:grpChg>
        <pc:grpChg chg="mod topLvl">
          <ac:chgData name="Umar Lone" userId="f595d8b7-38d8-4368-969a-4ad494059bb7" providerId="ADAL" clId="{9D49FED2-FCBE-497C-8B5B-1DF04900C23C}" dt="2020-05-15T04:36:57.656" v="234" actId="165"/>
          <ac:grpSpMkLst>
            <pc:docMk/>
            <pc:sldMk cId="1395282964" sldId="1277"/>
            <ac:grpSpMk id="23" creationId="{A0917C7D-5DF0-448A-98C1-F9173ADB18B0}"/>
          </ac:grpSpMkLst>
        </pc:grpChg>
        <pc:grpChg chg="mod topLvl">
          <ac:chgData name="Umar Lone" userId="f595d8b7-38d8-4368-969a-4ad494059bb7" providerId="ADAL" clId="{9D49FED2-FCBE-497C-8B5B-1DF04900C23C}" dt="2020-05-15T04:36:57.656" v="234" actId="165"/>
          <ac:grpSpMkLst>
            <pc:docMk/>
            <pc:sldMk cId="1395282964" sldId="1277"/>
            <ac:grpSpMk id="26" creationId="{F3333819-1795-45ED-AF08-5569C8FF79F2}"/>
          </ac:grpSpMkLst>
        </pc:grpChg>
        <pc:grpChg chg="add mod topLvl">
          <ac:chgData name="Umar Lone" userId="f595d8b7-38d8-4368-969a-4ad494059bb7" providerId="ADAL" clId="{9D49FED2-FCBE-497C-8B5B-1DF04900C23C}" dt="2020-05-15T04:37:19.440" v="238" actId="1076"/>
          <ac:grpSpMkLst>
            <pc:docMk/>
            <pc:sldMk cId="1395282964" sldId="1277"/>
            <ac:grpSpMk id="32" creationId="{267E870B-2C75-4940-B70C-3A0203A99197}"/>
          </ac:grpSpMkLst>
        </pc:grpChg>
        <pc:grpChg chg="add del mod">
          <ac:chgData name="Umar Lone" userId="f595d8b7-38d8-4368-969a-4ad494059bb7" providerId="ADAL" clId="{9D49FED2-FCBE-497C-8B5B-1DF04900C23C}" dt="2020-05-15T04:32:54.209" v="204" actId="478"/>
          <ac:grpSpMkLst>
            <pc:docMk/>
            <pc:sldMk cId="1395282964" sldId="1277"/>
            <ac:grpSpMk id="43" creationId="{38F24AB9-FEFD-455E-AE2F-98C955D35A6B}"/>
          </ac:grpSpMkLst>
        </pc:grpChg>
        <pc:grpChg chg="add mod topLvl">
          <ac:chgData name="Umar Lone" userId="f595d8b7-38d8-4368-969a-4ad494059bb7" providerId="ADAL" clId="{9D49FED2-FCBE-497C-8B5B-1DF04900C23C}" dt="2020-05-15T04:36:57.656" v="234" actId="165"/>
          <ac:grpSpMkLst>
            <pc:docMk/>
            <pc:sldMk cId="1395282964" sldId="1277"/>
            <ac:grpSpMk id="55" creationId="{C65069C3-2F22-407B-A9E2-71FDB61BD41B}"/>
          </ac:grpSpMkLst>
        </pc:grpChg>
        <pc:grpChg chg="add del mod">
          <ac:chgData name="Umar Lone" userId="f595d8b7-38d8-4368-969a-4ad494059bb7" providerId="ADAL" clId="{9D49FED2-FCBE-497C-8B5B-1DF04900C23C}" dt="2020-05-15T04:36:57.656" v="234" actId="165"/>
          <ac:grpSpMkLst>
            <pc:docMk/>
            <pc:sldMk cId="1395282964" sldId="1277"/>
            <ac:grpSpMk id="77" creationId="{AE0E3F05-A99D-4B5A-94DB-C4B8DE04AC1B}"/>
          </ac:grpSpMkLst>
        </pc:grpChg>
        <pc:grpChg chg="add mod">
          <ac:chgData name="Umar Lone" userId="f595d8b7-38d8-4368-969a-4ad494059bb7" providerId="ADAL" clId="{9D49FED2-FCBE-497C-8B5B-1DF04900C23C}" dt="2020-05-15T04:38:02.454" v="239" actId="571"/>
          <ac:grpSpMkLst>
            <pc:docMk/>
            <pc:sldMk cId="1395282964" sldId="1277"/>
            <ac:grpSpMk id="80" creationId="{8E67C235-0809-4841-8C30-8973E128F1F8}"/>
          </ac:grpSpMkLst>
        </pc:grpChg>
        <pc:grpChg chg="add mod">
          <ac:chgData name="Umar Lone" userId="f595d8b7-38d8-4368-969a-4ad494059bb7" providerId="ADAL" clId="{9D49FED2-FCBE-497C-8B5B-1DF04900C23C}" dt="2020-05-15T04:40:12.041" v="252" actId="571"/>
          <ac:grpSpMkLst>
            <pc:docMk/>
            <pc:sldMk cId="1395282964" sldId="1277"/>
            <ac:grpSpMk id="94" creationId="{06208683-89B3-4B3F-AE89-B65F1A3AADCB}"/>
          </ac:grpSpMkLst>
        </pc:grpChg>
        <pc:cxnChg chg="del mod">
          <ac:chgData name="Umar Lone" userId="f595d8b7-38d8-4368-969a-4ad494059bb7" providerId="ADAL" clId="{9D49FED2-FCBE-497C-8B5B-1DF04900C23C}" dt="2020-05-15T04:29:45.699" v="158" actId="478"/>
          <ac:cxnSpMkLst>
            <pc:docMk/>
            <pc:sldMk cId="1395282964" sldId="1277"/>
            <ac:cxnSpMk id="17" creationId="{94FE1903-70EA-4C82-86B9-65A411F288DA}"/>
          </ac:cxnSpMkLst>
        </pc:cxnChg>
        <pc:cxnChg chg="mod topLvl">
          <ac:chgData name="Umar Lone" userId="f595d8b7-38d8-4368-969a-4ad494059bb7" providerId="ADAL" clId="{9D49FED2-FCBE-497C-8B5B-1DF04900C23C}" dt="2020-05-15T04:36:57.656" v="234" actId="165"/>
          <ac:cxnSpMkLst>
            <pc:docMk/>
            <pc:sldMk cId="1395282964" sldId="1277"/>
            <ac:cxnSpMk id="30" creationId="{EBB5EA45-B527-435A-A742-C989D5FCFAFE}"/>
          </ac:cxnSpMkLst>
        </pc:cxnChg>
        <pc:cxnChg chg="mod topLvl">
          <ac:chgData name="Umar Lone" userId="f595d8b7-38d8-4368-969a-4ad494059bb7" providerId="ADAL" clId="{9D49FED2-FCBE-497C-8B5B-1DF04900C23C}" dt="2020-05-15T04:36:57.656" v="234" actId="165"/>
          <ac:cxnSpMkLst>
            <pc:docMk/>
            <pc:sldMk cId="1395282964" sldId="1277"/>
            <ac:cxnSpMk id="31" creationId="{D1B6C815-FF44-4209-9F52-6EFE203A0551}"/>
          </ac:cxnSpMkLst>
        </pc:cxnChg>
        <pc:cxnChg chg="mod topLvl">
          <ac:chgData name="Umar Lone" userId="f595d8b7-38d8-4368-969a-4ad494059bb7" providerId="ADAL" clId="{9D49FED2-FCBE-497C-8B5B-1DF04900C23C}" dt="2020-05-15T04:36:57.656" v="234" actId="165"/>
          <ac:cxnSpMkLst>
            <pc:docMk/>
            <pc:sldMk cId="1395282964" sldId="1277"/>
            <ac:cxnSpMk id="33" creationId="{CC660E48-40B7-4224-AD3A-B8E78C4B9113}"/>
          </ac:cxnSpMkLst>
        </pc:cxnChg>
        <pc:cxnChg chg="mod topLvl">
          <ac:chgData name="Umar Lone" userId="f595d8b7-38d8-4368-969a-4ad494059bb7" providerId="ADAL" clId="{9D49FED2-FCBE-497C-8B5B-1DF04900C23C}" dt="2020-05-15T04:36:57.656" v="234" actId="165"/>
          <ac:cxnSpMkLst>
            <pc:docMk/>
            <pc:sldMk cId="1395282964" sldId="1277"/>
            <ac:cxnSpMk id="34" creationId="{FC80DB31-85BD-48F2-97D2-1AA8A12A6D6E}"/>
          </ac:cxnSpMkLst>
        </pc:cxnChg>
        <pc:cxnChg chg="add mod topLvl">
          <ac:chgData name="Umar Lone" userId="f595d8b7-38d8-4368-969a-4ad494059bb7" providerId="ADAL" clId="{9D49FED2-FCBE-497C-8B5B-1DF04900C23C}" dt="2020-05-15T04:37:19.440" v="238" actId="1076"/>
          <ac:cxnSpMkLst>
            <pc:docMk/>
            <pc:sldMk cId="1395282964" sldId="1277"/>
            <ac:cxnSpMk id="38" creationId="{9737FCFE-0FC6-4089-BE96-5B86A30F8155}"/>
          </ac:cxnSpMkLst>
        </pc:cxnChg>
        <pc:cxnChg chg="add mod topLvl">
          <ac:chgData name="Umar Lone" userId="f595d8b7-38d8-4368-969a-4ad494059bb7" providerId="ADAL" clId="{9D49FED2-FCBE-497C-8B5B-1DF04900C23C}" dt="2020-05-15T04:37:19.440" v="238" actId="1076"/>
          <ac:cxnSpMkLst>
            <pc:docMk/>
            <pc:sldMk cId="1395282964" sldId="1277"/>
            <ac:cxnSpMk id="40" creationId="{48F7D799-6FE3-4DDC-832F-4AB3D58C43AD}"/>
          </ac:cxnSpMkLst>
        </pc:cxnChg>
        <pc:cxnChg chg="add del mod">
          <ac:chgData name="Umar Lone" userId="f595d8b7-38d8-4368-969a-4ad494059bb7" providerId="ADAL" clId="{9D49FED2-FCBE-497C-8B5B-1DF04900C23C}" dt="2020-05-15T04:34:04.049" v="218" actId="478"/>
          <ac:cxnSpMkLst>
            <pc:docMk/>
            <pc:sldMk cId="1395282964" sldId="1277"/>
            <ac:cxnSpMk id="41" creationId="{D35E4CC3-57E0-4E9C-978C-0F150B2B0951}"/>
          </ac:cxnSpMkLst>
        </pc:cxnChg>
        <pc:cxnChg chg="add del mod">
          <ac:chgData name="Umar Lone" userId="f595d8b7-38d8-4368-969a-4ad494059bb7" providerId="ADAL" clId="{9D49FED2-FCBE-497C-8B5B-1DF04900C23C}" dt="2020-05-15T04:34:15.434" v="222" actId="478"/>
          <ac:cxnSpMkLst>
            <pc:docMk/>
            <pc:sldMk cId="1395282964" sldId="1277"/>
            <ac:cxnSpMk id="42" creationId="{DCD2A0EB-A80F-4065-ABE1-E61FF9E18684}"/>
          </ac:cxnSpMkLst>
        </pc:cxnChg>
        <pc:cxnChg chg="add del mod">
          <ac:chgData name="Umar Lone" userId="f595d8b7-38d8-4368-969a-4ad494059bb7" providerId="ADAL" clId="{9D49FED2-FCBE-497C-8B5B-1DF04900C23C}" dt="2020-05-15T04:32:54.209" v="204" actId="478"/>
          <ac:cxnSpMkLst>
            <pc:docMk/>
            <pc:sldMk cId="1395282964" sldId="1277"/>
            <ac:cxnSpMk id="47" creationId="{1E0C5E05-9E12-4F63-A195-6C08957067E2}"/>
          </ac:cxnSpMkLst>
        </pc:cxnChg>
        <pc:cxnChg chg="add del mod">
          <ac:chgData name="Umar Lone" userId="f595d8b7-38d8-4368-969a-4ad494059bb7" providerId="ADAL" clId="{9D49FED2-FCBE-497C-8B5B-1DF04900C23C}" dt="2020-05-15T04:32:54.209" v="204" actId="478"/>
          <ac:cxnSpMkLst>
            <pc:docMk/>
            <pc:sldMk cId="1395282964" sldId="1277"/>
            <ac:cxnSpMk id="49" creationId="{BB048756-6255-4736-9680-6B1B7DD8D862}"/>
          </ac:cxnSpMkLst>
        </pc:cxnChg>
        <pc:cxnChg chg="add del mod">
          <ac:chgData name="Umar Lone" userId="f595d8b7-38d8-4368-969a-4ad494059bb7" providerId="ADAL" clId="{9D49FED2-FCBE-497C-8B5B-1DF04900C23C}" dt="2020-05-15T04:32:54.209" v="204" actId="478"/>
          <ac:cxnSpMkLst>
            <pc:docMk/>
            <pc:sldMk cId="1395282964" sldId="1277"/>
            <ac:cxnSpMk id="50" creationId="{A2DAAFFA-6D75-4270-B7D8-7FDBCF4F8DD0}"/>
          </ac:cxnSpMkLst>
        </pc:cxnChg>
        <pc:cxnChg chg="add del mod">
          <ac:chgData name="Umar Lone" userId="f595d8b7-38d8-4368-969a-4ad494059bb7" providerId="ADAL" clId="{9D49FED2-FCBE-497C-8B5B-1DF04900C23C}" dt="2020-05-15T04:32:54.209" v="204" actId="478"/>
          <ac:cxnSpMkLst>
            <pc:docMk/>
            <pc:sldMk cId="1395282964" sldId="1277"/>
            <ac:cxnSpMk id="51" creationId="{2C5E7E3D-98E6-4BC3-ACBB-F1E2D22520DD}"/>
          </ac:cxnSpMkLst>
        </pc:cxnChg>
        <pc:cxnChg chg="add mod topLvl">
          <ac:chgData name="Umar Lone" userId="f595d8b7-38d8-4368-969a-4ad494059bb7" providerId="ADAL" clId="{9D49FED2-FCBE-497C-8B5B-1DF04900C23C}" dt="2020-05-15T04:36:57.656" v="234" actId="165"/>
          <ac:cxnSpMkLst>
            <pc:docMk/>
            <pc:sldMk cId="1395282964" sldId="1277"/>
            <ac:cxnSpMk id="59" creationId="{3EAC690D-FDE7-4135-AE57-A2A9C05400D3}"/>
          </ac:cxnSpMkLst>
        </pc:cxnChg>
        <pc:cxnChg chg="add mod topLvl">
          <ac:chgData name="Umar Lone" userId="f595d8b7-38d8-4368-969a-4ad494059bb7" providerId="ADAL" clId="{9D49FED2-FCBE-497C-8B5B-1DF04900C23C}" dt="2020-05-15T04:37:04.151" v="236" actId="1076"/>
          <ac:cxnSpMkLst>
            <pc:docMk/>
            <pc:sldMk cId="1395282964" sldId="1277"/>
            <ac:cxnSpMk id="61" creationId="{B4ED9513-0F80-43E7-BA02-AB35ADB2E1C6}"/>
          </ac:cxnSpMkLst>
        </pc:cxnChg>
        <pc:cxnChg chg="add mod topLvl">
          <ac:chgData name="Umar Lone" userId="f595d8b7-38d8-4368-969a-4ad494059bb7" providerId="ADAL" clId="{9D49FED2-FCBE-497C-8B5B-1DF04900C23C}" dt="2020-05-15T04:36:57.656" v="234" actId="165"/>
          <ac:cxnSpMkLst>
            <pc:docMk/>
            <pc:sldMk cId="1395282964" sldId="1277"/>
            <ac:cxnSpMk id="62" creationId="{69E68903-8547-4D92-898B-349B5208AD79}"/>
          </ac:cxnSpMkLst>
        </pc:cxnChg>
        <pc:cxnChg chg="add mod topLvl">
          <ac:chgData name="Umar Lone" userId="f595d8b7-38d8-4368-969a-4ad494059bb7" providerId="ADAL" clId="{9D49FED2-FCBE-497C-8B5B-1DF04900C23C}" dt="2020-05-15T04:36:57.656" v="234" actId="165"/>
          <ac:cxnSpMkLst>
            <pc:docMk/>
            <pc:sldMk cId="1395282964" sldId="1277"/>
            <ac:cxnSpMk id="63" creationId="{788971D1-9347-4078-B1AB-9C3896A04ED3}"/>
          </ac:cxnSpMkLst>
        </pc:cxnChg>
        <pc:cxnChg chg="add mod">
          <ac:chgData name="Umar Lone" userId="f595d8b7-38d8-4368-969a-4ad494059bb7" providerId="ADAL" clId="{9D49FED2-FCBE-497C-8B5B-1DF04900C23C}" dt="2020-05-15T04:34:07.149" v="220" actId="571"/>
          <ac:cxnSpMkLst>
            <pc:docMk/>
            <pc:sldMk cId="1395282964" sldId="1277"/>
            <ac:cxnSpMk id="65" creationId="{6C2A5651-BFE0-40F6-9258-6FC28530C7D7}"/>
          </ac:cxnSpMkLst>
        </pc:cxnChg>
        <pc:cxnChg chg="add mod topLvl">
          <ac:chgData name="Umar Lone" userId="f595d8b7-38d8-4368-969a-4ad494059bb7" providerId="ADAL" clId="{9D49FED2-FCBE-497C-8B5B-1DF04900C23C}" dt="2020-05-15T04:37:19.440" v="238" actId="1076"/>
          <ac:cxnSpMkLst>
            <pc:docMk/>
            <pc:sldMk cId="1395282964" sldId="1277"/>
            <ac:cxnSpMk id="66" creationId="{36EE8763-BAA1-4990-B113-D9DF0D44E3F0}"/>
          </ac:cxnSpMkLst>
        </pc:cxnChg>
        <pc:cxnChg chg="add mod topLvl">
          <ac:chgData name="Umar Lone" userId="f595d8b7-38d8-4368-969a-4ad494059bb7" providerId="ADAL" clId="{9D49FED2-FCBE-497C-8B5B-1DF04900C23C}" dt="2020-05-15T04:37:19.440" v="238" actId="1076"/>
          <ac:cxnSpMkLst>
            <pc:docMk/>
            <pc:sldMk cId="1395282964" sldId="1277"/>
            <ac:cxnSpMk id="67" creationId="{68817ECC-9938-404D-BA76-063D89B07057}"/>
          </ac:cxnSpMkLst>
        </pc:cxnChg>
        <pc:cxnChg chg="add mod">
          <ac:chgData name="Umar Lone" userId="f595d8b7-38d8-4368-969a-4ad494059bb7" providerId="ADAL" clId="{9D49FED2-FCBE-497C-8B5B-1DF04900C23C}" dt="2020-05-15T04:38:28.220" v="244" actId="14100"/>
          <ac:cxnSpMkLst>
            <pc:docMk/>
            <pc:sldMk cId="1395282964" sldId="1277"/>
            <ac:cxnSpMk id="84" creationId="{84E4D583-FB3B-4280-9785-C185FDA8EAC3}"/>
          </ac:cxnSpMkLst>
        </pc:cxnChg>
        <pc:cxnChg chg="add del mod">
          <ac:chgData name="Umar Lone" userId="f595d8b7-38d8-4368-969a-4ad494059bb7" providerId="ADAL" clId="{9D49FED2-FCBE-497C-8B5B-1DF04900C23C}" dt="2020-05-15T04:38:43.573" v="247" actId="478"/>
          <ac:cxnSpMkLst>
            <pc:docMk/>
            <pc:sldMk cId="1395282964" sldId="1277"/>
            <ac:cxnSpMk id="86" creationId="{0C7363E5-8E91-43E2-9154-5B1377377246}"/>
          </ac:cxnSpMkLst>
        </pc:cxnChg>
        <pc:cxnChg chg="add mod">
          <ac:chgData name="Umar Lone" userId="f595d8b7-38d8-4368-969a-4ad494059bb7" providerId="ADAL" clId="{9D49FED2-FCBE-497C-8B5B-1DF04900C23C}" dt="2020-05-15T04:38:49.867" v="248" actId="14100"/>
          <ac:cxnSpMkLst>
            <pc:docMk/>
            <pc:sldMk cId="1395282964" sldId="1277"/>
            <ac:cxnSpMk id="87" creationId="{C50628FD-E2A2-4E53-9C70-C62032C679A2}"/>
          </ac:cxnSpMkLst>
        </pc:cxnChg>
        <pc:cxnChg chg="add mod">
          <ac:chgData name="Umar Lone" userId="f595d8b7-38d8-4368-969a-4ad494059bb7" providerId="ADAL" clId="{9D49FED2-FCBE-497C-8B5B-1DF04900C23C}" dt="2020-05-15T04:38:02.454" v="239" actId="571"/>
          <ac:cxnSpMkLst>
            <pc:docMk/>
            <pc:sldMk cId="1395282964" sldId="1277"/>
            <ac:cxnSpMk id="88" creationId="{98E96415-E8E8-40AD-99C8-BC909DAAA84E}"/>
          </ac:cxnSpMkLst>
        </pc:cxnChg>
        <pc:cxnChg chg="add mod">
          <ac:chgData name="Umar Lone" userId="f595d8b7-38d8-4368-969a-4ad494059bb7" providerId="ADAL" clId="{9D49FED2-FCBE-497C-8B5B-1DF04900C23C}" dt="2020-05-15T04:38:40.153" v="246" actId="571"/>
          <ac:cxnSpMkLst>
            <pc:docMk/>
            <pc:sldMk cId="1395282964" sldId="1277"/>
            <ac:cxnSpMk id="92" creationId="{E1F1C9AF-81AC-4308-867C-1BA168AF9D80}"/>
          </ac:cxnSpMkLst>
        </pc:cxnChg>
      </pc:sldChg>
      <pc:sldChg chg="addSp delSp modSp add mod ord addAnim delAnim modAnim">
        <pc:chgData name="Umar Lone" userId="f595d8b7-38d8-4368-969a-4ad494059bb7" providerId="ADAL" clId="{9D49FED2-FCBE-497C-8B5B-1DF04900C23C}" dt="2020-05-15T05:50:10.948" v="329"/>
        <pc:sldMkLst>
          <pc:docMk/>
          <pc:sldMk cId="2827424744" sldId="1278"/>
        </pc:sldMkLst>
        <pc:spChg chg="add del">
          <ac:chgData name="Umar Lone" userId="f595d8b7-38d8-4368-969a-4ad494059bb7" providerId="ADAL" clId="{9D49FED2-FCBE-497C-8B5B-1DF04900C23C}" dt="2020-05-15T05:49:42.057" v="324" actId="478"/>
          <ac:spMkLst>
            <pc:docMk/>
            <pc:sldMk cId="2827424744" sldId="1278"/>
            <ac:spMk id="29" creationId="{865A6907-3927-4496-AF1D-35AFB1A05B86}"/>
          </ac:spMkLst>
        </pc:spChg>
        <pc:grpChg chg="add del">
          <ac:chgData name="Umar Lone" userId="f595d8b7-38d8-4368-969a-4ad494059bb7" providerId="ADAL" clId="{9D49FED2-FCBE-497C-8B5B-1DF04900C23C}" dt="2020-05-15T04:55:54.330" v="293" actId="478"/>
          <ac:grpSpMkLst>
            <pc:docMk/>
            <pc:sldMk cId="2827424744" sldId="1278"/>
            <ac:grpSpMk id="20" creationId="{97B1D3A1-B138-4F8C-930C-2CC986F6F735}"/>
          </ac:grpSpMkLst>
        </pc:grpChg>
        <pc:grpChg chg="add del">
          <ac:chgData name="Umar Lone" userId="f595d8b7-38d8-4368-969a-4ad494059bb7" providerId="ADAL" clId="{9D49FED2-FCBE-497C-8B5B-1DF04900C23C}" dt="2020-05-15T04:55:54.330" v="293" actId="478"/>
          <ac:grpSpMkLst>
            <pc:docMk/>
            <pc:sldMk cId="2827424744" sldId="1278"/>
            <ac:grpSpMk id="23" creationId="{A0917C7D-5DF0-448A-98C1-F9173ADB18B0}"/>
          </ac:grpSpMkLst>
        </pc:grpChg>
        <pc:grpChg chg="mod">
          <ac:chgData name="Umar Lone" userId="f595d8b7-38d8-4368-969a-4ad494059bb7" providerId="ADAL" clId="{9D49FED2-FCBE-497C-8B5B-1DF04900C23C}" dt="2020-05-15T05:49:21.392" v="320" actId="1076"/>
          <ac:grpSpMkLst>
            <pc:docMk/>
            <pc:sldMk cId="2827424744" sldId="1278"/>
            <ac:grpSpMk id="26" creationId="{F3333819-1795-45ED-AF08-5569C8FF79F2}"/>
          </ac:grpSpMkLst>
        </pc:grpChg>
        <pc:cxnChg chg="add del mod">
          <ac:chgData name="Umar Lone" userId="f595d8b7-38d8-4368-969a-4ad494059bb7" providerId="ADAL" clId="{9D49FED2-FCBE-497C-8B5B-1DF04900C23C}" dt="2020-05-15T05:49:39.745" v="323" actId="1076"/>
          <ac:cxnSpMkLst>
            <pc:docMk/>
            <pc:sldMk cId="2827424744" sldId="1278"/>
            <ac:cxnSpMk id="30" creationId="{EBB5EA45-B527-435A-A742-C989D5FCFAFE}"/>
          </ac:cxnSpMkLst>
        </pc:cxnChg>
        <pc:cxnChg chg="del mod">
          <ac:chgData name="Umar Lone" userId="f595d8b7-38d8-4368-969a-4ad494059bb7" providerId="ADAL" clId="{9D49FED2-FCBE-497C-8B5B-1DF04900C23C}" dt="2020-05-15T05:49:11.978" v="318" actId="478"/>
          <ac:cxnSpMkLst>
            <pc:docMk/>
            <pc:sldMk cId="2827424744" sldId="1278"/>
            <ac:cxnSpMk id="31" creationId="{D1B6C815-FF44-4209-9F52-6EFE203A0551}"/>
          </ac:cxnSpMkLst>
        </pc:cxnChg>
        <pc:cxnChg chg="add del">
          <ac:chgData name="Umar Lone" userId="f595d8b7-38d8-4368-969a-4ad494059bb7" providerId="ADAL" clId="{9D49FED2-FCBE-497C-8B5B-1DF04900C23C}" dt="2020-05-15T04:55:54.330" v="293" actId="478"/>
          <ac:cxnSpMkLst>
            <pc:docMk/>
            <pc:sldMk cId="2827424744" sldId="1278"/>
            <ac:cxnSpMk id="33" creationId="{CC660E48-40B7-4224-AD3A-B8E78C4B9113}"/>
          </ac:cxnSpMkLst>
        </pc:cxnChg>
        <pc:cxnChg chg="del mod">
          <ac:chgData name="Umar Lone" userId="f595d8b7-38d8-4368-969a-4ad494059bb7" providerId="ADAL" clId="{9D49FED2-FCBE-497C-8B5B-1DF04900C23C}" dt="2020-05-15T04:53:14.513" v="267" actId="478"/>
          <ac:cxnSpMkLst>
            <pc:docMk/>
            <pc:sldMk cId="2827424744" sldId="1278"/>
            <ac:cxnSpMk id="34" creationId="{FC80DB31-85BD-48F2-97D2-1AA8A12A6D6E}"/>
          </ac:cxnSpMkLst>
        </pc:cxnChg>
        <pc:cxnChg chg="add del mod">
          <ac:chgData name="Umar Lone" userId="f595d8b7-38d8-4368-969a-4ad494059bb7" providerId="ADAL" clId="{9D49FED2-FCBE-497C-8B5B-1DF04900C23C}" dt="2020-05-15T04:54:41.018" v="284" actId="478"/>
          <ac:cxnSpMkLst>
            <pc:docMk/>
            <pc:sldMk cId="2827424744" sldId="1278"/>
            <ac:cxnSpMk id="35" creationId="{B2B919A4-D924-411B-978E-D5E5730FCE62}"/>
          </ac:cxnSpMkLst>
        </pc:cxnChg>
        <pc:cxnChg chg="add del mod">
          <ac:chgData name="Umar Lone" userId="f595d8b7-38d8-4368-969a-4ad494059bb7" providerId="ADAL" clId="{9D49FED2-FCBE-497C-8B5B-1DF04900C23C}" dt="2020-05-15T05:49:10.843" v="317" actId="478"/>
          <ac:cxnSpMkLst>
            <pc:docMk/>
            <pc:sldMk cId="2827424744" sldId="1278"/>
            <ac:cxnSpMk id="36" creationId="{B8166354-7EEA-439F-AC4B-B88AD76AE208}"/>
          </ac:cxnSpMkLst>
        </pc:cxnChg>
        <pc:cxnChg chg="add mod">
          <ac:chgData name="Umar Lone" userId="f595d8b7-38d8-4368-969a-4ad494059bb7" providerId="ADAL" clId="{9D49FED2-FCBE-497C-8B5B-1DF04900C23C}" dt="2020-05-15T05:49:28.774" v="321" actId="14100"/>
          <ac:cxnSpMkLst>
            <pc:docMk/>
            <pc:sldMk cId="2827424744" sldId="1278"/>
            <ac:cxnSpMk id="39" creationId="{81886523-F67E-4DDA-B96E-150414F920B0}"/>
          </ac:cxnSpMkLst>
        </pc:cxnChg>
        <pc:cxnChg chg="add del mod">
          <ac:chgData name="Umar Lone" userId="f595d8b7-38d8-4368-969a-4ad494059bb7" providerId="ADAL" clId="{9D49FED2-FCBE-497C-8B5B-1DF04900C23C}" dt="2020-05-15T04:56:28.832" v="296" actId="478"/>
          <ac:cxnSpMkLst>
            <pc:docMk/>
            <pc:sldMk cId="2827424744" sldId="1278"/>
            <ac:cxnSpMk id="43" creationId="{DEB9FE5A-58F1-4AD6-B76C-C721B758005E}"/>
          </ac:cxnSpMkLst>
        </pc:cxnChg>
        <pc:cxnChg chg="add del mod">
          <ac:chgData name="Umar Lone" userId="f595d8b7-38d8-4368-969a-4ad494059bb7" providerId="ADAL" clId="{9D49FED2-FCBE-497C-8B5B-1DF04900C23C}" dt="2020-05-15T04:56:27.176" v="295" actId="478"/>
          <ac:cxnSpMkLst>
            <pc:docMk/>
            <pc:sldMk cId="2827424744" sldId="1278"/>
            <ac:cxnSpMk id="45" creationId="{A038EFED-EB9B-4A41-BF83-2933DD9399D3}"/>
          </ac:cxnSpMkLst>
        </pc:cxnChg>
        <pc:cxnChg chg="add mod">
          <ac:chgData name="Umar Lone" userId="f595d8b7-38d8-4368-969a-4ad494059bb7" providerId="ADAL" clId="{9D49FED2-FCBE-497C-8B5B-1DF04900C23C}" dt="2020-05-15T05:49:21.392" v="320" actId="1076"/>
          <ac:cxnSpMkLst>
            <pc:docMk/>
            <pc:sldMk cId="2827424744" sldId="1278"/>
            <ac:cxnSpMk id="52" creationId="{8D5BE642-00D5-4261-8CEC-5FB66F95BC7B}"/>
          </ac:cxnSpMkLst>
        </pc:cxnChg>
      </pc:sldChg>
      <pc:sldChg chg="add">
        <pc:chgData name="Umar Lone" userId="f595d8b7-38d8-4368-969a-4ad494059bb7" providerId="ADAL" clId="{9D49FED2-FCBE-497C-8B5B-1DF04900C23C}" dt="2020-05-15T05:48:03.924" v="307"/>
        <pc:sldMkLst>
          <pc:docMk/>
          <pc:sldMk cId="4175003202" sldId="1279"/>
        </pc:sldMkLst>
      </pc:sldChg>
      <pc:sldChg chg="new">
        <pc:chgData name="Umar Lone" userId="f595d8b7-38d8-4368-969a-4ad494059bb7" providerId="ADAL" clId="{9D49FED2-FCBE-497C-8B5B-1DF04900C23C}" dt="2020-05-15T07:29:57.874" v="341" actId="680"/>
        <pc:sldMkLst>
          <pc:docMk/>
          <pc:sldMk cId="2463670799" sldId="1280"/>
        </pc:sldMkLst>
      </pc:sldChg>
      <pc:sldChg chg="addSp modSp new mod">
        <pc:chgData name="Umar Lone" userId="f595d8b7-38d8-4368-969a-4ad494059bb7" providerId="ADAL" clId="{9D49FED2-FCBE-497C-8B5B-1DF04900C23C}" dt="2020-05-17T11:45:23.855" v="1863" actId="20577"/>
        <pc:sldMkLst>
          <pc:docMk/>
          <pc:sldMk cId="3582411602" sldId="1281"/>
        </pc:sldMkLst>
        <pc:spChg chg="mod">
          <ac:chgData name="Umar Lone" userId="f595d8b7-38d8-4368-969a-4ad494059bb7" providerId="ADAL" clId="{9D49FED2-FCBE-497C-8B5B-1DF04900C23C}" dt="2020-05-17T11:45:23.855" v="1863" actId="20577"/>
          <ac:spMkLst>
            <pc:docMk/>
            <pc:sldMk cId="3582411602" sldId="1281"/>
            <ac:spMk id="2" creationId="{007BCAC6-0A8E-4079-88C7-549CF07528F0}"/>
          </ac:spMkLst>
        </pc:spChg>
        <pc:spChg chg="mod">
          <ac:chgData name="Umar Lone" userId="f595d8b7-38d8-4368-969a-4ad494059bb7" providerId="ADAL" clId="{9D49FED2-FCBE-497C-8B5B-1DF04900C23C}" dt="2020-05-17T11:35:37.158" v="349"/>
          <ac:spMkLst>
            <pc:docMk/>
            <pc:sldMk cId="3582411602" sldId="1281"/>
            <ac:spMk id="3" creationId="{0501A990-4AD7-415F-BB7C-AF81E4C15682}"/>
          </ac:spMkLst>
        </pc:spChg>
        <pc:spChg chg="mod">
          <ac:chgData name="Umar Lone" userId="f595d8b7-38d8-4368-969a-4ad494059bb7" providerId="ADAL" clId="{9D49FED2-FCBE-497C-8B5B-1DF04900C23C}" dt="2020-05-17T11:35:37.158" v="349"/>
          <ac:spMkLst>
            <pc:docMk/>
            <pc:sldMk cId="3582411602" sldId="1281"/>
            <ac:spMk id="4" creationId="{C12F6BD2-EE51-4946-8D32-D1433DA66812}"/>
          </ac:spMkLst>
        </pc:spChg>
        <pc:spChg chg="add mod">
          <ac:chgData name="Umar Lone" userId="f595d8b7-38d8-4368-969a-4ad494059bb7" providerId="ADAL" clId="{9D49FED2-FCBE-497C-8B5B-1DF04900C23C}" dt="2020-05-17T11:39:35.360" v="1073" actId="20577"/>
          <ac:spMkLst>
            <pc:docMk/>
            <pc:sldMk cId="3582411602" sldId="1281"/>
            <ac:spMk id="5" creationId="{37E7DB16-ED67-4D86-990A-0B6621CF53B7}"/>
          </ac:spMkLst>
        </pc:spChg>
      </pc:sldChg>
      <pc:sldChg chg="modSp new mod">
        <pc:chgData name="Umar Lone" userId="f595d8b7-38d8-4368-969a-4ad494059bb7" providerId="ADAL" clId="{9D49FED2-FCBE-497C-8B5B-1DF04900C23C}" dt="2020-05-17T11:40:11.131" v="1131" actId="20577"/>
        <pc:sldMkLst>
          <pc:docMk/>
          <pc:sldMk cId="1304488573" sldId="1282"/>
        </pc:sldMkLst>
        <pc:spChg chg="mod">
          <ac:chgData name="Umar Lone" userId="f595d8b7-38d8-4368-969a-4ad494059bb7" providerId="ADAL" clId="{9D49FED2-FCBE-497C-8B5B-1DF04900C23C}" dt="2020-05-17T11:36:58.207" v="699" actId="20577"/>
          <ac:spMkLst>
            <pc:docMk/>
            <pc:sldMk cId="1304488573" sldId="1282"/>
            <ac:spMk id="2" creationId="{4E52B6DF-18AF-40D3-8FAB-90822724CD18}"/>
          </ac:spMkLst>
        </pc:spChg>
        <pc:spChg chg="mod">
          <ac:chgData name="Umar Lone" userId="f595d8b7-38d8-4368-969a-4ad494059bb7" providerId="ADAL" clId="{9D49FED2-FCBE-497C-8B5B-1DF04900C23C}" dt="2020-05-17T11:40:11.131" v="1131" actId="20577"/>
          <ac:spMkLst>
            <pc:docMk/>
            <pc:sldMk cId="1304488573" sldId="1282"/>
            <ac:spMk id="3" creationId="{7C75BEF2-5CFE-4C2B-9D9C-AC7B6B6944FA}"/>
          </ac:spMkLst>
        </pc:spChg>
      </pc:sldChg>
      <pc:sldChg chg="modSp new mod">
        <pc:chgData name="Umar Lone" userId="f595d8b7-38d8-4368-969a-4ad494059bb7" providerId="ADAL" clId="{9D49FED2-FCBE-497C-8B5B-1DF04900C23C}" dt="2020-05-17T11:52:29.104" v="2003" actId="27636"/>
        <pc:sldMkLst>
          <pc:docMk/>
          <pc:sldMk cId="388037682" sldId="1283"/>
        </pc:sldMkLst>
        <pc:spChg chg="mod">
          <ac:chgData name="Umar Lone" userId="f595d8b7-38d8-4368-969a-4ad494059bb7" providerId="ADAL" clId="{9D49FED2-FCBE-497C-8B5B-1DF04900C23C}" dt="2020-05-17T11:52:00.232" v="2000" actId="20577"/>
          <ac:spMkLst>
            <pc:docMk/>
            <pc:sldMk cId="388037682" sldId="1283"/>
            <ac:spMk id="2" creationId="{DEA5481E-1688-4213-A8C1-F2659ADFBF38}"/>
          </ac:spMkLst>
        </pc:spChg>
        <pc:spChg chg="mod">
          <ac:chgData name="Umar Lone" userId="f595d8b7-38d8-4368-969a-4ad494059bb7" providerId="ADAL" clId="{9D49FED2-FCBE-497C-8B5B-1DF04900C23C}" dt="2020-05-17T11:52:29.104" v="2003" actId="27636"/>
          <ac:spMkLst>
            <pc:docMk/>
            <pc:sldMk cId="388037682" sldId="1283"/>
            <ac:spMk id="3" creationId="{10DF94F3-67ED-424A-AD87-869C9D586814}"/>
          </ac:spMkLst>
        </pc:spChg>
      </pc:sldChg>
      <pc:sldChg chg="modSp new mod">
        <pc:chgData name="Umar Lone" userId="f595d8b7-38d8-4368-969a-4ad494059bb7" providerId="ADAL" clId="{9D49FED2-FCBE-497C-8B5B-1DF04900C23C}" dt="2020-05-17T11:52:17.941" v="2001" actId="20577"/>
        <pc:sldMkLst>
          <pc:docMk/>
          <pc:sldMk cId="3965879426" sldId="1284"/>
        </pc:sldMkLst>
        <pc:spChg chg="mod">
          <ac:chgData name="Umar Lone" userId="f595d8b7-38d8-4368-969a-4ad494059bb7" providerId="ADAL" clId="{9D49FED2-FCBE-497C-8B5B-1DF04900C23C}" dt="2020-05-17T11:42:45.717" v="1518" actId="20577"/>
          <ac:spMkLst>
            <pc:docMk/>
            <pc:sldMk cId="3965879426" sldId="1284"/>
            <ac:spMk id="2" creationId="{3C5CAAC1-540A-4F03-AD4E-13E8768C534A}"/>
          </ac:spMkLst>
        </pc:spChg>
        <pc:spChg chg="mod">
          <ac:chgData name="Umar Lone" userId="f595d8b7-38d8-4368-969a-4ad494059bb7" providerId="ADAL" clId="{9D49FED2-FCBE-497C-8B5B-1DF04900C23C}" dt="2020-05-17T11:52:17.941" v="2001" actId="20577"/>
          <ac:spMkLst>
            <pc:docMk/>
            <pc:sldMk cId="3965879426" sldId="1284"/>
            <ac:spMk id="3" creationId="{0E96605A-E1DC-440F-8901-E3DD967D6F45}"/>
          </ac:spMkLst>
        </pc:spChg>
      </pc:sldChg>
    </pc:docChg>
  </pc:docChgLst>
  <pc:docChgLst>
    <pc:chgData name="Umar Lone" userId="f595d8b7-38d8-4368-969a-4ad494059bb7" providerId="ADAL" clId="{2CADBBDE-89D1-4AFC-B5BF-160A7DFE9771}"/>
    <pc:docChg chg="undo redo custSel mod addSld delSld modSld sldOrd modMainMaster modSection">
      <pc:chgData name="Umar Lone" userId="f595d8b7-38d8-4368-969a-4ad494059bb7" providerId="ADAL" clId="{2CADBBDE-89D1-4AFC-B5BF-160A7DFE9771}" dt="2020-09-10T07:43:31.267" v="36067" actId="14100"/>
      <pc:docMkLst>
        <pc:docMk/>
      </pc:docMkLst>
      <pc:sldChg chg="modSp">
        <pc:chgData name="Umar Lone" userId="f595d8b7-38d8-4368-969a-4ad494059bb7" providerId="ADAL" clId="{2CADBBDE-89D1-4AFC-B5BF-160A7DFE9771}" dt="2020-08-18T16:32:48.339" v="34678" actId="20577"/>
        <pc:sldMkLst>
          <pc:docMk/>
          <pc:sldMk cId="1050067447" sldId="275"/>
        </pc:sldMkLst>
        <pc:spChg chg="mod">
          <ac:chgData name="Umar Lone" userId="f595d8b7-38d8-4368-969a-4ad494059bb7" providerId="ADAL" clId="{2CADBBDE-89D1-4AFC-B5BF-160A7DFE9771}" dt="2020-08-18T16:32:48.339" v="34678" actId="20577"/>
          <ac:spMkLst>
            <pc:docMk/>
            <pc:sldMk cId="1050067447" sldId="275"/>
            <ac:spMk id="3" creationId="{00000000-0000-0000-0000-000000000000}"/>
          </ac:spMkLst>
        </pc:spChg>
      </pc:sldChg>
      <pc:sldChg chg="del">
        <pc:chgData name="Umar Lone" userId="f595d8b7-38d8-4368-969a-4ad494059bb7" providerId="ADAL" clId="{2CADBBDE-89D1-4AFC-B5BF-160A7DFE9771}" dt="2020-07-09T14:14:31.575" v="8842" actId="47"/>
        <pc:sldMkLst>
          <pc:docMk/>
          <pc:sldMk cId="3506786813" sldId="397"/>
        </pc:sldMkLst>
      </pc:sldChg>
      <pc:sldChg chg="del">
        <pc:chgData name="Umar Lone" userId="f595d8b7-38d8-4368-969a-4ad494059bb7" providerId="ADAL" clId="{2CADBBDE-89D1-4AFC-B5BF-160A7DFE9771}" dt="2020-07-09T14:14:31.575" v="8842" actId="47"/>
        <pc:sldMkLst>
          <pc:docMk/>
          <pc:sldMk cId="2690628843" sldId="398"/>
        </pc:sldMkLst>
      </pc:sldChg>
      <pc:sldChg chg="del">
        <pc:chgData name="Umar Lone" userId="f595d8b7-38d8-4368-969a-4ad494059bb7" providerId="ADAL" clId="{2CADBBDE-89D1-4AFC-B5BF-160A7DFE9771}" dt="2020-07-09T14:14:31.575" v="8842" actId="47"/>
        <pc:sldMkLst>
          <pc:docMk/>
          <pc:sldMk cId="433326496" sldId="474"/>
        </pc:sldMkLst>
      </pc:sldChg>
      <pc:sldChg chg="del">
        <pc:chgData name="Umar Lone" userId="f595d8b7-38d8-4368-969a-4ad494059bb7" providerId="ADAL" clId="{2CADBBDE-89D1-4AFC-B5BF-160A7DFE9771}" dt="2020-07-09T14:14:31.575" v="8842" actId="47"/>
        <pc:sldMkLst>
          <pc:docMk/>
          <pc:sldMk cId="273720379" sldId="477"/>
        </pc:sldMkLst>
      </pc:sldChg>
      <pc:sldChg chg="del">
        <pc:chgData name="Umar Lone" userId="f595d8b7-38d8-4368-969a-4ad494059bb7" providerId="ADAL" clId="{2CADBBDE-89D1-4AFC-B5BF-160A7DFE9771}" dt="2020-07-09T14:14:31.575" v="8842" actId="47"/>
        <pc:sldMkLst>
          <pc:docMk/>
          <pc:sldMk cId="3234227480" sldId="478"/>
        </pc:sldMkLst>
      </pc:sldChg>
      <pc:sldChg chg="del">
        <pc:chgData name="Umar Lone" userId="f595d8b7-38d8-4368-969a-4ad494059bb7" providerId="ADAL" clId="{2CADBBDE-89D1-4AFC-B5BF-160A7DFE9771}" dt="2020-07-09T14:14:31.575" v="8842" actId="47"/>
        <pc:sldMkLst>
          <pc:docMk/>
          <pc:sldMk cId="2655666880" sldId="481"/>
        </pc:sldMkLst>
      </pc:sldChg>
      <pc:sldChg chg="del">
        <pc:chgData name="Umar Lone" userId="f595d8b7-38d8-4368-969a-4ad494059bb7" providerId="ADAL" clId="{2CADBBDE-89D1-4AFC-B5BF-160A7DFE9771}" dt="2020-07-09T14:14:31.575" v="8842" actId="47"/>
        <pc:sldMkLst>
          <pc:docMk/>
          <pc:sldMk cId="1561967458" sldId="485"/>
        </pc:sldMkLst>
      </pc:sldChg>
      <pc:sldChg chg="del">
        <pc:chgData name="Umar Lone" userId="f595d8b7-38d8-4368-969a-4ad494059bb7" providerId="ADAL" clId="{2CADBBDE-89D1-4AFC-B5BF-160A7DFE9771}" dt="2020-07-09T14:14:31.575" v="8842" actId="47"/>
        <pc:sldMkLst>
          <pc:docMk/>
          <pc:sldMk cId="2465678780" sldId="486"/>
        </pc:sldMkLst>
      </pc:sldChg>
      <pc:sldChg chg="del">
        <pc:chgData name="Umar Lone" userId="f595d8b7-38d8-4368-969a-4ad494059bb7" providerId="ADAL" clId="{2CADBBDE-89D1-4AFC-B5BF-160A7DFE9771}" dt="2020-07-09T14:14:31.575" v="8842" actId="47"/>
        <pc:sldMkLst>
          <pc:docMk/>
          <pc:sldMk cId="1262173425" sldId="487"/>
        </pc:sldMkLst>
      </pc:sldChg>
      <pc:sldChg chg="del">
        <pc:chgData name="Umar Lone" userId="f595d8b7-38d8-4368-969a-4ad494059bb7" providerId="ADAL" clId="{2CADBBDE-89D1-4AFC-B5BF-160A7DFE9771}" dt="2020-07-09T14:14:31.575" v="8842" actId="47"/>
        <pc:sldMkLst>
          <pc:docMk/>
          <pc:sldMk cId="374054256" sldId="488"/>
        </pc:sldMkLst>
      </pc:sldChg>
      <pc:sldChg chg="del">
        <pc:chgData name="Umar Lone" userId="f595d8b7-38d8-4368-969a-4ad494059bb7" providerId="ADAL" clId="{2CADBBDE-89D1-4AFC-B5BF-160A7DFE9771}" dt="2020-07-09T14:14:31.575" v="8842" actId="47"/>
        <pc:sldMkLst>
          <pc:docMk/>
          <pc:sldMk cId="3403427015" sldId="489"/>
        </pc:sldMkLst>
      </pc:sldChg>
      <pc:sldChg chg="del">
        <pc:chgData name="Umar Lone" userId="f595d8b7-38d8-4368-969a-4ad494059bb7" providerId="ADAL" clId="{2CADBBDE-89D1-4AFC-B5BF-160A7DFE9771}" dt="2020-07-09T14:14:31.575" v="8842" actId="47"/>
        <pc:sldMkLst>
          <pc:docMk/>
          <pc:sldMk cId="1651410828" sldId="492"/>
        </pc:sldMkLst>
      </pc:sldChg>
      <pc:sldChg chg="del">
        <pc:chgData name="Umar Lone" userId="f595d8b7-38d8-4368-969a-4ad494059bb7" providerId="ADAL" clId="{2CADBBDE-89D1-4AFC-B5BF-160A7DFE9771}" dt="2020-07-09T14:14:31.575" v="8842" actId="47"/>
        <pc:sldMkLst>
          <pc:docMk/>
          <pc:sldMk cId="2350297302" sldId="496"/>
        </pc:sldMkLst>
      </pc:sldChg>
      <pc:sldChg chg="del">
        <pc:chgData name="Umar Lone" userId="f595d8b7-38d8-4368-969a-4ad494059bb7" providerId="ADAL" clId="{2CADBBDE-89D1-4AFC-B5BF-160A7DFE9771}" dt="2020-07-09T14:14:31.575" v="8842" actId="47"/>
        <pc:sldMkLst>
          <pc:docMk/>
          <pc:sldMk cId="662346678" sldId="497"/>
        </pc:sldMkLst>
      </pc:sldChg>
      <pc:sldChg chg="del">
        <pc:chgData name="Umar Lone" userId="f595d8b7-38d8-4368-969a-4ad494059bb7" providerId="ADAL" clId="{2CADBBDE-89D1-4AFC-B5BF-160A7DFE9771}" dt="2020-07-09T14:14:31.575" v="8842" actId="47"/>
        <pc:sldMkLst>
          <pc:docMk/>
          <pc:sldMk cId="3576375077" sldId="498"/>
        </pc:sldMkLst>
      </pc:sldChg>
      <pc:sldChg chg="del">
        <pc:chgData name="Umar Lone" userId="f595d8b7-38d8-4368-969a-4ad494059bb7" providerId="ADAL" clId="{2CADBBDE-89D1-4AFC-B5BF-160A7DFE9771}" dt="2020-07-09T14:14:31.575" v="8842" actId="47"/>
        <pc:sldMkLst>
          <pc:docMk/>
          <pc:sldMk cId="4116081546" sldId="500"/>
        </pc:sldMkLst>
      </pc:sldChg>
      <pc:sldChg chg="del">
        <pc:chgData name="Umar Lone" userId="f595d8b7-38d8-4368-969a-4ad494059bb7" providerId="ADAL" clId="{2CADBBDE-89D1-4AFC-B5BF-160A7DFE9771}" dt="2020-07-09T14:14:31.575" v="8842" actId="47"/>
        <pc:sldMkLst>
          <pc:docMk/>
          <pc:sldMk cId="3214412939" sldId="523"/>
        </pc:sldMkLst>
      </pc:sldChg>
      <pc:sldChg chg="del">
        <pc:chgData name="Umar Lone" userId="f595d8b7-38d8-4368-969a-4ad494059bb7" providerId="ADAL" clId="{2CADBBDE-89D1-4AFC-B5BF-160A7DFE9771}" dt="2020-07-09T14:14:31.575" v="8842" actId="47"/>
        <pc:sldMkLst>
          <pc:docMk/>
          <pc:sldMk cId="2077449917" sldId="524"/>
        </pc:sldMkLst>
      </pc:sldChg>
      <pc:sldChg chg="del">
        <pc:chgData name="Umar Lone" userId="f595d8b7-38d8-4368-969a-4ad494059bb7" providerId="ADAL" clId="{2CADBBDE-89D1-4AFC-B5BF-160A7DFE9771}" dt="2020-07-09T14:14:31.575" v="8842" actId="47"/>
        <pc:sldMkLst>
          <pc:docMk/>
          <pc:sldMk cId="3290064891" sldId="531"/>
        </pc:sldMkLst>
      </pc:sldChg>
      <pc:sldChg chg="del">
        <pc:chgData name="Umar Lone" userId="f595d8b7-38d8-4368-969a-4ad494059bb7" providerId="ADAL" clId="{2CADBBDE-89D1-4AFC-B5BF-160A7DFE9771}" dt="2020-07-09T14:14:31.575" v="8842" actId="47"/>
        <pc:sldMkLst>
          <pc:docMk/>
          <pc:sldMk cId="1418082374" sldId="532"/>
        </pc:sldMkLst>
      </pc:sldChg>
      <pc:sldChg chg="modSp mod modAnim">
        <pc:chgData name="Umar Lone" userId="f595d8b7-38d8-4368-969a-4ad494059bb7" providerId="ADAL" clId="{2CADBBDE-89D1-4AFC-B5BF-160A7DFE9771}" dt="2020-08-19T13:13:18.807" v="35586" actId="20577"/>
        <pc:sldMkLst>
          <pc:docMk/>
          <pc:sldMk cId="2823095149" sldId="534"/>
        </pc:sldMkLst>
        <pc:spChg chg="mod">
          <ac:chgData name="Umar Lone" userId="f595d8b7-38d8-4368-969a-4ad494059bb7" providerId="ADAL" clId="{2CADBBDE-89D1-4AFC-B5BF-160A7DFE9771}" dt="2020-08-19T13:13:18.807" v="35586" actId="20577"/>
          <ac:spMkLst>
            <pc:docMk/>
            <pc:sldMk cId="2823095149" sldId="534"/>
            <ac:spMk id="3" creationId="{3D725CF1-9652-4B74-A6D2-F037E34D9C05}"/>
          </ac:spMkLst>
        </pc:spChg>
      </pc:sldChg>
      <pc:sldChg chg="addSp delSp modSp add mod modTransition modAnim modNotes">
        <pc:chgData name="Umar Lone" userId="f595d8b7-38d8-4368-969a-4ad494059bb7" providerId="ADAL" clId="{2CADBBDE-89D1-4AFC-B5BF-160A7DFE9771}" dt="2020-06-26T05:24:59.685" v="8488"/>
        <pc:sldMkLst>
          <pc:docMk/>
          <pc:sldMk cId="0" sldId="732"/>
        </pc:sldMkLst>
        <pc:spChg chg="mod">
          <ac:chgData name="Umar Lone" userId="f595d8b7-38d8-4368-969a-4ad494059bb7" providerId="ADAL" clId="{2CADBBDE-89D1-4AFC-B5BF-160A7DFE9771}" dt="2020-06-21T05:18:58.819" v="4901" actId="20577"/>
          <ac:spMkLst>
            <pc:docMk/>
            <pc:sldMk cId="0" sldId="732"/>
            <ac:spMk id="2" creationId="{00000000-0000-0000-0000-000000000000}"/>
          </ac:spMkLst>
        </pc:spChg>
        <pc:spChg chg="mod">
          <ac:chgData name="Umar Lone" userId="f595d8b7-38d8-4368-969a-4ad494059bb7" providerId="ADAL" clId="{2CADBBDE-89D1-4AFC-B5BF-160A7DFE9771}" dt="2020-06-21T05:42:37.882" v="6308" actId="6549"/>
          <ac:spMkLst>
            <pc:docMk/>
            <pc:sldMk cId="0" sldId="732"/>
            <ac:spMk id="3" creationId="{00000000-0000-0000-0000-000000000000}"/>
          </ac:spMkLst>
        </pc:spChg>
        <pc:spChg chg="mod">
          <ac:chgData name="Umar Lone" userId="f595d8b7-38d8-4368-969a-4ad494059bb7" providerId="ADAL" clId="{2CADBBDE-89D1-4AFC-B5BF-160A7DFE9771}" dt="2020-06-20T04:46:06.788" v="3832"/>
          <ac:spMkLst>
            <pc:docMk/>
            <pc:sldMk cId="0" sldId="732"/>
            <ac:spMk id="4" creationId="{00000000-0000-0000-0000-000000000000}"/>
          </ac:spMkLst>
        </pc:spChg>
        <pc:spChg chg="mod">
          <ac:chgData name="Umar Lone" userId="f595d8b7-38d8-4368-969a-4ad494059bb7" providerId="ADAL" clId="{2CADBBDE-89D1-4AFC-B5BF-160A7DFE9771}" dt="2020-06-20T04:46:06.788" v="3832"/>
          <ac:spMkLst>
            <pc:docMk/>
            <pc:sldMk cId="0" sldId="732"/>
            <ac:spMk id="5" creationId="{00000000-0000-0000-0000-000000000000}"/>
          </ac:spMkLst>
        </pc:spChg>
        <pc:spChg chg="del mod">
          <ac:chgData name="Umar Lone" userId="f595d8b7-38d8-4368-969a-4ad494059bb7" providerId="ADAL" clId="{2CADBBDE-89D1-4AFC-B5BF-160A7DFE9771}" dt="2020-06-20T04:45:57.709" v="3829" actId="478"/>
          <ac:spMkLst>
            <pc:docMk/>
            <pc:sldMk cId="0" sldId="732"/>
            <ac:spMk id="6" creationId="{00000000-0000-0000-0000-000000000000}"/>
          </ac:spMkLst>
        </pc:spChg>
        <pc:spChg chg="add del mod">
          <ac:chgData name="Umar Lone" userId="f595d8b7-38d8-4368-969a-4ad494059bb7" providerId="ADAL" clId="{2CADBBDE-89D1-4AFC-B5BF-160A7DFE9771}" dt="2020-06-20T04:45:51.334" v="3827"/>
          <ac:spMkLst>
            <pc:docMk/>
            <pc:sldMk cId="0" sldId="732"/>
            <ac:spMk id="7" creationId="{757093B3-2BAE-4A02-9926-BF57D88A3F77}"/>
          </ac:spMkLst>
        </pc:spChg>
        <pc:spChg chg="add del mod">
          <ac:chgData name="Umar Lone" userId="f595d8b7-38d8-4368-969a-4ad494059bb7" providerId="ADAL" clId="{2CADBBDE-89D1-4AFC-B5BF-160A7DFE9771}" dt="2020-06-20T04:45:51.334" v="3827"/>
          <ac:spMkLst>
            <pc:docMk/>
            <pc:sldMk cId="0" sldId="732"/>
            <ac:spMk id="8" creationId="{505D0337-BAAA-471F-94A0-FCD612D68A65}"/>
          </ac:spMkLst>
        </pc:spChg>
        <pc:spChg chg="add del mod">
          <ac:chgData name="Umar Lone" userId="f595d8b7-38d8-4368-969a-4ad494059bb7" providerId="ADAL" clId="{2CADBBDE-89D1-4AFC-B5BF-160A7DFE9771}" dt="2020-06-20T04:45:51.334" v="3827"/>
          <ac:spMkLst>
            <pc:docMk/>
            <pc:sldMk cId="0" sldId="732"/>
            <ac:spMk id="9" creationId="{551F88E5-0F66-4D15-923C-4384E5815A7D}"/>
          </ac:spMkLst>
        </pc:spChg>
        <pc:spChg chg="add del mod">
          <ac:chgData name="Umar Lone" userId="f595d8b7-38d8-4368-969a-4ad494059bb7" providerId="ADAL" clId="{2CADBBDE-89D1-4AFC-B5BF-160A7DFE9771}" dt="2020-06-20T04:45:51.334" v="3827"/>
          <ac:spMkLst>
            <pc:docMk/>
            <pc:sldMk cId="0" sldId="732"/>
            <ac:spMk id="10" creationId="{C05F540A-44FD-4038-8B07-FF546CB6A61B}"/>
          </ac:spMkLst>
        </pc:spChg>
        <pc:spChg chg="add del mod">
          <ac:chgData name="Umar Lone" userId="f595d8b7-38d8-4368-969a-4ad494059bb7" providerId="ADAL" clId="{2CADBBDE-89D1-4AFC-B5BF-160A7DFE9771}" dt="2020-06-20T04:45:51.334" v="3827"/>
          <ac:spMkLst>
            <pc:docMk/>
            <pc:sldMk cId="0" sldId="732"/>
            <ac:spMk id="11" creationId="{4FC41FCD-83EB-4B73-B573-4F4CA840F1F8}"/>
          </ac:spMkLst>
        </pc:spChg>
        <pc:spChg chg="add del mod">
          <ac:chgData name="Umar Lone" userId="f595d8b7-38d8-4368-969a-4ad494059bb7" providerId="ADAL" clId="{2CADBBDE-89D1-4AFC-B5BF-160A7DFE9771}" dt="2020-06-20T04:46:00.316" v="3830"/>
          <ac:spMkLst>
            <pc:docMk/>
            <pc:sldMk cId="0" sldId="732"/>
            <ac:spMk id="13" creationId="{5E139164-6BCE-4106-8E81-52CE772FFC1A}"/>
          </ac:spMkLst>
        </pc:spChg>
        <pc:spChg chg="add del mod">
          <ac:chgData name="Umar Lone" userId="f595d8b7-38d8-4368-969a-4ad494059bb7" providerId="ADAL" clId="{2CADBBDE-89D1-4AFC-B5BF-160A7DFE9771}" dt="2020-06-20T04:46:00.316" v="3830"/>
          <ac:spMkLst>
            <pc:docMk/>
            <pc:sldMk cId="0" sldId="732"/>
            <ac:spMk id="14" creationId="{9C4A5585-B2F1-467F-8EA8-9562AFCE0567}"/>
          </ac:spMkLst>
        </pc:spChg>
        <pc:spChg chg="add del mod">
          <ac:chgData name="Umar Lone" userId="f595d8b7-38d8-4368-969a-4ad494059bb7" providerId="ADAL" clId="{2CADBBDE-89D1-4AFC-B5BF-160A7DFE9771}" dt="2020-06-20T04:46:00.316" v="3830"/>
          <ac:spMkLst>
            <pc:docMk/>
            <pc:sldMk cId="0" sldId="732"/>
            <ac:spMk id="15" creationId="{08AFF810-1EAF-4BA6-A3D7-889173FB362E}"/>
          </ac:spMkLst>
        </pc:spChg>
        <pc:spChg chg="add del mod">
          <ac:chgData name="Umar Lone" userId="f595d8b7-38d8-4368-969a-4ad494059bb7" providerId="ADAL" clId="{2CADBBDE-89D1-4AFC-B5BF-160A7DFE9771}" dt="2020-06-20T04:46:00.316" v="3830"/>
          <ac:spMkLst>
            <pc:docMk/>
            <pc:sldMk cId="0" sldId="732"/>
            <ac:spMk id="16" creationId="{37DDCC74-24F3-4DAF-B705-FC14BCECAAA5}"/>
          </ac:spMkLst>
        </pc:spChg>
        <pc:spChg chg="add del mod">
          <ac:chgData name="Umar Lone" userId="f595d8b7-38d8-4368-969a-4ad494059bb7" providerId="ADAL" clId="{2CADBBDE-89D1-4AFC-B5BF-160A7DFE9771}" dt="2020-06-20T04:46:00.316" v="3830"/>
          <ac:spMkLst>
            <pc:docMk/>
            <pc:sldMk cId="0" sldId="732"/>
            <ac:spMk id="17" creationId="{5ECC6CF3-93FF-4451-9A0D-8F5D58242DC7}"/>
          </ac:spMkLst>
        </pc:spChg>
        <pc:spChg chg="add del mod">
          <ac:chgData name="Umar Lone" userId="f595d8b7-38d8-4368-969a-4ad494059bb7" providerId="ADAL" clId="{2CADBBDE-89D1-4AFC-B5BF-160A7DFE9771}" dt="2020-06-20T04:46:06.788" v="3832"/>
          <ac:spMkLst>
            <pc:docMk/>
            <pc:sldMk cId="0" sldId="732"/>
            <ac:spMk id="18" creationId="{74DAEE76-DAF3-470A-A648-7ED5C89088FA}"/>
          </ac:spMkLst>
        </pc:spChg>
      </pc:sldChg>
      <pc:sldChg chg="modSp add mod modTransition">
        <pc:chgData name="Umar Lone" userId="f595d8b7-38d8-4368-969a-4ad494059bb7" providerId="ADAL" clId="{2CADBBDE-89D1-4AFC-B5BF-160A7DFE9771}" dt="2020-06-22T03:14:22.895" v="6708"/>
        <pc:sldMkLst>
          <pc:docMk/>
          <pc:sldMk cId="0" sldId="733"/>
        </pc:sldMkLst>
        <pc:spChg chg="mod">
          <ac:chgData name="Umar Lone" userId="f595d8b7-38d8-4368-969a-4ad494059bb7" providerId="ADAL" clId="{2CADBBDE-89D1-4AFC-B5BF-160A7DFE9771}" dt="2020-06-20T04:45:29.449" v="3825" actId="27636"/>
          <ac:spMkLst>
            <pc:docMk/>
            <pc:sldMk cId="0" sldId="733"/>
            <ac:spMk id="8" creationId="{00000000-0000-0000-0000-000000000000}"/>
          </ac:spMkLst>
        </pc:spChg>
      </pc:sldChg>
      <pc:sldChg chg="addSp delSp modSp add mod modTransition modNotes">
        <pc:chgData name="Umar Lone" userId="f595d8b7-38d8-4368-969a-4ad494059bb7" providerId="ADAL" clId="{2CADBBDE-89D1-4AFC-B5BF-160A7DFE9771}" dt="2020-09-10T07:43:31.267" v="36067" actId="14100"/>
        <pc:sldMkLst>
          <pc:docMk/>
          <pc:sldMk cId="0" sldId="736"/>
        </pc:sldMkLst>
        <pc:spChg chg="del">
          <ac:chgData name="Umar Lone" userId="f595d8b7-38d8-4368-969a-4ad494059bb7" providerId="ADAL" clId="{2CADBBDE-89D1-4AFC-B5BF-160A7DFE9771}" dt="2020-06-22T03:14:27.579" v="6709" actId="478"/>
          <ac:spMkLst>
            <pc:docMk/>
            <pc:sldMk cId="0" sldId="736"/>
            <ac:spMk id="5" creationId="{00000000-0000-0000-0000-000000000000}"/>
          </ac:spMkLst>
        </pc:spChg>
        <pc:spChg chg="mod">
          <ac:chgData name="Umar Lone" userId="f595d8b7-38d8-4368-969a-4ad494059bb7" providerId="ADAL" clId="{2CADBBDE-89D1-4AFC-B5BF-160A7DFE9771}" dt="2020-06-22T03:23:02.218" v="6789" actId="1076"/>
          <ac:spMkLst>
            <pc:docMk/>
            <pc:sldMk cId="0" sldId="736"/>
            <ac:spMk id="9" creationId="{00000000-0000-0000-0000-000000000000}"/>
          </ac:spMkLst>
        </pc:spChg>
        <pc:spChg chg="mod">
          <ac:chgData name="Umar Lone" userId="f595d8b7-38d8-4368-969a-4ad494059bb7" providerId="ADAL" clId="{2CADBBDE-89D1-4AFC-B5BF-160A7DFE9771}" dt="2020-06-22T03:22:02.537" v="6788" actId="20577"/>
          <ac:spMkLst>
            <pc:docMk/>
            <pc:sldMk cId="0" sldId="736"/>
            <ac:spMk id="27" creationId="{00000000-0000-0000-0000-000000000000}"/>
          </ac:spMkLst>
        </pc:spChg>
        <pc:spChg chg="mod">
          <ac:chgData name="Umar Lone" userId="f595d8b7-38d8-4368-969a-4ad494059bb7" providerId="ADAL" clId="{2CADBBDE-89D1-4AFC-B5BF-160A7DFE9771}" dt="2020-06-20T04:46:21.554" v="3836"/>
          <ac:spMkLst>
            <pc:docMk/>
            <pc:sldMk cId="0" sldId="736"/>
            <ac:spMk id="28" creationId="{00000000-0000-0000-0000-000000000000}"/>
          </ac:spMkLst>
        </pc:spChg>
        <pc:spChg chg="mod">
          <ac:chgData name="Umar Lone" userId="f595d8b7-38d8-4368-969a-4ad494059bb7" providerId="ADAL" clId="{2CADBBDE-89D1-4AFC-B5BF-160A7DFE9771}" dt="2020-06-20T04:46:21.554" v="3836"/>
          <ac:spMkLst>
            <pc:docMk/>
            <pc:sldMk cId="0" sldId="736"/>
            <ac:spMk id="29" creationId="{00000000-0000-0000-0000-000000000000}"/>
          </ac:spMkLst>
        </pc:spChg>
        <pc:spChg chg="del">
          <ac:chgData name="Umar Lone" userId="f595d8b7-38d8-4368-969a-4ad494059bb7" providerId="ADAL" clId="{2CADBBDE-89D1-4AFC-B5BF-160A7DFE9771}" dt="2020-06-20T04:46:17.914" v="3835"/>
          <ac:spMkLst>
            <pc:docMk/>
            <pc:sldMk cId="0" sldId="736"/>
            <ac:spMk id="30" creationId="{00000000-0000-0000-0000-000000000000}"/>
          </ac:spMkLst>
        </pc:spChg>
        <pc:spChg chg="del mod">
          <ac:chgData name="Umar Lone" userId="f595d8b7-38d8-4368-969a-4ad494059bb7" providerId="ADAL" clId="{2CADBBDE-89D1-4AFC-B5BF-160A7DFE9771}" dt="2020-06-20T04:46:24.247" v="3837" actId="478"/>
          <ac:spMkLst>
            <pc:docMk/>
            <pc:sldMk cId="0" sldId="736"/>
            <ac:spMk id="34" creationId="{00000000-0000-0000-0000-000000000000}"/>
          </ac:spMkLst>
        </pc:spChg>
        <pc:spChg chg="mod">
          <ac:chgData name="Umar Lone" userId="f595d8b7-38d8-4368-969a-4ad494059bb7" providerId="ADAL" clId="{2CADBBDE-89D1-4AFC-B5BF-160A7DFE9771}" dt="2020-06-22T03:23:02.218" v="6789" actId="1076"/>
          <ac:spMkLst>
            <pc:docMk/>
            <pc:sldMk cId="0" sldId="736"/>
            <ac:spMk id="43" creationId="{00000000-0000-0000-0000-000000000000}"/>
          </ac:spMkLst>
        </pc:spChg>
        <pc:spChg chg="mod">
          <ac:chgData name="Umar Lone" userId="f595d8b7-38d8-4368-969a-4ad494059bb7" providerId="ADAL" clId="{2CADBBDE-89D1-4AFC-B5BF-160A7DFE9771}" dt="2020-06-22T03:21:43.456" v="6779" actId="1076"/>
          <ac:spMkLst>
            <pc:docMk/>
            <pc:sldMk cId="0" sldId="736"/>
            <ac:spMk id="47" creationId="{9F5FB88C-F14E-44F8-81B2-C07C6380069B}"/>
          </ac:spMkLst>
        </pc:spChg>
        <pc:spChg chg="mod">
          <ac:chgData name="Umar Lone" userId="f595d8b7-38d8-4368-969a-4ad494059bb7" providerId="ADAL" clId="{2CADBBDE-89D1-4AFC-B5BF-160A7DFE9771}" dt="2020-06-22T03:16:52.666" v="6726" actId="108"/>
          <ac:spMkLst>
            <pc:docMk/>
            <pc:sldMk cId="0" sldId="736"/>
            <ac:spMk id="52" creationId="{00000000-0000-0000-0000-000000000000}"/>
          </ac:spMkLst>
        </pc:spChg>
        <pc:spChg chg="mod">
          <ac:chgData name="Umar Lone" userId="f595d8b7-38d8-4368-969a-4ad494059bb7" providerId="ADAL" clId="{2CADBBDE-89D1-4AFC-B5BF-160A7DFE9771}" dt="2020-06-22T03:16:52.666" v="6726" actId="108"/>
          <ac:spMkLst>
            <pc:docMk/>
            <pc:sldMk cId="0" sldId="736"/>
            <ac:spMk id="53" creationId="{00000000-0000-0000-0000-000000000000}"/>
          </ac:spMkLst>
        </pc:spChg>
        <pc:spChg chg="mod">
          <ac:chgData name="Umar Lone" userId="f595d8b7-38d8-4368-969a-4ad494059bb7" providerId="ADAL" clId="{2CADBBDE-89D1-4AFC-B5BF-160A7DFE9771}" dt="2020-06-22T03:23:14.761" v="6790" actId="1076"/>
          <ac:spMkLst>
            <pc:docMk/>
            <pc:sldMk cId="0" sldId="736"/>
            <ac:spMk id="55" creationId="{00000000-0000-0000-0000-000000000000}"/>
          </ac:spMkLst>
        </pc:spChg>
        <pc:spChg chg="add del mod">
          <ac:chgData name="Umar Lone" userId="f595d8b7-38d8-4368-969a-4ad494059bb7" providerId="ADAL" clId="{2CADBBDE-89D1-4AFC-B5BF-160A7DFE9771}" dt="2020-06-22T03:20:01.545" v="6755" actId="478"/>
          <ac:spMkLst>
            <pc:docMk/>
            <pc:sldMk cId="0" sldId="736"/>
            <ac:spMk id="59" creationId="{C5EEE3E6-A22F-407A-ABDA-25C2FD25A2ED}"/>
          </ac:spMkLst>
        </pc:spChg>
        <pc:spChg chg="add mod">
          <ac:chgData name="Umar Lone" userId="f595d8b7-38d8-4368-969a-4ad494059bb7" providerId="ADAL" clId="{2CADBBDE-89D1-4AFC-B5BF-160A7DFE9771}" dt="2020-06-22T03:23:02.218" v="6789" actId="1076"/>
          <ac:spMkLst>
            <pc:docMk/>
            <pc:sldMk cId="0" sldId="736"/>
            <ac:spMk id="61" creationId="{E80256C0-045A-4CCB-880F-75BEDFA5BEFA}"/>
          </ac:spMkLst>
        </pc:spChg>
        <pc:spChg chg="mod">
          <ac:chgData name="Umar Lone" userId="f595d8b7-38d8-4368-969a-4ad494059bb7" providerId="ADAL" clId="{2CADBBDE-89D1-4AFC-B5BF-160A7DFE9771}" dt="2020-06-22T03:23:02.218" v="6789" actId="1076"/>
          <ac:spMkLst>
            <pc:docMk/>
            <pc:sldMk cId="0" sldId="736"/>
            <ac:spMk id="79" creationId="{00000000-0000-0000-0000-000000000000}"/>
          </ac:spMkLst>
        </pc:spChg>
        <pc:grpChg chg="mod">
          <ac:chgData name="Umar Lone" userId="f595d8b7-38d8-4368-969a-4ad494059bb7" providerId="ADAL" clId="{2CADBBDE-89D1-4AFC-B5BF-160A7DFE9771}" dt="2020-06-22T03:23:02.218" v="6789" actId="1076"/>
          <ac:grpSpMkLst>
            <pc:docMk/>
            <pc:sldMk cId="0" sldId="736"/>
            <ac:grpSpMk id="2" creationId="{00000000-0000-0000-0000-000000000000}"/>
          </ac:grpSpMkLst>
        </pc:grpChg>
        <pc:grpChg chg="mod">
          <ac:chgData name="Umar Lone" userId="f595d8b7-38d8-4368-969a-4ad494059bb7" providerId="ADAL" clId="{2CADBBDE-89D1-4AFC-B5BF-160A7DFE9771}" dt="2020-06-22T03:23:14.761" v="6790" actId="1076"/>
          <ac:grpSpMkLst>
            <pc:docMk/>
            <pc:sldMk cId="0" sldId="736"/>
            <ac:grpSpMk id="3" creationId="{00000000-0000-0000-0000-000000000000}"/>
          </ac:grpSpMkLst>
        </pc:grpChg>
        <pc:grpChg chg="mod">
          <ac:chgData name="Umar Lone" userId="f595d8b7-38d8-4368-969a-4ad494059bb7" providerId="ADAL" clId="{2CADBBDE-89D1-4AFC-B5BF-160A7DFE9771}" dt="2020-06-22T03:23:14.761" v="6790" actId="1076"/>
          <ac:grpSpMkLst>
            <pc:docMk/>
            <pc:sldMk cId="0" sldId="736"/>
            <ac:grpSpMk id="4" creationId="{00000000-0000-0000-0000-000000000000}"/>
          </ac:grpSpMkLst>
        </pc:grpChg>
        <pc:grpChg chg="mod">
          <ac:chgData name="Umar Lone" userId="f595d8b7-38d8-4368-969a-4ad494059bb7" providerId="ADAL" clId="{2CADBBDE-89D1-4AFC-B5BF-160A7DFE9771}" dt="2020-06-22T03:23:02.218" v="6789" actId="1076"/>
          <ac:grpSpMkLst>
            <pc:docMk/>
            <pc:sldMk cId="0" sldId="736"/>
            <ac:grpSpMk id="6" creationId="{00000000-0000-0000-0000-000000000000}"/>
          </ac:grpSpMkLst>
        </pc:grpChg>
        <pc:grpChg chg="del">
          <ac:chgData name="Umar Lone" userId="f595d8b7-38d8-4368-969a-4ad494059bb7" providerId="ADAL" clId="{2CADBBDE-89D1-4AFC-B5BF-160A7DFE9771}" dt="2020-06-22T03:16:36.010" v="6722" actId="478"/>
          <ac:grpSpMkLst>
            <pc:docMk/>
            <pc:sldMk cId="0" sldId="736"/>
            <ac:grpSpMk id="7" creationId="{00000000-0000-0000-0000-000000000000}"/>
          </ac:grpSpMkLst>
        </pc:grpChg>
        <pc:grpChg chg="add mod">
          <ac:chgData name="Umar Lone" userId="f595d8b7-38d8-4368-969a-4ad494059bb7" providerId="ADAL" clId="{2CADBBDE-89D1-4AFC-B5BF-160A7DFE9771}" dt="2020-06-22T03:23:02.218" v="6789" actId="1076"/>
          <ac:grpSpMkLst>
            <pc:docMk/>
            <pc:sldMk cId="0" sldId="736"/>
            <ac:grpSpMk id="45" creationId="{8B7121DC-F1B2-48ED-A92E-93CC61DC9A0A}"/>
          </ac:grpSpMkLst>
        </pc:grpChg>
        <pc:grpChg chg="mod">
          <ac:chgData name="Umar Lone" userId="f595d8b7-38d8-4368-969a-4ad494059bb7" providerId="ADAL" clId="{2CADBBDE-89D1-4AFC-B5BF-160A7DFE9771}" dt="2020-06-22T03:15:22.173" v="6711"/>
          <ac:grpSpMkLst>
            <pc:docMk/>
            <pc:sldMk cId="0" sldId="736"/>
            <ac:grpSpMk id="46" creationId="{F4B64F94-5E86-476C-B091-9E6A2C1FB385}"/>
          </ac:grpSpMkLst>
        </pc:grpChg>
        <pc:cxnChg chg="mod">
          <ac:chgData name="Umar Lone" userId="f595d8b7-38d8-4368-969a-4ad494059bb7" providerId="ADAL" clId="{2CADBBDE-89D1-4AFC-B5BF-160A7DFE9771}" dt="2020-06-22T03:23:22.456" v="6792" actId="14100"/>
          <ac:cxnSpMkLst>
            <pc:docMk/>
            <pc:sldMk cId="0" sldId="736"/>
            <ac:cxnSpMk id="10" creationId="{00000000-0000-0000-0000-000000000000}"/>
          </ac:cxnSpMkLst>
        </pc:cxnChg>
        <pc:cxnChg chg="mod">
          <ac:chgData name="Umar Lone" userId="f595d8b7-38d8-4368-969a-4ad494059bb7" providerId="ADAL" clId="{2CADBBDE-89D1-4AFC-B5BF-160A7DFE9771}" dt="2020-06-22T03:23:14.761" v="6790" actId="1076"/>
          <ac:cxnSpMkLst>
            <pc:docMk/>
            <pc:sldMk cId="0" sldId="736"/>
            <ac:cxnSpMk id="11" creationId="{00000000-0000-0000-0000-000000000000}"/>
          </ac:cxnSpMkLst>
        </pc:cxnChg>
        <pc:cxnChg chg="mod">
          <ac:chgData name="Umar Lone" userId="f595d8b7-38d8-4368-969a-4ad494059bb7" providerId="ADAL" clId="{2CADBBDE-89D1-4AFC-B5BF-160A7DFE9771}" dt="2020-06-22T03:23:14.761" v="6790" actId="1076"/>
          <ac:cxnSpMkLst>
            <pc:docMk/>
            <pc:sldMk cId="0" sldId="736"/>
            <ac:cxnSpMk id="12" creationId="{00000000-0000-0000-0000-000000000000}"/>
          </ac:cxnSpMkLst>
        </pc:cxnChg>
        <pc:cxnChg chg="mod">
          <ac:chgData name="Umar Lone" userId="f595d8b7-38d8-4368-969a-4ad494059bb7" providerId="ADAL" clId="{2CADBBDE-89D1-4AFC-B5BF-160A7DFE9771}" dt="2020-06-22T03:23:14.761" v="6790" actId="1076"/>
          <ac:cxnSpMkLst>
            <pc:docMk/>
            <pc:sldMk cId="0" sldId="736"/>
            <ac:cxnSpMk id="14" creationId="{00000000-0000-0000-0000-000000000000}"/>
          </ac:cxnSpMkLst>
        </pc:cxnChg>
        <pc:cxnChg chg="mod">
          <ac:chgData name="Umar Lone" userId="f595d8b7-38d8-4368-969a-4ad494059bb7" providerId="ADAL" clId="{2CADBBDE-89D1-4AFC-B5BF-160A7DFE9771}" dt="2020-06-22T03:23:02.218" v="6789" actId="1076"/>
          <ac:cxnSpMkLst>
            <pc:docMk/>
            <pc:sldMk cId="0" sldId="736"/>
            <ac:cxnSpMk id="44" creationId="{00000000-0000-0000-0000-000000000000}"/>
          </ac:cxnSpMkLst>
        </pc:cxnChg>
        <pc:cxnChg chg="mod">
          <ac:chgData name="Umar Lone" userId="f595d8b7-38d8-4368-969a-4ad494059bb7" providerId="ADAL" clId="{2CADBBDE-89D1-4AFC-B5BF-160A7DFE9771}" dt="2020-06-22T03:15:22.173" v="6711"/>
          <ac:cxnSpMkLst>
            <pc:docMk/>
            <pc:sldMk cId="0" sldId="736"/>
            <ac:cxnSpMk id="48" creationId="{920AF409-D671-4092-9497-69D9762B837C}"/>
          </ac:cxnSpMkLst>
        </pc:cxnChg>
        <pc:cxnChg chg="mod">
          <ac:chgData name="Umar Lone" userId="f595d8b7-38d8-4368-969a-4ad494059bb7" providerId="ADAL" clId="{2CADBBDE-89D1-4AFC-B5BF-160A7DFE9771}" dt="2020-06-22T03:15:22.173" v="6711"/>
          <ac:cxnSpMkLst>
            <pc:docMk/>
            <pc:sldMk cId="0" sldId="736"/>
            <ac:cxnSpMk id="49" creationId="{E708C305-4841-4F44-B5CC-0F3A3759F801}"/>
          </ac:cxnSpMkLst>
        </pc:cxnChg>
        <pc:cxnChg chg="mod">
          <ac:chgData name="Umar Lone" userId="f595d8b7-38d8-4368-969a-4ad494059bb7" providerId="ADAL" clId="{2CADBBDE-89D1-4AFC-B5BF-160A7DFE9771}" dt="2020-06-22T03:15:22.173" v="6711"/>
          <ac:cxnSpMkLst>
            <pc:docMk/>
            <pc:sldMk cId="0" sldId="736"/>
            <ac:cxnSpMk id="50" creationId="{1DD5BECE-67B8-4609-9314-0AFDBFCC1C27}"/>
          </ac:cxnSpMkLst>
        </pc:cxnChg>
        <pc:cxnChg chg="mod">
          <ac:chgData name="Umar Lone" userId="f595d8b7-38d8-4368-969a-4ad494059bb7" providerId="ADAL" clId="{2CADBBDE-89D1-4AFC-B5BF-160A7DFE9771}" dt="2020-06-22T03:15:22.173" v="6711"/>
          <ac:cxnSpMkLst>
            <pc:docMk/>
            <pc:sldMk cId="0" sldId="736"/>
            <ac:cxnSpMk id="51" creationId="{FD9EC928-F21F-4BB7-B68A-F6709387B044}"/>
          </ac:cxnSpMkLst>
        </pc:cxnChg>
        <pc:cxnChg chg="mod">
          <ac:chgData name="Umar Lone" userId="f595d8b7-38d8-4368-969a-4ad494059bb7" providerId="ADAL" clId="{2CADBBDE-89D1-4AFC-B5BF-160A7DFE9771}" dt="2020-06-22T03:15:22.173" v="6711"/>
          <ac:cxnSpMkLst>
            <pc:docMk/>
            <pc:sldMk cId="0" sldId="736"/>
            <ac:cxnSpMk id="54" creationId="{511383D2-FA52-4731-9BE6-657436C17F56}"/>
          </ac:cxnSpMkLst>
        </pc:cxnChg>
        <pc:cxnChg chg="mod">
          <ac:chgData name="Umar Lone" userId="f595d8b7-38d8-4368-969a-4ad494059bb7" providerId="ADAL" clId="{2CADBBDE-89D1-4AFC-B5BF-160A7DFE9771}" dt="2020-06-22T03:15:22.173" v="6711"/>
          <ac:cxnSpMkLst>
            <pc:docMk/>
            <pc:sldMk cId="0" sldId="736"/>
            <ac:cxnSpMk id="56" creationId="{2E44148C-1712-45AA-8774-06FFD82B5247}"/>
          </ac:cxnSpMkLst>
        </pc:cxnChg>
        <pc:cxnChg chg="mod">
          <ac:chgData name="Umar Lone" userId="f595d8b7-38d8-4368-969a-4ad494059bb7" providerId="ADAL" clId="{2CADBBDE-89D1-4AFC-B5BF-160A7DFE9771}" dt="2020-06-22T03:23:27.945" v="6793" actId="14100"/>
          <ac:cxnSpMkLst>
            <pc:docMk/>
            <pc:sldMk cId="0" sldId="736"/>
            <ac:cxnSpMk id="57" creationId="{00000000-0000-0000-0000-000000000000}"/>
          </ac:cxnSpMkLst>
        </pc:cxnChg>
        <pc:cxnChg chg="mod">
          <ac:chgData name="Umar Lone" userId="f595d8b7-38d8-4368-969a-4ad494059bb7" providerId="ADAL" clId="{2CADBBDE-89D1-4AFC-B5BF-160A7DFE9771}" dt="2020-06-22T03:15:22.173" v="6711"/>
          <ac:cxnSpMkLst>
            <pc:docMk/>
            <pc:sldMk cId="0" sldId="736"/>
            <ac:cxnSpMk id="58" creationId="{7DA612B8-0545-48D3-8DBD-4E3023026577}"/>
          </ac:cxnSpMkLst>
        </pc:cxnChg>
        <pc:cxnChg chg="add del mod">
          <ac:chgData name="Umar Lone" userId="f595d8b7-38d8-4368-969a-4ad494059bb7" providerId="ADAL" clId="{2CADBBDE-89D1-4AFC-B5BF-160A7DFE9771}" dt="2020-06-22T03:20:01.545" v="6755" actId="478"/>
          <ac:cxnSpMkLst>
            <pc:docMk/>
            <pc:sldMk cId="0" sldId="736"/>
            <ac:cxnSpMk id="60" creationId="{E969973A-0E28-4C58-9F64-5A1368780F68}"/>
          </ac:cxnSpMkLst>
        </pc:cxnChg>
        <pc:cxnChg chg="mod">
          <ac:chgData name="Umar Lone" userId="f595d8b7-38d8-4368-969a-4ad494059bb7" providerId="ADAL" clId="{2CADBBDE-89D1-4AFC-B5BF-160A7DFE9771}" dt="2020-06-22T03:23:14.761" v="6790" actId="1076"/>
          <ac:cxnSpMkLst>
            <pc:docMk/>
            <pc:sldMk cId="0" sldId="736"/>
            <ac:cxnSpMk id="63" creationId="{00000000-0000-0000-0000-000000000000}"/>
          </ac:cxnSpMkLst>
        </pc:cxnChg>
        <pc:cxnChg chg="mod">
          <ac:chgData name="Umar Lone" userId="f595d8b7-38d8-4368-969a-4ad494059bb7" providerId="ADAL" clId="{2CADBBDE-89D1-4AFC-B5BF-160A7DFE9771}" dt="2020-06-22T03:23:14.761" v="6790" actId="1076"/>
          <ac:cxnSpMkLst>
            <pc:docMk/>
            <pc:sldMk cId="0" sldId="736"/>
            <ac:cxnSpMk id="67" creationId="{00000000-0000-0000-0000-000000000000}"/>
          </ac:cxnSpMkLst>
        </pc:cxnChg>
        <pc:cxnChg chg="mod">
          <ac:chgData name="Umar Lone" userId="f595d8b7-38d8-4368-969a-4ad494059bb7" providerId="ADAL" clId="{2CADBBDE-89D1-4AFC-B5BF-160A7DFE9771}" dt="2020-09-10T07:43:31.267" v="36067" actId="14100"/>
          <ac:cxnSpMkLst>
            <pc:docMk/>
            <pc:sldMk cId="0" sldId="736"/>
            <ac:cxnSpMk id="69" creationId="{00000000-0000-0000-0000-000000000000}"/>
          </ac:cxnSpMkLst>
        </pc:cxnChg>
        <pc:cxnChg chg="mod">
          <ac:chgData name="Umar Lone" userId="f595d8b7-38d8-4368-969a-4ad494059bb7" providerId="ADAL" clId="{2CADBBDE-89D1-4AFC-B5BF-160A7DFE9771}" dt="2020-06-22T03:23:14.761" v="6790" actId="1076"/>
          <ac:cxnSpMkLst>
            <pc:docMk/>
            <pc:sldMk cId="0" sldId="736"/>
            <ac:cxnSpMk id="70" creationId="{00000000-0000-0000-0000-000000000000}"/>
          </ac:cxnSpMkLst>
        </pc:cxnChg>
        <pc:cxnChg chg="mod">
          <ac:chgData name="Umar Lone" userId="f595d8b7-38d8-4368-969a-4ad494059bb7" providerId="ADAL" clId="{2CADBBDE-89D1-4AFC-B5BF-160A7DFE9771}" dt="2020-06-22T03:23:14.761" v="6790" actId="1076"/>
          <ac:cxnSpMkLst>
            <pc:docMk/>
            <pc:sldMk cId="0" sldId="736"/>
            <ac:cxnSpMk id="72" creationId="{00000000-0000-0000-0000-000000000000}"/>
          </ac:cxnSpMkLst>
        </pc:cxnChg>
        <pc:cxnChg chg="mod">
          <ac:chgData name="Umar Lone" userId="f595d8b7-38d8-4368-969a-4ad494059bb7" providerId="ADAL" clId="{2CADBBDE-89D1-4AFC-B5BF-160A7DFE9771}" dt="2020-06-22T03:23:02.218" v="6789" actId="1076"/>
          <ac:cxnSpMkLst>
            <pc:docMk/>
            <pc:sldMk cId="0" sldId="736"/>
            <ac:cxnSpMk id="80" creationId="{00000000-0000-0000-0000-000000000000}"/>
          </ac:cxnSpMkLst>
        </pc:cxnChg>
      </pc:sldChg>
      <pc:sldChg chg="delSp modSp add del mod modTransition">
        <pc:chgData name="Umar Lone" userId="f595d8b7-38d8-4368-969a-4ad494059bb7" providerId="ADAL" clId="{2CADBBDE-89D1-4AFC-B5BF-160A7DFE9771}" dt="2020-06-22T03:36:54.511" v="7784" actId="47"/>
        <pc:sldMkLst>
          <pc:docMk/>
          <pc:sldMk cId="0" sldId="737"/>
        </pc:sldMkLst>
        <pc:spChg chg="mod">
          <ac:chgData name="Umar Lone" userId="f595d8b7-38d8-4368-969a-4ad494059bb7" providerId="ADAL" clId="{2CADBBDE-89D1-4AFC-B5BF-160A7DFE9771}" dt="2020-06-20T04:46:38.058" v="3841" actId="27636"/>
          <ac:spMkLst>
            <pc:docMk/>
            <pc:sldMk cId="0" sldId="737"/>
            <ac:spMk id="2" creationId="{00000000-0000-0000-0000-000000000000}"/>
          </ac:spMkLst>
        </pc:spChg>
        <pc:spChg chg="mod">
          <ac:chgData name="Umar Lone" userId="f595d8b7-38d8-4368-969a-4ad494059bb7" providerId="ADAL" clId="{2CADBBDE-89D1-4AFC-B5BF-160A7DFE9771}" dt="2020-06-20T04:46:37.951" v="3840"/>
          <ac:spMkLst>
            <pc:docMk/>
            <pc:sldMk cId="0" sldId="737"/>
            <ac:spMk id="3" creationId="{00000000-0000-0000-0000-000000000000}"/>
          </ac:spMkLst>
        </pc:spChg>
        <pc:spChg chg="mod">
          <ac:chgData name="Umar Lone" userId="f595d8b7-38d8-4368-969a-4ad494059bb7" providerId="ADAL" clId="{2CADBBDE-89D1-4AFC-B5BF-160A7DFE9771}" dt="2020-06-20T04:46:37.951" v="3840"/>
          <ac:spMkLst>
            <pc:docMk/>
            <pc:sldMk cId="0" sldId="737"/>
            <ac:spMk id="4" creationId="{00000000-0000-0000-0000-000000000000}"/>
          </ac:spMkLst>
        </pc:spChg>
        <pc:spChg chg="mod">
          <ac:chgData name="Umar Lone" userId="f595d8b7-38d8-4368-969a-4ad494059bb7" providerId="ADAL" clId="{2CADBBDE-89D1-4AFC-B5BF-160A7DFE9771}" dt="2020-06-20T04:46:37.951" v="3840"/>
          <ac:spMkLst>
            <pc:docMk/>
            <pc:sldMk cId="0" sldId="737"/>
            <ac:spMk id="5" creationId="{00000000-0000-0000-0000-000000000000}"/>
          </ac:spMkLst>
        </pc:spChg>
        <pc:spChg chg="del mod">
          <ac:chgData name="Umar Lone" userId="f595d8b7-38d8-4368-969a-4ad494059bb7" providerId="ADAL" clId="{2CADBBDE-89D1-4AFC-B5BF-160A7DFE9771}" dt="2020-06-20T04:46:37.951" v="3840"/>
          <ac:spMkLst>
            <pc:docMk/>
            <pc:sldMk cId="0" sldId="737"/>
            <ac:spMk id="6" creationId="{00000000-0000-0000-0000-000000000000}"/>
          </ac:spMkLst>
        </pc:spChg>
      </pc:sldChg>
      <pc:sldChg chg="delSp modSp add mod modTransition modAnim">
        <pc:chgData name="Umar Lone" userId="f595d8b7-38d8-4368-969a-4ad494059bb7" providerId="ADAL" clId="{2CADBBDE-89D1-4AFC-B5BF-160A7DFE9771}" dt="2020-07-09T14:01:34.966" v="8839"/>
        <pc:sldMkLst>
          <pc:docMk/>
          <pc:sldMk cId="0" sldId="738"/>
        </pc:sldMkLst>
        <pc:spChg chg="mod">
          <ac:chgData name="Umar Lone" userId="f595d8b7-38d8-4368-969a-4ad494059bb7" providerId="ADAL" clId="{2CADBBDE-89D1-4AFC-B5BF-160A7DFE9771}" dt="2020-06-22T03:37:13.833" v="7788" actId="20577"/>
          <ac:spMkLst>
            <pc:docMk/>
            <pc:sldMk cId="0" sldId="738"/>
            <ac:spMk id="2" creationId="{00000000-0000-0000-0000-000000000000}"/>
          </ac:spMkLst>
        </pc:spChg>
        <pc:spChg chg="mod">
          <ac:chgData name="Umar Lone" userId="f595d8b7-38d8-4368-969a-4ad494059bb7" providerId="ADAL" clId="{2CADBBDE-89D1-4AFC-B5BF-160A7DFE9771}" dt="2020-06-22T03:38:31.112" v="7982" actId="20577"/>
          <ac:spMkLst>
            <pc:docMk/>
            <pc:sldMk cId="0" sldId="738"/>
            <ac:spMk id="3" creationId="{00000000-0000-0000-0000-000000000000}"/>
          </ac:spMkLst>
        </pc:spChg>
        <pc:spChg chg="mod">
          <ac:chgData name="Umar Lone" userId="f595d8b7-38d8-4368-969a-4ad494059bb7" providerId="ADAL" clId="{2CADBBDE-89D1-4AFC-B5BF-160A7DFE9771}" dt="2020-06-20T04:46:50.210" v="3844"/>
          <ac:spMkLst>
            <pc:docMk/>
            <pc:sldMk cId="0" sldId="738"/>
            <ac:spMk id="4" creationId="{00000000-0000-0000-0000-000000000000}"/>
          </ac:spMkLst>
        </pc:spChg>
        <pc:spChg chg="mod">
          <ac:chgData name="Umar Lone" userId="f595d8b7-38d8-4368-969a-4ad494059bb7" providerId="ADAL" clId="{2CADBBDE-89D1-4AFC-B5BF-160A7DFE9771}" dt="2020-06-20T04:46:50.210" v="3844"/>
          <ac:spMkLst>
            <pc:docMk/>
            <pc:sldMk cId="0" sldId="738"/>
            <ac:spMk id="5" creationId="{00000000-0000-0000-0000-000000000000}"/>
          </ac:spMkLst>
        </pc:spChg>
        <pc:spChg chg="del mod">
          <ac:chgData name="Umar Lone" userId="f595d8b7-38d8-4368-969a-4ad494059bb7" providerId="ADAL" clId="{2CADBBDE-89D1-4AFC-B5BF-160A7DFE9771}" dt="2020-06-20T04:46:50.210" v="3844"/>
          <ac:spMkLst>
            <pc:docMk/>
            <pc:sldMk cId="0" sldId="738"/>
            <ac:spMk id="6" creationId="{00000000-0000-0000-0000-000000000000}"/>
          </ac:spMkLst>
        </pc:spChg>
      </pc:sldChg>
      <pc:sldChg chg="delSp modSp add mod modTransition modAnim">
        <pc:chgData name="Umar Lone" userId="f595d8b7-38d8-4368-969a-4ad494059bb7" providerId="ADAL" clId="{2CADBBDE-89D1-4AFC-B5BF-160A7DFE9771}" dt="2020-07-09T14:03:38.765" v="8841"/>
        <pc:sldMkLst>
          <pc:docMk/>
          <pc:sldMk cId="0" sldId="739"/>
        </pc:sldMkLst>
        <pc:spChg chg="mod">
          <ac:chgData name="Umar Lone" userId="f595d8b7-38d8-4368-969a-4ad494059bb7" providerId="ADAL" clId="{2CADBBDE-89D1-4AFC-B5BF-160A7DFE9771}" dt="2020-06-22T03:44:37.431" v="8354" actId="20577"/>
          <ac:spMkLst>
            <pc:docMk/>
            <pc:sldMk cId="0" sldId="739"/>
            <ac:spMk id="2" creationId="{00000000-0000-0000-0000-000000000000}"/>
          </ac:spMkLst>
        </pc:spChg>
        <pc:spChg chg="mod">
          <ac:chgData name="Umar Lone" userId="f595d8b7-38d8-4368-969a-4ad494059bb7" providerId="ADAL" clId="{2CADBBDE-89D1-4AFC-B5BF-160A7DFE9771}" dt="2020-06-22T03:44:49.485" v="8364" actId="6549"/>
          <ac:spMkLst>
            <pc:docMk/>
            <pc:sldMk cId="0" sldId="739"/>
            <ac:spMk id="3" creationId="{00000000-0000-0000-0000-000000000000}"/>
          </ac:spMkLst>
        </pc:spChg>
        <pc:spChg chg="mod">
          <ac:chgData name="Umar Lone" userId="f595d8b7-38d8-4368-969a-4ad494059bb7" providerId="ADAL" clId="{2CADBBDE-89D1-4AFC-B5BF-160A7DFE9771}" dt="2020-06-20T04:47:08.733" v="3848"/>
          <ac:spMkLst>
            <pc:docMk/>
            <pc:sldMk cId="0" sldId="739"/>
            <ac:spMk id="4" creationId="{00000000-0000-0000-0000-000000000000}"/>
          </ac:spMkLst>
        </pc:spChg>
        <pc:spChg chg="mod">
          <ac:chgData name="Umar Lone" userId="f595d8b7-38d8-4368-969a-4ad494059bb7" providerId="ADAL" clId="{2CADBBDE-89D1-4AFC-B5BF-160A7DFE9771}" dt="2020-06-20T04:47:08.733" v="3848"/>
          <ac:spMkLst>
            <pc:docMk/>
            <pc:sldMk cId="0" sldId="739"/>
            <ac:spMk id="5" creationId="{00000000-0000-0000-0000-000000000000}"/>
          </ac:spMkLst>
        </pc:spChg>
        <pc:spChg chg="del mod">
          <ac:chgData name="Umar Lone" userId="f595d8b7-38d8-4368-969a-4ad494059bb7" providerId="ADAL" clId="{2CADBBDE-89D1-4AFC-B5BF-160A7DFE9771}" dt="2020-06-20T04:47:08.733" v="3848"/>
          <ac:spMkLst>
            <pc:docMk/>
            <pc:sldMk cId="0" sldId="739"/>
            <ac:spMk id="6" creationId="{00000000-0000-0000-0000-000000000000}"/>
          </ac:spMkLst>
        </pc:spChg>
      </pc:sldChg>
      <pc:sldChg chg="delSp modSp add mod modTransition">
        <pc:chgData name="Umar Lone" userId="f595d8b7-38d8-4368-969a-4ad494059bb7" providerId="ADAL" clId="{2CADBBDE-89D1-4AFC-B5BF-160A7DFE9771}" dt="2020-07-09T14:01:05.137" v="8838" actId="20577"/>
        <pc:sldMkLst>
          <pc:docMk/>
          <pc:sldMk cId="875596907" sldId="809"/>
        </pc:sldMkLst>
        <pc:spChg chg="mod">
          <ac:chgData name="Umar Lone" userId="f595d8b7-38d8-4368-969a-4ad494059bb7" providerId="ADAL" clId="{2CADBBDE-89D1-4AFC-B5BF-160A7DFE9771}" dt="2020-06-20T04:47:18.929" v="3851"/>
          <ac:spMkLst>
            <pc:docMk/>
            <pc:sldMk cId="875596907" sldId="809"/>
            <ac:spMk id="2" creationId="{00000000-0000-0000-0000-000000000000}"/>
          </ac:spMkLst>
        </pc:spChg>
        <pc:spChg chg="mod">
          <ac:chgData name="Umar Lone" userId="f595d8b7-38d8-4368-969a-4ad494059bb7" providerId="ADAL" clId="{2CADBBDE-89D1-4AFC-B5BF-160A7DFE9771}" dt="2020-07-09T14:01:05.137" v="8838" actId="20577"/>
          <ac:spMkLst>
            <pc:docMk/>
            <pc:sldMk cId="875596907" sldId="809"/>
            <ac:spMk id="3" creationId="{00000000-0000-0000-0000-000000000000}"/>
          </ac:spMkLst>
        </pc:spChg>
        <pc:spChg chg="mod">
          <ac:chgData name="Umar Lone" userId="f595d8b7-38d8-4368-969a-4ad494059bb7" providerId="ADAL" clId="{2CADBBDE-89D1-4AFC-B5BF-160A7DFE9771}" dt="2020-06-20T04:47:18.929" v="3851"/>
          <ac:spMkLst>
            <pc:docMk/>
            <pc:sldMk cId="875596907" sldId="809"/>
            <ac:spMk id="4" creationId="{00000000-0000-0000-0000-000000000000}"/>
          </ac:spMkLst>
        </pc:spChg>
        <pc:spChg chg="mod">
          <ac:chgData name="Umar Lone" userId="f595d8b7-38d8-4368-969a-4ad494059bb7" providerId="ADAL" clId="{2CADBBDE-89D1-4AFC-B5BF-160A7DFE9771}" dt="2020-06-20T04:47:18.929" v="3851"/>
          <ac:spMkLst>
            <pc:docMk/>
            <pc:sldMk cId="875596907" sldId="809"/>
            <ac:spMk id="5" creationId="{00000000-0000-0000-0000-000000000000}"/>
          </ac:spMkLst>
        </pc:spChg>
        <pc:spChg chg="del mod">
          <ac:chgData name="Umar Lone" userId="f595d8b7-38d8-4368-969a-4ad494059bb7" providerId="ADAL" clId="{2CADBBDE-89D1-4AFC-B5BF-160A7DFE9771}" dt="2020-06-20T04:47:18.929" v="3851"/>
          <ac:spMkLst>
            <pc:docMk/>
            <pc:sldMk cId="875596907" sldId="809"/>
            <ac:spMk id="6" creationId="{00000000-0000-0000-0000-000000000000}"/>
          </ac:spMkLst>
        </pc:spChg>
      </pc:sldChg>
      <pc:sldChg chg="modSp">
        <pc:chgData name="Umar Lone" userId="f595d8b7-38d8-4368-969a-4ad494059bb7" providerId="ADAL" clId="{2CADBBDE-89D1-4AFC-B5BF-160A7DFE9771}" dt="2020-08-17T14:13:26.964" v="27596" actId="20577"/>
        <pc:sldMkLst>
          <pc:docMk/>
          <pc:sldMk cId="891946220" sldId="849"/>
        </pc:sldMkLst>
        <pc:spChg chg="mod">
          <ac:chgData name="Umar Lone" userId="f595d8b7-38d8-4368-969a-4ad494059bb7" providerId="ADAL" clId="{2CADBBDE-89D1-4AFC-B5BF-160A7DFE9771}" dt="2020-08-17T14:13:26.964" v="27596" actId="20577"/>
          <ac:spMkLst>
            <pc:docMk/>
            <pc:sldMk cId="891946220" sldId="849"/>
            <ac:spMk id="3" creationId="{00000000-0000-0000-0000-000000000000}"/>
          </ac:spMkLst>
        </pc:spChg>
      </pc:sldChg>
      <pc:sldChg chg="modSp mod modTransition">
        <pc:chgData name="Umar Lone" userId="f595d8b7-38d8-4368-969a-4ad494059bb7" providerId="ADAL" clId="{2CADBBDE-89D1-4AFC-B5BF-160A7DFE9771}" dt="2020-06-17T04:53:23.538" v="3381"/>
        <pc:sldMkLst>
          <pc:docMk/>
          <pc:sldMk cId="2406998017" sldId="912"/>
        </pc:sldMkLst>
        <pc:cxnChg chg="mod">
          <ac:chgData name="Umar Lone" userId="f595d8b7-38d8-4368-969a-4ad494059bb7" providerId="ADAL" clId="{2CADBBDE-89D1-4AFC-B5BF-160A7DFE9771}" dt="2020-06-16T10:55:42.474" v="3063" actId="14100"/>
          <ac:cxnSpMkLst>
            <pc:docMk/>
            <pc:sldMk cId="2406998017" sldId="912"/>
            <ac:cxnSpMk id="10" creationId="{00000000-0000-0000-0000-000000000000}"/>
          </ac:cxnSpMkLst>
        </pc:cxnChg>
        <pc:cxnChg chg="mod">
          <ac:chgData name="Umar Lone" userId="f595d8b7-38d8-4368-969a-4ad494059bb7" providerId="ADAL" clId="{2CADBBDE-89D1-4AFC-B5BF-160A7DFE9771}" dt="2020-06-16T10:56:01.970" v="3064" actId="14861"/>
          <ac:cxnSpMkLst>
            <pc:docMk/>
            <pc:sldMk cId="2406998017" sldId="912"/>
            <ac:cxnSpMk id="69" creationId="{723C766F-0658-4789-8019-8BBB7F304CC3}"/>
          </ac:cxnSpMkLst>
        </pc:cxnChg>
        <pc:cxnChg chg="mod">
          <ac:chgData name="Umar Lone" userId="f595d8b7-38d8-4368-969a-4ad494059bb7" providerId="ADAL" clId="{2CADBBDE-89D1-4AFC-B5BF-160A7DFE9771}" dt="2020-06-16T10:56:01.970" v="3064" actId="14861"/>
          <ac:cxnSpMkLst>
            <pc:docMk/>
            <pc:sldMk cId="2406998017" sldId="912"/>
            <ac:cxnSpMk id="76" creationId="{1C106873-2DEC-43ED-B747-23DF498B4848}"/>
          </ac:cxnSpMkLst>
        </pc:cxnChg>
      </pc:sldChg>
      <pc:sldChg chg="modTransition modAnim">
        <pc:chgData name="Umar Lone" userId="f595d8b7-38d8-4368-969a-4ad494059bb7" providerId="ADAL" clId="{2CADBBDE-89D1-4AFC-B5BF-160A7DFE9771}" dt="2020-06-17T04:54:55.993" v="3382"/>
        <pc:sldMkLst>
          <pc:docMk/>
          <pc:sldMk cId="3046097721" sldId="914"/>
        </pc:sldMkLst>
      </pc:sldChg>
      <pc:sldChg chg="modSp mod modTransition modAnim">
        <pc:chgData name="Umar Lone" userId="f595d8b7-38d8-4368-969a-4ad494059bb7" providerId="ADAL" clId="{2CADBBDE-89D1-4AFC-B5BF-160A7DFE9771}" dt="2020-06-19T10:54:35.974" v="3761"/>
        <pc:sldMkLst>
          <pc:docMk/>
          <pc:sldMk cId="1247546971" sldId="915"/>
        </pc:sldMkLst>
        <pc:spChg chg="mod">
          <ac:chgData name="Umar Lone" userId="f595d8b7-38d8-4368-969a-4ad494059bb7" providerId="ADAL" clId="{2CADBBDE-89D1-4AFC-B5BF-160A7DFE9771}" dt="2020-06-16T12:00:55.075" v="3344" actId="20577"/>
          <ac:spMkLst>
            <pc:docMk/>
            <pc:sldMk cId="1247546971" sldId="915"/>
            <ac:spMk id="6" creationId="{00000000-0000-0000-0000-000000000000}"/>
          </ac:spMkLst>
        </pc:spChg>
      </pc:sldChg>
      <pc:sldChg chg="modSp mod modTransition modAnim">
        <pc:chgData name="Umar Lone" userId="f595d8b7-38d8-4368-969a-4ad494059bb7" providerId="ADAL" clId="{2CADBBDE-89D1-4AFC-B5BF-160A7DFE9771}" dt="2020-06-19T10:54:54.593" v="3763"/>
        <pc:sldMkLst>
          <pc:docMk/>
          <pc:sldMk cId="4112903941" sldId="916"/>
        </pc:sldMkLst>
        <pc:spChg chg="mod">
          <ac:chgData name="Umar Lone" userId="f595d8b7-38d8-4368-969a-4ad494059bb7" providerId="ADAL" clId="{2CADBBDE-89D1-4AFC-B5BF-160A7DFE9771}" dt="2020-06-16T07:34:34.904" v="1883" actId="20577"/>
          <ac:spMkLst>
            <pc:docMk/>
            <pc:sldMk cId="4112903941" sldId="916"/>
            <ac:spMk id="5" creationId="{00000000-0000-0000-0000-000000000000}"/>
          </ac:spMkLst>
        </pc:spChg>
        <pc:spChg chg="mod">
          <ac:chgData name="Umar Lone" userId="f595d8b7-38d8-4368-969a-4ad494059bb7" providerId="ADAL" clId="{2CADBBDE-89D1-4AFC-B5BF-160A7DFE9771}" dt="2020-06-16T07:35:35.008" v="1962" actId="20577"/>
          <ac:spMkLst>
            <pc:docMk/>
            <pc:sldMk cId="4112903941" sldId="916"/>
            <ac:spMk id="6" creationId="{00000000-0000-0000-0000-000000000000}"/>
          </ac:spMkLst>
        </pc:spChg>
      </pc:sldChg>
      <pc:sldChg chg="modTransition">
        <pc:chgData name="Umar Lone" userId="f595d8b7-38d8-4368-969a-4ad494059bb7" providerId="ADAL" clId="{2CADBBDE-89D1-4AFC-B5BF-160A7DFE9771}" dt="2020-06-16T07:35:49.941" v="1963"/>
        <pc:sldMkLst>
          <pc:docMk/>
          <pc:sldMk cId="985767011" sldId="917"/>
        </pc:sldMkLst>
      </pc:sldChg>
      <pc:sldChg chg="modSp add mod">
        <pc:chgData name="Umar Lone" userId="f595d8b7-38d8-4368-969a-4ad494059bb7" providerId="ADAL" clId="{2CADBBDE-89D1-4AFC-B5BF-160A7DFE9771}" dt="2020-07-27T15:00:52.529" v="9622" actId="27636"/>
        <pc:sldMkLst>
          <pc:docMk/>
          <pc:sldMk cId="1409616941" sldId="975"/>
        </pc:sldMkLst>
        <pc:spChg chg="mod">
          <ac:chgData name="Umar Lone" userId="f595d8b7-38d8-4368-969a-4ad494059bb7" providerId="ADAL" clId="{2CADBBDE-89D1-4AFC-B5BF-160A7DFE9771}" dt="2020-07-27T15:00:52.529" v="9622" actId="27636"/>
          <ac:spMkLst>
            <pc:docMk/>
            <pc:sldMk cId="1409616941" sldId="975"/>
            <ac:spMk id="3" creationId="{00000000-0000-0000-0000-000000000000}"/>
          </ac:spMkLst>
        </pc:spChg>
      </pc:sldChg>
      <pc:sldChg chg="addSp delSp modSp add mod modTransition">
        <pc:chgData name="Umar Lone" userId="f595d8b7-38d8-4368-969a-4ad494059bb7" providerId="ADAL" clId="{2CADBBDE-89D1-4AFC-B5BF-160A7DFE9771}" dt="2020-07-30T00:52:10.750" v="12457"/>
        <pc:sldMkLst>
          <pc:docMk/>
          <pc:sldMk cId="819571682" sldId="976"/>
        </pc:sldMkLst>
        <pc:spChg chg="del">
          <ac:chgData name="Umar Lone" userId="f595d8b7-38d8-4368-969a-4ad494059bb7" providerId="ADAL" clId="{2CADBBDE-89D1-4AFC-B5BF-160A7DFE9771}" dt="2020-07-27T15:03:03.191" v="10080" actId="478"/>
          <ac:spMkLst>
            <pc:docMk/>
            <pc:sldMk cId="819571682" sldId="976"/>
            <ac:spMk id="8" creationId="{00000000-0000-0000-0000-000000000000}"/>
          </ac:spMkLst>
        </pc:spChg>
        <pc:spChg chg="mod">
          <ac:chgData name="Umar Lone" userId="f595d8b7-38d8-4368-969a-4ad494059bb7" providerId="ADAL" clId="{2CADBBDE-89D1-4AFC-B5BF-160A7DFE9771}" dt="2020-07-30T00:36:15.435" v="12455" actId="207"/>
          <ac:spMkLst>
            <pc:docMk/>
            <pc:sldMk cId="819571682" sldId="976"/>
            <ac:spMk id="9" creationId="{00000000-0000-0000-0000-000000000000}"/>
          </ac:spMkLst>
        </pc:spChg>
        <pc:spChg chg="mod">
          <ac:chgData name="Umar Lone" userId="f595d8b7-38d8-4368-969a-4ad494059bb7" providerId="ADAL" clId="{2CADBBDE-89D1-4AFC-B5BF-160A7DFE9771}" dt="2020-07-27T15:07:59.451" v="10111" actId="1076"/>
          <ac:spMkLst>
            <pc:docMk/>
            <pc:sldMk cId="819571682" sldId="976"/>
            <ac:spMk id="10" creationId="{00000000-0000-0000-0000-000000000000}"/>
          </ac:spMkLst>
        </pc:spChg>
        <pc:spChg chg="mod">
          <ac:chgData name="Umar Lone" userId="f595d8b7-38d8-4368-969a-4ad494059bb7" providerId="ADAL" clId="{2CADBBDE-89D1-4AFC-B5BF-160A7DFE9771}" dt="2020-07-27T15:07:25.434" v="10103" actId="1582"/>
          <ac:spMkLst>
            <pc:docMk/>
            <pc:sldMk cId="819571682" sldId="976"/>
            <ac:spMk id="12" creationId="{00000000-0000-0000-0000-000000000000}"/>
          </ac:spMkLst>
        </pc:spChg>
        <pc:spChg chg="mod">
          <ac:chgData name="Umar Lone" userId="f595d8b7-38d8-4368-969a-4ad494059bb7" providerId="ADAL" clId="{2CADBBDE-89D1-4AFC-B5BF-160A7DFE9771}" dt="2020-07-30T00:36:15.435" v="12455" actId="207"/>
          <ac:spMkLst>
            <pc:docMk/>
            <pc:sldMk cId="819571682" sldId="976"/>
            <ac:spMk id="21" creationId="{00000000-0000-0000-0000-000000000000}"/>
          </ac:spMkLst>
        </pc:spChg>
        <pc:grpChg chg="mod">
          <ac:chgData name="Umar Lone" userId="f595d8b7-38d8-4368-969a-4ad494059bb7" providerId="ADAL" clId="{2CADBBDE-89D1-4AFC-B5BF-160A7DFE9771}" dt="2020-07-30T00:36:15.435" v="12455" actId="207"/>
          <ac:grpSpMkLst>
            <pc:docMk/>
            <pc:sldMk cId="819571682" sldId="976"/>
            <ac:grpSpMk id="7" creationId="{00000000-0000-0000-0000-000000000000}"/>
          </ac:grpSpMkLst>
        </pc:grpChg>
        <pc:grpChg chg="mod">
          <ac:chgData name="Umar Lone" userId="f595d8b7-38d8-4368-969a-4ad494059bb7" providerId="ADAL" clId="{2CADBBDE-89D1-4AFC-B5BF-160A7DFE9771}" dt="2020-07-30T00:36:15.435" v="12455" actId="207"/>
          <ac:grpSpMkLst>
            <pc:docMk/>
            <pc:sldMk cId="819571682" sldId="976"/>
            <ac:grpSpMk id="16" creationId="{00000000-0000-0000-0000-000000000000}"/>
          </ac:grpSpMkLst>
        </pc:grpChg>
        <pc:grpChg chg="mod">
          <ac:chgData name="Umar Lone" userId="f595d8b7-38d8-4368-969a-4ad494059bb7" providerId="ADAL" clId="{2CADBBDE-89D1-4AFC-B5BF-160A7DFE9771}" dt="2020-07-30T00:36:15.435" v="12455" actId="207"/>
          <ac:grpSpMkLst>
            <pc:docMk/>
            <pc:sldMk cId="819571682" sldId="976"/>
            <ac:grpSpMk id="17" creationId="{00000000-0000-0000-0000-000000000000}"/>
          </ac:grpSpMkLst>
        </pc:grpChg>
        <pc:grpChg chg="mod">
          <ac:chgData name="Umar Lone" userId="f595d8b7-38d8-4368-969a-4ad494059bb7" providerId="ADAL" clId="{2CADBBDE-89D1-4AFC-B5BF-160A7DFE9771}" dt="2020-07-30T00:36:15.435" v="12455" actId="207"/>
          <ac:grpSpMkLst>
            <pc:docMk/>
            <pc:sldMk cId="819571682" sldId="976"/>
            <ac:grpSpMk id="18" creationId="{00000000-0000-0000-0000-000000000000}"/>
          </ac:grpSpMkLst>
        </pc:grpChg>
        <pc:cxnChg chg="mod">
          <ac:chgData name="Umar Lone" userId="f595d8b7-38d8-4368-969a-4ad494059bb7" providerId="ADAL" clId="{2CADBBDE-89D1-4AFC-B5BF-160A7DFE9771}" dt="2020-07-27T15:07:42.338" v="10106" actId="692"/>
          <ac:cxnSpMkLst>
            <pc:docMk/>
            <pc:sldMk cId="819571682" sldId="976"/>
            <ac:cxnSpMk id="11" creationId="{00000000-0000-0000-0000-000000000000}"/>
          </ac:cxnSpMkLst>
        </pc:cxnChg>
        <pc:cxnChg chg="mod">
          <ac:chgData name="Umar Lone" userId="f595d8b7-38d8-4368-969a-4ad494059bb7" providerId="ADAL" clId="{2CADBBDE-89D1-4AFC-B5BF-160A7DFE9771}" dt="2020-07-27T15:07:25.434" v="10103" actId="1582"/>
          <ac:cxnSpMkLst>
            <pc:docMk/>
            <pc:sldMk cId="819571682" sldId="976"/>
            <ac:cxnSpMk id="13" creationId="{00000000-0000-0000-0000-000000000000}"/>
          </ac:cxnSpMkLst>
        </pc:cxnChg>
        <pc:cxnChg chg="mod">
          <ac:chgData name="Umar Lone" userId="f595d8b7-38d8-4368-969a-4ad494059bb7" providerId="ADAL" clId="{2CADBBDE-89D1-4AFC-B5BF-160A7DFE9771}" dt="2020-07-27T15:07:25.434" v="10103" actId="1582"/>
          <ac:cxnSpMkLst>
            <pc:docMk/>
            <pc:sldMk cId="819571682" sldId="976"/>
            <ac:cxnSpMk id="14" creationId="{00000000-0000-0000-0000-000000000000}"/>
          </ac:cxnSpMkLst>
        </pc:cxnChg>
        <pc:cxnChg chg="mod">
          <ac:chgData name="Umar Lone" userId="f595d8b7-38d8-4368-969a-4ad494059bb7" providerId="ADAL" clId="{2CADBBDE-89D1-4AFC-B5BF-160A7DFE9771}" dt="2020-07-27T15:07:25.434" v="10103" actId="1582"/>
          <ac:cxnSpMkLst>
            <pc:docMk/>
            <pc:sldMk cId="819571682" sldId="976"/>
            <ac:cxnSpMk id="15" creationId="{00000000-0000-0000-0000-000000000000}"/>
          </ac:cxnSpMkLst>
        </pc:cxnChg>
        <pc:cxnChg chg="mod">
          <ac:chgData name="Umar Lone" userId="f595d8b7-38d8-4368-969a-4ad494059bb7" providerId="ADAL" clId="{2CADBBDE-89D1-4AFC-B5BF-160A7DFE9771}" dt="2020-07-27T15:07:25.434" v="10103" actId="1582"/>
          <ac:cxnSpMkLst>
            <pc:docMk/>
            <pc:sldMk cId="819571682" sldId="976"/>
            <ac:cxnSpMk id="20" creationId="{00000000-0000-0000-0000-000000000000}"/>
          </ac:cxnSpMkLst>
        </pc:cxnChg>
        <pc:cxnChg chg="add mod">
          <ac:chgData name="Umar Lone" userId="f595d8b7-38d8-4368-969a-4ad494059bb7" providerId="ADAL" clId="{2CADBBDE-89D1-4AFC-B5BF-160A7DFE9771}" dt="2020-07-27T15:06:59.515" v="10099" actId="571"/>
          <ac:cxnSpMkLst>
            <pc:docMk/>
            <pc:sldMk cId="819571682" sldId="976"/>
            <ac:cxnSpMk id="30" creationId="{8AABB333-5733-46D7-AB40-82C9906BF56F}"/>
          </ac:cxnSpMkLst>
        </pc:cxnChg>
      </pc:sldChg>
      <pc:sldChg chg="add del">
        <pc:chgData name="Umar Lone" userId="f595d8b7-38d8-4368-969a-4ad494059bb7" providerId="ADAL" clId="{2CADBBDE-89D1-4AFC-B5BF-160A7DFE9771}" dt="2020-07-27T15:08:16.688" v="10116" actId="47"/>
        <pc:sldMkLst>
          <pc:docMk/>
          <pc:sldMk cId="440306920" sldId="977"/>
        </pc:sldMkLst>
      </pc:sldChg>
      <pc:sldChg chg="modSp add mod modTransition modAnim">
        <pc:chgData name="Umar Lone" userId="f595d8b7-38d8-4368-969a-4ad494059bb7" providerId="ADAL" clId="{2CADBBDE-89D1-4AFC-B5BF-160A7DFE9771}" dt="2020-07-30T00:52:23.937" v="12460"/>
        <pc:sldMkLst>
          <pc:docMk/>
          <pc:sldMk cId="3060551459" sldId="978"/>
        </pc:sldMkLst>
        <pc:spChg chg="mod">
          <ac:chgData name="Umar Lone" userId="f595d8b7-38d8-4368-969a-4ad494059bb7" providerId="ADAL" clId="{2CADBBDE-89D1-4AFC-B5BF-160A7DFE9771}" dt="2020-07-30T00:35:20.452" v="12448" actId="20577"/>
          <ac:spMkLst>
            <pc:docMk/>
            <pc:sldMk cId="3060551459" sldId="978"/>
            <ac:spMk id="3" creationId="{00000000-0000-0000-0000-000000000000}"/>
          </ac:spMkLst>
        </pc:spChg>
      </pc:sldChg>
      <pc:sldChg chg="modSp add mod modTransition modAnim">
        <pc:chgData name="Umar Lone" userId="f595d8b7-38d8-4368-969a-4ad494059bb7" providerId="ADAL" clId="{2CADBBDE-89D1-4AFC-B5BF-160A7DFE9771}" dt="2020-07-31T11:57:37.223" v="13138" actId="20577"/>
        <pc:sldMkLst>
          <pc:docMk/>
          <pc:sldMk cId="3479031165" sldId="979"/>
        </pc:sldMkLst>
        <pc:spChg chg="mod">
          <ac:chgData name="Umar Lone" userId="f595d8b7-38d8-4368-969a-4ad494059bb7" providerId="ADAL" clId="{2CADBBDE-89D1-4AFC-B5BF-160A7DFE9771}" dt="2020-07-31T10:22:40.454" v="13110" actId="20577"/>
          <ac:spMkLst>
            <pc:docMk/>
            <pc:sldMk cId="3479031165" sldId="979"/>
            <ac:spMk id="2" creationId="{00000000-0000-0000-0000-000000000000}"/>
          </ac:spMkLst>
        </pc:spChg>
        <pc:spChg chg="mod">
          <ac:chgData name="Umar Lone" userId="f595d8b7-38d8-4368-969a-4ad494059bb7" providerId="ADAL" clId="{2CADBBDE-89D1-4AFC-B5BF-160A7DFE9771}" dt="2020-07-31T11:57:37.223" v="13138" actId="20577"/>
          <ac:spMkLst>
            <pc:docMk/>
            <pc:sldMk cId="3479031165" sldId="979"/>
            <ac:spMk id="3" creationId="{00000000-0000-0000-0000-000000000000}"/>
          </ac:spMkLst>
        </pc:spChg>
      </pc:sldChg>
      <pc:sldChg chg="modSp add del mod">
        <pc:chgData name="Umar Lone" userId="f595d8b7-38d8-4368-969a-4ad494059bb7" providerId="ADAL" clId="{2CADBBDE-89D1-4AFC-B5BF-160A7DFE9771}" dt="2020-07-30T00:16:11.057" v="11729" actId="47"/>
        <pc:sldMkLst>
          <pc:docMk/>
          <pc:sldMk cId="4089467010" sldId="980"/>
        </pc:sldMkLst>
        <pc:spChg chg="mod">
          <ac:chgData name="Umar Lone" userId="f595d8b7-38d8-4368-969a-4ad494059bb7" providerId="ADAL" clId="{2CADBBDE-89D1-4AFC-B5BF-160A7DFE9771}" dt="2020-07-27T14:23:34.334" v="9002" actId="27636"/>
          <ac:spMkLst>
            <pc:docMk/>
            <pc:sldMk cId="4089467010" sldId="980"/>
            <ac:spMk id="3" creationId="{00000000-0000-0000-0000-000000000000}"/>
          </ac:spMkLst>
        </pc:spChg>
      </pc:sldChg>
      <pc:sldChg chg="modSp add mod modTransition modAnim">
        <pc:chgData name="Umar Lone" userId="f595d8b7-38d8-4368-969a-4ad494059bb7" providerId="ADAL" clId="{2CADBBDE-89D1-4AFC-B5BF-160A7DFE9771}" dt="2020-08-02T10:58:55.904" v="13538" actId="27636"/>
        <pc:sldMkLst>
          <pc:docMk/>
          <pc:sldMk cId="3756374745" sldId="981"/>
        </pc:sldMkLst>
        <pc:spChg chg="mod">
          <ac:chgData name="Umar Lone" userId="f595d8b7-38d8-4368-969a-4ad494059bb7" providerId="ADAL" clId="{2CADBBDE-89D1-4AFC-B5BF-160A7DFE9771}" dt="2020-07-30T00:16:23.952" v="11751" actId="20577"/>
          <ac:spMkLst>
            <pc:docMk/>
            <pc:sldMk cId="3756374745" sldId="981"/>
            <ac:spMk id="2" creationId="{00000000-0000-0000-0000-000000000000}"/>
          </ac:spMkLst>
        </pc:spChg>
        <pc:spChg chg="mod">
          <ac:chgData name="Umar Lone" userId="f595d8b7-38d8-4368-969a-4ad494059bb7" providerId="ADAL" clId="{2CADBBDE-89D1-4AFC-B5BF-160A7DFE9771}" dt="2020-08-02T10:58:55.904" v="13538" actId="27636"/>
          <ac:spMkLst>
            <pc:docMk/>
            <pc:sldMk cId="3756374745" sldId="981"/>
            <ac:spMk id="3" creationId="{00000000-0000-0000-0000-000000000000}"/>
          </ac:spMkLst>
        </pc:spChg>
      </pc:sldChg>
      <pc:sldChg chg="modSp add mod modTransition modAnim">
        <pc:chgData name="Umar Lone" userId="f595d8b7-38d8-4368-969a-4ad494059bb7" providerId="ADAL" clId="{2CADBBDE-89D1-4AFC-B5BF-160A7DFE9771}" dt="2020-07-30T00:52:39.083" v="12465"/>
        <pc:sldMkLst>
          <pc:docMk/>
          <pc:sldMk cId="1259811027" sldId="982"/>
        </pc:sldMkLst>
        <pc:spChg chg="mod">
          <ac:chgData name="Umar Lone" userId="f595d8b7-38d8-4368-969a-4ad494059bb7" providerId="ADAL" clId="{2CADBBDE-89D1-4AFC-B5BF-160A7DFE9771}" dt="2020-07-30T00:22:58.405" v="12112" actId="20577"/>
          <ac:spMkLst>
            <pc:docMk/>
            <pc:sldMk cId="1259811027" sldId="982"/>
            <ac:spMk id="2" creationId="{00000000-0000-0000-0000-000000000000}"/>
          </ac:spMkLst>
        </pc:spChg>
        <pc:spChg chg="mod">
          <ac:chgData name="Umar Lone" userId="f595d8b7-38d8-4368-969a-4ad494059bb7" providerId="ADAL" clId="{2CADBBDE-89D1-4AFC-B5BF-160A7DFE9771}" dt="2020-07-30T00:29:20.060" v="12278" actId="20577"/>
          <ac:spMkLst>
            <pc:docMk/>
            <pc:sldMk cId="1259811027" sldId="982"/>
            <ac:spMk id="3" creationId="{00000000-0000-0000-0000-000000000000}"/>
          </ac:spMkLst>
        </pc:spChg>
      </pc:sldChg>
      <pc:sldChg chg="modSp add mod modTransition modAnim">
        <pc:chgData name="Umar Lone" userId="f595d8b7-38d8-4368-969a-4ad494059bb7" providerId="ADAL" clId="{2CADBBDE-89D1-4AFC-B5BF-160A7DFE9771}" dt="2020-08-02T11:11:35.920" v="13687"/>
        <pc:sldMkLst>
          <pc:docMk/>
          <pc:sldMk cId="1436370262" sldId="983"/>
        </pc:sldMkLst>
        <pc:spChg chg="mod">
          <ac:chgData name="Umar Lone" userId="f595d8b7-38d8-4368-969a-4ad494059bb7" providerId="ADAL" clId="{2CADBBDE-89D1-4AFC-B5BF-160A7DFE9771}" dt="2020-07-30T00:26:18.911" v="12257" actId="20577"/>
          <ac:spMkLst>
            <pc:docMk/>
            <pc:sldMk cId="1436370262" sldId="983"/>
            <ac:spMk id="2" creationId="{00000000-0000-0000-0000-000000000000}"/>
          </ac:spMkLst>
        </pc:spChg>
        <pc:spChg chg="mod">
          <ac:chgData name="Umar Lone" userId="f595d8b7-38d8-4368-969a-4ad494059bb7" providerId="ADAL" clId="{2CADBBDE-89D1-4AFC-B5BF-160A7DFE9771}" dt="2020-08-02T11:02:45.713" v="13683"/>
          <ac:spMkLst>
            <pc:docMk/>
            <pc:sldMk cId="1436370262" sldId="983"/>
            <ac:spMk id="3" creationId="{00000000-0000-0000-0000-000000000000}"/>
          </ac:spMkLst>
        </pc:spChg>
      </pc:sldChg>
      <pc:sldChg chg="modSp add del mod">
        <pc:chgData name="Umar Lone" userId="f595d8b7-38d8-4368-969a-4ad494059bb7" providerId="ADAL" clId="{2CADBBDE-89D1-4AFC-B5BF-160A7DFE9771}" dt="2020-07-30T00:33:10.088" v="12429" actId="47"/>
        <pc:sldMkLst>
          <pc:docMk/>
          <pc:sldMk cId="2272943543" sldId="984"/>
        </pc:sldMkLst>
        <pc:spChg chg="mod">
          <ac:chgData name="Umar Lone" userId="f595d8b7-38d8-4368-969a-4ad494059bb7" providerId="ADAL" clId="{2CADBBDE-89D1-4AFC-B5BF-160A7DFE9771}" dt="2020-07-27T14:23:34.385" v="9005" actId="27636"/>
          <ac:spMkLst>
            <pc:docMk/>
            <pc:sldMk cId="2272943543" sldId="984"/>
            <ac:spMk id="3" creationId="{00000000-0000-0000-0000-000000000000}"/>
          </ac:spMkLst>
        </pc:spChg>
      </pc:sldChg>
      <pc:sldChg chg="modSp add mod ord modTransition modShow">
        <pc:chgData name="Umar Lone" userId="f595d8b7-38d8-4368-969a-4ad494059bb7" providerId="ADAL" clId="{2CADBBDE-89D1-4AFC-B5BF-160A7DFE9771}" dt="2020-08-03T02:49:37.874" v="16476"/>
        <pc:sldMkLst>
          <pc:docMk/>
          <pc:sldMk cId="1668545061" sldId="985"/>
        </pc:sldMkLst>
        <pc:spChg chg="mod">
          <ac:chgData name="Umar Lone" userId="f595d8b7-38d8-4368-969a-4ad494059bb7" providerId="ADAL" clId="{2CADBBDE-89D1-4AFC-B5BF-160A7DFE9771}" dt="2020-08-03T02:07:54.804" v="14487" actId="12"/>
          <ac:spMkLst>
            <pc:docMk/>
            <pc:sldMk cId="1668545061" sldId="985"/>
            <ac:spMk id="3" creationId="{00000000-0000-0000-0000-000000000000}"/>
          </ac:spMkLst>
        </pc:spChg>
      </pc:sldChg>
      <pc:sldChg chg="addSp delSp modSp add mod modTransition">
        <pc:chgData name="Umar Lone" userId="f595d8b7-38d8-4368-969a-4ad494059bb7" providerId="ADAL" clId="{2CADBBDE-89D1-4AFC-B5BF-160A7DFE9771}" dt="2020-08-03T02:49:37.874" v="16476"/>
        <pc:sldMkLst>
          <pc:docMk/>
          <pc:sldMk cId="1045165076" sldId="986"/>
        </pc:sldMkLst>
        <pc:spChg chg="del">
          <ac:chgData name="Umar Lone" userId="f595d8b7-38d8-4368-969a-4ad494059bb7" providerId="ADAL" clId="{2CADBBDE-89D1-4AFC-B5BF-160A7DFE9771}" dt="2020-08-03T01:31:23.788" v="13717" actId="478"/>
          <ac:spMkLst>
            <pc:docMk/>
            <pc:sldMk cId="1045165076" sldId="986"/>
            <ac:spMk id="4" creationId="{00000000-0000-0000-0000-000000000000}"/>
          </ac:spMkLst>
        </pc:spChg>
        <pc:spChg chg="mod">
          <ac:chgData name="Umar Lone" userId="f595d8b7-38d8-4368-969a-4ad494059bb7" providerId="ADAL" clId="{2CADBBDE-89D1-4AFC-B5BF-160A7DFE9771}" dt="2020-08-03T01:32:40.861" v="13729"/>
          <ac:spMkLst>
            <pc:docMk/>
            <pc:sldMk cId="1045165076" sldId="986"/>
            <ac:spMk id="22" creationId="{D991E1D5-F0A3-4232-A41C-36F6E493BEE1}"/>
          </ac:spMkLst>
        </pc:spChg>
        <pc:spChg chg="mod">
          <ac:chgData name="Umar Lone" userId="f595d8b7-38d8-4368-969a-4ad494059bb7" providerId="ADAL" clId="{2CADBBDE-89D1-4AFC-B5BF-160A7DFE9771}" dt="2020-08-03T01:31:50.674" v="13720" actId="1582"/>
          <ac:spMkLst>
            <pc:docMk/>
            <pc:sldMk cId="1045165076" sldId="986"/>
            <ac:spMk id="40" creationId="{00000000-0000-0000-0000-000000000000}"/>
          </ac:spMkLst>
        </pc:spChg>
        <pc:spChg chg="mod">
          <ac:chgData name="Umar Lone" userId="f595d8b7-38d8-4368-969a-4ad494059bb7" providerId="ADAL" clId="{2CADBBDE-89D1-4AFC-B5BF-160A7DFE9771}" dt="2020-08-03T02:08:40.187" v="14496" actId="20577"/>
          <ac:spMkLst>
            <pc:docMk/>
            <pc:sldMk cId="1045165076" sldId="986"/>
            <ac:spMk id="42" creationId="{00000000-0000-0000-0000-000000000000}"/>
          </ac:spMkLst>
        </pc:spChg>
        <pc:spChg chg="del">
          <ac:chgData name="Umar Lone" userId="f595d8b7-38d8-4368-969a-4ad494059bb7" providerId="ADAL" clId="{2CADBBDE-89D1-4AFC-B5BF-160A7DFE9771}" dt="2020-08-03T01:32:51.429" v="13730" actId="478"/>
          <ac:spMkLst>
            <pc:docMk/>
            <pc:sldMk cId="1045165076" sldId="986"/>
            <ac:spMk id="46" creationId="{00000000-0000-0000-0000-000000000000}"/>
          </ac:spMkLst>
        </pc:spChg>
        <pc:spChg chg="mod">
          <ac:chgData name="Umar Lone" userId="f595d8b7-38d8-4368-969a-4ad494059bb7" providerId="ADAL" clId="{2CADBBDE-89D1-4AFC-B5BF-160A7DFE9771}" dt="2020-08-03T01:32:15.291" v="13725" actId="1076"/>
          <ac:spMkLst>
            <pc:docMk/>
            <pc:sldMk cId="1045165076" sldId="986"/>
            <ac:spMk id="47" creationId="{00000000-0000-0000-0000-000000000000}"/>
          </ac:spMkLst>
        </pc:spChg>
        <pc:grpChg chg="mod">
          <ac:chgData name="Umar Lone" userId="f595d8b7-38d8-4368-969a-4ad494059bb7" providerId="ADAL" clId="{2CADBBDE-89D1-4AFC-B5BF-160A7DFE9771}" dt="2020-08-03T02:46:38.514" v="16366" actId="1076"/>
          <ac:grpSpMkLst>
            <pc:docMk/>
            <pc:sldMk cId="1045165076" sldId="986"/>
            <ac:grpSpMk id="16" creationId="{00000000-0000-0000-0000-000000000000}"/>
          </ac:grpSpMkLst>
        </pc:grpChg>
        <pc:grpChg chg="add mod">
          <ac:chgData name="Umar Lone" userId="f595d8b7-38d8-4368-969a-4ad494059bb7" providerId="ADAL" clId="{2CADBBDE-89D1-4AFC-B5BF-160A7DFE9771}" dt="2020-08-03T01:34:08.699" v="13737" actId="1076"/>
          <ac:grpSpMkLst>
            <pc:docMk/>
            <pc:sldMk cId="1045165076" sldId="986"/>
            <ac:grpSpMk id="19" creationId="{5D7F5E2C-A38D-4D8A-91D5-D5EE0FA0E13B}"/>
          </ac:grpSpMkLst>
        </pc:grpChg>
        <pc:grpChg chg="mod">
          <ac:chgData name="Umar Lone" userId="f595d8b7-38d8-4368-969a-4ad494059bb7" providerId="ADAL" clId="{2CADBBDE-89D1-4AFC-B5BF-160A7DFE9771}" dt="2020-08-03T01:32:34.624" v="13728"/>
          <ac:grpSpMkLst>
            <pc:docMk/>
            <pc:sldMk cId="1045165076" sldId="986"/>
            <ac:grpSpMk id="21" creationId="{1E6F0F18-131A-4ACD-B77C-8C47FFEB8077}"/>
          </ac:grpSpMkLst>
        </pc:grpChg>
        <pc:grpChg chg="mod">
          <ac:chgData name="Umar Lone" userId="f595d8b7-38d8-4368-969a-4ad494059bb7" providerId="ADAL" clId="{2CADBBDE-89D1-4AFC-B5BF-160A7DFE9771}" dt="2020-08-03T01:31:32.483" v="13718" actId="207"/>
          <ac:grpSpMkLst>
            <pc:docMk/>
            <pc:sldMk cId="1045165076" sldId="986"/>
            <ac:grpSpMk id="44" creationId="{00000000-0000-0000-0000-000000000000}"/>
          </ac:grpSpMkLst>
        </pc:grpChg>
        <pc:graphicFrameChg chg="del">
          <ac:chgData name="Umar Lone" userId="f595d8b7-38d8-4368-969a-4ad494059bb7" providerId="ADAL" clId="{2CADBBDE-89D1-4AFC-B5BF-160A7DFE9771}" dt="2020-08-03T01:32:52.128" v="13731" actId="478"/>
          <ac:graphicFrameMkLst>
            <pc:docMk/>
            <pc:sldMk cId="1045165076" sldId="986"/>
            <ac:graphicFrameMk id="45" creationId="{00000000-0000-0000-0000-000000000000}"/>
          </ac:graphicFrameMkLst>
        </pc:graphicFrameChg>
        <pc:cxnChg chg="mod">
          <ac:chgData name="Umar Lone" userId="f595d8b7-38d8-4368-969a-4ad494059bb7" providerId="ADAL" clId="{2CADBBDE-89D1-4AFC-B5BF-160A7DFE9771}" dt="2020-08-03T01:32:34.624" v="13728"/>
          <ac:cxnSpMkLst>
            <pc:docMk/>
            <pc:sldMk cId="1045165076" sldId="986"/>
            <ac:cxnSpMk id="23" creationId="{0BD227CB-BBF5-405B-8FD0-8B805CC13012}"/>
          </ac:cxnSpMkLst>
        </pc:cxnChg>
        <pc:cxnChg chg="mod">
          <ac:chgData name="Umar Lone" userId="f595d8b7-38d8-4368-969a-4ad494059bb7" providerId="ADAL" clId="{2CADBBDE-89D1-4AFC-B5BF-160A7DFE9771}" dt="2020-08-03T01:32:34.624" v="13728"/>
          <ac:cxnSpMkLst>
            <pc:docMk/>
            <pc:sldMk cId="1045165076" sldId="986"/>
            <ac:cxnSpMk id="24" creationId="{45BE57E7-3D3A-4D72-8DEF-8A180A115BC8}"/>
          </ac:cxnSpMkLst>
        </pc:cxnChg>
        <pc:cxnChg chg="mod">
          <ac:chgData name="Umar Lone" userId="f595d8b7-38d8-4368-969a-4ad494059bb7" providerId="ADAL" clId="{2CADBBDE-89D1-4AFC-B5BF-160A7DFE9771}" dt="2020-08-03T01:31:50.674" v="13720" actId="1582"/>
          <ac:cxnSpMkLst>
            <pc:docMk/>
            <pc:sldMk cId="1045165076" sldId="986"/>
            <ac:cxnSpMk id="25" creationId="{00000000-0000-0000-0000-000000000000}"/>
          </ac:cxnSpMkLst>
        </pc:cxnChg>
        <pc:cxnChg chg="mod">
          <ac:chgData name="Umar Lone" userId="f595d8b7-38d8-4368-969a-4ad494059bb7" providerId="ADAL" clId="{2CADBBDE-89D1-4AFC-B5BF-160A7DFE9771}" dt="2020-08-03T01:32:34.624" v="13728"/>
          <ac:cxnSpMkLst>
            <pc:docMk/>
            <pc:sldMk cId="1045165076" sldId="986"/>
            <ac:cxnSpMk id="26" creationId="{5BAC662E-0739-41D6-AA58-2A0BBB257053}"/>
          </ac:cxnSpMkLst>
        </pc:cxnChg>
        <pc:cxnChg chg="mod">
          <ac:chgData name="Umar Lone" userId="f595d8b7-38d8-4368-969a-4ad494059bb7" providerId="ADAL" clId="{2CADBBDE-89D1-4AFC-B5BF-160A7DFE9771}" dt="2020-08-03T01:32:34.624" v="13728"/>
          <ac:cxnSpMkLst>
            <pc:docMk/>
            <pc:sldMk cId="1045165076" sldId="986"/>
            <ac:cxnSpMk id="27" creationId="{76608053-0AEB-4EEE-A9A0-12494FDD68B3}"/>
          </ac:cxnSpMkLst>
        </pc:cxnChg>
        <pc:cxnChg chg="mod">
          <ac:chgData name="Umar Lone" userId="f595d8b7-38d8-4368-969a-4ad494059bb7" providerId="ADAL" clId="{2CADBBDE-89D1-4AFC-B5BF-160A7DFE9771}" dt="2020-08-03T01:32:34.624" v="13728"/>
          <ac:cxnSpMkLst>
            <pc:docMk/>
            <pc:sldMk cId="1045165076" sldId="986"/>
            <ac:cxnSpMk id="28" creationId="{7C725467-7FE4-4460-B61E-272161A85188}"/>
          </ac:cxnSpMkLst>
        </pc:cxnChg>
        <pc:cxnChg chg="mod">
          <ac:chgData name="Umar Lone" userId="f595d8b7-38d8-4368-969a-4ad494059bb7" providerId="ADAL" clId="{2CADBBDE-89D1-4AFC-B5BF-160A7DFE9771}" dt="2020-08-03T01:32:34.624" v="13728"/>
          <ac:cxnSpMkLst>
            <pc:docMk/>
            <pc:sldMk cId="1045165076" sldId="986"/>
            <ac:cxnSpMk id="29" creationId="{5664E110-CE3D-410D-8C92-A8D3D2474952}"/>
          </ac:cxnSpMkLst>
        </pc:cxnChg>
        <pc:cxnChg chg="mod">
          <ac:chgData name="Umar Lone" userId="f595d8b7-38d8-4368-969a-4ad494059bb7" providerId="ADAL" clId="{2CADBBDE-89D1-4AFC-B5BF-160A7DFE9771}" dt="2020-08-03T01:32:34.624" v="13728"/>
          <ac:cxnSpMkLst>
            <pc:docMk/>
            <pc:sldMk cId="1045165076" sldId="986"/>
            <ac:cxnSpMk id="30" creationId="{75D4C628-E2FB-4A96-B0E5-B29ACF7717A3}"/>
          </ac:cxnSpMkLst>
        </pc:cxnChg>
        <pc:cxnChg chg="mod">
          <ac:chgData name="Umar Lone" userId="f595d8b7-38d8-4368-969a-4ad494059bb7" providerId="ADAL" clId="{2CADBBDE-89D1-4AFC-B5BF-160A7DFE9771}" dt="2020-08-03T01:34:03.629" v="13736" actId="14100"/>
          <ac:cxnSpMkLst>
            <pc:docMk/>
            <pc:sldMk cId="1045165076" sldId="986"/>
            <ac:cxnSpMk id="48" creationId="{00000000-0000-0000-0000-000000000000}"/>
          </ac:cxnSpMkLst>
        </pc:cxnChg>
      </pc:sldChg>
      <pc:sldChg chg="add del">
        <pc:chgData name="Umar Lone" userId="f595d8b7-38d8-4368-969a-4ad494059bb7" providerId="ADAL" clId="{2CADBBDE-89D1-4AFC-B5BF-160A7DFE9771}" dt="2020-08-03T02:08:51.414" v="14499" actId="47"/>
        <pc:sldMkLst>
          <pc:docMk/>
          <pc:sldMk cId="4260295770" sldId="987"/>
        </pc:sldMkLst>
      </pc:sldChg>
      <pc:sldChg chg="modSp add mod ord modTransition modAnim">
        <pc:chgData name="Umar Lone" userId="f595d8b7-38d8-4368-969a-4ad494059bb7" providerId="ADAL" clId="{2CADBBDE-89D1-4AFC-B5BF-160A7DFE9771}" dt="2020-08-05T10:07:11.631" v="17605" actId="20577"/>
        <pc:sldMkLst>
          <pc:docMk/>
          <pc:sldMk cId="3724629283" sldId="988"/>
        </pc:sldMkLst>
        <pc:spChg chg="mod">
          <ac:chgData name="Umar Lone" userId="f595d8b7-38d8-4368-969a-4ad494059bb7" providerId="ADAL" clId="{2CADBBDE-89D1-4AFC-B5BF-160A7DFE9771}" dt="2020-08-05T10:07:11.631" v="17605" actId="20577"/>
          <ac:spMkLst>
            <pc:docMk/>
            <pc:sldMk cId="3724629283" sldId="988"/>
            <ac:spMk id="3" creationId="{00000000-0000-0000-0000-000000000000}"/>
          </ac:spMkLst>
        </pc:spChg>
      </pc:sldChg>
      <pc:sldChg chg="modSp add mod modTransition modAnim modNotesTx">
        <pc:chgData name="Umar Lone" userId="f595d8b7-38d8-4368-969a-4ad494059bb7" providerId="ADAL" clId="{2CADBBDE-89D1-4AFC-B5BF-160A7DFE9771}" dt="2020-08-06T07:06:10.819" v="17726" actId="6549"/>
        <pc:sldMkLst>
          <pc:docMk/>
          <pc:sldMk cId="148764827" sldId="989"/>
        </pc:sldMkLst>
        <pc:spChg chg="mod">
          <ac:chgData name="Umar Lone" userId="f595d8b7-38d8-4368-969a-4ad494059bb7" providerId="ADAL" clId="{2CADBBDE-89D1-4AFC-B5BF-160A7DFE9771}" dt="2020-08-03T02:30:22.805" v="15931" actId="20577"/>
          <ac:spMkLst>
            <pc:docMk/>
            <pc:sldMk cId="148764827" sldId="989"/>
            <ac:spMk id="2" creationId="{00000000-0000-0000-0000-000000000000}"/>
          </ac:spMkLst>
        </pc:spChg>
        <pc:spChg chg="mod">
          <ac:chgData name="Umar Lone" userId="f595d8b7-38d8-4368-969a-4ad494059bb7" providerId="ADAL" clId="{2CADBBDE-89D1-4AFC-B5BF-160A7DFE9771}" dt="2020-08-06T07:06:10.819" v="17726" actId="6549"/>
          <ac:spMkLst>
            <pc:docMk/>
            <pc:sldMk cId="148764827" sldId="989"/>
            <ac:spMk id="3" creationId="{00000000-0000-0000-0000-000000000000}"/>
          </ac:spMkLst>
        </pc:spChg>
      </pc:sldChg>
      <pc:sldChg chg="modSp add mod modTransition modAnim">
        <pc:chgData name="Umar Lone" userId="f595d8b7-38d8-4368-969a-4ad494059bb7" providerId="ADAL" clId="{2CADBBDE-89D1-4AFC-B5BF-160A7DFE9771}" dt="2020-08-03T02:50:13.474" v="16483"/>
        <pc:sldMkLst>
          <pc:docMk/>
          <pc:sldMk cId="2314739770" sldId="990"/>
        </pc:sldMkLst>
        <pc:spChg chg="mod">
          <ac:chgData name="Umar Lone" userId="f595d8b7-38d8-4368-969a-4ad494059bb7" providerId="ADAL" clId="{2CADBBDE-89D1-4AFC-B5BF-160A7DFE9771}" dt="2020-08-03T02:29:44.087" v="15918" actId="20577"/>
          <ac:spMkLst>
            <pc:docMk/>
            <pc:sldMk cId="2314739770" sldId="990"/>
            <ac:spMk id="6" creationId="{00000000-0000-0000-0000-000000000000}"/>
          </ac:spMkLst>
        </pc:spChg>
        <pc:spChg chg="mod">
          <ac:chgData name="Umar Lone" userId="f595d8b7-38d8-4368-969a-4ad494059bb7" providerId="ADAL" clId="{2CADBBDE-89D1-4AFC-B5BF-160A7DFE9771}" dt="2020-08-03T02:39:12.158" v="16365" actId="20577"/>
          <ac:spMkLst>
            <pc:docMk/>
            <pc:sldMk cId="2314739770" sldId="990"/>
            <ac:spMk id="7" creationId="{00000000-0000-0000-0000-000000000000}"/>
          </ac:spMkLst>
        </pc:spChg>
      </pc:sldChg>
      <pc:sldChg chg="modSp add mod">
        <pc:chgData name="Umar Lone" userId="f595d8b7-38d8-4368-969a-4ad494059bb7" providerId="ADAL" clId="{2CADBBDE-89D1-4AFC-B5BF-160A7DFE9771}" dt="2020-08-02T13:26:03.262" v="13716" actId="27636"/>
        <pc:sldMkLst>
          <pc:docMk/>
          <pc:sldMk cId="2144815524" sldId="991"/>
        </pc:sldMkLst>
        <pc:spChg chg="mod">
          <ac:chgData name="Umar Lone" userId="f595d8b7-38d8-4368-969a-4ad494059bb7" providerId="ADAL" clId="{2CADBBDE-89D1-4AFC-B5BF-160A7DFE9771}" dt="2020-08-02T13:26:03.262" v="13716" actId="27636"/>
          <ac:spMkLst>
            <pc:docMk/>
            <pc:sldMk cId="2144815524" sldId="991"/>
            <ac:spMk id="3" creationId="{00000000-0000-0000-0000-000000000000}"/>
          </ac:spMkLst>
        </pc:spChg>
      </pc:sldChg>
      <pc:sldChg chg="modSp add mod ord modTransition modAnim">
        <pc:chgData name="Umar Lone" userId="f595d8b7-38d8-4368-969a-4ad494059bb7" providerId="ADAL" clId="{2CADBBDE-89D1-4AFC-B5BF-160A7DFE9771}" dt="2020-08-06T06:55:12.218" v="17718"/>
        <pc:sldMkLst>
          <pc:docMk/>
          <pc:sldMk cId="1716313577" sldId="992"/>
        </pc:sldMkLst>
        <pc:spChg chg="mod">
          <ac:chgData name="Umar Lone" userId="f595d8b7-38d8-4368-969a-4ad494059bb7" providerId="ADAL" clId="{2CADBBDE-89D1-4AFC-B5BF-160A7DFE9771}" dt="2020-08-06T04:59:12.962" v="17709" actId="20577"/>
          <ac:spMkLst>
            <pc:docMk/>
            <pc:sldMk cId="1716313577" sldId="992"/>
            <ac:spMk id="9" creationId="{00000000-0000-0000-0000-000000000000}"/>
          </ac:spMkLst>
        </pc:spChg>
      </pc:sldChg>
      <pc:sldChg chg="add del">
        <pc:chgData name="Umar Lone" userId="f595d8b7-38d8-4368-969a-4ad494059bb7" providerId="ADAL" clId="{2CADBBDE-89D1-4AFC-B5BF-160A7DFE9771}" dt="2020-07-30T00:16:09.661" v="11728" actId="47"/>
        <pc:sldMkLst>
          <pc:docMk/>
          <pc:sldMk cId="2930176417" sldId="1094"/>
        </pc:sldMkLst>
      </pc:sldChg>
      <pc:sldChg chg="modSp add mod modTransition modAnim">
        <pc:chgData name="Umar Lone" userId="f595d8b7-38d8-4368-969a-4ad494059bb7" providerId="ADAL" clId="{2CADBBDE-89D1-4AFC-B5BF-160A7DFE9771}" dt="2020-07-30T00:52:32.331" v="12463"/>
        <pc:sldMkLst>
          <pc:docMk/>
          <pc:sldMk cId="437682131" sldId="1131"/>
        </pc:sldMkLst>
        <pc:spChg chg="mod">
          <ac:chgData name="Umar Lone" userId="f595d8b7-38d8-4368-969a-4ad494059bb7" providerId="ADAL" clId="{2CADBBDE-89D1-4AFC-B5BF-160A7DFE9771}" dt="2020-07-30T00:15:39.827" v="11727" actId="14"/>
          <ac:spMkLst>
            <pc:docMk/>
            <pc:sldMk cId="437682131" sldId="1131"/>
            <ac:spMk id="3" creationId="{00000000-0000-0000-0000-000000000000}"/>
          </ac:spMkLst>
        </pc:spChg>
      </pc:sldChg>
      <pc:sldChg chg="modSp add mod modTransition">
        <pc:chgData name="Umar Lone" userId="f595d8b7-38d8-4368-969a-4ad494059bb7" providerId="ADAL" clId="{2CADBBDE-89D1-4AFC-B5BF-160A7DFE9771}" dt="2020-07-30T00:52:10.750" v="12457"/>
        <pc:sldMkLst>
          <pc:docMk/>
          <pc:sldMk cId="208739814" sldId="1132"/>
        </pc:sldMkLst>
        <pc:spChg chg="mod">
          <ac:chgData name="Umar Lone" userId="f595d8b7-38d8-4368-969a-4ad494059bb7" providerId="ADAL" clId="{2CADBBDE-89D1-4AFC-B5BF-160A7DFE9771}" dt="2020-07-27T14:23:34.321" v="9001" actId="27636"/>
          <ac:spMkLst>
            <pc:docMk/>
            <pc:sldMk cId="208739814" sldId="1132"/>
            <ac:spMk id="3" creationId="{00000000-0000-0000-0000-000000000000}"/>
          </ac:spMkLst>
        </pc:spChg>
      </pc:sldChg>
      <pc:sldChg chg="modSp add mod modTransition modAnim">
        <pc:chgData name="Umar Lone" userId="f595d8b7-38d8-4368-969a-4ad494059bb7" providerId="ADAL" clId="{2CADBBDE-89D1-4AFC-B5BF-160A7DFE9771}" dt="2020-07-30T00:52:27.513" v="12461"/>
        <pc:sldMkLst>
          <pc:docMk/>
          <pc:sldMk cId="957856133" sldId="1133"/>
        </pc:sldMkLst>
        <pc:spChg chg="mod">
          <ac:chgData name="Umar Lone" userId="f595d8b7-38d8-4368-969a-4ad494059bb7" providerId="ADAL" clId="{2CADBBDE-89D1-4AFC-B5BF-160A7DFE9771}" dt="2020-07-30T00:34:39.569" v="12444" actId="114"/>
          <ac:spMkLst>
            <pc:docMk/>
            <pc:sldMk cId="957856133" sldId="1133"/>
            <ac:spMk id="3" creationId="{00000000-0000-0000-0000-000000000000}"/>
          </ac:spMkLst>
        </pc:spChg>
      </pc:sldChg>
      <pc:sldChg chg="modSp mod">
        <pc:chgData name="Umar Lone" userId="f595d8b7-38d8-4368-969a-4ad494059bb7" providerId="ADAL" clId="{2CADBBDE-89D1-4AFC-B5BF-160A7DFE9771}" dt="2020-07-30T10:46:19.374" v="13081" actId="20577"/>
        <pc:sldMkLst>
          <pc:docMk/>
          <pc:sldMk cId="801781469" sldId="1169"/>
        </pc:sldMkLst>
        <pc:spChg chg="mod">
          <ac:chgData name="Umar Lone" userId="f595d8b7-38d8-4368-969a-4ad494059bb7" providerId="ADAL" clId="{2CADBBDE-89D1-4AFC-B5BF-160A7DFE9771}" dt="2020-07-30T10:46:19.374" v="13081" actId="20577"/>
          <ac:spMkLst>
            <pc:docMk/>
            <pc:sldMk cId="801781469" sldId="1169"/>
            <ac:spMk id="3" creationId="{67786A6E-492E-461B-8E3D-2B5EF1BC98A9}"/>
          </ac:spMkLst>
        </pc:spChg>
      </pc:sldChg>
      <pc:sldChg chg="addSp delSp modSp mod">
        <pc:chgData name="Umar Lone" userId="f595d8b7-38d8-4368-969a-4ad494059bb7" providerId="ADAL" clId="{2CADBBDE-89D1-4AFC-B5BF-160A7DFE9771}" dt="2020-08-11T12:03:46.826" v="21419" actId="21"/>
        <pc:sldMkLst>
          <pc:docMk/>
          <pc:sldMk cId="3958066562" sldId="1172"/>
        </pc:sldMkLst>
        <pc:picChg chg="add del mod">
          <ac:chgData name="Umar Lone" userId="f595d8b7-38d8-4368-969a-4ad494059bb7" providerId="ADAL" clId="{2CADBBDE-89D1-4AFC-B5BF-160A7DFE9771}" dt="2020-08-11T12:03:46.826" v="21419" actId="21"/>
          <ac:picMkLst>
            <pc:docMk/>
            <pc:sldMk cId="3958066562" sldId="1172"/>
            <ac:picMk id="7" creationId="{C02A16C0-A19A-4E64-A028-2222DC170430}"/>
          </ac:picMkLst>
        </pc:picChg>
      </pc:sldChg>
      <pc:sldChg chg="del">
        <pc:chgData name="Umar Lone" userId="f595d8b7-38d8-4368-969a-4ad494059bb7" providerId="ADAL" clId="{2CADBBDE-89D1-4AFC-B5BF-160A7DFE9771}" dt="2020-08-18T14:17:40.924" v="33002" actId="47"/>
        <pc:sldMkLst>
          <pc:docMk/>
          <pc:sldMk cId="141990867" sldId="1186"/>
        </pc:sldMkLst>
      </pc:sldChg>
      <pc:sldChg chg="modNotesTx">
        <pc:chgData name="Umar Lone" userId="f595d8b7-38d8-4368-969a-4ad494059bb7" providerId="ADAL" clId="{2CADBBDE-89D1-4AFC-B5BF-160A7DFE9771}" dt="2020-08-14T14:23:40.902" v="27075" actId="20577"/>
        <pc:sldMkLst>
          <pc:docMk/>
          <pc:sldMk cId="384177761" sldId="1187"/>
        </pc:sldMkLst>
      </pc:sldChg>
      <pc:sldChg chg="del">
        <pc:chgData name="Umar Lone" userId="f595d8b7-38d8-4368-969a-4ad494059bb7" providerId="ADAL" clId="{2CADBBDE-89D1-4AFC-B5BF-160A7DFE9771}" dt="2020-08-13T07:06:03.646" v="22087" actId="47"/>
        <pc:sldMkLst>
          <pc:docMk/>
          <pc:sldMk cId="3941183032" sldId="1206"/>
        </pc:sldMkLst>
      </pc:sldChg>
      <pc:sldChg chg="modSp mod">
        <pc:chgData name="Umar Lone" userId="f595d8b7-38d8-4368-969a-4ad494059bb7" providerId="ADAL" clId="{2CADBBDE-89D1-4AFC-B5BF-160A7DFE9771}" dt="2020-09-09T11:23:55.717" v="36066" actId="5793"/>
        <pc:sldMkLst>
          <pc:docMk/>
          <pc:sldMk cId="2726239120" sldId="1289"/>
        </pc:sldMkLst>
        <pc:spChg chg="mod">
          <ac:chgData name="Umar Lone" userId="f595d8b7-38d8-4368-969a-4ad494059bb7" providerId="ADAL" clId="{2CADBBDE-89D1-4AFC-B5BF-160A7DFE9771}" dt="2020-09-09T11:23:55.717" v="36066" actId="5793"/>
          <ac:spMkLst>
            <pc:docMk/>
            <pc:sldMk cId="2726239120" sldId="1289"/>
            <ac:spMk id="5" creationId="{D5158553-FF61-46E1-972D-129ADB51C594}"/>
          </ac:spMkLst>
        </pc:spChg>
      </pc:sldChg>
      <pc:sldChg chg="modSp mod">
        <pc:chgData name="Umar Lone" userId="f595d8b7-38d8-4368-969a-4ad494059bb7" providerId="ADAL" clId="{2CADBBDE-89D1-4AFC-B5BF-160A7DFE9771}" dt="2020-06-20T04:42:59.608" v="3822" actId="20577"/>
        <pc:sldMkLst>
          <pc:docMk/>
          <pc:sldMk cId="2056299098" sldId="1296"/>
        </pc:sldMkLst>
        <pc:spChg chg="mod">
          <ac:chgData name="Umar Lone" userId="f595d8b7-38d8-4368-969a-4ad494059bb7" providerId="ADAL" clId="{2CADBBDE-89D1-4AFC-B5BF-160A7DFE9771}" dt="2020-06-20T04:42:59.608" v="3822" actId="20577"/>
          <ac:spMkLst>
            <pc:docMk/>
            <pc:sldMk cId="2056299098" sldId="1296"/>
            <ac:spMk id="3" creationId="{451B25FE-0C0C-4895-9D91-AF94119D16E9}"/>
          </ac:spMkLst>
        </pc:spChg>
      </pc:sldChg>
      <pc:sldChg chg="modSp mod modAnim">
        <pc:chgData name="Umar Lone" userId="f595d8b7-38d8-4368-969a-4ad494059bb7" providerId="ADAL" clId="{2CADBBDE-89D1-4AFC-B5BF-160A7DFE9771}" dt="2020-06-16T10:51:01.805" v="2868"/>
        <pc:sldMkLst>
          <pc:docMk/>
          <pc:sldMk cId="209376723" sldId="1302"/>
        </pc:sldMkLst>
        <pc:spChg chg="mod">
          <ac:chgData name="Umar Lone" userId="f595d8b7-38d8-4368-969a-4ad494059bb7" providerId="ADAL" clId="{2CADBBDE-89D1-4AFC-B5BF-160A7DFE9771}" dt="2020-06-16T10:25:57.248" v="2377" actId="20577"/>
          <ac:spMkLst>
            <pc:docMk/>
            <pc:sldMk cId="209376723" sldId="1302"/>
            <ac:spMk id="3" creationId="{95C8D484-0219-4CEC-8794-6430E6AD411E}"/>
          </ac:spMkLst>
        </pc:spChg>
      </pc:sldChg>
      <pc:sldChg chg="modTransition">
        <pc:chgData name="Umar Lone" userId="f595d8b7-38d8-4368-969a-4ad494059bb7" providerId="ADAL" clId="{2CADBBDE-89D1-4AFC-B5BF-160A7DFE9771}" dt="2020-06-17T04:53:23.538" v="3381"/>
        <pc:sldMkLst>
          <pc:docMk/>
          <pc:sldMk cId="444502221" sldId="1303"/>
        </pc:sldMkLst>
      </pc:sldChg>
      <pc:sldChg chg="modSp mod modAnim">
        <pc:chgData name="Umar Lone" userId="f595d8b7-38d8-4368-969a-4ad494059bb7" providerId="ADAL" clId="{2CADBBDE-89D1-4AFC-B5BF-160A7DFE9771}" dt="2020-06-16T11:38:37.615" v="3278" actId="20577"/>
        <pc:sldMkLst>
          <pc:docMk/>
          <pc:sldMk cId="3670493995" sldId="1304"/>
        </pc:sldMkLst>
        <pc:spChg chg="mod">
          <ac:chgData name="Umar Lone" userId="f595d8b7-38d8-4368-969a-4ad494059bb7" providerId="ADAL" clId="{2CADBBDE-89D1-4AFC-B5BF-160A7DFE9771}" dt="2020-06-16T11:38:37.615" v="3278" actId="20577"/>
          <ac:spMkLst>
            <pc:docMk/>
            <pc:sldMk cId="3670493995" sldId="1304"/>
            <ac:spMk id="3" creationId="{175F2209-4474-4610-960C-D067E0029D86}"/>
          </ac:spMkLst>
        </pc:spChg>
      </pc:sldChg>
      <pc:sldChg chg="modSp mod modAnim">
        <pc:chgData name="Umar Lone" userId="f595d8b7-38d8-4368-969a-4ad494059bb7" providerId="ADAL" clId="{2CADBBDE-89D1-4AFC-B5BF-160A7DFE9771}" dt="2020-06-16T10:55:16.793" v="3061" actId="114"/>
        <pc:sldMkLst>
          <pc:docMk/>
          <pc:sldMk cId="2667872682" sldId="1305"/>
        </pc:sldMkLst>
        <pc:spChg chg="mod">
          <ac:chgData name="Umar Lone" userId="f595d8b7-38d8-4368-969a-4ad494059bb7" providerId="ADAL" clId="{2CADBBDE-89D1-4AFC-B5BF-160A7DFE9771}" dt="2020-06-16T10:55:16.793" v="3061" actId="114"/>
          <ac:spMkLst>
            <pc:docMk/>
            <pc:sldMk cId="2667872682" sldId="1305"/>
            <ac:spMk id="3" creationId="{D18E1544-0E7E-4277-BAD1-989E2584A93C}"/>
          </ac:spMkLst>
        </pc:spChg>
      </pc:sldChg>
      <pc:sldChg chg="modSp mod modTransition modAnim">
        <pc:chgData name="Umar Lone" userId="f595d8b7-38d8-4368-969a-4ad494059bb7" providerId="ADAL" clId="{2CADBBDE-89D1-4AFC-B5BF-160A7DFE9771}" dt="2020-06-19T00:03:56.548" v="3673" actId="114"/>
        <pc:sldMkLst>
          <pc:docMk/>
          <pc:sldMk cId="2839326376" sldId="1306"/>
        </pc:sldMkLst>
        <pc:spChg chg="mod">
          <ac:chgData name="Umar Lone" userId="f595d8b7-38d8-4368-969a-4ad494059bb7" providerId="ADAL" clId="{2CADBBDE-89D1-4AFC-B5BF-160A7DFE9771}" dt="2020-06-16T03:54:57.595" v="553" actId="20577"/>
          <ac:spMkLst>
            <pc:docMk/>
            <pc:sldMk cId="2839326376" sldId="1306"/>
            <ac:spMk id="5" creationId="{00000000-0000-0000-0000-000000000000}"/>
          </ac:spMkLst>
        </pc:spChg>
        <pc:spChg chg="mod">
          <ac:chgData name="Umar Lone" userId="f595d8b7-38d8-4368-969a-4ad494059bb7" providerId="ADAL" clId="{2CADBBDE-89D1-4AFC-B5BF-160A7DFE9771}" dt="2020-06-19T00:03:56.548" v="3673" actId="114"/>
          <ac:spMkLst>
            <pc:docMk/>
            <pc:sldMk cId="2839326376" sldId="1306"/>
            <ac:spMk id="6" creationId="{00000000-0000-0000-0000-000000000000}"/>
          </ac:spMkLst>
        </pc:spChg>
      </pc:sldChg>
      <pc:sldChg chg="modSp new mod modTransition modAnim">
        <pc:chgData name="Umar Lone" userId="f595d8b7-38d8-4368-969a-4ad494059bb7" providerId="ADAL" clId="{2CADBBDE-89D1-4AFC-B5BF-160A7DFE9771}" dt="2020-06-19T11:03:24.654" v="3818"/>
        <pc:sldMkLst>
          <pc:docMk/>
          <pc:sldMk cId="1819571488" sldId="1307"/>
        </pc:sldMkLst>
        <pc:spChg chg="mod">
          <ac:chgData name="Umar Lone" userId="f595d8b7-38d8-4368-969a-4ad494059bb7" providerId="ADAL" clId="{2CADBBDE-89D1-4AFC-B5BF-160A7DFE9771}" dt="2020-06-15T04:15:12.042" v="46" actId="20577"/>
          <ac:spMkLst>
            <pc:docMk/>
            <pc:sldMk cId="1819571488" sldId="1307"/>
            <ac:spMk id="2" creationId="{43987336-B507-4D59-9D76-7CBD82FAAEC9}"/>
          </ac:spMkLst>
        </pc:spChg>
        <pc:spChg chg="mod">
          <ac:chgData name="Umar Lone" userId="f595d8b7-38d8-4368-969a-4ad494059bb7" providerId="ADAL" clId="{2CADBBDE-89D1-4AFC-B5BF-160A7DFE9771}" dt="2020-06-15T04:17:11.783" v="425" actId="114"/>
          <ac:spMkLst>
            <pc:docMk/>
            <pc:sldMk cId="1819571488" sldId="1307"/>
            <ac:spMk id="3" creationId="{5A7C7BE5-5422-451B-9191-1A26251EE866}"/>
          </ac:spMkLst>
        </pc:spChg>
      </pc:sldChg>
      <pc:sldChg chg="modSp new mod ord modTransition modAnim">
        <pc:chgData name="Umar Lone" userId="f595d8b7-38d8-4368-969a-4ad494059bb7" providerId="ADAL" clId="{2CADBBDE-89D1-4AFC-B5BF-160A7DFE9771}" dt="2020-06-19T10:54:31.341" v="3760"/>
        <pc:sldMkLst>
          <pc:docMk/>
          <pc:sldMk cId="270895527" sldId="1308"/>
        </pc:sldMkLst>
        <pc:spChg chg="mod">
          <ac:chgData name="Umar Lone" userId="f595d8b7-38d8-4368-969a-4ad494059bb7" providerId="ADAL" clId="{2CADBBDE-89D1-4AFC-B5BF-160A7DFE9771}" dt="2020-06-15T04:17:25.119" v="440" actId="20577"/>
          <ac:spMkLst>
            <pc:docMk/>
            <pc:sldMk cId="270895527" sldId="1308"/>
            <ac:spMk id="2" creationId="{E7788D3E-82D5-494C-8364-B5BE1F79AD05}"/>
          </ac:spMkLst>
        </pc:spChg>
        <pc:spChg chg="mod">
          <ac:chgData name="Umar Lone" userId="f595d8b7-38d8-4368-969a-4ad494059bb7" providerId="ADAL" clId="{2CADBBDE-89D1-4AFC-B5BF-160A7DFE9771}" dt="2020-06-19T10:54:05.321" v="3758" actId="20577"/>
          <ac:spMkLst>
            <pc:docMk/>
            <pc:sldMk cId="270895527" sldId="1308"/>
            <ac:spMk id="3" creationId="{A973AF48-1D34-413F-BDFB-33C13C954336}"/>
          </ac:spMkLst>
        </pc:spChg>
      </pc:sldChg>
      <pc:sldChg chg="modSp add mod ord modTransition modAnim">
        <pc:chgData name="Umar Lone" userId="f595d8b7-38d8-4368-969a-4ad494059bb7" providerId="ADAL" clId="{2CADBBDE-89D1-4AFC-B5BF-160A7DFE9771}" dt="2020-06-18T23:57:10.135" v="3661" actId="20578"/>
        <pc:sldMkLst>
          <pc:docMk/>
          <pc:sldMk cId="3637793343" sldId="1309"/>
        </pc:sldMkLst>
        <pc:spChg chg="mod">
          <ac:chgData name="Umar Lone" userId="f595d8b7-38d8-4368-969a-4ad494059bb7" providerId="ADAL" clId="{2CADBBDE-89D1-4AFC-B5BF-160A7DFE9771}" dt="2020-06-18T23:57:10.135" v="3661" actId="20578"/>
          <ac:spMkLst>
            <pc:docMk/>
            <pc:sldMk cId="3637793343" sldId="1309"/>
            <ac:spMk id="6" creationId="{00000000-0000-0000-0000-000000000000}"/>
          </ac:spMkLst>
        </pc:spChg>
      </pc:sldChg>
      <pc:sldChg chg="modSp add mod modTransition">
        <pc:chgData name="Umar Lone" userId="f595d8b7-38d8-4368-969a-4ad494059bb7" providerId="ADAL" clId="{2CADBBDE-89D1-4AFC-B5BF-160A7DFE9771}" dt="2020-06-17T04:53:23.538" v="3381"/>
        <pc:sldMkLst>
          <pc:docMk/>
          <pc:sldMk cId="1442987197" sldId="1310"/>
        </pc:sldMkLst>
        <pc:spChg chg="mod">
          <ac:chgData name="Umar Lone" userId="f595d8b7-38d8-4368-969a-4ad494059bb7" providerId="ADAL" clId="{2CADBBDE-89D1-4AFC-B5BF-160A7DFE9771}" dt="2020-06-16T03:58:29.763" v="1105" actId="14"/>
          <ac:spMkLst>
            <pc:docMk/>
            <pc:sldMk cId="1442987197" sldId="1310"/>
            <ac:spMk id="6" creationId="{00000000-0000-0000-0000-000000000000}"/>
          </ac:spMkLst>
        </pc:spChg>
      </pc:sldChg>
      <pc:sldChg chg="addSp delSp modSp new mod ord">
        <pc:chgData name="Umar Lone" userId="f595d8b7-38d8-4368-969a-4ad494059bb7" providerId="ADAL" clId="{2CADBBDE-89D1-4AFC-B5BF-160A7DFE9771}" dt="2020-06-16T10:29:36.956" v="2529"/>
        <pc:sldMkLst>
          <pc:docMk/>
          <pc:sldMk cId="2769578129" sldId="1311"/>
        </pc:sldMkLst>
        <pc:spChg chg="del">
          <ac:chgData name="Umar Lone" userId="f595d8b7-38d8-4368-969a-4ad494059bb7" providerId="ADAL" clId="{2CADBBDE-89D1-4AFC-B5BF-160A7DFE9771}" dt="2020-06-16T10:10:45.881" v="2151"/>
          <ac:spMkLst>
            <pc:docMk/>
            <pc:sldMk cId="2769578129" sldId="1311"/>
            <ac:spMk id="2" creationId="{C822BC12-089F-4EF4-B089-6DFEAF18F62C}"/>
          </ac:spMkLst>
        </pc:spChg>
        <pc:spChg chg="del">
          <ac:chgData name="Umar Lone" userId="f595d8b7-38d8-4368-969a-4ad494059bb7" providerId="ADAL" clId="{2CADBBDE-89D1-4AFC-B5BF-160A7DFE9771}" dt="2020-06-16T10:10:45.881" v="2151"/>
          <ac:spMkLst>
            <pc:docMk/>
            <pc:sldMk cId="2769578129" sldId="1311"/>
            <ac:spMk id="3" creationId="{87B61C9A-D95A-4476-911E-5A521F708903}"/>
          </ac:spMkLst>
        </pc:spChg>
        <pc:spChg chg="mod">
          <ac:chgData name="Umar Lone" userId="f595d8b7-38d8-4368-969a-4ad494059bb7" providerId="ADAL" clId="{2CADBBDE-89D1-4AFC-B5BF-160A7DFE9771}" dt="2020-06-16T10:10:45.881" v="2151"/>
          <ac:spMkLst>
            <pc:docMk/>
            <pc:sldMk cId="2769578129" sldId="1311"/>
            <ac:spMk id="4" creationId="{B34F9991-38D0-4BF3-A6AB-12A2E6F37574}"/>
          </ac:spMkLst>
        </pc:spChg>
        <pc:spChg chg="mod">
          <ac:chgData name="Umar Lone" userId="f595d8b7-38d8-4368-969a-4ad494059bb7" providerId="ADAL" clId="{2CADBBDE-89D1-4AFC-B5BF-160A7DFE9771}" dt="2020-06-16T10:10:45.881" v="2151"/>
          <ac:spMkLst>
            <pc:docMk/>
            <pc:sldMk cId="2769578129" sldId="1311"/>
            <ac:spMk id="5" creationId="{873FEF9B-43DE-45F9-9D3B-56AF23F78559}"/>
          </ac:spMkLst>
        </pc:spChg>
        <pc:spChg chg="add mod">
          <ac:chgData name="Umar Lone" userId="f595d8b7-38d8-4368-969a-4ad494059bb7" providerId="ADAL" clId="{2CADBBDE-89D1-4AFC-B5BF-160A7DFE9771}" dt="2020-06-16T10:10:49.087" v="2159" actId="20577"/>
          <ac:spMkLst>
            <pc:docMk/>
            <pc:sldMk cId="2769578129" sldId="1311"/>
            <ac:spMk id="6" creationId="{1F4402A5-22D9-4313-AB15-935009F3C629}"/>
          </ac:spMkLst>
        </pc:spChg>
        <pc:picChg chg="add mod">
          <ac:chgData name="Umar Lone" userId="f595d8b7-38d8-4368-969a-4ad494059bb7" providerId="ADAL" clId="{2CADBBDE-89D1-4AFC-B5BF-160A7DFE9771}" dt="2020-06-16T10:12:48.912" v="2177" actId="208"/>
          <ac:picMkLst>
            <pc:docMk/>
            <pc:sldMk cId="2769578129" sldId="1311"/>
            <ac:picMk id="8" creationId="{CC743E2E-A848-4BBE-A3C9-03D0695E8D70}"/>
          </ac:picMkLst>
        </pc:picChg>
        <pc:picChg chg="add mod">
          <ac:chgData name="Umar Lone" userId="f595d8b7-38d8-4368-969a-4ad494059bb7" providerId="ADAL" clId="{2CADBBDE-89D1-4AFC-B5BF-160A7DFE9771}" dt="2020-06-16T10:12:48.912" v="2177" actId="208"/>
          <ac:picMkLst>
            <pc:docMk/>
            <pc:sldMk cId="2769578129" sldId="1311"/>
            <ac:picMk id="10" creationId="{EE223AC7-453C-4E5D-B175-1625BF7159E9}"/>
          </ac:picMkLst>
        </pc:picChg>
        <pc:picChg chg="add mod">
          <ac:chgData name="Umar Lone" userId="f595d8b7-38d8-4368-969a-4ad494059bb7" providerId="ADAL" clId="{2CADBBDE-89D1-4AFC-B5BF-160A7DFE9771}" dt="2020-06-16T10:12:48.912" v="2177" actId="208"/>
          <ac:picMkLst>
            <pc:docMk/>
            <pc:sldMk cId="2769578129" sldId="1311"/>
            <ac:picMk id="12" creationId="{8E4022C3-761C-40E6-BE55-799A789B2494}"/>
          </ac:picMkLst>
        </pc:picChg>
        <pc:picChg chg="add mod">
          <ac:chgData name="Umar Lone" userId="f595d8b7-38d8-4368-969a-4ad494059bb7" providerId="ADAL" clId="{2CADBBDE-89D1-4AFC-B5BF-160A7DFE9771}" dt="2020-06-16T10:12:48.912" v="2177" actId="208"/>
          <ac:picMkLst>
            <pc:docMk/>
            <pc:sldMk cId="2769578129" sldId="1311"/>
            <ac:picMk id="14" creationId="{53228274-44A7-4285-B5CC-0E687F693704}"/>
          </ac:picMkLst>
        </pc:picChg>
      </pc:sldChg>
      <pc:sldChg chg="addSp delSp modSp new mod modTransition">
        <pc:chgData name="Umar Lone" userId="f595d8b7-38d8-4368-969a-4ad494059bb7" providerId="ADAL" clId="{2CADBBDE-89D1-4AFC-B5BF-160A7DFE9771}" dt="2020-06-16T10:46:38.139" v="2867"/>
        <pc:sldMkLst>
          <pc:docMk/>
          <pc:sldMk cId="3070841525" sldId="1312"/>
        </pc:sldMkLst>
        <pc:spChg chg="del">
          <ac:chgData name="Umar Lone" userId="f595d8b7-38d8-4368-969a-4ad494059bb7" providerId="ADAL" clId="{2CADBBDE-89D1-4AFC-B5BF-160A7DFE9771}" dt="2020-06-16T10:14:36.240" v="2179"/>
          <ac:spMkLst>
            <pc:docMk/>
            <pc:sldMk cId="3070841525" sldId="1312"/>
            <ac:spMk id="2" creationId="{8F76846B-9BE6-4E77-8468-055B7381EA88}"/>
          </ac:spMkLst>
        </pc:spChg>
        <pc:spChg chg="del">
          <ac:chgData name="Umar Lone" userId="f595d8b7-38d8-4368-969a-4ad494059bb7" providerId="ADAL" clId="{2CADBBDE-89D1-4AFC-B5BF-160A7DFE9771}" dt="2020-06-16T10:14:36.240" v="2179"/>
          <ac:spMkLst>
            <pc:docMk/>
            <pc:sldMk cId="3070841525" sldId="1312"/>
            <ac:spMk id="3" creationId="{5357E8D3-718A-4A7E-A78B-5F34229EDFC2}"/>
          </ac:spMkLst>
        </pc:spChg>
        <pc:spChg chg="mod">
          <ac:chgData name="Umar Lone" userId="f595d8b7-38d8-4368-969a-4ad494059bb7" providerId="ADAL" clId="{2CADBBDE-89D1-4AFC-B5BF-160A7DFE9771}" dt="2020-06-16T10:14:36.240" v="2179"/>
          <ac:spMkLst>
            <pc:docMk/>
            <pc:sldMk cId="3070841525" sldId="1312"/>
            <ac:spMk id="4" creationId="{72238832-E149-4883-95C6-A13AE874F40F}"/>
          </ac:spMkLst>
        </pc:spChg>
        <pc:spChg chg="mod">
          <ac:chgData name="Umar Lone" userId="f595d8b7-38d8-4368-969a-4ad494059bb7" providerId="ADAL" clId="{2CADBBDE-89D1-4AFC-B5BF-160A7DFE9771}" dt="2020-06-16T10:14:36.240" v="2179"/>
          <ac:spMkLst>
            <pc:docMk/>
            <pc:sldMk cId="3070841525" sldId="1312"/>
            <ac:spMk id="5" creationId="{9A43A68A-1325-4487-BF33-B764EBD95857}"/>
          </ac:spMkLst>
        </pc:spChg>
        <pc:spChg chg="add mod">
          <ac:chgData name="Umar Lone" userId="f595d8b7-38d8-4368-969a-4ad494059bb7" providerId="ADAL" clId="{2CADBBDE-89D1-4AFC-B5BF-160A7DFE9771}" dt="2020-06-16T10:21:27.524" v="2329" actId="20577"/>
          <ac:spMkLst>
            <pc:docMk/>
            <pc:sldMk cId="3070841525" sldId="1312"/>
            <ac:spMk id="6" creationId="{6AEFD5E6-F106-4049-BF6F-4A18E5656C5D}"/>
          </ac:spMkLst>
        </pc:spChg>
        <pc:spChg chg="add mod">
          <ac:chgData name="Umar Lone" userId="f595d8b7-38d8-4368-969a-4ad494059bb7" providerId="ADAL" clId="{2CADBBDE-89D1-4AFC-B5BF-160A7DFE9771}" dt="2020-06-16T10:24:19.726" v="2361" actId="1076"/>
          <ac:spMkLst>
            <pc:docMk/>
            <pc:sldMk cId="3070841525" sldId="1312"/>
            <ac:spMk id="14" creationId="{D0351A7D-50EE-4A2C-98D2-402BF9BD00E2}"/>
          </ac:spMkLst>
        </pc:spChg>
        <pc:spChg chg="add mod">
          <ac:chgData name="Umar Lone" userId="f595d8b7-38d8-4368-969a-4ad494059bb7" providerId="ADAL" clId="{2CADBBDE-89D1-4AFC-B5BF-160A7DFE9771}" dt="2020-06-16T10:23:32.141" v="2342" actId="1076"/>
          <ac:spMkLst>
            <pc:docMk/>
            <pc:sldMk cId="3070841525" sldId="1312"/>
            <ac:spMk id="15" creationId="{A168D5AE-EE96-439F-AC73-B67435FF8928}"/>
          </ac:spMkLst>
        </pc:spChg>
        <pc:spChg chg="add mod">
          <ac:chgData name="Umar Lone" userId="f595d8b7-38d8-4368-969a-4ad494059bb7" providerId="ADAL" clId="{2CADBBDE-89D1-4AFC-B5BF-160A7DFE9771}" dt="2020-06-16T10:23:37.918" v="2343" actId="1076"/>
          <ac:spMkLst>
            <pc:docMk/>
            <pc:sldMk cId="3070841525" sldId="1312"/>
            <ac:spMk id="16" creationId="{E70D6D57-3281-4DCB-86D0-12B15F42DC22}"/>
          </ac:spMkLst>
        </pc:spChg>
        <pc:spChg chg="add mod">
          <ac:chgData name="Umar Lone" userId="f595d8b7-38d8-4368-969a-4ad494059bb7" providerId="ADAL" clId="{2CADBBDE-89D1-4AFC-B5BF-160A7DFE9771}" dt="2020-06-16T10:23:43.478" v="2344" actId="1076"/>
          <ac:spMkLst>
            <pc:docMk/>
            <pc:sldMk cId="3070841525" sldId="1312"/>
            <ac:spMk id="17" creationId="{34D5A9D6-66F3-464C-85B8-1627A8D3D5E9}"/>
          </ac:spMkLst>
        </pc:spChg>
        <pc:spChg chg="add mod">
          <ac:chgData name="Umar Lone" userId="f595d8b7-38d8-4368-969a-4ad494059bb7" providerId="ADAL" clId="{2CADBBDE-89D1-4AFC-B5BF-160A7DFE9771}" dt="2020-06-16T10:23:51.230" v="2345" actId="1076"/>
          <ac:spMkLst>
            <pc:docMk/>
            <pc:sldMk cId="3070841525" sldId="1312"/>
            <ac:spMk id="18" creationId="{FEAE3533-287D-4B36-8A04-8F217F774229}"/>
          </ac:spMkLst>
        </pc:spChg>
        <pc:spChg chg="add mod ord">
          <ac:chgData name="Umar Lone" userId="f595d8b7-38d8-4368-969a-4ad494059bb7" providerId="ADAL" clId="{2CADBBDE-89D1-4AFC-B5BF-160A7DFE9771}" dt="2020-06-16T10:23:29.021" v="2341" actId="1076"/>
          <ac:spMkLst>
            <pc:docMk/>
            <pc:sldMk cId="3070841525" sldId="1312"/>
            <ac:spMk id="19" creationId="{B9CD75F8-F8A3-4C5E-9EA4-F6C792B09097}"/>
          </ac:spMkLst>
        </pc:spChg>
        <pc:cxnChg chg="add mod">
          <ac:chgData name="Umar Lone" userId="f595d8b7-38d8-4368-969a-4ad494059bb7" providerId="ADAL" clId="{2CADBBDE-89D1-4AFC-B5BF-160A7DFE9771}" dt="2020-06-16T10:19:08.335" v="2192" actId="1076"/>
          <ac:cxnSpMkLst>
            <pc:docMk/>
            <pc:sldMk cId="3070841525" sldId="1312"/>
            <ac:cxnSpMk id="8" creationId="{AF019EED-EC0C-42AD-859C-F0E713FD05DD}"/>
          </ac:cxnSpMkLst>
        </pc:cxnChg>
        <pc:cxnChg chg="add mod">
          <ac:chgData name="Umar Lone" userId="f595d8b7-38d8-4368-969a-4ad494059bb7" providerId="ADAL" clId="{2CADBBDE-89D1-4AFC-B5BF-160A7DFE9771}" dt="2020-06-16T10:19:08.335" v="2192" actId="1076"/>
          <ac:cxnSpMkLst>
            <pc:docMk/>
            <pc:sldMk cId="3070841525" sldId="1312"/>
            <ac:cxnSpMk id="10" creationId="{E6772E96-E12C-4085-A6CC-EB832F90D529}"/>
          </ac:cxnSpMkLst>
        </pc:cxnChg>
        <pc:cxnChg chg="add mod">
          <ac:chgData name="Umar Lone" userId="f595d8b7-38d8-4368-969a-4ad494059bb7" providerId="ADAL" clId="{2CADBBDE-89D1-4AFC-B5BF-160A7DFE9771}" dt="2020-06-16T10:19:08.335" v="2192" actId="1076"/>
          <ac:cxnSpMkLst>
            <pc:docMk/>
            <pc:sldMk cId="3070841525" sldId="1312"/>
            <ac:cxnSpMk id="11" creationId="{E15C74CC-0653-4C2A-AF17-A60DB40626CD}"/>
          </ac:cxnSpMkLst>
        </pc:cxnChg>
        <pc:cxnChg chg="add del mod">
          <ac:chgData name="Umar Lone" userId="f595d8b7-38d8-4368-969a-4ad494059bb7" providerId="ADAL" clId="{2CADBBDE-89D1-4AFC-B5BF-160A7DFE9771}" dt="2020-06-16T10:19:04.341" v="2191" actId="478"/>
          <ac:cxnSpMkLst>
            <pc:docMk/>
            <pc:sldMk cId="3070841525" sldId="1312"/>
            <ac:cxnSpMk id="12" creationId="{93501168-5F4A-4186-97E0-ABBFB21DA06C}"/>
          </ac:cxnSpMkLst>
        </pc:cxnChg>
      </pc:sldChg>
      <pc:sldChg chg="addSp delSp modSp new mod modAnim">
        <pc:chgData name="Umar Lone" userId="f595d8b7-38d8-4368-969a-4ad494059bb7" providerId="ADAL" clId="{2CADBBDE-89D1-4AFC-B5BF-160A7DFE9771}" dt="2020-06-17T04:43:28.207" v="3380" actId="403"/>
        <pc:sldMkLst>
          <pc:docMk/>
          <pc:sldMk cId="1712348012" sldId="1313"/>
        </pc:sldMkLst>
        <pc:spChg chg="del">
          <ac:chgData name="Umar Lone" userId="f595d8b7-38d8-4368-969a-4ad494059bb7" providerId="ADAL" clId="{2CADBBDE-89D1-4AFC-B5BF-160A7DFE9771}" dt="2020-06-16T10:26:47.492" v="2379"/>
          <ac:spMkLst>
            <pc:docMk/>
            <pc:sldMk cId="1712348012" sldId="1313"/>
            <ac:spMk id="2" creationId="{900A2755-6C8C-48BB-A03B-06499D9B4147}"/>
          </ac:spMkLst>
        </pc:spChg>
        <pc:spChg chg="del">
          <ac:chgData name="Umar Lone" userId="f595d8b7-38d8-4368-969a-4ad494059bb7" providerId="ADAL" clId="{2CADBBDE-89D1-4AFC-B5BF-160A7DFE9771}" dt="2020-06-16T10:26:47.492" v="2379"/>
          <ac:spMkLst>
            <pc:docMk/>
            <pc:sldMk cId="1712348012" sldId="1313"/>
            <ac:spMk id="3" creationId="{74E8CCC8-534E-4734-AAB2-46AD341ADCD7}"/>
          </ac:spMkLst>
        </pc:spChg>
        <pc:spChg chg="mod">
          <ac:chgData name="Umar Lone" userId="f595d8b7-38d8-4368-969a-4ad494059bb7" providerId="ADAL" clId="{2CADBBDE-89D1-4AFC-B5BF-160A7DFE9771}" dt="2020-06-16T10:26:47.492" v="2379"/>
          <ac:spMkLst>
            <pc:docMk/>
            <pc:sldMk cId="1712348012" sldId="1313"/>
            <ac:spMk id="4" creationId="{7878744D-A735-494D-B7BD-8C6DF4FFA1D8}"/>
          </ac:spMkLst>
        </pc:spChg>
        <pc:spChg chg="mod">
          <ac:chgData name="Umar Lone" userId="f595d8b7-38d8-4368-969a-4ad494059bb7" providerId="ADAL" clId="{2CADBBDE-89D1-4AFC-B5BF-160A7DFE9771}" dt="2020-06-16T10:26:47.492" v="2379"/>
          <ac:spMkLst>
            <pc:docMk/>
            <pc:sldMk cId="1712348012" sldId="1313"/>
            <ac:spMk id="5" creationId="{14DDFD2F-BC44-43E7-A248-3B7AE69C7B13}"/>
          </ac:spMkLst>
        </pc:spChg>
        <pc:spChg chg="add mod">
          <ac:chgData name="Umar Lone" userId="f595d8b7-38d8-4368-969a-4ad494059bb7" providerId="ADAL" clId="{2CADBBDE-89D1-4AFC-B5BF-160A7DFE9771}" dt="2020-06-16T10:29:26.404" v="2527" actId="20577"/>
          <ac:spMkLst>
            <pc:docMk/>
            <pc:sldMk cId="1712348012" sldId="1313"/>
            <ac:spMk id="6" creationId="{F56CA5C6-B2C7-4581-88B1-33701B9BF9A6}"/>
          </ac:spMkLst>
        </pc:spChg>
        <pc:spChg chg="mod">
          <ac:chgData name="Umar Lone" userId="f595d8b7-38d8-4368-969a-4ad494059bb7" providerId="ADAL" clId="{2CADBBDE-89D1-4AFC-B5BF-160A7DFE9771}" dt="2020-06-17T04:43:28.207" v="3380" actId="403"/>
          <ac:spMkLst>
            <pc:docMk/>
            <pc:sldMk cId="1712348012" sldId="1313"/>
            <ac:spMk id="8" creationId="{100EF863-3ACF-421F-8208-1898043C6DCC}"/>
          </ac:spMkLst>
        </pc:spChg>
        <pc:spChg chg="mod">
          <ac:chgData name="Umar Lone" userId="f595d8b7-38d8-4368-969a-4ad494059bb7" providerId="ADAL" clId="{2CADBBDE-89D1-4AFC-B5BF-160A7DFE9771}" dt="2020-06-17T04:12:15.984" v="3349" actId="20577"/>
          <ac:spMkLst>
            <pc:docMk/>
            <pc:sldMk cId="1712348012" sldId="1313"/>
            <ac:spMk id="9" creationId="{67A0DF2F-8547-48FE-96CD-CD5BE473ACB8}"/>
          </ac:spMkLst>
        </pc:spChg>
        <pc:spChg chg="add mod">
          <ac:chgData name="Umar Lone" userId="f595d8b7-38d8-4368-969a-4ad494059bb7" providerId="ADAL" clId="{2CADBBDE-89D1-4AFC-B5BF-160A7DFE9771}" dt="2020-06-16T10:46:09.802" v="2866" actId="20577"/>
          <ac:spMkLst>
            <pc:docMk/>
            <pc:sldMk cId="1712348012" sldId="1313"/>
            <ac:spMk id="10" creationId="{42869232-EAE6-4296-90C0-583DCE4222D3}"/>
          </ac:spMkLst>
        </pc:spChg>
        <pc:spChg chg="add mod">
          <ac:chgData name="Umar Lone" userId="f595d8b7-38d8-4368-969a-4ad494059bb7" providerId="ADAL" clId="{2CADBBDE-89D1-4AFC-B5BF-160A7DFE9771}" dt="2020-06-17T04:12:57.083" v="3377" actId="1076"/>
          <ac:spMkLst>
            <pc:docMk/>
            <pc:sldMk cId="1712348012" sldId="1313"/>
            <ac:spMk id="11" creationId="{48269B65-34F7-42DB-8C74-9EB9E6C9B33B}"/>
          </ac:spMkLst>
        </pc:spChg>
        <pc:grpChg chg="add mod">
          <ac:chgData name="Umar Lone" userId="f595d8b7-38d8-4368-969a-4ad494059bb7" providerId="ADAL" clId="{2CADBBDE-89D1-4AFC-B5BF-160A7DFE9771}" dt="2020-06-16T10:43:12.307" v="2780" actId="1076"/>
          <ac:grpSpMkLst>
            <pc:docMk/>
            <pc:sldMk cId="1712348012" sldId="1313"/>
            <ac:grpSpMk id="7" creationId="{62355535-59CF-4C42-9EB4-2AA581CD99DA}"/>
          </ac:grpSpMkLst>
        </pc:grpChg>
      </pc:sldChg>
      <pc:sldChg chg="addSp delSp modSp add mod delAnim modAnim">
        <pc:chgData name="Umar Lone" userId="f595d8b7-38d8-4368-969a-4ad494059bb7" providerId="ADAL" clId="{2CADBBDE-89D1-4AFC-B5BF-160A7DFE9771}" dt="2020-06-16T10:53:21.357" v="2876" actId="1076"/>
        <pc:sldMkLst>
          <pc:docMk/>
          <pc:sldMk cId="2357291658" sldId="1314"/>
        </pc:sldMkLst>
        <pc:spChg chg="mod">
          <ac:chgData name="Umar Lone" userId="f595d8b7-38d8-4368-969a-4ad494059bb7" providerId="ADAL" clId="{2CADBBDE-89D1-4AFC-B5BF-160A7DFE9771}" dt="2020-06-16T10:45:57.818" v="2861" actId="20577"/>
          <ac:spMkLst>
            <pc:docMk/>
            <pc:sldMk cId="2357291658" sldId="1314"/>
            <ac:spMk id="6" creationId="{F56CA5C6-B2C7-4581-88B1-33701B9BF9A6}"/>
          </ac:spMkLst>
        </pc:spChg>
        <pc:spChg chg="mod">
          <ac:chgData name="Umar Lone" userId="f595d8b7-38d8-4368-969a-4ad494059bb7" providerId="ADAL" clId="{2CADBBDE-89D1-4AFC-B5BF-160A7DFE9771}" dt="2020-06-16T10:32:29.600" v="2686" actId="14100"/>
          <ac:spMkLst>
            <pc:docMk/>
            <pc:sldMk cId="2357291658" sldId="1314"/>
            <ac:spMk id="9" creationId="{67A0DF2F-8547-48FE-96CD-CD5BE473ACB8}"/>
          </ac:spMkLst>
        </pc:spChg>
        <pc:spChg chg="del">
          <ac:chgData name="Umar Lone" userId="f595d8b7-38d8-4368-969a-4ad494059bb7" providerId="ADAL" clId="{2CADBBDE-89D1-4AFC-B5BF-160A7DFE9771}" dt="2020-06-16T10:32:24.761" v="2684" actId="478"/>
          <ac:spMkLst>
            <pc:docMk/>
            <pc:sldMk cId="2357291658" sldId="1314"/>
            <ac:spMk id="10" creationId="{42869232-EAE6-4296-90C0-583DCE4222D3}"/>
          </ac:spMkLst>
        </pc:spChg>
        <pc:spChg chg="mod">
          <ac:chgData name="Umar Lone" userId="f595d8b7-38d8-4368-969a-4ad494059bb7" providerId="ADAL" clId="{2CADBBDE-89D1-4AFC-B5BF-160A7DFE9771}" dt="2020-06-16T10:32:42.176" v="2701" actId="571"/>
          <ac:spMkLst>
            <pc:docMk/>
            <pc:sldMk cId="2357291658" sldId="1314"/>
            <ac:spMk id="12" creationId="{7E538A0B-B027-43F8-9CF1-753F50E80B17}"/>
          </ac:spMkLst>
        </pc:spChg>
        <pc:spChg chg="mod">
          <ac:chgData name="Umar Lone" userId="f595d8b7-38d8-4368-969a-4ad494059bb7" providerId="ADAL" clId="{2CADBBDE-89D1-4AFC-B5BF-160A7DFE9771}" dt="2020-06-16T10:32:42.176" v="2701" actId="571"/>
          <ac:spMkLst>
            <pc:docMk/>
            <pc:sldMk cId="2357291658" sldId="1314"/>
            <ac:spMk id="13" creationId="{E1862928-7C1A-4BD2-8F5A-D9274F00ED7E}"/>
          </ac:spMkLst>
        </pc:spChg>
        <pc:spChg chg="add mod">
          <ac:chgData name="Umar Lone" userId="f595d8b7-38d8-4368-969a-4ad494059bb7" providerId="ADAL" clId="{2CADBBDE-89D1-4AFC-B5BF-160A7DFE9771}" dt="2020-06-16T10:32:40.090" v="2699" actId="571"/>
          <ac:spMkLst>
            <pc:docMk/>
            <pc:sldMk cId="2357291658" sldId="1314"/>
            <ac:spMk id="14" creationId="{95C7CBC3-A4E4-49EB-B03F-94613689DA3A}"/>
          </ac:spMkLst>
        </pc:spChg>
        <pc:spChg chg="add mod">
          <ac:chgData name="Umar Lone" userId="f595d8b7-38d8-4368-969a-4ad494059bb7" providerId="ADAL" clId="{2CADBBDE-89D1-4AFC-B5BF-160A7DFE9771}" dt="2020-06-16T10:32:42.176" v="2701" actId="571"/>
          <ac:spMkLst>
            <pc:docMk/>
            <pc:sldMk cId="2357291658" sldId="1314"/>
            <ac:spMk id="15" creationId="{F09CEFAE-A38A-4BA7-BF15-B5E7917376EC}"/>
          </ac:spMkLst>
        </pc:spChg>
        <pc:spChg chg="mod">
          <ac:chgData name="Umar Lone" userId="f595d8b7-38d8-4368-969a-4ad494059bb7" providerId="ADAL" clId="{2CADBBDE-89D1-4AFC-B5BF-160A7DFE9771}" dt="2020-06-16T10:32:46.284" v="2703" actId="571"/>
          <ac:spMkLst>
            <pc:docMk/>
            <pc:sldMk cId="2357291658" sldId="1314"/>
            <ac:spMk id="17" creationId="{3C01D3F1-BE1F-4793-9DD5-B49AA4DBE927}"/>
          </ac:spMkLst>
        </pc:spChg>
        <pc:spChg chg="mod">
          <ac:chgData name="Umar Lone" userId="f595d8b7-38d8-4368-969a-4ad494059bb7" providerId="ADAL" clId="{2CADBBDE-89D1-4AFC-B5BF-160A7DFE9771}" dt="2020-06-16T10:32:46.284" v="2703" actId="571"/>
          <ac:spMkLst>
            <pc:docMk/>
            <pc:sldMk cId="2357291658" sldId="1314"/>
            <ac:spMk id="18" creationId="{66B56A7E-EB56-4255-8D85-BB3E34D19A81}"/>
          </ac:spMkLst>
        </pc:spChg>
        <pc:spChg chg="mod">
          <ac:chgData name="Umar Lone" userId="f595d8b7-38d8-4368-969a-4ad494059bb7" providerId="ADAL" clId="{2CADBBDE-89D1-4AFC-B5BF-160A7DFE9771}" dt="2020-06-16T10:44:58.054" v="2792" actId="20577"/>
          <ac:spMkLst>
            <pc:docMk/>
            <pc:sldMk cId="2357291658" sldId="1314"/>
            <ac:spMk id="20" creationId="{744BD760-5D00-4D95-B70E-5DA61E97B6F8}"/>
          </ac:spMkLst>
        </pc:spChg>
        <pc:spChg chg="mod">
          <ac:chgData name="Umar Lone" userId="f595d8b7-38d8-4368-969a-4ad494059bb7" providerId="ADAL" clId="{2CADBBDE-89D1-4AFC-B5BF-160A7DFE9771}" dt="2020-06-16T10:33:01.403" v="2705"/>
          <ac:spMkLst>
            <pc:docMk/>
            <pc:sldMk cId="2357291658" sldId="1314"/>
            <ac:spMk id="21" creationId="{F934CEBA-F848-4782-B0F7-54B551DA726A}"/>
          </ac:spMkLst>
        </pc:spChg>
        <pc:spChg chg="mod">
          <ac:chgData name="Umar Lone" userId="f595d8b7-38d8-4368-969a-4ad494059bb7" providerId="ADAL" clId="{2CADBBDE-89D1-4AFC-B5BF-160A7DFE9771}" dt="2020-06-16T10:45:05.977" v="2796" actId="20577"/>
          <ac:spMkLst>
            <pc:docMk/>
            <pc:sldMk cId="2357291658" sldId="1314"/>
            <ac:spMk id="23" creationId="{28E23DE9-B9B0-4B70-8C0E-190225DBD7E0}"/>
          </ac:spMkLst>
        </pc:spChg>
        <pc:spChg chg="mod">
          <ac:chgData name="Umar Lone" userId="f595d8b7-38d8-4368-969a-4ad494059bb7" providerId="ADAL" clId="{2CADBBDE-89D1-4AFC-B5BF-160A7DFE9771}" dt="2020-06-16T10:33:01.403" v="2705"/>
          <ac:spMkLst>
            <pc:docMk/>
            <pc:sldMk cId="2357291658" sldId="1314"/>
            <ac:spMk id="24" creationId="{B3F87024-A4E8-4576-88D0-56E86E6CB734}"/>
          </ac:spMkLst>
        </pc:spChg>
        <pc:spChg chg="mod">
          <ac:chgData name="Umar Lone" userId="f595d8b7-38d8-4368-969a-4ad494059bb7" providerId="ADAL" clId="{2CADBBDE-89D1-4AFC-B5BF-160A7DFE9771}" dt="2020-06-16T10:33:01.403" v="2705"/>
          <ac:spMkLst>
            <pc:docMk/>
            <pc:sldMk cId="2357291658" sldId="1314"/>
            <ac:spMk id="26" creationId="{9C83F08A-4BAC-4577-820D-5C5250BB7305}"/>
          </ac:spMkLst>
        </pc:spChg>
        <pc:spChg chg="mod">
          <ac:chgData name="Umar Lone" userId="f595d8b7-38d8-4368-969a-4ad494059bb7" providerId="ADAL" clId="{2CADBBDE-89D1-4AFC-B5BF-160A7DFE9771}" dt="2020-06-16T10:33:01.403" v="2705"/>
          <ac:spMkLst>
            <pc:docMk/>
            <pc:sldMk cId="2357291658" sldId="1314"/>
            <ac:spMk id="27" creationId="{90642E65-BFF5-47DF-9AAF-C449910C43CD}"/>
          </ac:spMkLst>
        </pc:spChg>
        <pc:spChg chg="mod">
          <ac:chgData name="Umar Lone" userId="f595d8b7-38d8-4368-969a-4ad494059bb7" providerId="ADAL" clId="{2CADBBDE-89D1-4AFC-B5BF-160A7DFE9771}" dt="2020-06-16T10:45:09.259" v="2802" actId="20577"/>
          <ac:spMkLst>
            <pc:docMk/>
            <pc:sldMk cId="2357291658" sldId="1314"/>
            <ac:spMk id="29" creationId="{175F9312-BD10-438E-AF9D-16CB17790B01}"/>
          </ac:spMkLst>
        </pc:spChg>
        <pc:spChg chg="mod">
          <ac:chgData name="Umar Lone" userId="f595d8b7-38d8-4368-969a-4ad494059bb7" providerId="ADAL" clId="{2CADBBDE-89D1-4AFC-B5BF-160A7DFE9771}" dt="2020-06-16T10:33:01.403" v="2705"/>
          <ac:spMkLst>
            <pc:docMk/>
            <pc:sldMk cId="2357291658" sldId="1314"/>
            <ac:spMk id="30" creationId="{39D0C57C-47F8-4B77-9005-88CA1A7F301C}"/>
          </ac:spMkLst>
        </pc:spChg>
        <pc:spChg chg="add mod">
          <ac:chgData name="Umar Lone" userId="f595d8b7-38d8-4368-969a-4ad494059bb7" providerId="ADAL" clId="{2CADBBDE-89D1-4AFC-B5BF-160A7DFE9771}" dt="2020-06-16T10:53:21.357" v="2876" actId="1076"/>
          <ac:spMkLst>
            <pc:docMk/>
            <pc:sldMk cId="2357291658" sldId="1314"/>
            <ac:spMk id="31" creationId="{885589CE-BCA3-4090-98FF-22191E80E0D0}"/>
          </ac:spMkLst>
        </pc:spChg>
        <pc:spChg chg="add del mod">
          <ac:chgData name="Umar Lone" userId="f595d8b7-38d8-4368-969a-4ad494059bb7" providerId="ADAL" clId="{2CADBBDE-89D1-4AFC-B5BF-160A7DFE9771}" dt="2020-06-16T10:33:13.977" v="2708" actId="478"/>
          <ac:spMkLst>
            <pc:docMk/>
            <pc:sldMk cId="2357291658" sldId="1314"/>
            <ac:spMk id="37" creationId="{F6492CE7-F1EC-4047-AAD4-C22059419BE1}"/>
          </ac:spMkLst>
        </pc:spChg>
        <pc:spChg chg="mod">
          <ac:chgData name="Umar Lone" userId="f595d8b7-38d8-4368-969a-4ad494059bb7" providerId="ADAL" clId="{2CADBBDE-89D1-4AFC-B5BF-160A7DFE9771}" dt="2020-06-16T10:45:14.018" v="2811" actId="20577"/>
          <ac:spMkLst>
            <pc:docMk/>
            <pc:sldMk cId="2357291658" sldId="1314"/>
            <ac:spMk id="40" creationId="{FE984721-EEC9-4F23-A470-4691A317BAE8}"/>
          </ac:spMkLst>
        </pc:spChg>
        <pc:spChg chg="mod">
          <ac:chgData name="Umar Lone" userId="f595d8b7-38d8-4368-969a-4ad494059bb7" providerId="ADAL" clId="{2CADBBDE-89D1-4AFC-B5BF-160A7DFE9771}" dt="2020-06-16T10:33:18.700" v="2709" actId="571"/>
          <ac:spMkLst>
            <pc:docMk/>
            <pc:sldMk cId="2357291658" sldId="1314"/>
            <ac:spMk id="41" creationId="{774ACDF2-06BE-4A83-9FC4-A367E1E667BC}"/>
          </ac:spMkLst>
        </pc:spChg>
        <pc:spChg chg="add mod">
          <ac:chgData name="Umar Lone" userId="f595d8b7-38d8-4368-969a-4ad494059bb7" providerId="ADAL" clId="{2CADBBDE-89D1-4AFC-B5BF-160A7DFE9771}" dt="2020-06-16T10:53:21.357" v="2876" actId="1076"/>
          <ac:spMkLst>
            <pc:docMk/>
            <pc:sldMk cId="2357291658" sldId="1314"/>
            <ac:spMk id="42" creationId="{E203CBE0-A4CF-4745-A72F-195CA5FB4777}"/>
          </ac:spMkLst>
        </pc:spChg>
        <pc:spChg chg="add mod">
          <ac:chgData name="Umar Lone" userId="f595d8b7-38d8-4368-969a-4ad494059bb7" providerId="ADAL" clId="{2CADBBDE-89D1-4AFC-B5BF-160A7DFE9771}" dt="2020-06-16T10:53:21.357" v="2876" actId="1076"/>
          <ac:spMkLst>
            <pc:docMk/>
            <pc:sldMk cId="2357291658" sldId="1314"/>
            <ac:spMk id="43" creationId="{B157CB98-355D-4815-9EC4-D8D6D96010F0}"/>
          </ac:spMkLst>
        </pc:spChg>
        <pc:spChg chg="add mod">
          <ac:chgData name="Umar Lone" userId="f595d8b7-38d8-4368-969a-4ad494059bb7" providerId="ADAL" clId="{2CADBBDE-89D1-4AFC-B5BF-160A7DFE9771}" dt="2020-06-16T10:53:21.357" v="2876" actId="1076"/>
          <ac:spMkLst>
            <pc:docMk/>
            <pc:sldMk cId="2357291658" sldId="1314"/>
            <ac:spMk id="44" creationId="{0D8C0249-6580-4765-85EE-EB931665BD48}"/>
          </ac:spMkLst>
        </pc:spChg>
        <pc:grpChg chg="del mod">
          <ac:chgData name="Umar Lone" userId="f595d8b7-38d8-4368-969a-4ad494059bb7" providerId="ADAL" clId="{2CADBBDE-89D1-4AFC-B5BF-160A7DFE9771}" dt="2020-06-16T10:33:00.303" v="2704" actId="478"/>
          <ac:grpSpMkLst>
            <pc:docMk/>
            <pc:sldMk cId="2357291658" sldId="1314"/>
            <ac:grpSpMk id="7" creationId="{62355535-59CF-4C42-9EB4-2AA581CD99DA}"/>
          </ac:grpSpMkLst>
        </pc:grpChg>
        <pc:grpChg chg="add del mod">
          <ac:chgData name="Umar Lone" userId="f595d8b7-38d8-4368-969a-4ad494059bb7" providerId="ADAL" clId="{2CADBBDE-89D1-4AFC-B5BF-160A7DFE9771}" dt="2020-06-16T10:33:00.303" v="2704" actId="478"/>
          <ac:grpSpMkLst>
            <pc:docMk/>
            <pc:sldMk cId="2357291658" sldId="1314"/>
            <ac:grpSpMk id="11" creationId="{132F18AA-53CE-42CA-BFAD-AF0DF265E7DB}"/>
          </ac:grpSpMkLst>
        </pc:grpChg>
        <pc:grpChg chg="add mod">
          <ac:chgData name="Umar Lone" userId="f595d8b7-38d8-4368-969a-4ad494059bb7" providerId="ADAL" clId="{2CADBBDE-89D1-4AFC-B5BF-160A7DFE9771}" dt="2020-06-16T10:32:46.284" v="2703" actId="571"/>
          <ac:grpSpMkLst>
            <pc:docMk/>
            <pc:sldMk cId="2357291658" sldId="1314"/>
            <ac:grpSpMk id="16" creationId="{DFD3E9E6-901A-495E-A755-C2FA56DD92E6}"/>
          </ac:grpSpMkLst>
        </pc:grpChg>
        <pc:grpChg chg="add mod">
          <ac:chgData name="Umar Lone" userId="f595d8b7-38d8-4368-969a-4ad494059bb7" providerId="ADAL" clId="{2CADBBDE-89D1-4AFC-B5BF-160A7DFE9771}" dt="2020-06-16T10:53:21.357" v="2876" actId="1076"/>
          <ac:grpSpMkLst>
            <pc:docMk/>
            <pc:sldMk cId="2357291658" sldId="1314"/>
            <ac:grpSpMk id="19" creationId="{52772BF9-62F9-4427-8B02-1A00E9F07674}"/>
          </ac:grpSpMkLst>
        </pc:grpChg>
        <pc:grpChg chg="add mod">
          <ac:chgData name="Umar Lone" userId="f595d8b7-38d8-4368-969a-4ad494059bb7" providerId="ADAL" clId="{2CADBBDE-89D1-4AFC-B5BF-160A7DFE9771}" dt="2020-06-16T10:53:21.357" v="2876" actId="1076"/>
          <ac:grpSpMkLst>
            <pc:docMk/>
            <pc:sldMk cId="2357291658" sldId="1314"/>
            <ac:grpSpMk id="22" creationId="{E782F199-AFF8-4DD1-8B04-D5F4C1799E49}"/>
          </ac:grpSpMkLst>
        </pc:grpChg>
        <pc:grpChg chg="add del mod">
          <ac:chgData name="Umar Lone" userId="f595d8b7-38d8-4368-969a-4ad494059bb7" providerId="ADAL" clId="{2CADBBDE-89D1-4AFC-B5BF-160A7DFE9771}" dt="2020-06-16T10:33:13.977" v="2708" actId="478"/>
          <ac:grpSpMkLst>
            <pc:docMk/>
            <pc:sldMk cId="2357291658" sldId="1314"/>
            <ac:grpSpMk id="25" creationId="{0E351F91-78FE-4FD9-81FE-C7BF52341881}"/>
          </ac:grpSpMkLst>
        </pc:grpChg>
        <pc:grpChg chg="add mod">
          <ac:chgData name="Umar Lone" userId="f595d8b7-38d8-4368-969a-4ad494059bb7" providerId="ADAL" clId="{2CADBBDE-89D1-4AFC-B5BF-160A7DFE9771}" dt="2020-06-16T10:53:21.357" v="2876" actId="1076"/>
          <ac:grpSpMkLst>
            <pc:docMk/>
            <pc:sldMk cId="2357291658" sldId="1314"/>
            <ac:grpSpMk id="28" creationId="{697AD01D-21EF-4D6B-AA25-AFC663CEF016}"/>
          </ac:grpSpMkLst>
        </pc:grpChg>
        <pc:grpChg chg="add mod">
          <ac:chgData name="Umar Lone" userId="f595d8b7-38d8-4368-969a-4ad494059bb7" providerId="ADAL" clId="{2CADBBDE-89D1-4AFC-B5BF-160A7DFE9771}" dt="2020-06-16T10:53:21.357" v="2876" actId="1076"/>
          <ac:grpSpMkLst>
            <pc:docMk/>
            <pc:sldMk cId="2357291658" sldId="1314"/>
            <ac:grpSpMk id="39" creationId="{AF33AA9D-10DC-4190-9A7F-C8E02A906833}"/>
          </ac:grpSpMkLst>
        </pc:grpChg>
        <pc:cxnChg chg="add mod">
          <ac:chgData name="Umar Lone" userId="f595d8b7-38d8-4368-969a-4ad494059bb7" providerId="ADAL" clId="{2CADBBDE-89D1-4AFC-B5BF-160A7DFE9771}" dt="2020-06-16T10:53:21.357" v="2876" actId="1076"/>
          <ac:cxnSpMkLst>
            <pc:docMk/>
            <pc:sldMk cId="2357291658" sldId="1314"/>
            <ac:cxnSpMk id="32" creationId="{4956D4B9-6E7B-40CB-9E8D-5C9300345D57}"/>
          </ac:cxnSpMkLst>
        </pc:cxnChg>
        <pc:cxnChg chg="add mod">
          <ac:chgData name="Umar Lone" userId="f595d8b7-38d8-4368-969a-4ad494059bb7" providerId="ADAL" clId="{2CADBBDE-89D1-4AFC-B5BF-160A7DFE9771}" dt="2020-06-16T10:53:21.357" v="2876" actId="1076"/>
          <ac:cxnSpMkLst>
            <pc:docMk/>
            <pc:sldMk cId="2357291658" sldId="1314"/>
            <ac:cxnSpMk id="33" creationId="{E32D068F-6744-46CA-843C-A8E32337C4EF}"/>
          </ac:cxnSpMkLst>
        </pc:cxnChg>
        <pc:cxnChg chg="add mod">
          <ac:chgData name="Umar Lone" userId="f595d8b7-38d8-4368-969a-4ad494059bb7" providerId="ADAL" clId="{2CADBBDE-89D1-4AFC-B5BF-160A7DFE9771}" dt="2020-06-16T10:53:21.357" v="2876" actId="1076"/>
          <ac:cxnSpMkLst>
            <pc:docMk/>
            <pc:sldMk cId="2357291658" sldId="1314"/>
            <ac:cxnSpMk id="34" creationId="{79D22034-807E-4588-B3BE-440A762A7BC2}"/>
          </ac:cxnSpMkLst>
        </pc:cxnChg>
        <pc:cxnChg chg="add mod">
          <ac:chgData name="Umar Lone" userId="f595d8b7-38d8-4368-969a-4ad494059bb7" providerId="ADAL" clId="{2CADBBDE-89D1-4AFC-B5BF-160A7DFE9771}" dt="2020-06-16T10:53:21.357" v="2876" actId="1076"/>
          <ac:cxnSpMkLst>
            <pc:docMk/>
            <pc:sldMk cId="2357291658" sldId="1314"/>
            <ac:cxnSpMk id="35" creationId="{02E2CF8B-2355-48A5-9B90-D9368314037C}"/>
          </ac:cxnSpMkLst>
        </pc:cxnChg>
        <pc:cxnChg chg="add mod">
          <ac:chgData name="Umar Lone" userId="f595d8b7-38d8-4368-969a-4ad494059bb7" providerId="ADAL" clId="{2CADBBDE-89D1-4AFC-B5BF-160A7DFE9771}" dt="2020-06-16T10:53:21.357" v="2876" actId="1076"/>
          <ac:cxnSpMkLst>
            <pc:docMk/>
            <pc:sldMk cId="2357291658" sldId="1314"/>
            <ac:cxnSpMk id="36" creationId="{82C023D5-9FC0-4A39-8C1B-0EF2B63F628D}"/>
          </ac:cxnSpMkLst>
        </pc:cxnChg>
        <pc:cxnChg chg="add mod">
          <ac:chgData name="Umar Lone" userId="f595d8b7-38d8-4368-969a-4ad494059bb7" providerId="ADAL" clId="{2CADBBDE-89D1-4AFC-B5BF-160A7DFE9771}" dt="2020-06-16T10:53:21.357" v="2876" actId="1076"/>
          <ac:cxnSpMkLst>
            <pc:docMk/>
            <pc:sldMk cId="2357291658" sldId="1314"/>
            <ac:cxnSpMk id="38" creationId="{573AB1F8-C47E-430C-897F-CD89FC121518}"/>
          </ac:cxnSpMkLst>
        </pc:cxnChg>
      </pc:sldChg>
      <pc:sldChg chg="addSp delSp modSp add mod delAnim modAnim">
        <pc:chgData name="Umar Lone" userId="f595d8b7-38d8-4368-969a-4ad494059bb7" providerId="ADAL" clId="{2CADBBDE-89D1-4AFC-B5BF-160A7DFE9771}" dt="2020-06-18T10:17:23.388" v="3559" actId="1035"/>
        <pc:sldMkLst>
          <pc:docMk/>
          <pc:sldMk cId="4032194911" sldId="1315"/>
        </pc:sldMkLst>
        <pc:spChg chg="mod">
          <ac:chgData name="Umar Lone" userId="f595d8b7-38d8-4368-969a-4ad494059bb7" providerId="ADAL" clId="{2CADBBDE-89D1-4AFC-B5BF-160A7DFE9771}" dt="2020-06-18T05:42:37.293" v="3423" actId="165"/>
          <ac:spMkLst>
            <pc:docMk/>
            <pc:sldMk cId="4032194911" sldId="1315"/>
            <ac:spMk id="20" creationId="{744BD760-5D00-4D95-B70E-5DA61E97B6F8}"/>
          </ac:spMkLst>
        </pc:spChg>
        <pc:spChg chg="mod">
          <ac:chgData name="Umar Lone" userId="f595d8b7-38d8-4368-969a-4ad494059bb7" providerId="ADAL" clId="{2CADBBDE-89D1-4AFC-B5BF-160A7DFE9771}" dt="2020-06-18T05:42:37.293" v="3423" actId="165"/>
          <ac:spMkLst>
            <pc:docMk/>
            <pc:sldMk cId="4032194911" sldId="1315"/>
            <ac:spMk id="21" creationId="{F934CEBA-F848-4782-B0F7-54B551DA726A}"/>
          </ac:spMkLst>
        </pc:spChg>
        <pc:spChg chg="mod">
          <ac:chgData name="Umar Lone" userId="f595d8b7-38d8-4368-969a-4ad494059bb7" providerId="ADAL" clId="{2CADBBDE-89D1-4AFC-B5BF-160A7DFE9771}" dt="2020-06-18T05:51:15.664" v="3464" actId="404"/>
          <ac:spMkLst>
            <pc:docMk/>
            <pc:sldMk cId="4032194911" sldId="1315"/>
            <ac:spMk id="23" creationId="{28E23DE9-B9B0-4B70-8C0E-190225DBD7E0}"/>
          </ac:spMkLst>
        </pc:spChg>
        <pc:spChg chg="mod">
          <ac:chgData name="Umar Lone" userId="f595d8b7-38d8-4368-969a-4ad494059bb7" providerId="ADAL" clId="{2CADBBDE-89D1-4AFC-B5BF-160A7DFE9771}" dt="2020-06-18T05:51:15.664" v="3464" actId="404"/>
          <ac:spMkLst>
            <pc:docMk/>
            <pc:sldMk cId="4032194911" sldId="1315"/>
            <ac:spMk id="24" creationId="{B3F87024-A4E8-4576-88D0-56E86E6CB734}"/>
          </ac:spMkLst>
        </pc:spChg>
        <pc:spChg chg="mod">
          <ac:chgData name="Umar Lone" userId="f595d8b7-38d8-4368-969a-4ad494059bb7" providerId="ADAL" clId="{2CADBBDE-89D1-4AFC-B5BF-160A7DFE9771}" dt="2020-06-18T05:51:15.664" v="3464" actId="404"/>
          <ac:spMkLst>
            <pc:docMk/>
            <pc:sldMk cId="4032194911" sldId="1315"/>
            <ac:spMk id="29" creationId="{175F9312-BD10-438E-AF9D-16CB17790B01}"/>
          </ac:spMkLst>
        </pc:spChg>
        <pc:spChg chg="mod">
          <ac:chgData name="Umar Lone" userId="f595d8b7-38d8-4368-969a-4ad494059bb7" providerId="ADAL" clId="{2CADBBDE-89D1-4AFC-B5BF-160A7DFE9771}" dt="2020-06-18T05:51:15.664" v="3464" actId="404"/>
          <ac:spMkLst>
            <pc:docMk/>
            <pc:sldMk cId="4032194911" sldId="1315"/>
            <ac:spMk id="30" creationId="{39D0C57C-47F8-4B77-9005-88CA1A7F301C}"/>
          </ac:spMkLst>
        </pc:spChg>
        <pc:spChg chg="mod topLvl">
          <ac:chgData name="Umar Lone" userId="f595d8b7-38d8-4368-969a-4ad494059bb7" providerId="ADAL" clId="{2CADBBDE-89D1-4AFC-B5BF-160A7DFE9771}" dt="2020-06-18T05:58:01.478" v="3528" actId="1076"/>
          <ac:spMkLst>
            <pc:docMk/>
            <pc:sldMk cId="4032194911" sldId="1315"/>
            <ac:spMk id="31" creationId="{885589CE-BCA3-4090-98FF-22191E80E0D0}"/>
          </ac:spMkLst>
        </pc:spChg>
        <pc:spChg chg="mod">
          <ac:chgData name="Umar Lone" userId="f595d8b7-38d8-4368-969a-4ad494059bb7" providerId="ADAL" clId="{2CADBBDE-89D1-4AFC-B5BF-160A7DFE9771}" dt="2020-06-18T05:51:15.664" v="3464" actId="404"/>
          <ac:spMkLst>
            <pc:docMk/>
            <pc:sldMk cId="4032194911" sldId="1315"/>
            <ac:spMk id="40" creationId="{FE984721-EEC9-4F23-A470-4691A317BAE8}"/>
          </ac:spMkLst>
        </pc:spChg>
        <pc:spChg chg="mod">
          <ac:chgData name="Umar Lone" userId="f595d8b7-38d8-4368-969a-4ad494059bb7" providerId="ADAL" clId="{2CADBBDE-89D1-4AFC-B5BF-160A7DFE9771}" dt="2020-06-18T05:51:15.664" v="3464" actId="404"/>
          <ac:spMkLst>
            <pc:docMk/>
            <pc:sldMk cId="4032194911" sldId="1315"/>
            <ac:spMk id="41" creationId="{774ACDF2-06BE-4A83-9FC4-A367E1E667BC}"/>
          </ac:spMkLst>
        </pc:spChg>
        <pc:spChg chg="del">
          <ac:chgData name="Umar Lone" userId="f595d8b7-38d8-4368-969a-4ad494059bb7" providerId="ADAL" clId="{2CADBBDE-89D1-4AFC-B5BF-160A7DFE9771}" dt="2020-06-18T05:33:17.638" v="3385" actId="478"/>
          <ac:spMkLst>
            <pc:docMk/>
            <pc:sldMk cId="4032194911" sldId="1315"/>
            <ac:spMk id="42" creationId="{E203CBE0-A4CF-4745-A72F-195CA5FB4777}"/>
          </ac:spMkLst>
        </pc:spChg>
        <pc:spChg chg="del">
          <ac:chgData name="Umar Lone" userId="f595d8b7-38d8-4368-969a-4ad494059bb7" providerId="ADAL" clId="{2CADBBDE-89D1-4AFC-B5BF-160A7DFE9771}" dt="2020-06-18T05:33:15.915" v="3384" actId="478"/>
          <ac:spMkLst>
            <pc:docMk/>
            <pc:sldMk cId="4032194911" sldId="1315"/>
            <ac:spMk id="43" creationId="{B157CB98-355D-4815-9EC4-D8D6D96010F0}"/>
          </ac:spMkLst>
        </pc:spChg>
        <pc:spChg chg="del">
          <ac:chgData name="Umar Lone" userId="f595d8b7-38d8-4368-969a-4ad494059bb7" providerId="ADAL" clId="{2CADBBDE-89D1-4AFC-B5BF-160A7DFE9771}" dt="2020-06-18T05:33:19.727" v="3386" actId="478"/>
          <ac:spMkLst>
            <pc:docMk/>
            <pc:sldMk cId="4032194911" sldId="1315"/>
            <ac:spMk id="44" creationId="{0D8C0249-6580-4765-85EE-EB931665BD48}"/>
          </ac:spMkLst>
        </pc:spChg>
        <pc:spChg chg="mod">
          <ac:chgData name="Umar Lone" userId="f595d8b7-38d8-4368-969a-4ad494059bb7" providerId="ADAL" clId="{2CADBBDE-89D1-4AFC-B5BF-160A7DFE9771}" dt="2020-06-18T05:51:15.664" v="3464" actId="404"/>
          <ac:spMkLst>
            <pc:docMk/>
            <pc:sldMk cId="4032194911" sldId="1315"/>
            <ac:spMk id="45" creationId="{9E792857-0E76-4CFA-848A-913FBE05BC88}"/>
          </ac:spMkLst>
        </pc:spChg>
        <pc:spChg chg="mod">
          <ac:chgData name="Umar Lone" userId="f595d8b7-38d8-4368-969a-4ad494059bb7" providerId="ADAL" clId="{2CADBBDE-89D1-4AFC-B5BF-160A7DFE9771}" dt="2020-06-18T05:51:15.664" v="3464" actId="404"/>
          <ac:spMkLst>
            <pc:docMk/>
            <pc:sldMk cId="4032194911" sldId="1315"/>
            <ac:spMk id="46" creationId="{B16CD3B3-6F2F-4174-8EAC-B65EE00612E6}"/>
          </ac:spMkLst>
        </pc:spChg>
        <pc:spChg chg="mod">
          <ac:chgData name="Umar Lone" userId="f595d8b7-38d8-4368-969a-4ad494059bb7" providerId="ADAL" clId="{2CADBBDE-89D1-4AFC-B5BF-160A7DFE9771}" dt="2020-06-18T05:51:15.664" v="3464" actId="404"/>
          <ac:spMkLst>
            <pc:docMk/>
            <pc:sldMk cId="4032194911" sldId="1315"/>
            <ac:spMk id="50" creationId="{09EF5858-30AA-4323-BAE3-842F3D08225A}"/>
          </ac:spMkLst>
        </pc:spChg>
        <pc:spChg chg="mod">
          <ac:chgData name="Umar Lone" userId="f595d8b7-38d8-4368-969a-4ad494059bb7" providerId="ADAL" clId="{2CADBBDE-89D1-4AFC-B5BF-160A7DFE9771}" dt="2020-06-18T05:51:15.664" v="3464" actId="404"/>
          <ac:spMkLst>
            <pc:docMk/>
            <pc:sldMk cId="4032194911" sldId="1315"/>
            <ac:spMk id="51" creationId="{DBFC4890-AC3A-4B15-AFF1-7D414D42A5B8}"/>
          </ac:spMkLst>
        </pc:spChg>
        <pc:spChg chg="mod">
          <ac:chgData name="Umar Lone" userId="f595d8b7-38d8-4368-969a-4ad494059bb7" providerId="ADAL" clId="{2CADBBDE-89D1-4AFC-B5BF-160A7DFE9771}" dt="2020-06-18T05:51:15.664" v="3464" actId="404"/>
          <ac:spMkLst>
            <pc:docMk/>
            <pc:sldMk cId="4032194911" sldId="1315"/>
            <ac:spMk id="53" creationId="{563AF956-9BCE-405C-AB88-63F070F07CC1}"/>
          </ac:spMkLst>
        </pc:spChg>
        <pc:spChg chg="mod">
          <ac:chgData name="Umar Lone" userId="f595d8b7-38d8-4368-969a-4ad494059bb7" providerId="ADAL" clId="{2CADBBDE-89D1-4AFC-B5BF-160A7DFE9771}" dt="2020-06-18T05:51:15.664" v="3464" actId="404"/>
          <ac:spMkLst>
            <pc:docMk/>
            <pc:sldMk cId="4032194911" sldId="1315"/>
            <ac:spMk id="54" creationId="{337DFA55-070E-4294-A089-7290821D0F1D}"/>
          </ac:spMkLst>
        </pc:spChg>
        <pc:spChg chg="mod">
          <ac:chgData name="Umar Lone" userId="f595d8b7-38d8-4368-969a-4ad494059bb7" providerId="ADAL" clId="{2CADBBDE-89D1-4AFC-B5BF-160A7DFE9771}" dt="2020-06-18T05:53:55.252" v="3486" actId="20577"/>
          <ac:spMkLst>
            <pc:docMk/>
            <pc:sldMk cId="4032194911" sldId="1315"/>
            <ac:spMk id="59" creationId="{6A77B6CA-512B-4F4F-B48B-03C6A01D514C}"/>
          </ac:spMkLst>
        </pc:spChg>
        <pc:spChg chg="mod">
          <ac:chgData name="Umar Lone" userId="f595d8b7-38d8-4368-969a-4ad494059bb7" providerId="ADAL" clId="{2CADBBDE-89D1-4AFC-B5BF-160A7DFE9771}" dt="2020-06-18T05:53:17.636" v="3471" actId="571"/>
          <ac:spMkLst>
            <pc:docMk/>
            <pc:sldMk cId="4032194911" sldId="1315"/>
            <ac:spMk id="60" creationId="{A4376671-2169-4F1D-BCCE-E00F3038EB78}"/>
          </ac:spMkLst>
        </pc:spChg>
        <pc:spChg chg="mod">
          <ac:chgData name="Umar Lone" userId="f595d8b7-38d8-4368-969a-4ad494059bb7" providerId="ADAL" clId="{2CADBBDE-89D1-4AFC-B5BF-160A7DFE9771}" dt="2020-06-18T05:54:38.342" v="3504" actId="207"/>
          <ac:spMkLst>
            <pc:docMk/>
            <pc:sldMk cId="4032194911" sldId="1315"/>
            <ac:spMk id="63" creationId="{99443877-45DD-4E1A-8F5D-A42A27533349}"/>
          </ac:spMkLst>
        </pc:spChg>
        <pc:spChg chg="mod">
          <ac:chgData name="Umar Lone" userId="f595d8b7-38d8-4368-969a-4ad494059bb7" providerId="ADAL" clId="{2CADBBDE-89D1-4AFC-B5BF-160A7DFE9771}" dt="2020-06-18T05:54:02.285" v="3487" actId="571"/>
          <ac:spMkLst>
            <pc:docMk/>
            <pc:sldMk cId="4032194911" sldId="1315"/>
            <ac:spMk id="64" creationId="{99F9DFA5-6477-4895-A7D2-ECAD11030B03}"/>
          </ac:spMkLst>
        </pc:spChg>
        <pc:spChg chg="mod">
          <ac:chgData name="Umar Lone" userId="f595d8b7-38d8-4368-969a-4ad494059bb7" providerId="ADAL" clId="{2CADBBDE-89D1-4AFC-B5BF-160A7DFE9771}" dt="2020-06-18T05:54:42.972" v="3505" actId="207"/>
          <ac:spMkLst>
            <pc:docMk/>
            <pc:sldMk cId="4032194911" sldId="1315"/>
            <ac:spMk id="67" creationId="{4A2250A3-61CA-4A9C-B4DF-AAE38E170B97}"/>
          </ac:spMkLst>
        </pc:spChg>
        <pc:spChg chg="mod">
          <ac:chgData name="Umar Lone" userId="f595d8b7-38d8-4368-969a-4ad494059bb7" providerId="ADAL" clId="{2CADBBDE-89D1-4AFC-B5BF-160A7DFE9771}" dt="2020-06-18T05:54:09.981" v="3494" actId="571"/>
          <ac:spMkLst>
            <pc:docMk/>
            <pc:sldMk cId="4032194911" sldId="1315"/>
            <ac:spMk id="68" creationId="{9E305EFB-C73C-482A-9CDB-5735C724BB90}"/>
          </ac:spMkLst>
        </pc:spChg>
        <pc:grpChg chg="add del mod">
          <ac:chgData name="Umar Lone" userId="f595d8b7-38d8-4368-969a-4ad494059bb7" providerId="ADAL" clId="{2CADBBDE-89D1-4AFC-B5BF-160A7DFE9771}" dt="2020-06-18T05:42:37.293" v="3423" actId="165"/>
          <ac:grpSpMkLst>
            <pc:docMk/>
            <pc:sldMk cId="4032194911" sldId="1315"/>
            <ac:grpSpMk id="8" creationId="{CDD4021F-29F4-4270-A5AD-7AEFBE691D14}"/>
          </ac:grpSpMkLst>
        </pc:grpChg>
        <pc:grpChg chg="mod topLvl">
          <ac:chgData name="Umar Lone" userId="f595d8b7-38d8-4368-969a-4ad494059bb7" providerId="ADAL" clId="{2CADBBDE-89D1-4AFC-B5BF-160A7DFE9771}" dt="2020-06-18T10:17:23.388" v="3559" actId="1035"/>
          <ac:grpSpMkLst>
            <pc:docMk/>
            <pc:sldMk cId="4032194911" sldId="1315"/>
            <ac:grpSpMk id="19" creationId="{52772BF9-62F9-4427-8B02-1A00E9F07674}"/>
          </ac:grpSpMkLst>
        </pc:grpChg>
        <pc:grpChg chg="mod topLvl">
          <ac:chgData name="Umar Lone" userId="f595d8b7-38d8-4368-969a-4ad494059bb7" providerId="ADAL" clId="{2CADBBDE-89D1-4AFC-B5BF-160A7DFE9771}" dt="2020-06-18T05:58:01.478" v="3528" actId="1076"/>
          <ac:grpSpMkLst>
            <pc:docMk/>
            <pc:sldMk cId="4032194911" sldId="1315"/>
            <ac:grpSpMk id="22" creationId="{E782F199-AFF8-4DD1-8B04-D5F4C1799E49}"/>
          </ac:grpSpMkLst>
        </pc:grpChg>
        <pc:grpChg chg="mod topLvl">
          <ac:chgData name="Umar Lone" userId="f595d8b7-38d8-4368-969a-4ad494059bb7" providerId="ADAL" clId="{2CADBBDE-89D1-4AFC-B5BF-160A7DFE9771}" dt="2020-06-18T05:58:01.478" v="3528" actId="1076"/>
          <ac:grpSpMkLst>
            <pc:docMk/>
            <pc:sldMk cId="4032194911" sldId="1315"/>
            <ac:grpSpMk id="28" creationId="{697AD01D-21EF-4D6B-AA25-AFC663CEF016}"/>
          </ac:grpSpMkLst>
        </pc:grpChg>
        <pc:grpChg chg="add mod topLvl">
          <ac:chgData name="Umar Lone" userId="f595d8b7-38d8-4368-969a-4ad494059bb7" providerId="ADAL" clId="{2CADBBDE-89D1-4AFC-B5BF-160A7DFE9771}" dt="2020-06-18T05:58:01.478" v="3528" actId="1076"/>
          <ac:grpSpMkLst>
            <pc:docMk/>
            <pc:sldMk cId="4032194911" sldId="1315"/>
            <ac:grpSpMk id="37" creationId="{2F03E3AA-37FA-40D9-A1F3-D09F08AB6D3F}"/>
          </ac:grpSpMkLst>
        </pc:grpChg>
        <pc:grpChg chg="mod topLvl">
          <ac:chgData name="Umar Lone" userId="f595d8b7-38d8-4368-969a-4ad494059bb7" providerId="ADAL" clId="{2CADBBDE-89D1-4AFC-B5BF-160A7DFE9771}" dt="2020-06-18T05:58:01.478" v="3528" actId="1076"/>
          <ac:grpSpMkLst>
            <pc:docMk/>
            <pc:sldMk cId="4032194911" sldId="1315"/>
            <ac:grpSpMk id="39" creationId="{AF33AA9D-10DC-4190-9A7F-C8E02A906833}"/>
          </ac:grpSpMkLst>
        </pc:grpChg>
        <pc:grpChg chg="add mod">
          <ac:chgData name="Umar Lone" userId="f595d8b7-38d8-4368-969a-4ad494059bb7" providerId="ADAL" clId="{2CADBBDE-89D1-4AFC-B5BF-160A7DFE9771}" dt="2020-06-18T05:58:01.478" v="3528" actId="1076"/>
          <ac:grpSpMkLst>
            <pc:docMk/>
            <pc:sldMk cId="4032194911" sldId="1315"/>
            <ac:grpSpMk id="49" creationId="{66ED78A2-6AA7-490C-8049-BBF0F4BE268E}"/>
          </ac:grpSpMkLst>
        </pc:grpChg>
        <pc:grpChg chg="add mod">
          <ac:chgData name="Umar Lone" userId="f595d8b7-38d8-4368-969a-4ad494059bb7" providerId="ADAL" clId="{2CADBBDE-89D1-4AFC-B5BF-160A7DFE9771}" dt="2020-06-18T05:58:01.478" v="3528" actId="1076"/>
          <ac:grpSpMkLst>
            <pc:docMk/>
            <pc:sldMk cId="4032194911" sldId="1315"/>
            <ac:grpSpMk id="52" creationId="{DDB30F04-AA65-467B-B927-B32DBD38CC44}"/>
          </ac:grpSpMkLst>
        </pc:grpChg>
        <pc:grpChg chg="add mod">
          <ac:chgData name="Umar Lone" userId="f595d8b7-38d8-4368-969a-4ad494059bb7" providerId="ADAL" clId="{2CADBBDE-89D1-4AFC-B5BF-160A7DFE9771}" dt="2020-06-18T05:58:01.478" v="3528" actId="1076"/>
          <ac:grpSpMkLst>
            <pc:docMk/>
            <pc:sldMk cId="4032194911" sldId="1315"/>
            <ac:grpSpMk id="58" creationId="{C6E3C315-C516-4AC4-AB5E-AC86C2C4B040}"/>
          </ac:grpSpMkLst>
        </pc:grpChg>
        <pc:grpChg chg="add mod">
          <ac:chgData name="Umar Lone" userId="f595d8b7-38d8-4368-969a-4ad494059bb7" providerId="ADAL" clId="{2CADBBDE-89D1-4AFC-B5BF-160A7DFE9771}" dt="2020-06-18T05:58:01.478" v="3528" actId="1076"/>
          <ac:grpSpMkLst>
            <pc:docMk/>
            <pc:sldMk cId="4032194911" sldId="1315"/>
            <ac:grpSpMk id="62" creationId="{78A3265D-36A6-4AA3-BD7E-202EA4AE3A16}"/>
          </ac:grpSpMkLst>
        </pc:grpChg>
        <pc:grpChg chg="add mod">
          <ac:chgData name="Umar Lone" userId="f595d8b7-38d8-4368-969a-4ad494059bb7" providerId="ADAL" clId="{2CADBBDE-89D1-4AFC-B5BF-160A7DFE9771}" dt="2020-06-18T05:58:01.478" v="3528" actId="1076"/>
          <ac:grpSpMkLst>
            <pc:docMk/>
            <pc:sldMk cId="4032194911" sldId="1315"/>
            <ac:grpSpMk id="66" creationId="{6D8FD0CC-AD94-4264-AA7F-28C442CE16BF}"/>
          </ac:grpSpMkLst>
        </pc:grpChg>
        <pc:cxnChg chg="add mod topLvl">
          <ac:chgData name="Umar Lone" userId="f595d8b7-38d8-4368-969a-4ad494059bb7" providerId="ADAL" clId="{2CADBBDE-89D1-4AFC-B5BF-160A7DFE9771}" dt="2020-06-18T05:58:01.478" v="3528" actId="1076"/>
          <ac:cxnSpMkLst>
            <pc:docMk/>
            <pc:sldMk cId="4032194911" sldId="1315"/>
            <ac:cxnSpMk id="27" creationId="{56AD761C-3AFC-4F79-92DC-FB9D8F42B89A}"/>
          </ac:cxnSpMkLst>
        </pc:cxnChg>
        <pc:cxnChg chg="mod topLvl">
          <ac:chgData name="Umar Lone" userId="f595d8b7-38d8-4368-969a-4ad494059bb7" providerId="ADAL" clId="{2CADBBDE-89D1-4AFC-B5BF-160A7DFE9771}" dt="2020-06-18T05:58:01.478" v="3528" actId="1076"/>
          <ac:cxnSpMkLst>
            <pc:docMk/>
            <pc:sldMk cId="4032194911" sldId="1315"/>
            <ac:cxnSpMk id="32" creationId="{4956D4B9-6E7B-40CB-9E8D-5C9300345D57}"/>
          </ac:cxnSpMkLst>
        </pc:cxnChg>
        <pc:cxnChg chg="mod topLvl">
          <ac:chgData name="Umar Lone" userId="f595d8b7-38d8-4368-969a-4ad494059bb7" providerId="ADAL" clId="{2CADBBDE-89D1-4AFC-B5BF-160A7DFE9771}" dt="2020-06-18T05:58:01.478" v="3528" actId="1076"/>
          <ac:cxnSpMkLst>
            <pc:docMk/>
            <pc:sldMk cId="4032194911" sldId="1315"/>
            <ac:cxnSpMk id="33" creationId="{E32D068F-6744-46CA-843C-A8E32337C4EF}"/>
          </ac:cxnSpMkLst>
        </pc:cxnChg>
        <pc:cxnChg chg="mod topLvl">
          <ac:chgData name="Umar Lone" userId="f595d8b7-38d8-4368-969a-4ad494059bb7" providerId="ADAL" clId="{2CADBBDE-89D1-4AFC-B5BF-160A7DFE9771}" dt="2020-06-18T05:58:01.478" v="3528" actId="1076"/>
          <ac:cxnSpMkLst>
            <pc:docMk/>
            <pc:sldMk cId="4032194911" sldId="1315"/>
            <ac:cxnSpMk id="34" creationId="{79D22034-807E-4588-B3BE-440A762A7BC2}"/>
          </ac:cxnSpMkLst>
        </pc:cxnChg>
        <pc:cxnChg chg="mod topLvl">
          <ac:chgData name="Umar Lone" userId="f595d8b7-38d8-4368-969a-4ad494059bb7" providerId="ADAL" clId="{2CADBBDE-89D1-4AFC-B5BF-160A7DFE9771}" dt="2020-06-18T05:58:01.478" v="3528" actId="1076"/>
          <ac:cxnSpMkLst>
            <pc:docMk/>
            <pc:sldMk cId="4032194911" sldId="1315"/>
            <ac:cxnSpMk id="35" creationId="{02E2CF8B-2355-48A5-9B90-D9368314037C}"/>
          </ac:cxnSpMkLst>
        </pc:cxnChg>
        <pc:cxnChg chg="mod topLvl">
          <ac:chgData name="Umar Lone" userId="f595d8b7-38d8-4368-969a-4ad494059bb7" providerId="ADAL" clId="{2CADBBDE-89D1-4AFC-B5BF-160A7DFE9771}" dt="2020-06-18T05:58:01.478" v="3528" actId="1076"/>
          <ac:cxnSpMkLst>
            <pc:docMk/>
            <pc:sldMk cId="4032194911" sldId="1315"/>
            <ac:cxnSpMk id="36" creationId="{82C023D5-9FC0-4A39-8C1B-0EF2B63F628D}"/>
          </ac:cxnSpMkLst>
        </pc:cxnChg>
        <pc:cxnChg chg="mod topLvl">
          <ac:chgData name="Umar Lone" userId="f595d8b7-38d8-4368-969a-4ad494059bb7" providerId="ADAL" clId="{2CADBBDE-89D1-4AFC-B5BF-160A7DFE9771}" dt="2020-06-18T05:58:01.478" v="3528" actId="1076"/>
          <ac:cxnSpMkLst>
            <pc:docMk/>
            <pc:sldMk cId="4032194911" sldId="1315"/>
            <ac:cxnSpMk id="38" creationId="{573AB1F8-C47E-430C-897F-CD89FC121518}"/>
          </ac:cxnSpMkLst>
        </pc:cxnChg>
        <pc:cxnChg chg="add mod">
          <ac:chgData name="Umar Lone" userId="f595d8b7-38d8-4368-969a-4ad494059bb7" providerId="ADAL" clId="{2CADBBDE-89D1-4AFC-B5BF-160A7DFE9771}" dt="2020-06-18T05:58:01.478" v="3528" actId="1076"/>
          <ac:cxnSpMkLst>
            <pc:docMk/>
            <pc:sldMk cId="4032194911" sldId="1315"/>
            <ac:cxnSpMk id="47" creationId="{D308DEB7-9EF3-4593-A1DF-236E3788EE66}"/>
          </ac:cxnSpMkLst>
        </pc:cxnChg>
        <pc:cxnChg chg="add mod">
          <ac:chgData name="Umar Lone" userId="f595d8b7-38d8-4368-969a-4ad494059bb7" providerId="ADAL" clId="{2CADBBDE-89D1-4AFC-B5BF-160A7DFE9771}" dt="2020-06-18T05:58:01.478" v="3528" actId="1076"/>
          <ac:cxnSpMkLst>
            <pc:docMk/>
            <pc:sldMk cId="4032194911" sldId="1315"/>
            <ac:cxnSpMk id="48" creationId="{AEE9DF4C-E986-46E4-A00F-604A8855BC9F}"/>
          </ac:cxnSpMkLst>
        </pc:cxnChg>
        <pc:cxnChg chg="add mod">
          <ac:chgData name="Umar Lone" userId="f595d8b7-38d8-4368-969a-4ad494059bb7" providerId="ADAL" clId="{2CADBBDE-89D1-4AFC-B5BF-160A7DFE9771}" dt="2020-06-18T05:58:01.478" v="3528" actId="1076"/>
          <ac:cxnSpMkLst>
            <pc:docMk/>
            <pc:sldMk cId="4032194911" sldId="1315"/>
            <ac:cxnSpMk id="55" creationId="{BCC21153-54E0-4CCE-8ECB-AA2434991EE5}"/>
          </ac:cxnSpMkLst>
        </pc:cxnChg>
        <pc:cxnChg chg="add mod">
          <ac:chgData name="Umar Lone" userId="f595d8b7-38d8-4368-969a-4ad494059bb7" providerId="ADAL" clId="{2CADBBDE-89D1-4AFC-B5BF-160A7DFE9771}" dt="2020-06-18T05:58:01.478" v="3528" actId="1076"/>
          <ac:cxnSpMkLst>
            <pc:docMk/>
            <pc:sldMk cId="4032194911" sldId="1315"/>
            <ac:cxnSpMk id="56" creationId="{F99FB31D-1A46-4FA9-8F3B-58CADB4271A6}"/>
          </ac:cxnSpMkLst>
        </pc:cxnChg>
        <pc:cxnChg chg="add del mod">
          <ac:chgData name="Umar Lone" userId="f595d8b7-38d8-4368-969a-4ad494059bb7" providerId="ADAL" clId="{2CADBBDE-89D1-4AFC-B5BF-160A7DFE9771}" dt="2020-06-18T05:53:20.439" v="3472" actId="478"/>
          <ac:cxnSpMkLst>
            <pc:docMk/>
            <pc:sldMk cId="4032194911" sldId="1315"/>
            <ac:cxnSpMk id="57" creationId="{F29085FF-3BA3-4185-99DE-FAFBCE782DB4}"/>
          </ac:cxnSpMkLst>
        </pc:cxnChg>
        <pc:cxnChg chg="add mod">
          <ac:chgData name="Umar Lone" userId="f595d8b7-38d8-4368-969a-4ad494059bb7" providerId="ADAL" clId="{2CADBBDE-89D1-4AFC-B5BF-160A7DFE9771}" dt="2020-06-18T05:58:01.478" v="3528" actId="1076"/>
          <ac:cxnSpMkLst>
            <pc:docMk/>
            <pc:sldMk cId="4032194911" sldId="1315"/>
            <ac:cxnSpMk id="61" creationId="{260034F4-D0BA-4304-9119-C6B1609B393A}"/>
          </ac:cxnSpMkLst>
        </pc:cxnChg>
        <pc:cxnChg chg="add mod">
          <ac:chgData name="Umar Lone" userId="f595d8b7-38d8-4368-969a-4ad494059bb7" providerId="ADAL" clId="{2CADBBDE-89D1-4AFC-B5BF-160A7DFE9771}" dt="2020-06-18T05:58:01.478" v="3528" actId="1076"/>
          <ac:cxnSpMkLst>
            <pc:docMk/>
            <pc:sldMk cId="4032194911" sldId="1315"/>
            <ac:cxnSpMk id="65" creationId="{835E7B44-995A-4C03-B823-D3C1E3D86842}"/>
          </ac:cxnSpMkLst>
        </pc:cxnChg>
        <pc:cxnChg chg="add mod">
          <ac:chgData name="Umar Lone" userId="f595d8b7-38d8-4368-969a-4ad494059bb7" providerId="ADAL" clId="{2CADBBDE-89D1-4AFC-B5BF-160A7DFE9771}" dt="2020-06-18T05:58:01.478" v="3528" actId="1076"/>
          <ac:cxnSpMkLst>
            <pc:docMk/>
            <pc:sldMk cId="4032194911" sldId="1315"/>
            <ac:cxnSpMk id="69" creationId="{11E789DA-93A4-4820-8227-DFB34E5C287B}"/>
          </ac:cxnSpMkLst>
        </pc:cxnChg>
        <pc:cxnChg chg="add mod">
          <ac:chgData name="Umar Lone" userId="f595d8b7-38d8-4368-969a-4ad494059bb7" providerId="ADAL" clId="{2CADBBDE-89D1-4AFC-B5BF-160A7DFE9771}" dt="2020-06-18T05:58:01.478" v="3528" actId="1076"/>
          <ac:cxnSpMkLst>
            <pc:docMk/>
            <pc:sldMk cId="4032194911" sldId="1315"/>
            <ac:cxnSpMk id="70" creationId="{8E22E3A6-1CBA-47E6-8650-8E9495017261}"/>
          </ac:cxnSpMkLst>
        </pc:cxnChg>
        <pc:cxnChg chg="add mod">
          <ac:chgData name="Umar Lone" userId="f595d8b7-38d8-4368-969a-4ad494059bb7" providerId="ADAL" clId="{2CADBBDE-89D1-4AFC-B5BF-160A7DFE9771}" dt="2020-06-18T05:58:01.478" v="3528" actId="1076"/>
          <ac:cxnSpMkLst>
            <pc:docMk/>
            <pc:sldMk cId="4032194911" sldId="1315"/>
            <ac:cxnSpMk id="71" creationId="{CE2D156D-4C32-4B18-BE3D-E98A718337AF}"/>
          </ac:cxnSpMkLst>
        </pc:cxnChg>
      </pc:sldChg>
      <pc:sldChg chg="addSp delSp modSp add mod delAnim modAnim">
        <pc:chgData name="Umar Lone" userId="f595d8b7-38d8-4368-969a-4ad494059bb7" providerId="ADAL" clId="{2CADBBDE-89D1-4AFC-B5BF-160A7DFE9771}" dt="2020-06-18T10:36:02.412" v="3619"/>
        <pc:sldMkLst>
          <pc:docMk/>
          <pc:sldMk cId="1296788005" sldId="1316"/>
        </pc:sldMkLst>
        <pc:spChg chg="mod">
          <ac:chgData name="Umar Lone" userId="f595d8b7-38d8-4368-969a-4ad494059bb7" providerId="ADAL" clId="{2CADBBDE-89D1-4AFC-B5BF-160A7DFE9771}" dt="2020-06-18T10:34:23.093" v="3606" actId="207"/>
          <ac:spMkLst>
            <pc:docMk/>
            <pc:sldMk cId="1296788005" sldId="1316"/>
            <ac:spMk id="72" creationId="{3D0AEC3D-5448-439B-B2E8-5CEDC9DFE78D}"/>
          </ac:spMkLst>
        </pc:spChg>
        <pc:spChg chg="mod">
          <ac:chgData name="Umar Lone" userId="f595d8b7-38d8-4368-969a-4ad494059bb7" providerId="ADAL" clId="{2CADBBDE-89D1-4AFC-B5BF-160A7DFE9771}" dt="2020-06-18T10:32:32.621" v="3561" actId="571"/>
          <ac:spMkLst>
            <pc:docMk/>
            <pc:sldMk cId="1296788005" sldId="1316"/>
            <ac:spMk id="73" creationId="{A0728D70-4FC2-44DB-A79C-39E2D06628F4}"/>
          </ac:spMkLst>
        </pc:spChg>
        <pc:spChg chg="mod">
          <ac:chgData name="Umar Lone" userId="f595d8b7-38d8-4368-969a-4ad494059bb7" providerId="ADAL" clId="{2CADBBDE-89D1-4AFC-B5BF-160A7DFE9771}" dt="2020-06-18T10:34:46.098" v="3608" actId="207"/>
          <ac:spMkLst>
            <pc:docMk/>
            <pc:sldMk cId="1296788005" sldId="1316"/>
            <ac:spMk id="75" creationId="{A50597B1-2454-49EA-85DF-6897D45FBA7E}"/>
          </ac:spMkLst>
        </pc:spChg>
        <pc:spChg chg="mod">
          <ac:chgData name="Umar Lone" userId="f595d8b7-38d8-4368-969a-4ad494059bb7" providerId="ADAL" clId="{2CADBBDE-89D1-4AFC-B5BF-160A7DFE9771}" dt="2020-06-18T10:33:08.955" v="3583" actId="571"/>
          <ac:spMkLst>
            <pc:docMk/>
            <pc:sldMk cId="1296788005" sldId="1316"/>
            <ac:spMk id="76" creationId="{9944A9E7-E6AB-4F8D-AD20-4C576FDC359A}"/>
          </ac:spMkLst>
        </pc:spChg>
        <pc:spChg chg="mod">
          <ac:chgData name="Umar Lone" userId="f595d8b7-38d8-4368-969a-4ad494059bb7" providerId="ADAL" clId="{2CADBBDE-89D1-4AFC-B5BF-160A7DFE9771}" dt="2020-06-18T10:34:32.711" v="3607" actId="207"/>
          <ac:spMkLst>
            <pc:docMk/>
            <pc:sldMk cId="1296788005" sldId="1316"/>
            <ac:spMk id="78" creationId="{FF932EC7-5E5D-492F-9C8F-C7B125E669BA}"/>
          </ac:spMkLst>
        </pc:spChg>
        <pc:spChg chg="mod">
          <ac:chgData name="Umar Lone" userId="f595d8b7-38d8-4368-969a-4ad494059bb7" providerId="ADAL" clId="{2CADBBDE-89D1-4AFC-B5BF-160A7DFE9771}" dt="2020-06-18T10:33:08.955" v="3583" actId="571"/>
          <ac:spMkLst>
            <pc:docMk/>
            <pc:sldMk cId="1296788005" sldId="1316"/>
            <ac:spMk id="79" creationId="{262623A6-CFFB-4071-B987-4D309482EEB8}"/>
          </ac:spMkLst>
        </pc:spChg>
        <pc:spChg chg="add mod">
          <ac:chgData name="Umar Lone" userId="f595d8b7-38d8-4368-969a-4ad494059bb7" providerId="ADAL" clId="{2CADBBDE-89D1-4AFC-B5BF-160A7DFE9771}" dt="2020-06-18T10:33:08.955" v="3583" actId="571"/>
          <ac:spMkLst>
            <pc:docMk/>
            <pc:sldMk cId="1296788005" sldId="1316"/>
            <ac:spMk id="80" creationId="{258EFA1B-7B7E-4888-B74C-734646364096}"/>
          </ac:spMkLst>
        </pc:spChg>
        <pc:spChg chg="add mod">
          <ac:chgData name="Umar Lone" userId="f595d8b7-38d8-4368-969a-4ad494059bb7" providerId="ADAL" clId="{2CADBBDE-89D1-4AFC-B5BF-160A7DFE9771}" dt="2020-06-18T10:35:31.840" v="3612" actId="14100"/>
          <ac:spMkLst>
            <pc:docMk/>
            <pc:sldMk cId="1296788005" sldId="1316"/>
            <ac:spMk id="88" creationId="{7283DDC5-D981-447B-8BC4-0EE34036BA7B}"/>
          </ac:spMkLst>
        </pc:spChg>
        <pc:grpChg chg="del">
          <ac:chgData name="Umar Lone" userId="f595d8b7-38d8-4368-969a-4ad494059bb7" providerId="ADAL" clId="{2CADBBDE-89D1-4AFC-B5BF-160A7DFE9771}" dt="2020-06-18T10:32:49.090" v="3580" actId="478"/>
          <ac:grpSpMkLst>
            <pc:docMk/>
            <pc:sldMk cId="1296788005" sldId="1316"/>
            <ac:grpSpMk id="37" creationId="{2F03E3AA-37FA-40D9-A1F3-D09F08AB6D3F}"/>
          </ac:grpSpMkLst>
        </pc:grpChg>
        <pc:grpChg chg="del">
          <ac:chgData name="Umar Lone" userId="f595d8b7-38d8-4368-969a-4ad494059bb7" providerId="ADAL" clId="{2CADBBDE-89D1-4AFC-B5BF-160A7DFE9771}" dt="2020-06-18T10:32:49.090" v="3580" actId="478"/>
          <ac:grpSpMkLst>
            <pc:docMk/>
            <pc:sldMk cId="1296788005" sldId="1316"/>
            <ac:grpSpMk id="39" creationId="{AF33AA9D-10DC-4190-9A7F-C8E02A906833}"/>
          </ac:grpSpMkLst>
        </pc:grpChg>
        <pc:grpChg chg="del">
          <ac:chgData name="Umar Lone" userId="f595d8b7-38d8-4368-969a-4ad494059bb7" providerId="ADAL" clId="{2CADBBDE-89D1-4AFC-B5BF-160A7DFE9771}" dt="2020-06-18T10:32:49.090" v="3580" actId="478"/>
          <ac:grpSpMkLst>
            <pc:docMk/>
            <pc:sldMk cId="1296788005" sldId="1316"/>
            <ac:grpSpMk id="52" creationId="{DDB30F04-AA65-467B-B927-B32DBD38CC44}"/>
          </ac:grpSpMkLst>
        </pc:grpChg>
        <pc:grpChg chg="add mod">
          <ac:chgData name="Umar Lone" userId="f595d8b7-38d8-4368-969a-4ad494059bb7" providerId="ADAL" clId="{2CADBBDE-89D1-4AFC-B5BF-160A7DFE9771}" dt="2020-06-18T10:32:32.621" v="3561" actId="571"/>
          <ac:grpSpMkLst>
            <pc:docMk/>
            <pc:sldMk cId="1296788005" sldId="1316"/>
            <ac:grpSpMk id="57" creationId="{3034B1F9-CEB4-496F-BDB2-A7BB3F9FB92D}"/>
          </ac:grpSpMkLst>
        </pc:grpChg>
        <pc:grpChg chg="del">
          <ac:chgData name="Umar Lone" userId="f595d8b7-38d8-4368-969a-4ad494059bb7" providerId="ADAL" clId="{2CADBBDE-89D1-4AFC-B5BF-160A7DFE9771}" dt="2020-06-18T10:32:42.066" v="3578" actId="478"/>
          <ac:grpSpMkLst>
            <pc:docMk/>
            <pc:sldMk cId="1296788005" sldId="1316"/>
            <ac:grpSpMk id="58" creationId="{C6E3C315-C516-4AC4-AB5E-AC86C2C4B040}"/>
          </ac:grpSpMkLst>
        </pc:grpChg>
        <pc:grpChg chg="del">
          <ac:chgData name="Umar Lone" userId="f595d8b7-38d8-4368-969a-4ad494059bb7" providerId="ADAL" clId="{2CADBBDE-89D1-4AFC-B5BF-160A7DFE9771}" dt="2020-06-18T10:32:42.066" v="3578" actId="478"/>
          <ac:grpSpMkLst>
            <pc:docMk/>
            <pc:sldMk cId="1296788005" sldId="1316"/>
            <ac:grpSpMk id="62" creationId="{78A3265D-36A6-4AA3-BD7E-202EA4AE3A16}"/>
          </ac:grpSpMkLst>
        </pc:grpChg>
        <pc:grpChg chg="del">
          <ac:chgData name="Umar Lone" userId="f595d8b7-38d8-4368-969a-4ad494059bb7" providerId="ADAL" clId="{2CADBBDE-89D1-4AFC-B5BF-160A7DFE9771}" dt="2020-06-18T10:32:42.066" v="3578" actId="478"/>
          <ac:grpSpMkLst>
            <pc:docMk/>
            <pc:sldMk cId="1296788005" sldId="1316"/>
            <ac:grpSpMk id="66" creationId="{6D8FD0CC-AD94-4264-AA7F-28C442CE16BF}"/>
          </ac:grpSpMkLst>
        </pc:grpChg>
        <pc:grpChg chg="add mod">
          <ac:chgData name="Umar Lone" userId="f595d8b7-38d8-4368-969a-4ad494059bb7" providerId="ADAL" clId="{2CADBBDE-89D1-4AFC-B5BF-160A7DFE9771}" dt="2020-06-18T10:33:36.038" v="3591" actId="1076"/>
          <ac:grpSpMkLst>
            <pc:docMk/>
            <pc:sldMk cId="1296788005" sldId="1316"/>
            <ac:grpSpMk id="74" creationId="{3254CC28-0FB6-4B38-870E-0675EB4BEC50}"/>
          </ac:grpSpMkLst>
        </pc:grpChg>
        <pc:grpChg chg="add mod">
          <ac:chgData name="Umar Lone" userId="f595d8b7-38d8-4368-969a-4ad494059bb7" providerId="ADAL" clId="{2CADBBDE-89D1-4AFC-B5BF-160A7DFE9771}" dt="2020-06-18T10:33:41.974" v="3592" actId="1076"/>
          <ac:grpSpMkLst>
            <pc:docMk/>
            <pc:sldMk cId="1296788005" sldId="1316"/>
            <ac:grpSpMk id="77" creationId="{CFEA85D5-73B7-4A57-A519-477CCF0D5C7D}"/>
          </ac:grpSpMkLst>
        </pc:grpChg>
        <pc:cxnChg chg="del mod">
          <ac:chgData name="Umar Lone" userId="f595d8b7-38d8-4368-969a-4ad494059bb7" providerId="ADAL" clId="{2CADBBDE-89D1-4AFC-B5BF-160A7DFE9771}" dt="2020-06-18T10:32:49.090" v="3580" actId="478"/>
          <ac:cxnSpMkLst>
            <pc:docMk/>
            <pc:sldMk cId="1296788005" sldId="1316"/>
            <ac:cxnSpMk id="27" creationId="{56AD761C-3AFC-4F79-92DC-FB9D8F42B89A}"/>
          </ac:cxnSpMkLst>
        </pc:cxnChg>
        <pc:cxnChg chg="del mod">
          <ac:chgData name="Umar Lone" userId="f595d8b7-38d8-4368-969a-4ad494059bb7" providerId="ADAL" clId="{2CADBBDE-89D1-4AFC-B5BF-160A7DFE9771}" dt="2020-06-18T10:32:49.090" v="3580" actId="478"/>
          <ac:cxnSpMkLst>
            <pc:docMk/>
            <pc:sldMk cId="1296788005" sldId="1316"/>
            <ac:cxnSpMk id="35" creationId="{02E2CF8B-2355-48A5-9B90-D9368314037C}"/>
          </ac:cxnSpMkLst>
        </pc:cxnChg>
        <pc:cxnChg chg="del mod">
          <ac:chgData name="Umar Lone" userId="f595d8b7-38d8-4368-969a-4ad494059bb7" providerId="ADAL" clId="{2CADBBDE-89D1-4AFC-B5BF-160A7DFE9771}" dt="2020-06-18T10:33:01.408" v="3582" actId="478"/>
          <ac:cxnSpMkLst>
            <pc:docMk/>
            <pc:sldMk cId="1296788005" sldId="1316"/>
            <ac:cxnSpMk id="47" creationId="{D308DEB7-9EF3-4593-A1DF-236E3788EE66}"/>
          </ac:cxnSpMkLst>
        </pc:cxnChg>
        <pc:cxnChg chg="del">
          <ac:chgData name="Umar Lone" userId="f595d8b7-38d8-4368-969a-4ad494059bb7" providerId="ADAL" clId="{2CADBBDE-89D1-4AFC-B5BF-160A7DFE9771}" dt="2020-06-18T10:32:46.974" v="3579" actId="478"/>
          <ac:cxnSpMkLst>
            <pc:docMk/>
            <pc:sldMk cId="1296788005" sldId="1316"/>
            <ac:cxnSpMk id="48" creationId="{AEE9DF4C-E986-46E4-A00F-604A8855BC9F}"/>
          </ac:cxnSpMkLst>
        </pc:cxnChg>
        <pc:cxnChg chg="del mod">
          <ac:chgData name="Umar Lone" userId="f595d8b7-38d8-4368-969a-4ad494059bb7" providerId="ADAL" clId="{2CADBBDE-89D1-4AFC-B5BF-160A7DFE9771}" dt="2020-06-18T10:32:49.090" v="3580" actId="478"/>
          <ac:cxnSpMkLst>
            <pc:docMk/>
            <pc:sldMk cId="1296788005" sldId="1316"/>
            <ac:cxnSpMk id="55" creationId="{BCC21153-54E0-4CCE-8ECB-AA2434991EE5}"/>
          </ac:cxnSpMkLst>
        </pc:cxnChg>
        <pc:cxnChg chg="del">
          <ac:chgData name="Umar Lone" userId="f595d8b7-38d8-4368-969a-4ad494059bb7" providerId="ADAL" clId="{2CADBBDE-89D1-4AFC-B5BF-160A7DFE9771}" dt="2020-06-18T10:32:42.066" v="3578" actId="478"/>
          <ac:cxnSpMkLst>
            <pc:docMk/>
            <pc:sldMk cId="1296788005" sldId="1316"/>
            <ac:cxnSpMk id="61" creationId="{260034F4-D0BA-4304-9119-C6B1609B393A}"/>
          </ac:cxnSpMkLst>
        </pc:cxnChg>
        <pc:cxnChg chg="del">
          <ac:chgData name="Umar Lone" userId="f595d8b7-38d8-4368-969a-4ad494059bb7" providerId="ADAL" clId="{2CADBBDE-89D1-4AFC-B5BF-160A7DFE9771}" dt="2020-06-18T10:32:42.066" v="3578" actId="478"/>
          <ac:cxnSpMkLst>
            <pc:docMk/>
            <pc:sldMk cId="1296788005" sldId="1316"/>
            <ac:cxnSpMk id="65" creationId="{835E7B44-995A-4C03-B823-D3C1E3D86842}"/>
          </ac:cxnSpMkLst>
        </pc:cxnChg>
        <pc:cxnChg chg="del">
          <ac:chgData name="Umar Lone" userId="f595d8b7-38d8-4368-969a-4ad494059bb7" providerId="ADAL" clId="{2CADBBDE-89D1-4AFC-B5BF-160A7DFE9771}" dt="2020-06-18T10:32:42.066" v="3578" actId="478"/>
          <ac:cxnSpMkLst>
            <pc:docMk/>
            <pc:sldMk cId="1296788005" sldId="1316"/>
            <ac:cxnSpMk id="69" creationId="{11E789DA-93A4-4820-8227-DFB34E5C287B}"/>
          </ac:cxnSpMkLst>
        </pc:cxnChg>
        <pc:cxnChg chg="del">
          <ac:chgData name="Umar Lone" userId="f595d8b7-38d8-4368-969a-4ad494059bb7" providerId="ADAL" clId="{2CADBBDE-89D1-4AFC-B5BF-160A7DFE9771}" dt="2020-06-18T10:32:49.090" v="3580" actId="478"/>
          <ac:cxnSpMkLst>
            <pc:docMk/>
            <pc:sldMk cId="1296788005" sldId="1316"/>
            <ac:cxnSpMk id="70" creationId="{8E22E3A6-1CBA-47E6-8650-8E9495017261}"/>
          </ac:cxnSpMkLst>
        </pc:cxnChg>
        <pc:cxnChg chg="del">
          <ac:chgData name="Umar Lone" userId="f595d8b7-38d8-4368-969a-4ad494059bb7" providerId="ADAL" clId="{2CADBBDE-89D1-4AFC-B5BF-160A7DFE9771}" dt="2020-06-18T10:32:42.066" v="3578" actId="478"/>
          <ac:cxnSpMkLst>
            <pc:docMk/>
            <pc:sldMk cId="1296788005" sldId="1316"/>
            <ac:cxnSpMk id="71" creationId="{CE2D156D-4C32-4B18-BE3D-E98A718337AF}"/>
          </ac:cxnSpMkLst>
        </pc:cxnChg>
        <pc:cxnChg chg="add mod">
          <ac:chgData name="Umar Lone" userId="f595d8b7-38d8-4368-969a-4ad494059bb7" providerId="ADAL" clId="{2CADBBDE-89D1-4AFC-B5BF-160A7DFE9771}" dt="2020-06-18T10:33:08.955" v="3583" actId="571"/>
          <ac:cxnSpMkLst>
            <pc:docMk/>
            <pc:sldMk cId="1296788005" sldId="1316"/>
            <ac:cxnSpMk id="81" creationId="{4E165D86-C04C-47C1-B7F5-5247D37541B7}"/>
          </ac:cxnSpMkLst>
        </pc:cxnChg>
        <pc:cxnChg chg="add mod">
          <ac:chgData name="Umar Lone" userId="f595d8b7-38d8-4368-969a-4ad494059bb7" providerId="ADAL" clId="{2CADBBDE-89D1-4AFC-B5BF-160A7DFE9771}" dt="2020-06-18T10:33:51.791" v="3595" actId="14100"/>
          <ac:cxnSpMkLst>
            <pc:docMk/>
            <pc:sldMk cId="1296788005" sldId="1316"/>
            <ac:cxnSpMk id="82" creationId="{53E7F15E-BFFF-4C75-A0C3-FEF416E0F814}"/>
          </ac:cxnSpMkLst>
        </pc:cxnChg>
        <pc:cxnChg chg="add mod">
          <ac:chgData name="Umar Lone" userId="f595d8b7-38d8-4368-969a-4ad494059bb7" providerId="ADAL" clId="{2CADBBDE-89D1-4AFC-B5BF-160A7DFE9771}" dt="2020-06-18T10:33:41.974" v="3592" actId="1076"/>
          <ac:cxnSpMkLst>
            <pc:docMk/>
            <pc:sldMk cId="1296788005" sldId="1316"/>
            <ac:cxnSpMk id="83" creationId="{73262087-E431-43A4-9AD7-394F085D21C2}"/>
          </ac:cxnSpMkLst>
        </pc:cxnChg>
        <pc:cxnChg chg="add mod">
          <ac:chgData name="Umar Lone" userId="f595d8b7-38d8-4368-969a-4ad494059bb7" providerId="ADAL" clId="{2CADBBDE-89D1-4AFC-B5BF-160A7DFE9771}" dt="2020-06-18T10:33:45.481" v="3593" actId="14100"/>
          <ac:cxnSpMkLst>
            <pc:docMk/>
            <pc:sldMk cId="1296788005" sldId="1316"/>
            <ac:cxnSpMk id="84" creationId="{5D51F509-EB6B-41E6-9DB2-0E875D6A4B44}"/>
          </ac:cxnSpMkLst>
        </pc:cxnChg>
        <pc:cxnChg chg="add mod">
          <ac:chgData name="Umar Lone" userId="f595d8b7-38d8-4368-969a-4ad494059bb7" providerId="ADAL" clId="{2CADBBDE-89D1-4AFC-B5BF-160A7DFE9771}" dt="2020-06-18T10:33:08.955" v="3583" actId="571"/>
          <ac:cxnSpMkLst>
            <pc:docMk/>
            <pc:sldMk cId="1296788005" sldId="1316"/>
            <ac:cxnSpMk id="85" creationId="{4D268EE9-8FB1-4D73-A22F-6E15385A35A6}"/>
          </ac:cxnSpMkLst>
        </pc:cxnChg>
        <pc:cxnChg chg="add del mod">
          <ac:chgData name="Umar Lone" userId="f595d8b7-38d8-4368-969a-4ad494059bb7" providerId="ADAL" clId="{2CADBBDE-89D1-4AFC-B5BF-160A7DFE9771}" dt="2020-06-18T10:33:18.546" v="3587" actId="478"/>
          <ac:cxnSpMkLst>
            <pc:docMk/>
            <pc:sldMk cId="1296788005" sldId="1316"/>
            <ac:cxnSpMk id="86" creationId="{B7399E81-3131-48B6-8185-F0E5C78013B5}"/>
          </ac:cxnSpMkLst>
        </pc:cxnChg>
        <pc:cxnChg chg="add mod">
          <ac:chgData name="Umar Lone" userId="f595d8b7-38d8-4368-969a-4ad494059bb7" providerId="ADAL" clId="{2CADBBDE-89D1-4AFC-B5BF-160A7DFE9771}" dt="2020-06-18T10:35:46.065" v="3615" actId="14100"/>
          <ac:cxnSpMkLst>
            <pc:docMk/>
            <pc:sldMk cId="1296788005" sldId="1316"/>
            <ac:cxnSpMk id="87" creationId="{3EB99A8E-4AFD-4210-8EDA-13F2B0A0E9B4}"/>
          </ac:cxnSpMkLst>
        </pc:cxnChg>
      </pc:sldChg>
      <pc:sldChg chg="modSp new del mod">
        <pc:chgData name="Umar Lone" userId="f595d8b7-38d8-4368-969a-4ad494059bb7" providerId="ADAL" clId="{2CADBBDE-89D1-4AFC-B5BF-160A7DFE9771}" dt="2020-06-18T06:21:35.187" v="3558" actId="47"/>
        <pc:sldMkLst>
          <pc:docMk/>
          <pc:sldMk cId="3782914509" sldId="1316"/>
        </pc:sldMkLst>
        <pc:spChg chg="mod">
          <ac:chgData name="Umar Lone" userId="f595d8b7-38d8-4368-969a-4ad494059bb7" providerId="ADAL" clId="{2CADBBDE-89D1-4AFC-B5BF-160A7DFE9771}" dt="2020-06-18T06:21:20.254" v="3557" actId="20577"/>
          <ac:spMkLst>
            <pc:docMk/>
            <pc:sldMk cId="3782914509" sldId="1316"/>
            <ac:spMk id="2" creationId="{28B83D0F-4034-402A-87C0-2668F9220E4D}"/>
          </ac:spMkLst>
        </pc:spChg>
      </pc:sldChg>
      <pc:sldChg chg="add">
        <pc:chgData name="Umar Lone" userId="f595d8b7-38d8-4368-969a-4ad494059bb7" providerId="ADAL" clId="{2CADBBDE-89D1-4AFC-B5BF-160A7DFE9771}" dt="2020-06-19T10:04:27.552" v="3697"/>
        <pc:sldMkLst>
          <pc:docMk/>
          <pc:sldMk cId="3132215680" sldId="1317"/>
        </pc:sldMkLst>
      </pc:sldChg>
      <pc:sldChg chg="addSp delSp modSp add mod delAnim modAnim">
        <pc:chgData name="Umar Lone" userId="f595d8b7-38d8-4368-969a-4ad494059bb7" providerId="ADAL" clId="{2CADBBDE-89D1-4AFC-B5BF-160A7DFE9771}" dt="2020-06-19T11:01:40.432" v="3817"/>
        <pc:sldMkLst>
          <pc:docMk/>
          <pc:sldMk cId="3300725910" sldId="1318"/>
        </pc:sldMkLst>
        <pc:spChg chg="add mod">
          <ac:chgData name="Umar Lone" userId="f595d8b7-38d8-4368-969a-4ad494059bb7" providerId="ADAL" clId="{2CADBBDE-89D1-4AFC-B5BF-160A7DFE9771}" dt="2020-06-19T10:59:33.003" v="3787" actId="1076"/>
          <ac:spMkLst>
            <pc:docMk/>
            <pc:sldMk cId="3300725910" sldId="1318"/>
            <ac:spMk id="8" creationId="{60A95758-B467-41B0-A381-36CD816EBDAF}"/>
          </ac:spMkLst>
        </pc:spChg>
        <pc:spChg chg="mod">
          <ac:chgData name="Umar Lone" userId="f595d8b7-38d8-4368-969a-4ad494059bb7" providerId="ADAL" clId="{2CADBBDE-89D1-4AFC-B5BF-160A7DFE9771}" dt="2020-06-19T10:59:05.699" v="3777" actId="1076"/>
          <ac:spMkLst>
            <pc:docMk/>
            <pc:sldMk cId="3300725910" sldId="1318"/>
            <ac:spMk id="31" creationId="{885589CE-BCA3-4090-98FF-22191E80E0D0}"/>
          </ac:spMkLst>
        </pc:spChg>
        <pc:spChg chg="add mod">
          <ac:chgData name="Umar Lone" userId="f595d8b7-38d8-4368-969a-4ad494059bb7" providerId="ADAL" clId="{2CADBBDE-89D1-4AFC-B5BF-160A7DFE9771}" dt="2020-06-19T10:59:49.214" v="3804" actId="113"/>
          <ac:spMkLst>
            <pc:docMk/>
            <pc:sldMk cId="3300725910" sldId="1318"/>
            <ac:spMk id="45" creationId="{FF9495BF-81E7-4BDE-86B8-F810C71FFFC4}"/>
          </ac:spMkLst>
        </pc:spChg>
        <pc:spChg chg="add mod">
          <ac:chgData name="Umar Lone" userId="f595d8b7-38d8-4368-969a-4ad494059bb7" providerId="ADAL" clId="{2CADBBDE-89D1-4AFC-B5BF-160A7DFE9771}" dt="2020-06-19T10:59:57.932" v="3816" actId="20577"/>
          <ac:spMkLst>
            <pc:docMk/>
            <pc:sldMk cId="3300725910" sldId="1318"/>
            <ac:spMk id="46" creationId="{471601A8-CE80-4BB2-97FA-AE46FA7562CA}"/>
          </ac:spMkLst>
        </pc:spChg>
        <pc:spChg chg="mod">
          <ac:chgData name="Umar Lone" userId="f595d8b7-38d8-4368-969a-4ad494059bb7" providerId="ADAL" clId="{2CADBBDE-89D1-4AFC-B5BF-160A7DFE9771}" dt="2020-06-19T10:59:05.699" v="3777" actId="1076"/>
          <ac:spMkLst>
            <pc:docMk/>
            <pc:sldMk cId="3300725910" sldId="1318"/>
            <ac:spMk id="80" creationId="{258EFA1B-7B7E-4888-B74C-734646364096}"/>
          </ac:spMkLst>
        </pc:spChg>
        <pc:spChg chg="mod">
          <ac:chgData name="Umar Lone" userId="f595d8b7-38d8-4368-969a-4ad494059bb7" providerId="ADAL" clId="{2CADBBDE-89D1-4AFC-B5BF-160A7DFE9771}" dt="2020-06-19T10:59:05.699" v="3777" actId="1076"/>
          <ac:spMkLst>
            <pc:docMk/>
            <pc:sldMk cId="3300725910" sldId="1318"/>
            <ac:spMk id="88" creationId="{7283DDC5-D981-447B-8BC4-0EE34036BA7B}"/>
          </ac:spMkLst>
        </pc:spChg>
        <pc:grpChg chg="mod">
          <ac:chgData name="Umar Lone" userId="f595d8b7-38d8-4368-969a-4ad494059bb7" providerId="ADAL" clId="{2CADBBDE-89D1-4AFC-B5BF-160A7DFE9771}" dt="2020-06-19T10:59:05.699" v="3777" actId="1076"/>
          <ac:grpSpMkLst>
            <pc:docMk/>
            <pc:sldMk cId="3300725910" sldId="1318"/>
            <ac:grpSpMk id="19" creationId="{52772BF9-62F9-4427-8B02-1A00E9F07674}"/>
          </ac:grpSpMkLst>
        </pc:grpChg>
        <pc:grpChg chg="mod">
          <ac:chgData name="Umar Lone" userId="f595d8b7-38d8-4368-969a-4ad494059bb7" providerId="ADAL" clId="{2CADBBDE-89D1-4AFC-B5BF-160A7DFE9771}" dt="2020-06-19T10:59:05.699" v="3777" actId="1076"/>
          <ac:grpSpMkLst>
            <pc:docMk/>
            <pc:sldMk cId="3300725910" sldId="1318"/>
            <ac:grpSpMk id="22" creationId="{E782F199-AFF8-4DD1-8B04-D5F4C1799E49}"/>
          </ac:grpSpMkLst>
        </pc:grpChg>
        <pc:grpChg chg="mod">
          <ac:chgData name="Umar Lone" userId="f595d8b7-38d8-4368-969a-4ad494059bb7" providerId="ADAL" clId="{2CADBBDE-89D1-4AFC-B5BF-160A7DFE9771}" dt="2020-06-19T10:59:05.699" v="3777" actId="1076"/>
          <ac:grpSpMkLst>
            <pc:docMk/>
            <pc:sldMk cId="3300725910" sldId="1318"/>
            <ac:grpSpMk id="28" creationId="{697AD01D-21EF-4D6B-AA25-AFC663CEF016}"/>
          </ac:grpSpMkLst>
        </pc:grpChg>
        <pc:grpChg chg="del mod">
          <ac:chgData name="Umar Lone" userId="f595d8b7-38d8-4368-969a-4ad494059bb7" providerId="ADAL" clId="{2CADBBDE-89D1-4AFC-B5BF-160A7DFE9771}" dt="2020-06-19T10:57:51.416" v="3766" actId="478"/>
          <ac:grpSpMkLst>
            <pc:docMk/>
            <pc:sldMk cId="3300725910" sldId="1318"/>
            <ac:grpSpMk id="49" creationId="{66ED78A2-6AA7-490C-8049-BBF0F4BE268E}"/>
          </ac:grpSpMkLst>
        </pc:grpChg>
        <pc:grpChg chg="mod">
          <ac:chgData name="Umar Lone" userId="f595d8b7-38d8-4368-969a-4ad494059bb7" providerId="ADAL" clId="{2CADBBDE-89D1-4AFC-B5BF-160A7DFE9771}" dt="2020-06-19T10:59:05.699" v="3777" actId="1076"/>
          <ac:grpSpMkLst>
            <pc:docMk/>
            <pc:sldMk cId="3300725910" sldId="1318"/>
            <ac:grpSpMk id="57" creationId="{3034B1F9-CEB4-496F-BDB2-A7BB3F9FB92D}"/>
          </ac:grpSpMkLst>
        </pc:grpChg>
        <pc:grpChg chg="mod">
          <ac:chgData name="Umar Lone" userId="f595d8b7-38d8-4368-969a-4ad494059bb7" providerId="ADAL" clId="{2CADBBDE-89D1-4AFC-B5BF-160A7DFE9771}" dt="2020-06-19T10:59:05.699" v="3777" actId="1076"/>
          <ac:grpSpMkLst>
            <pc:docMk/>
            <pc:sldMk cId="3300725910" sldId="1318"/>
            <ac:grpSpMk id="74" creationId="{3254CC28-0FB6-4B38-870E-0675EB4BEC50}"/>
          </ac:grpSpMkLst>
        </pc:grpChg>
        <pc:grpChg chg="mod">
          <ac:chgData name="Umar Lone" userId="f595d8b7-38d8-4368-969a-4ad494059bb7" providerId="ADAL" clId="{2CADBBDE-89D1-4AFC-B5BF-160A7DFE9771}" dt="2020-06-19T10:59:05.699" v="3777" actId="1076"/>
          <ac:grpSpMkLst>
            <pc:docMk/>
            <pc:sldMk cId="3300725910" sldId="1318"/>
            <ac:grpSpMk id="77" creationId="{CFEA85D5-73B7-4A57-A519-477CCF0D5C7D}"/>
          </ac:grpSpMkLst>
        </pc:grpChg>
        <pc:cxnChg chg="mod">
          <ac:chgData name="Umar Lone" userId="f595d8b7-38d8-4368-969a-4ad494059bb7" providerId="ADAL" clId="{2CADBBDE-89D1-4AFC-B5BF-160A7DFE9771}" dt="2020-06-19T10:59:05.699" v="3777" actId="1076"/>
          <ac:cxnSpMkLst>
            <pc:docMk/>
            <pc:sldMk cId="3300725910" sldId="1318"/>
            <ac:cxnSpMk id="32" creationId="{4956D4B9-6E7B-40CB-9E8D-5C9300345D57}"/>
          </ac:cxnSpMkLst>
        </pc:cxnChg>
        <pc:cxnChg chg="mod">
          <ac:chgData name="Umar Lone" userId="f595d8b7-38d8-4368-969a-4ad494059bb7" providerId="ADAL" clId="{2CADBBDE-89D1-4AFC-B5BF-160A7DFE9771}" dt="2020-06-19T10:59:05.699" v="3777" actId="1076"/>
          <ac:cxnSpMkLst>
            <pc:docMk/>
            <pc:sldMk cId="3300725910" sldId="1318"/>
            <ac:cxnSpMk id="33" creationId="{E32D068F-6744-46CA-843C-A8E32337C4EF}"/>
          </ac:cxnSpMkLst>
        </pc:cxnChg>
        <pc:cxnChg chg="mod">
          <ac:chgData name="Umar Lone" userId="f595d8b7-38d8-4368-969a-4ad494059bb7" providerId="ADAL" clId="{2CADBBDE-89D1-4AFC-B5BF-160A7DFE9771}" dt="2020-06-19T10:59:05.699" v="3777" actId="1076"/>
          <ac:cxnSpMkLst>
            <pc:docMk/>
            <pc:sldMk cId="3300725910" sldId="1318"/>
            <ac:cxnSpMk id="34" creationId="{79D22034-807E-4588-B3BE-440A762A7BC2}"/>
          </ac:cxnSpMkLst>
        </pc:cxnChg>
        <pc:cxnChg chg="mod">
          <ac:chgData name="Umar Lone" userId="f595d8b7-38d8-4368-969a-4ad494059bb7" providerId="ADAL" clId="{2CADBBDE-89D1-4AFC-B5BF-160A7DFE9771}" dt="2020-06-19T10:59:05.699" v="3777" actId="1076"/>
          <ac:cxnSpMkLst>
            <pc:docMk/>
            <pc:sldMk cId="3300725910" sldId="1318"/>
            <ac:cxnSpMk id="36" creationId="{82C023D5-9FC0-4A39-8C1B-0EF2B63F628D}"/>
          </ac:cxnSpMkLst>
        </pc:cxnChg>
        <pc:cxnChg chg="mod">
          <ac:chgData name="Umar Lone" userId="f595d8b7-38d8-4368-969a-4ad494059bb7" providerId="ADAL" clId="{2CADBBDE-89D1-4AFC-B5BF-160A7DFE9771}" dt="2020-06-19T10:59:05.699" v="3777" actId="1076"/>
          <ac:cxnSpMkLst>
            <pc:docMk/>
            <pc:sldMk cId="3300725910" sldId="1318"/>
            <ac:cxnSpMk id="38" creationId="{573AB1F8-C47E-430C-897F-CD89FC121518}"/>
          </ac:cxnSpMkLst>
        </pc:cxnChg>
        <pc:cxnChg chg="del mod">
          <ac:chgData name="Umar Lone" userId="f595d8b7-38d8-4368-969a-4ad494059bb7" providerId="ADAL" clId="{2CADBBDE-89D1-4AFC-B5BF-160A7DFE9771}" dt="2020-06-19T10:57:52.298" v="3767" actId="478"/>
          <ac:cxnSpMkLst>
            <pc:docMk/>
            <pc:sldMk cId="3300725910" sldId="1318"/>
            <ac:cxnSpMk id="56" creationId="{F99FB31D-1A46-4FA9-8F3B-58CADB4271A6}"/>
          </ac:cxnSpMkLst>
        </pc:cxnChg>
        <pc:cxnChg chg="mod">
          <ac:chgData name="Umar Lone" userId="f595d8b7-38d8-4368-969a-4ad494059bb7" providerId="ADAL" clId="{2CADBBDE-89D1-4AFC-B5BF-160A7DFE9771}" dt="2020-06-19T10:59:05.699" v="3777" actId="1076"/>
          <ac:cxnSpMkLst>
            <pc:docMk/>
            <pc:sldMk cId="3300725910" sldId="1318"/>
            <ac:cxnSpMk id="81" creationId="{4E165D86-C04C-47C1-B7F5-5247D37541B7}"/>
          </ac:cxnSpMkLst>
        </pc:cxnChg>
        <pc:cxnChg chg="mod">
          <ac:chgData name="Umar Lone" userId="f595d8b7-38d8-4368-969a-4ad494059bb7" providerId="ADAL" clId="{2CADBBDE-89D1-4AFC-B5BF-160A7DFE9771}" dt="2020-06-19T10:59:05.699" v="3777" actId="1076"/>
          <ac:cxnSpMkLst>
            <pc:docMk/>
            <pc:sldMk cId="3300725910" sldId="1318"/>
            <ac:cxnSpMk id="82" creationId="{53E7F15E-BFFF-4C75-A0C3-FEF416E0F814}"/>
          </ac:cxnSpMkLst>
        </pc:cxnChg>
        <pc:cxnChg chg="mod">
          <ac:chgData name="Umar Lone" userId="f595d8b7-38d8-4368-969a-4ad494059bb7" providerId="ADAL" clId="{2CADBBDE-89D1-4AFC-B5BF-160A7DFE9771}" dt="2020-06-19T10:59:05.699" v="3777" actId="1076"/>
          <ac:cxnSpMkLst>
            <pc:docMk/>
            <pc:sldMk cId="3300725910" sldId="1318"/>
            <ac:cxnSpMk id="83" creationId="{73262087-E431-43A4-9AD7-394F085D21C2}"/>
          </ac:cxnSpMkLst>
        </pc:cxnChg>
        <pc:cxnChg chg="mod">
          <ac:chgData name="Umar Lone" userId="f595d8b7-38d8-4368-969a-4ad494059bb7" providerId="ADAL" clId="{2CADBBDE-89D1-4AFC-B5BF-160A7DFE9771}" dt="2020-06-19T10:59:05.699" v="3777" actId="1076"/>
          <ac:cxnSpMkLst>
            <pc:docMk/>
            <pc:sldMk cId="3300725910" sldId="1318"/>
            <ac:cxnSpMk id="84" creationId="{5D51F509-EB6B-41E6-9DB2-0E875D6A4B44}"/>
          </ac:cxnSpMkLst>
        </pc:cxnChg>
        <pc:cxnChg chg="mod">
          <ac:chgData name="Umar Lone" userId="f595d8b7-38d8-4368-969a-4ad494059bb7" providerId="ADAL" clId="{2CADBBDE-89D1-4AFC-B5BF-160A7DFE9771}" dt="2020-06-19T10:59:05.699" v="3777" actId="1076"/>
          <ac:cxnSpMkLst>
            <pc:docMk/>
            <pc:sldMk cId="3300725910" sldId="1318"/>
            <ac:cxnSpMk id="85" creationId="{4D268EE9-8FB1-4D73-A22F-6E15385A35A6}"/>
          </ac:cxnSpMkLst>
        </pc:cxnChg>
        <pc:cxnChg chg="mod">
          <ac:chgData name="Umar Lone" userId="f595d8b7-38d8-4368-969a-4ad494059bb7" providerId="ADAL" clId="{2CADBBDE-89D1-4AFC-B5BF-160A7DFE9771}" dt="2020-06-19T10:59:05.699" v="3777" actId="1076"/>
          <ac:cxnSpMkLst>
            <pc:docMk/>
            <pc:sldMk cId="3300725910" sldId="1318"/>
            <ac:cxnSpMk id="87" creationId="{3EB99A8E-4AFD-4210-8EDA-13F2B0A0E9B4}"/>
          </ac:cxnSpMkLst>
        </pc:cxnChg>
      </pc:sldChg>
      <pc:sldChg chg="new">
        <pc:chgData name="Umar Lone" userId="f595d8b7-38d8-4368-969a-4ad494059bb7" providerId="ADAL" clId="{2CADBBDE-89D1-4AFC-B5BF-160A7DFE9771}" dt="2020-06-20T04:43:06.222" v="3823" actId="680"/>
        <pc:sldMkLst>
          <pc:docMk/>
          <pc:sldMk cId="3589120327" sldId="1319"/>
        </pc:sldMkLst>
      </pc:sldChg>
      <pc:sldChg chg="modSp add">
        <pc:chgData name="Umar Lone" userId="f595d8b7-38d8-4368-969a-4ad494059bb7" providerId="ADAL" clId="{2CADBBDE-89D1-4AFC-B5BF-160A7DFE9771}" dt="2020-06-20T04:49:54.207" v="3856"/>
        <pc:sldMkLst>
          <pc:docMk/>
          <pc:sldMk cId="859567857" sldId="1320"/>
        </pc:sldMkLst>
        <pc:spChg chg="mod">
          <ac:chgData name="Umar Lone" userId="f595d8b7-38d8-4368-969a-4ad494059bb7" providerId="ADAL" clId="{2CADBBDE-89D1-4AFC-B5BF-160A7DFE9771}" dt="2020-06-20T04:49:54.207" v="3856"/>
          <ac:spMkLst>
            <pc:docMk/>
            <pc:sldMk cId="859567857" sldId="1320"/>
            <ac:spMk id="6" creationId="{46B9D4FD-F8F0-4892-8535-386DDB74A189}"/>
          </ac:spMkLst>
        </pc:spChg>
      </pc:sldChg>
      <pc:sldChg chg="modSp new mod">
        <pc:chgData name="Umar Lone" userId="f595d8b7-38d8-4368-969a-4ad494059bb7" providerId="ADAL" clId="{2CADBBDE-89D1-4AFC-B5BF-160A7DFE9771}" dt="2020-06-20T04:59:56.743" v="4237" actId="20577"/>
        <pc:sldMkLst>
          <pc:docMk/>
          <pc:sldMk cId="2853740691" sldId="1321"/>
        </pc:sldMkLst>
        <pc:spChg chg="mod">
          <ac:chgData name="Umar Lone" userId="f595d8b7-38d8-4368-969a-4ad494059bb7" providerId="ADAL" clId="{2CADBBDE-89D1-4AFC-B5BF-160A7DFE9771}" dt="2020-06-20T04:57:18.471" v="3861" actId="20577"/>
          <ac:spMkLst>
            <pc:docMk/>
            <pc:sldMk cId="2853740691" sldId="1321"/>
            <ac:spMk id="2" creationId="{D29414FA-9416-4441-9990-55EB48B83062}"/>
          </ac:spMkLst>
        </pc:spChg>
        <pc:spChg chg="mod">
          <ac:chgData name="Umar Lone" userId="f595d8b7-38d8-4368-969a-4ad494059bb7" providerId="ADAL" clId="{2CADBBDE-89D1-4AFC-B5BF-160A7DFE9771}" dt="2020-06-20T04:59:56.743" v="4237" actId="20577"/>
          <ac:spMkLst>
            <pc:docMk/>
            <pc:sldMk cId="2853740691" sldId="1321"/>
            <ac:spMk id="3" creationId="{A10B1DE4-BB9B-4CF7-A058-364DD0BF531C}"/>
          </ac:spMkLst>
        </pc:spChg>
      </pc:sldChg>
      <pc:sldChg chg="modSp new mod modAnim">
        <pc:chgData name="Umar Lone" userId="f595d8b7-38d8-4368-969a-4ad494059bb7" providerId="ADAL" clId="{2CADBBDE-89D1-4AFC-B5BF-160A7DFE9771}" dt="2020-06-26T05:31:20.687" v="8510"/>
        <pc:sldMkLst>
          <pc:docMk/>
          <pc:sldMk cId="2000503692" sldId="1322"/>
        </pc:sldMkLst>
        <pc:spChg chg="mod">
          <ac:chgData name="Umar Lone" userId="f595d8b7-38d8-4368-969a-4ad494059bb7" providerId="ADAL" clId="{2CADBBDE-89D1-4AFC-B5BF-160A7DFE9771}" dt="2020-06-20T06:55:49.775" v="4259" actId="20577"/>
          <ac:spMkLst>
            <pc:docMk/>
            <pc:sldMk cId="2000503692" sldId="1322"/>
            <ac:spMk id="2" creationId="{4449F663-0406-49AD-83FA-FFD82CB47784}"/>
          </ac:spMkLst>
        </pc:spChg>
        <pc:spChg chg="mod">
          <ac:chgData name="Umar Lone" userId="f595d8b7-38d8-4368-969a-4ad494059bb7" providerId="ADAL" clId="{2CADBBDE-89D1-4AFC-B5BF-160A7DFE9771}" dt="2020-06-20T07:22:47.293" v="4814" actId="20577"/>
          <ac:spMkLst>
            <pc:docMk/>
            <pc:sldMk cId="2000503692" sldId="1322"/>
            <ac:spMk id="3" creationId="{BC28A768-BC65-42EF-AEC4-13D981EA8B3A}"/>
          </ac:spMkLst>
        </pc:spChg>
      </pc:sldChg>
      <pc:sldChg chg="addSp delSp modSp new mod ord delAnim modAnim">
        <pc:chgData name="Umar Lone" userId="f595d8b7-38d8-4368-969a-4ad494059bb7" providerId="ADAL" clId="{2CADBBDE-89D1-4AFC-B5BF-160A7DFE9771}" dt="2020-06-26T05:38:10.710" v="8511"/>
        <pc:sldMkLst>
          <pc:docMk/>
          <pc:sldMk cId="946466326" sldId="1323"/>
        </pc:sldMkLst>
        <pc:spChg chg="del">
          <ac:chgData name="Umar Lone" userId="f595d8b7-38d8-4368-969a-4ad494059bb7" providerId="ADAL" clId="{2CADBBDE-89D1-4AFC-B5BF-160A7DFE9771}" dt="2020-06-20T07:04:52.364" v="4673"/>
          <ac:spMkLst>
            <pc:docMk/>
            <pc:sldMk cId="946466326" sldId="1323"/>
            <ac:spMk id="2" creationId="{00CE6329-FFDF-40EF-ADB5-965BA3AA399D}"/>
          </ac:spMkLst>
        </pc:spChg>
        <pc:spChg chg="del">
          <ac:chgData name="Umar Lone" userId="f595d8b7-38d8-4368-969a-4ad494059bb7" providerId="ADAL" clId="{2CADBBDE-89D1-4AFC-B5BF-160A7DFE9771}" dt="2020-06-20T07:04:52.364" v="4673"/>
          <ac:spMkLst>
            <pc:docMk/>
            <pc:sldMk cId="946466326" sldId="1323"/>
            <ac:spMk id="3" creationId="{16A30D6C-B238-419F-A076-B636580912AB}"/>
          </ac:spMkLst>
        </pc:spChg>
        <pc:spChg chg="mod">
          <ac:chgData name="Umar Lone" userId="f595d8b7-38d8-4368-969a-4ad494059bb7" providerId="ADAL" clId="{2CADBBDE-89D1-4AFC-B5BF-160A7DFE9771}" dt="2020-06-20T07:04:52.364" v="4673"/>
          <ac:spMkLst>
            <pc:docMk/>
            <pc:sldMk cId="946466326" sldId="1323"/>
            <ac:spMk id="4" creationId="{EBFDC6A7-DC9D-4316-B529-6E00796FB66A}"/>
          </ac:spMkLst>
        </pc:spChg>
        <pc:spChg chg="mod">
          <ac:chgData name="Umar Lone" userId="f595d8b7-38d8-4368-969a-4ad494059bb7" providerId="ADAL" clId="{2CADBBDE-89D1-4AFC-B5BF-160A7DFE9771}" dt="2020-06-20T07:04:52.364" v="4673"/>
          <ac:spMkLst>
            <pc:docMk/>
            <pc:sldMk cId="946466326" sldId="1323"/>
            <ac:spMk id="5" creationId="{CFCA16A5-BB81-4F23-9409-44CA5F93B5AB}"/>
          </ac:spMkLst>
        </pc:spChg>
        <pc:spChg chg="add mod">
          <ac:chgData name="Umar Lone" userId="f595d8b7-38d8-4368-969a-4ad494059bb7" providerId="ADAL" clId="{2CADBBDE-89D1-4AFC-B5BF-160A7DFE9771}" dt="2020-06-20T07:11:39.630" v="4790" actId="20577"/>
          <ac:spMkLst>
            <pc:docMk/>
            <pc:sldMk cId="946466326" sldId="1323"/>
            <ac:spMk id="6" creationId="{4EE06902-D638-4B08-9843-0FDCA96DFFA9}"/>
          </ac:spMkLst>
        </pc:spChg>
        <pc:spChg chg="mod">
          <ac:chgData name="Umar Lone" userId="f595d8b7-38d8-4368-969a-4ad494059bb7" providerId="ADAL" clId="{2CADBBDE-89D1-4AFC-B5BF-160A7DFE9771}" dt="2020-06-20T07:10:48.018" v="4778" actId="207"/>
          <ac:spMkLst>
            <pc:docMk/>
            <pc:sldMk cId="946466326" sldId="1323"/>
            <ac:spMk id="8" creationId="{B7AFED53-C44D-4DEB-82DE-5A5FF983A7AE}"/>
          </ac:spMkLst>
        </pc:spChg>
        <pc:spChg chg="mod">
          <ac:chgData name="Umar Lone" userId="f595d8b7-38d8-4368-969a-4ad494059bb7" providerId="ADAL" clId="{2CADBBDE-89D1-4AFC-B5BF-160A7DFE9771}" dt="2020-06-20T07:09:13.589" v="4751" actId="20577"/>
          <ac:spMkLst>
            <pc:docMk/>
            <pc:sldMk cId="946466326" sldId="1323"/>
            <ac:spMk id="9" creationId="{0B853470-7B82-4B7C-8B73-2367C5049798}"/>
          </ac:spMkLst>
        </pc:spChg>
        <pc:spChg chg="mod">
          <ac:chgData name="Umar Lone" userId="f595d8b7-38d8-4368-969a-4ad494059bb7" providerId="ADAL" clId="{2CADBBDE-89D1-4AFC-B5BF-160A7DFE9771}" dt="2020-06-20T07:07:39.924" v="4726" actId="20577"/>
          <ac:spMkLst>
            <pc:docMk/>
            <pc:sldMk cId="946466326" sldId="1323"/>
            <ac:spMk id="11" creationId="{40D847FD-629F-4EB0-AD12-5CE863C721E6}"/>
          </ac:spMkLst>
        </pc:spChg>
        <pc:spChg chg="mod">
          <ac:chgData name="Umar Lone" userId="f595d8b7-38d8-4368-969a-4ad494059bb7" providerId="ADAL" clId="{2CADBBDE-89D1-4AFC-B5BF-160A7DFE9771}" dt="2020-06-20T07:06:00.335" v="4696" actId="571"/>
          <ac:spMkLst>
            <pc:docMk/>
            <pc:sldMk cId="946466326" sldId="1323"/>
            <ac:spMk id="12" creationId="{672E7233-3EDF-47CE-9CB8-B7E491A2DDFF}"/>
          </ac:spMkLst>
        </pc:spChg>
        <pc:spChg chg="mod">
          <ac:chgData name="Umar Lone" userId="f595d8b7-38d8-4368-969a-4ad494059bb7" providerId="ADAL" clId="{2CADBBDE-89D1-4AFC-B5BF-160A7DFE9771}" dt="2020-06-20T07:07:42.069" v="4727" actId="20577"/>
          <ac:spMkLst>
            <pc:docMk/>
            <pc:sldMk cId="946466326" sldId="1323"/>
            <ac:spMk id="14" creationId="{362A1C94-2FD3-45D8-A872-62E79705C8EF}"/>
          </ac:spMkLst>
        </pc:spChg>
        <pc:spChg chg="mod">
          <ac:chgData name="Umar Lone" userId="f595d8b7-38d8-4368-969a-4ad494059bb7" providerId="ADAL" clId="{2CADBBDE-89D1-4AFC-B5BF-160A7DFE9771}" dt="2020-06-20T07:06:03.177" v="4697" actId="571"/>
          <ac:spMkLst>
            <pc:docMk/>
            <pc:sldMk cId="946466326" sldId="1323"/>
            <ac:spMk id="15" creationId="{E54364B1-6DB8-4A33-8734-83C392A742DF}"/>
          </ac:spMkLst>
        </pc:spChg>
        <pc:spChg chg="mod">
          <ac:chgData name="Umar Lone" userId="f595d8b7-38d8-4368-969a-4ad494059bb7" providerId="ADAL" clId="{2CADBBDE-89D1-4AFC-B5BF-160A7DFE9771}" dt="2020-06-20T07:07:46.469" v="4728" actId="20577"/>
          <ac:spMkLst>
            <pc:docMk/>
            <pc:sldMk cId="946466326" sldId="1323"/>
            <ac:spMk id="17" creationId="{DC069D55-7C33-4CFF-8C5B-DFF9BD519A9F}"/>
          </ac:spMkLst>
        </pc:spChg>
        <pc:spChg chg="mod">
          <ac:chgData name="Umar Lone" userId="f595d8b7-38d8-4368-969a-4ad494059bb7" providerId="ADAL" clId="{2CADBBDE-89D1-4AFC-B5BF-160A7DFE9771}" dt="2020-06-20T07:06:05.962" v="4698" actId="571"/>
          <ac:spMkLst>
            <pc:docMk/>
            <pc:sldMk cId="946466326" sldId="1323"/>
            <ac:spMk id="18" creationId="{E506F1B1-3B1B-4BBB-B9E9-25F2A95C7E75}"/>
          </ac:spMkLst>
        </pc:spChg>
        <pc:spChg chg="mod">
          <ac:chgData name="Umar Lone" userId="f595d8b7-38d8-4368-969a-4ad494059bb7" providerId="ADAL" clId="{2CADBBDE-89D1-4AFC-B5BF-160A7DFE9771}" dt="2020-06-20T07:07:49.167" v="4729" actId="20577"/>
          <ac:spMkLst>
            <pc:docMk/>
            <pc:sldMk cId="946466326" sldId="1323"/>
            <ac:spMk id="20" creationId="{6B289BC0-611D-481B-B94A-6EA02414BEB7}"/>
          </ac:spMkLst>
        </pc:spChg>
        <pc:spChg chg="mod">
          <ac:chgData name="Umar Lone" userId="f595d8b7-38d8-4368-969a-4ad494059bb7" providerId="ADAL" clId="{2CADBBDE-89D1-4AFC-B5BF-160A7DFE9771}" dt="2020-06-20T07:06:09.211" v="4699" actId="571"/>
          <ac:spMkLst>
            <pc:docMk/>
            <pc:sldMk cId="946466326" sldId="1323"/>
            <ac:spMk id="21" creationId="{8D2EE263-946C-4F50-BA76-F25B0DA1FE33}"/>
          </ac:spMkLst>
        </pc:spChg>
        <pc:spChg chg="mod">
          <ac:chgData name="Umar Lone" userId="f595d8b7-38d8-4368-969a-4ad494059bb7" providerId="ADAL" clId="{2CADBBDE-89D1-4AFC-B5BF-160A7DFE9771}" dt="2020-06-20T07:10:53.780" v="4779" actId="207"/>
          <ac:spMkLst>
            <pc:docMk/>
            <pc:sldMk cId="946466326" sldId="1323"/>
            <ac:spMk id="23" creationId="{02685A51-2947-4B49-A9AD-564C2A523832}"/>
          </ac:spMkLst>
        </pc:spChg>
        <pc:spChg chg="mod">
          <ac:chgData name="Umar Lone" userId="f595d8b7-38d8-4368-969a-4ad494059bb7" providerId="ADAL" clId="{2CADBBDE-89D1-4AFC-B5BF-160A7DFE9771}" dt="2020-06-20T07:08:30.327" v="4740" actId="571"/>
          <ac:spMkLst>
            <pc:docMk/>
            <pc:sldMk cId="946466326" sldId="1323"/>
            <ac:spMk id="24" creationId="{44CD9641-3FEC-4F23-A84F-6B5790D68835}"/>
          </ac:spMkLst>
        </pc:spChg>
        <pc:spChg chg="mod">
          <ac:chgData name="Umar Lone" userId="f595d8b7-38d8-4368-969a-4ad494059bb7" providerId="ADAL" clId="{2CADBBDE-89D1-4AFC-B5BF-160A7DFE9771}" dt="2020-06-20T07:11:21.911" v="4783" actId="207"/>
          <ac:spMkLst>
            <pc:docMk/>
            <pc:sldMk cId="946466326" sldId="1323"/>
            <ac:spMk id="26" creationId="{CD1E8992-61C8-4949-A2D4-BB62F254D528}"/>
          </ac:spMkLst>
        </pc:spChg>
        <pc:spChg chg="mod">
          <ac:chgData name="Umar Lone" userId="f595d8b7-38d8-4368-969a-4ad494059bb7" providerId="ADAL" clId="{2CADBBDE-89D1-4AFC-B5BF-160A7DFE9771}" dt="2020-06-20T07:09:17.205" v="4752" actId="20577"/>
          <ac:spMkLst>
            <pc:docMk/>
            <pc:sldMk cId="946466326" sldId="1323"/>
            <ac:spMk id="27" creationId="{CB130522-D878-4E98-8758-E551E7CBD148}"/>
          </ac:spMkLst>
        </pc:spChg>
        <pc:spChg chg="mod">
          <ac:chgData name="Umar Lone" userId="f595d8b7-38d8-4368-969a-4ad494059bb7" providerId="ADAL" clId="{2CADBBDE-89D1-4AFC-B5BF-160A7DFE9771}" dt="2020-06-20T07:09:46.946" v="4756" actId="115"/>
          <ac:spMkLst>
            <pc:docMk/>
            <pc:sldMk cId="946466326" sldId="1323"/>
            <ac:spMk id="29" creationId="{F36B58C3-19D3-4114-AFF5-424A86A1F732}"/>
          </ac:spMkLst>
        </pc:spChg>
        <pc:spChg chg="mod">
          <ac:chgData name="Umar Lone" userId="f595d8b7-38d8-4368-969a-4ad494059bb7" providerId="ADAL" clId="{2CADBBDE-89D1-4AFC-B5BF-160A7DFE9771}" dt="2020-06-20T07:09:20.468" v="4753" actId="20577"/>
          <ac:spMkLst>
            <pc:docMk/>
            <pc:sldMk cId="946466326" sldId="1323"/>
            <ac:spMk id="30" creationId="{1EDE0327-7FC1-426D-BA15-C2D7F9689325}"/>
          </ac:spMkLst>
        </pc:spChg>
        <pc:spChg chg="mod">
          <ac:chgData name="Umar Lone" userId="f595d8b7-38d8-4368-969a-4ad494059bb7" providerId="ADAL" clId="{2CADBBDE-89D1-4AFC-B5BF-160A7DFE9771}" dt="2020-06-20T07:11:05.424" v="4781" actId="207"/>
          <ac:spMkLst>
            <pc:docMk/>
            <pc:sldMk cId="946466326" sldId="1323"/>
            <ac:spMk id="32" creationId="{F7C72CC9-4BA9-4CF7-BFE1-86B27E3D7211}"/>
          </ac:spMkLst>
        </pc:spChg>
        <pc:spChg chg="mod">
          <ac:chgData name="Umar Lone" userId="f595d8b7-38d8-4368-969a-4ad494059bb7" providerId="ADAL" clId="{2CADBBDE-89D1-4AFC-B5BF-160A7DFE9771}" dt="2020-06-20T07:09:24.739" v="4754" actId="20577"/>
          <ac:spMkLst>
            <pc:docMk/>
            <pc:sldMk cId="946466326" sldId="1323"/>
            <ac:spMk id="33" creationId="{4A523AF4-B62F-4733-900A-7B2DC6C845DB}"/>
          </ac:spMkLst>
        </pc:spChg>
        <pc:spChg chg="mod">
          <ac:chgData name="Umar Lone" userId="f595d8b7-38d8-4368-969a-4ad494059bb7" providerId="ADAL" clId="{2CADBBDE-89D1-4AFC-B5BF-160A7DFE9771}" dt="2020-06-20T07:21:35.554" v="4797" actId="113"/>
          <ac:spMkLst>
            <pc:docMk/>
            <pc:sldMk cId="946466326" sldId="1323"/>
            <ac:spMk id="35" creationId="{29AFCDE5-F109-4658-916E-012A3A6DF6C3}"/>
          </ac:spMkLst>
        </pc:spChg>
        <pc:spChg chg="mod">
          <ac:chgData name="Umar Lone" userId="f595d8b7-38d8-4368-969a-4ad494059bb7" providerId="ADAL" clId="{2CADBBDE-89D1-4AFC-B5BF-160A7DFE9771}" dt="2020-06-20T07:21:23.382" v="4796" actId="1035"/>
          <ac:spMkLst>
            <pc:docMk/>
            <pc:sldMk cId="946466326" sldId="1323"/>
            <ac:spMk id="36" creationId="{94A728A2-FC62-423E-AB58-ED90DE1AA33F}"/>
          </ac:spMkLst>
        </pc:spChg>
        <pc:grpChg chg="add mod">
          <ac:chgData name="Umar Lone" userId="f595d8b7-38d8-4368-969a-4ad494059bb7" providerId="ADAL" clId="{2CADBBDE-89D1-4AFC-B5BF-160A7DFE9771}" dt="2020-06-22T03:13:54.329" v="6706" actId="1076"/>
          <ac:grpSpMkLst>
            <pc:docMk/>
            <pc:sldMk cId="946466326" sldId="1323"/>
            <ac:grpSpMk id="7" creationId="{480FD949-7264-4B65-9543-E062EB8E0D55}"/>
          </ac:grpSpMkLst>
        </pc:grpChg>
        <pc:grpChg chg="add del mod">
          <ac:chgData name="Umar Lone" userId="f595d8b7-38d8-4368-969a-4ad494059bb7" providerId="ADAL" clId="{2CADBBDE-89D1-4AFC-B5BF-160A7DFE9771}" dt="2020-06-20T07:08:25.478" v="4739" actId="478"/>
          <ac:grpSpMkLst>
            <pc:docMk/>
            <pc:sldMk cId="946466326" sldId="1323"/>
            <ac:grpSpMk id="10" creationId="{AC994E20-F60E-4453-86FC-12B8F7B80F8C}"/>
          </ac:grpSpMkLst>
        </pc:grpChg>
        <pc:grpChg chg="add del mod">
          <ac:chgData name="Umar Lone" userId="f595d8b7-38d8-4368-969a-4ad494059bb7" providerId="ADAL" clId="{2CADBBDE-89D1-4AFC-B5BF-160A7DFE9771}" dt="2020-06-20T07:08:25.478" v="4739" actId="478"/>
          <ac:grpSpMkLst>
            <pc:docMk/>
            <pc:sldMk cId="946466326" sldId="1323"/>
            <ac:grpSpMk id="13" creationId="{300128AA-F7B5-4457-8ACF-0E03B6F0E529}"/>
          </ac:grpSpMkLst>
        </pc:grpChg>
        <pc:grpChg chg="add del mod">
          <ac:chgData name="Umar Lone" userId="f595d8b7-38d8-4368-969a-4ad494059bb7" providerId="ADAL" clId="{2CADBBDE-89D1-4AFC-B5BF-160A7DFE9771}" dt="2020-06-20T07:08:25.478" v="4739" actId="478"/>
          <ac:grpSpMkLst>
            <pc:docMk/>
            <pc:sldMk cId="946466326" sldId="1323"/>
            <ac:grpSpMk id="16" creationId="{8A2CE4E9-F847-4B21-A3A4-7AFA1B1D0E20}"/>
          </ac:grpSpMkLst>
        </pc:grpChg>
        <pc:grpChg chg="add del mod">
          <ac:chgData name="Umar Lone" userId="f595d8b7-38d8-4368-969a-4ad494059bb7" providerId="ADAL" clId="{2CADBBDE-89D1-4AFC-B5BF-160A7DFE9771}" dt="2020-06-20T07:08:25.478" v="4739" actId="478"/>
          <ac:grpSpMkLst>
            <pc:docMk/>
            <pc:sldMk cId="946466326" sldId="1323"/>
            <ac:grpSpMk id="19" creationId="{CCBD802F-CC8A-44A5-AAAB-8BD04D29ABBF}"/>
          </ac:grpSpMkLst>
        </pc:grpChg>
        <pc:grpChg chg="add mod">
          <ac:chgData name="Umar Lone" userId="f595d8b7-38d8-4368-969a-4ad494059bb7" providerId="ADAL" clId="{2CADBBDE-89D1-4AFC-B5BF-160A7DFE9771}" dt="2020-06-22T03:13:54.329" v="6706" actId="1076"/>
          <ac:grpSpMkLst>
            <pc:docMk/>
            <pc:sldMk cId="946466326" sldId="1323"/>
            <ac:grpSpMk id="22" creationId="{4F6F4691-CE6B-4C00-AF49-BD3936A2DA41}"/>
          </ac:grpSpMkLst>
        </pc:grpChg>
        <pc:grpChg chg="add mod">
          <ac:chgData name="Umar Lone" userId="f595d8b7-38d8-4368-969a-4ad494059bb7" providerId="ADAL" clId="{2CADBBDE-89D1-4AFC-B5BF-160A7DFE9771}" dt="2020-06-22T03:13:54.329" v="6706" actId="1076"/>
          <ac:grpSpMkLst>
            <pc:docMk/>
            <pc:sldMk cId="946466326" sldId="1323"/>
            <ac:grpSpMk id="25" creationId="{B19DFDB6-BBE2-4BB3-A790-F586EC0E55AA}"/>
          </ac:grpSpMkLst>
        </pc:grpChg>
        <pc:grpChg chg="add mod">
          <ac:chgData name="Umar Lone" userId="f595d8b7-38d8-4368-969a-4ad494059bb7" providerId="ADAL" clId="{2CADBBDE-89D1-4AFC-B5BF-160A7DFE9771}" dt="2020-06-22T03:13:54.329" v="6706" actId="1076"/>
          <ac:grpSpMkLst>
            <pc:docMk/>
            <pc:sldMk cId="946466326" sldId="1323"/>
            <ac:grpSpMk id="28" creationId="{57C33B5B-F50A-4D2D-9F70-1C308C55EB34}"/>
          </ac:grpSpMkLst>
        </pc:grpChg>
        <pc:grpChg chg="add del mod">
          <ac:chgData name="Umar Lone" userId="f595d8b7-38d8-4368-969a-4ad494059bb7" providerId="ADAL" clId="{2CADBBDE-89D1-4AFC-B5BF-160A7DFE9771}" dt="2020-06-21T05:08:37.419" v="4899" actId="478"/>
          <ac:grpSpMkLst>
            <pc:docMk/>
            <pc:sldMk cId="946466326" sldId="1323"/>
            <ac:grpSpMk id="31" creationId="{938D9536-8F6B-4402-B3F2-E13C8BF3B549}"/>
          </ac:grpSpMkLst>
        </pc:grpChg>
        <pc:grpChg chg="add mod">
          <ac:chgData name="Umar Lone" userId="f595d8b7-38d8-4368-969a-4ad494059bb7" providerId="ADAL" clId="{2CADBBDE-89D1-4AFC-B5BF-160A7DFE9771}" dt="2020-06-22T03:13:54.329" v="6706" actId="1076"/>
          <ac:grpSpMkLst>
            <pc:docMk/>
            <pc:sldMk cId="946466326" sldId="1323"/>
            <ac:grpSpMk id="34" creationId="{B1D7DA75-8DF5-4D1C-943D-0650FB5689AB}"/>
          </ac:grpSpMkLst>
        </pc:grpChg>
      </pc:sldChg>
      <pc:sldChg chg="addSp delSp modSp add mod ord modTransition delAnim modAnim">
        <pc:chgData name="Umar Lone" userId="f595d8b7-38d8-4368-969a-4ad494059bb7" providerId="ADAL" clId="{2CADBBDE-89D1-4AFC-B5BF-160A7DFE9771}" dt="2020-06-22T03:14:00.705" v="6707"/>
        <pc:sldMkLst>
          <pc:docMk/>
          <pc:sldMk cId="1521185691" sldId="1324"/>
        </pc:sldMkLst>
        <pc:spChg chg="mod">
          <ac:chgData name="Umar Lone" userId="f595d8b7-38d8-4368-969a-4ad494059bb7" providerId="ADAL" clId="{2CADBBDE-89D1-4AFC-B5BF-160A7DFE9771}" dt="2020-06-20T07:23:50.550" v="4824" actId="6549"/>
          <ac:spMkLst>
            <pc:docMk/>
            <pc:sldMk cId="1521185691" sldId="1324"/>
            <ac:spMk id="9" creationId="{0B853470-7B82-4B7C-8B73-2367C5049798}"/>
          </ac:spMkLst>
        </pc:spChg>
        <pc:spChg chg="mod">
          <ac:chgData name="Umar Lone" userId="f595d8b7-38d8-4368-969a-4ad494059bb7" providerId="ADAL" clId="{2CADBBDE-89D1-4AFC-B5BF-160A7DFE9771}" dt="2020-06-20T07:23:52.521" v="4825" actId="6549"/>
          <ac:spMkLst>
            <pc:docMk/>
            <pc:sldMk cId="1521185691" sldId="1324"/>
            <ac:spMk id="24" creationId="{44CD9641-3FEC-4F23-A84F-6B5790D68835}"/>
          </ac:spMkLst>
        </pc:spChg>
        <pc:spChg chg="mod">
          <ac:chgData name="Umar Lone" userId="f595d8b7-38d8-4368-969a-4ad494059bb7" providerId="ADAL" clId="{2CADBBDE-89D1-4AFC-B5BF-160A7DFE9771}" dt="2020-06-20T07:23:54.062" v="4826" actId="6549"/>
          <ac:spMkLst>
            <pc:docMk/>
            <pc:sldMk cId="1521185691" sldId="1324"/>
            <ac:spMk id="27" creationId="{CB130522-D878-4E98-8758-E551E7CBD148}"/>
          </ac:spMkLst>
        </pc:spChg>
        <pc:spChg chg="mod">
          <ac:chgData name="Umar Lone" userId="f595d8b7-38d8-4368-969a-4ad494059bb7" providerId="ADAL" clId="{2CADBBDE-89D1-4AFC-B5BF-160A7DFE9771}" dt="2020-06-20T07:23:55.405" v="4827" actId="6549"/>
          <ac:spMkLst>
            <pc:docMk/>
            <pc:sldMk cId="1521185691" sldId="1324"/>
            <ac:spMk id="30" creationId="{1EDE0327-7FC1-426D-BA15-C2D7F9689325}"/>
          </ac:spMkLst>
        </pc:spChg>
        <pc:spChg chg="mod">
          <ac:chgData name="Umar Lone" userId="f595d8b7-38d8-4368-969a-4ad494059bb7" providerId="ADAL" clId="{2CADBBDE-89D1-4AFC-B5BF-160A7DFE9771}" dt="2020-06-20T07:23:59.235" v="4828" actId="6549"/>
          <ac:spMkLst>
            <pc:docMk/>
            <pc:sldMk cId="1521185691" sldId="1324"/>
            <ac:spMk id="33" creationId="{4A523AF4-B62F-4733-900A-7B2DC6C845DB}"/>
          </ac:spMkLst>
        </pc:spChg>
        <pc:spChg chg="del mod topLvl">
          <ac:chgData name="Umar Lone" userId="f595d8b7-38d8-4368-969a-4ad494059bb7" providerId="ADAL" clId="{2CADBBDE-89D1-4AFC-B5BF-160A7DFE9771}" dt="2020-06-20T07:23:26.899" v="4817" actId="478"/>
          <ac:spMkLst>
            <pc:docMk/>
            <pc:sldMk cId="1521185691" sldId="1324"/>
            <ac:spMk id="38" creationId="{8CC90B16-56EE-49C2-9220-D413A65AA810}"/>
          </ac:spMkLst>
        </pc:spChg>
        <pc:spChg chg="mod topLvl">
          <ac:chgData name="Umar Lone" userId="f595d8b7-38d8-4368-969a-4ad494059bb7" providerId="ADAL" clId="{2CADBBDE-89D1-4AFC-B5BF-160A7DFE9771}" dt="2020-06-21T04:42:05.951" v="4855" actId="20577"/>
          <ac:spMkLst>
            <pc:docMk/>
            <pc:sldMk cId="1521185691" sldId="1324"/>
            <ac:spMk id="39" creationId="{3B5BE9FD-4AD9-4EC3-9D03-221F25B9AD00}"/>
          </ac:spMkLst>
        </pc:spChg>
        <pc:grpChg chg="add del mod">
          <ac:chgData name="Umar Lone" userId="f595d8b7-38d8-4368-969a-4ad494059bb7" providerId="ADAL" clId="{2CADBBDE-89D1-4AFC-B5BF-160A7DFE9771}" dt="2020-06-20T07:23:26.899" v="4817" actId="478"/>
          <ac:grpSpMkLst>
            <pc:docMk/>
            <pc:sldMk cId="1521185691" sldId="1324"/>
            <ac:grpSpMk id="37" creationId="{A71D7698-856C-4CEB-8420-72AEC56C5EAB}"/>
          </ac:grpSpMkLst>
        </pc:grpChg>
        <pc:cxnChg chg="add mod">
          <ac:chgData name="Umar Lone" userId="f595d8b7-38d8-4368-969a-4ad494059bb7" providerId="ADAL" clId="{2CADBBDE-89D1-4AFC-B5BF-160A7DFE9771}" dt="2020-06-20T07:24:20.137" v="4833" actId="14100"/>
          <ac:cxnSpMkLst>
            <pc:docMk/>
            <pc:sldMk cId="1521185691" sldId="1324"/>
            <ac:cxnSpMk id="40" creationId="{524FADFF-7CF3-402B-9248-BB02E857A956}"/>
          </ac:cxnSpMkLst>
        </pc:cxnChg>
        <pc:cxnChg chg="add mod">
          <ac:chgData name="Umar Lone" userId="f595d8b7-38d8-4368-969a-4ad494059bb7" providerId="ADAL" clId="{2CADBBDE-89D1-4AFC-B5BF-160A7DFE9771}" dt="2020-06-20T08:34:44.486" v="4849" actId="14100"/>
          <ac:cxnSpMkLst>
            <pc:docMk/>
            <pc:sldMk cId="1521185691" sldId="1324"/>
            <ac:cxnSpMk id="41" creationId="{373BE237-21AE-49EF-9A04-95A92BD88736}"/>
          </ac:cxnSpMkLst>
        </pc:cxnChg>
        <pc:cxnChg chg="add mod">
          <ac:chgData name="Umar Lone" userId="f595d8b7-38d8-4368-969a-4ad494059bb7" providerId="ADAL" clId="{2CADBBDE-89D1-4AFC-B5BF-160A7DFE9771}" dt="2020-06-20T07:24:32.442" v="4839" actId="14100"/>
          <ac:cxnSpMkLst>
            <pc:docMk/>
            <pc:sldMk cId="1521185691" sldId="1324"/>
            <ac:cxnSpMk id="42" creationId="{69B90D30-7AB9-4019-A11E-1198B2261900}"/>
          </ac:cxnSpMkLst>
        </pc:cxnChg>
        <pc:cxnChg chg="add mod">
          <ac:chgData name="Umar Lone" userId="f595d8b7-38d8-4368-969a-4ad494059bb7" providerId="ADAL" clId="{2CADBBDE-89D1-4AFC-B5BF-160A7DFE9771}" dt="2020-06-20T07:24:37.285" v="4842" actId="14100"/>
          <ac:cxnSpMkLst>
            <pc:docMk/>
            <pc:sldMk cId="1521185691" sldId="1324"/>
            <ac:cxnSpMk id="43" creationId="{316E23C1-22AA-4D0B-A576-3D34A59F7AC1}"/>
          </ac:cxnSpMkLst>
        </pc:cxnChg>
        <pc:cxnChg chg="add mod">
          <ac:chgData name="Umar Lone" userId="f595d8b7-38d8-4368-969a-4ad494059bb7" providerId="ADAL" clId="{2CADBBDE-89D1-4AFC-B5BF-160A7DFE9771}" dt="2020-06-20T07:24:42.817" v="4845" actId="14100"/>
          <ac:cxnSpMkLst>
            <pc:docMk/>
            <pc:sldMk cId="1521185691" sldId="1324"/>
            <ac:cxnSpMk id="44" creationId="{31807381-447E-475E-8F3A-DA6927D0093B}"/>
          </ac:cxnSpMkLst>
        </pc:cxnChg>
      </pc:sldChg>
      <pc:sldChg chg="modSp new mod">
        <pc:chgData name="Umar Lone" userId="f595d8b7-38d8-4368-969a-4ad494059bb7" providerId="ADAL" clId="{2CADBBDE-89D1-4AFC-B5BF-160A7DFE9771}" dt="2020-06-21T04:50:37.861" v="4887" actId="20577"/>
        <pc:sldMkLst>
          <pc:docMk/>
          <pc:sldMk cId="410238804" sldId="1325"/>
        </pc:sldMkLst>
        <pc:spChg chg="mod">
          <ac:chgData name="Umar Lone" userId="f595d8b7-38d8-4368-969a-4ad494059bb7" providerId="ADAL" clId="{2CADBBDE-89D1-4AFC-B5BF-160A7DFE9771}" dt="2020-06-21T04:50:37.861" v="4887" actId="20577"/>
          <ac:spMkLst>
            <pc:docMk/>
            <pc:sldMk cId="410238804" sldId="1325"/>
            <ac:spMk id="2" creationId="{196CA9E0-9D69-4C60-AF78-D120FE14B167}"/>
          </ac:spMkLst>
        </pc:spChg>
        <pc:spChg chg="mod">
          <ac:chgData name="Umar Lone" userId="f595d8b7-38d8-4368-969a-4ad494059bb7" providerId="ADAL" clId="{2CADBBDE-89D1-4AFC-B5BF-160A7DFE9771}" dt="2020-06-21T04:50:32.087" v="4858" actId="27636"/>
          <ac:spMkLst>
            <pc:docMk/>
            <pc:sldMk cId="410238804" sldId="1325"/>
            <ac:spMk id="3" creationId="{879C8AFE-0675-4073-8BAD-545E766CECB4}"/>
          </ac:spMkLst>
        </pc:spChg>
      </pc:sldChg>
      <pc:sldChg chg="modSp new mod">
        <pc:chgData name="Umar Lone" userId="f595d8b7-38d8-4368-969a-4ad494059bb7" providerId="ADAL" clId="{2CADBBDE-89D1-4AFC-B5BF-160A7DFE9771}" dt="2020-06-21T04:50:51.798" v="4890" actId="27636"/>
        <pc:sldMkLst>
          <pc:docMk/>
          <pc:sldMk cId="205966656" sldId="1326"/>
        </pc:sldMkLst>
        <pc:spChg chg="mod">
          <ac:chgData name="Umar Lone" userId="f595d8b7-38d8-4368-969a-4ad494059bb7" providerId="ADAL" clId="{2CADBBDE-89D1-4AFC-B5BF-160A7DFE9771}" dt="2020-06-21T04:50:51.798" v="4890" actId="27636"/>
          <ac:spMkLst>
            <pc:docMk/>
            <pc:sldMk cId="205966656" sldId="1326"/>
            <ac:spMk id="3" creationId="{3DBD5200-EEDE-4D38-91BC-19A874622C0C}"/>
          </ac:spMkLst>
        </pc:spChg>
      </pc:sldChg>
      <pc:sldChg chg="modSp new mod modAnim">
        <pc:chgData name="Umar Lone" userId="f595d8b7-38d8-4368-969a-4ad494059bb7" providerId="ADAL" clId="{2CADBBDE-89D1-4AFC-B5BF-160A7DFE9771}" dt="2020-06-26T06:32:31.095" v="8578" actId="20577"/>
        <pc:sldMkLst>
          <pc:docMk/>
          <pc:sldMk cId="2319612812" sldId="1327"/>
        </pc:sldMkLst>
        <pc:spChg chg="mod">
          <ac:chgData name="Umar Lone" userId="f595d8b7-38d8-4368-969a-4ad494059bb7" providerId="ADAL" clId="{2CADBBDE-89D1-4AFC-B5BF-160A7DFE9771}" dt="2020-06-21T05:22:19.525" v="5353" actId="20577"/>
          <ac:spMkLst>
            <pc:docMk/>
            <pc:sldMk cId="2319612812" sldId="1327"/>
            <ac:spMk id="2" creationId="{D738D233-B793-49E2-A494-E1B33221A834}"/>
          </ac:spMkLst>
        </pc:spChg>
        <pc:spChg chg="mod">
          <ac:chgData name="Umar Lone" userId="f595d8b7-38d8-4368-969a-4ad494059bb7" providerId="ADAL" clId="{2CADBBDE-89D1-4AFC-B5BF-160A7DFE9771}" dt="2020-06-26T06:32:31.095" v="8578" actId="20577"/>
          <ac:spMkLst>
            <pc:docMk/>
            <pc:sldMk cId="2319612812" sldId="1327"/>
            <ac:spMk id="3" creationId="{4E09D40C-3BB7-46B8-B1F7-57966C427DA4}"/>
          </ac:spMkLst>
        </pc:spChg>
      </pc:sldChg>
      <pc:sldChg chg="modSp add mod modAnim">
        <pc:chgData name="Umar Lone" userId="f595d8b7-38d8-4368-969a-4ad494059bb7" providerId="ADAL" clId="{2CADBBDE-89D1-4AFC-B5BF-160A7DFE9771}" dt="2020-06-26T05:25:05.162" v="8490"/>
        <pc:sldMkLst>
          <pc:docMk/>
          <pc:sldMk cId="1945183695" sldId="1328"/>
        </pc:sldMkLst>
        <pc:spChg chg="mod">
          <ac:chgData name="Umar Lone" userId="f595d8b7-38d8-4368-969a-4ad494059bb7" providerId="ADAL" clId="{2CADBBDE-89D1-4AFC-B5BF-160A7DFE9771}" dt="2020-06-21T05:34:07.121" v="6090" actId="20577"/>
          <ac:spMkLst>
            <pc:docMk/>
            <pc:sldMk cId="1945183695" sldId="1328"/>
            <ac:spMk id="2" creationId="{00000000-0000-0000-0000-000000000000}"/>
          </ac:spMkLst>
        </pc:spChg>
        <pc:spChg chg="mod">
          <ac:chgData name="Umar Lone" userId="f595d8b7-38d8-4368-969a-4ad494059bb7" providerId="ADAL" clId="{2CADBBDE-89D1-4AFC-B5BF-160A7DFE9771}" dt="2020-06-21T05:45:05.018" v="6588" actId="20577"/>
          <ac:spMkLst>
            <pc:docMk/>
            <pc:sldMk cId="1945183695" sldId="1328"/>
            <ac:spMk id="3" creationId="{00000000-0000-0000-0000-000000000000}"/>
          </ac:spMkLst>
        </pc:spChg>
      </pc:sldChg>
      <pc:sldChg chg="addSp modSp add mod modAnim">
        <pc:chgData name="Umar Lone" userId="f595d8b7-38d8-4368-969a-4ad494059bb7" providerId="ADAL" clId="{2CADBBDE-89D1-4AFC-B5BF-160A7DFE9771}" dt="2020-06-26T05:27:11.862" v="8507"/>
        <pc:sldMkLst>
          <pc:docMk/>
          <pc:sldMk cId="3690984960" sldId="1329"/>
        </pc:sldMkLst>
        <pc:spChg chg="mod">
          <ac:chgData name="Umar Lone" userId="f595d8b7-38d8-4368-969a-4ad494059bb7" providerId="ADAL" clId="{2CADBBDE-89D1-4AFC-B5BF-160A7DFE9771}" dt="2020-06-22T03:12:50.842" v="6674" actId="20577"/>
          <ac:spMkLst>
            <pc:docMk/>
            <pc:sldMk cId="3690984960" sldId="1329"/>
            <ac:spMk id="6" creationId="{4EE06902-D638-4B08-9843-0FDCA96DFFA9}"/>
          </ac:spMkLst>
        </pc:spChg>
        <pc:spChg chg="mod">
          <ac:chgData name="Umar Lone" userId="f595d8b7-38d8-4368-969a-4ad494059bb7" providerId="ADAL" clId="{2CADBBDE-89D1-4AFC-B5BF-160A7DFE9771}" dt="2020-06-22T03:11:34.765" v="6657" actId="6549"/>
          <ac:spMkLst>
            <pc:docMk/>
            <pc:sldMk cId="3690984960" sldId="1329"/>
            <ac:spMk id="9" creationId="{0B853470-7B82-4B7C-8B73-2367C5049798}"/>
          </ac:spMkLst>
        </pc:spChg>
        <pc:spChg chg="add mod">
          <ac:chgData name="Umar Lone" userId="f595d8b7-38d8-4368-969a-4ad494059bb7" providerId="ADAL" clId="{2CADBBDE-89D1-4AFC-B5BF-160A7DFE9771}" dt="2020-06-22T03:13:42.154" v="6705" actId="1076"/>
          <ac:spMkLst>
            <pc:docMk/>
            <pc:sldMk cId="3690984960" sldId="1329"/>
            <ac:spMk id="20" creationId="{82320553-1CD7-461D-8BAB-7FEF62AA45BC}"/>
          </ac:spMkLst>
        </pc:spChg>
        <pc:spChg chg="mod">
          <ac:chgData name="Umar Lone" userId="f595d8b7-38d8-4368-969a-4ad494059bb7" providerId="ADAL" clId="{2CADBBDE-89D1-4AFC-B5BF-160A7DFE9771}" dt="2020-06-22T03:11:38.233" v="6658" actId="6549"/>
          <ac:spMkLst>
            <pc:docMk/>
            <pc:sldMk cId="3690984960" sldId="1329"/>
            <ac:spMk id="24" creationId="{44CD9641-3FEC-4F23-A84F-6B5790D68835}"/>
          </ac:spMkLst>
        </pc:spChg>
        <pc:spChg chg="mod">
          <ac:chgData name="Umar Lone" userId="f595d8b7-38d8-4368-969a-4ad494059bb7" providerId="ADAL" clId="{2CADBBDE-89D1-4AFC-B5BF-160A7DFE9771}" dt="2020-06-22T03:11:41.151" v="6659" actId="6549"/>
          <ac:spMkLst>
            <pc:docMk/>
            <pc:sldMk cId="3690984960" sldId="1329"/>
            <ac:spMk id="27" creationId="{CB130522-D878-4E98-8758-E551E7CBD148}"/>
          </ac:spMkLst>
        </pc:spChg>
        <pc:spChg chg="mod">
          <ac:chgData name="Umar Lone" userId="f595d8b7-38d8-4368-969a-4ad494059bb7" providerId="ADAL" clId="{2CADBBDE-89D1-4AFC-B5BF-160A7DFE9771}" dt="2020-06-22T03:11:43.341" v="6660" actId="6549"/>
          <ac:spMkLst>
            <pc:docMk/>
            <pc:sldMk cId="3690984960" sldId="1329"/>
            <ac:spMk id="30" creationId="{1EDE0327-7FC1-426D-BA15-C2D7F9689325}"/>
          </ac:spMkLst>
        </pc:spChg>
        <pc:spChg chg="add mod">
          <ac:chgData name="Umar Lone" userId="f595d8b7-38d8-4368-969a-4ad494059bb7" providerId="ADAL" clId="{2CADBBDE-89D1-4AFC-B5BF-160A7DFE9771}" dt="2020-06-22T03:13:42.154" v="6705" actId="1076"/>
          <ac:spMkLst>
            <pc:docMk/>
            <pc:sldMk cId="3690984960" sldId="1329"/>
            <ac:spMk id="37" creationId="{0FA7D916-CB79-4E2F-8B98-90FD635995CE}"/>
          </ac:spMkLst>
        </pc:spChg>
        <pc:spChg chg="add mod">
          <ac:chgData name="Umar Lone" userId="f595d8b7-38d8-4368-969a-4ad494059bb7" providerId="ADAL" clId="{2CADBBDE-89D1-4AFC-B5BF-160A7DFE9771}" dt="2020-06-26T05:26:09.744" v="8498" actId="1076"/>
          <ac:spMkLst>
            <pc:docMk/>
            <pc:sldMk cId="3690984960" sldId="1329"/>
            <ac:spMk id="38" creationId="{4BC9B916-64AB-4BB5-AB7A-061DF02049E3}"/>
          </ac:spMkLst>
        </pc:spChg>
        <pc:spChg chg="add mod">
          <ac:chgData name="Umar Lone" userId="f595d8b7-38d8-4368-969a-4ad494059bb7" providerId="ADAL" clId="{2CADBBDE-89D1-4AFC-B5BF-160A7DFE9771}" dt="2020-06-22T03:13:42.154" v="6705" actId="1076"/>
          <ac:spMkLst>
            <pc:docMk/>
            <pc:sldMk cId="3690984960" sldId="1329"/>
            <ac:spMk id="39" creationId="{242B15C8-9DE6-4180-9F2B-44D1D145AD99}"/>
          </ac:spMkLst>
        </pc:spChg>
        <pc:grpChg chg="mod">
          <ac:chgData name="Umar Lone" userId="f595d8b7-38d8-4368-969a-4ad494059bb7" providerId="ADAL" clId="{2CADBBDE-89D1-4AFC-B5BF-160A7DFE9771}" dt="2020-06-22T03:13:42.154" v="6705" actId="1076"/>
          <ac:grpSpMkLst>
            <pc:docMk/>
            <pc:sldMk cId="3690984960" sldId="1329"/>
            <ac:grpSpMk id="7" creationId="{480FD949-7264-4B65-9543-E062EB8E0D55}"/>
          </ac:grpSpMkLst>
        </pc:grpChg>
        <pc:grpChg chg="mod">
          <ac:chgData name="Umar Lone" userId="f595d8b7-38d8-4368-969a-4ad494059bb7" providerId="ADAL" clId="{2CADBBDE-89D1-4AFC-B5BF-160A7DFE9771}" dt="2020-06-22T03:13:42.154" v="6705" actId="1076"/>
          <ac:grpSpMkLst>
            <pc:docMk/>
            <pc:sldMk cId="3690984960" sldId="1329"/>
            <ac:grpSpMk id="22" creationId="{4F6F4691-CE6B-4C00-AF49-BD3936A2DA41}"/>
          </ac:grpSpMkLst>
        </pc:grpChg>
        <pc:grpChg chg="mod">
          <ac:chgData name="Umar Lone" userId="f595d8b7-38d8-4368-969a-4ad494059bb7" providerId="ADAL" clId="{2CADBBDE-89D1-4AFC-B5BF-160A7DFE9771}" dt="2020-06-22T03:13:42.154" v="6705" actId="1076"/>
          <ac:grpSpMkLst>
            <pc:docMk/>
            <pc:sldMk cId="3690984960" sldId="1329"/>
            <ac:grpSpMk id="25" creationId="{B19DFDB6-BBE2-4BB3-A790-F586EC0E55AA}"/>
          </ac:grpSpMkLst>
        </pc:grpChg>
        <pc:grpChg chg="mod">
          <ac:chgData name="Umar Lone" userId="f595d8b7-38d8-4368-969a-4ad494059bb7" providerId="ADAL" clId="{2CADBBDE-89D1-4AFC-B5BF-160A7DFE9771}" dt="2020-06-22T03:13:42.154" v="6705" actId="1076"/>
          <ac:grpSpMkLst>
            <pc:docMk/>
            <pc:sldMk cId="3690984960" sldId="1329"/>
            <ac:grpSpMk id="28" creationId="{57C33B5B-F50A-4D2D-9F70-1C308C55EB34}"/>
          </ac:grpSpMkLst>
        </pc:grpChg>
        <pc:grpChg chg="mod">
          <ac:chgData name="Umar Lone" userId="f595d8b7-38d8-4368-969a-4ad494059bb7" providerId="ADAL" clId="{2CADBBDE-89D1-4AFC-B5BF-160A7DFE9771}" dt="2020-06-22T03:13:42.154" v="6705" actId="1076"/>
          <ac:grpSpMkLst>
            <pc:docMk/>
            <pc:sldMk cId="3690984960" sldId="1329"/>
            <ac:grpSpMk id="34" creationId="{B1D7DA75-8DF5-4D1C-943D-0650FB5689AB}"/>
          </ac:grpSpMkLst>
        </pc:grpChg>
        <pc:cxnChg chg="add mod">
          <ac:chgData name="Umar Lone" userId="f595d8b7-38d8-4368-969a-4ad494059bb7" providerId="ADAL" clId="{2CADBBDE-89D1-4AFC-B5BF-160A7DFE9771}" dt="2020-06-22T03:13:42.154" v="6705" actId="1076"/>
          <ac:cxnSpMkLst>
            <pc:docMk/>
            <pc:sldMk cId="3690984960" sldId="1329"/>
            <ac:cxnSpMk id="21" creationId="{69136034-0B50-45D4-9C41-1373FA123204}"/>
          </ac:cxnSpMkLst>
        </pc:cxnChg>
        <pc:cxnChg chg="add mod">
          <ac:chgData name="Umar Lone" userId="f595d8b7-38d8-4368-969a-4ad494059bb7" providerId="ADAL" clId="{2CADBBDE-89D1-4AFC-B5BF-160A7DFE9771}" dt="2020-06-22T03:13:42.154" v="6705" actId="1076"/>
          <ac:cxnSpMkLst>
            <pc:docMk/>
            <pc:sldMk cId="3690984960" sldId="1329"/>
            <ac:cxnSpMk id="31" creationId="{F1B89263-638B-46FE-BBA3-F17632E23E00}"/>
          </ac:cxnSpMkLst>
        </pc:cxnChg>
        <pc:cxnChg chg="add mod">
          <ac:chgData name="Umar Lone" userId="f595d8b7-38d8-4368-969a-4ad494059bb7" providerId="ADAL" clId="{2CADBBDE-89D1-4AFC-B5BF-160A7DFE9771}" dt="2020-06-22T03:13:42.154" v="6705" actId="1076"/>
          <ac:cxnSpMkLst>
            <pc:docMk/>
            <pc:sldMk cId="3690984960" sldId="1329"/>
            <ac:cxnSpMk id="32" creationId="{23EDE526-7F22-42B6-8A56-70ADC10EB30B}"/>
          </ac:cxnSpMkLst>
        </pc:cxnChg>
        <pc:cxnChg chg="add mod">
          <ac:chgData name="Umar Lone" userId="f595d8b7-38d8-4368-969a-4ad494059bb7" providerId="ADAL" clId="{2CADBBDE-89D1-4AFC-B5BF-160A7DFE9771}" dt="2020-06-22T03:13:42.154" v="6705" actId="1076"/>
          <ac:cxnSpMkLst>
            <pc:docMk/>
            <pc:sldMk cId="3690984960" sldId="1329"/>
            <ac:cxnSpMk id="33" creationId="{12A4EFD1-697E-4E80-885F-CC6F5EEED0BF}"/>
          </ac:cxnSpMkLst>
        </pc:cxnChg>
      </pc:sldChg>
      <pc:sldChg chg="addSp modSp new mod modTransition">
        <pc:chgData name="Umar Lone" userId="f595d8b7-38d8-4368-969a-4ad494059bb7" providerId="ADAL" clId="{2CADBBDE-89D1-4AFC-B5BF-160A7DFE9771}" dt="2020-06-26T05:21:13.290" v="8469"/>
        <pc:sldMkLst>
          <pc:docMk/>
          <pc:sldMk cId="1088892999" sldId="1330"/>
        </pc:sldMkLst>
        <pc:spChg chg="mod">
          <ac:chgData name="Umar Lone" userId="f595d8b7-38d8-4368-969a-4ad494059bb7" providerId="ADAL" clId="{2CADBBDE-89D1-4AFC-B5BF-160A7DFE9771}" dt="2020-06-22T03:24:02.124" v="6809"/>
          <ac:spMkLst>
            <pc:docMk/>
            <pc:sldMk cId="1088892999" sldId="1330"/>
            <ac:spMk id="2" creationId="{E5F44F21-0E6A-435F-93AA-E5D7B1B83515}"/>
          </ac:spMkLst>
        </pc:spChg>
        <pc:spChg chg="mod">
          <ac:chgData name="Umar Lone" userId="f595d8b7-38d8-4368-969a-4ad494059bb7" providerId="ADAL" clId="{2CADBBDE-89D1-4AFC-B5BF-160A7DFE9771}" dt="2020-06-22T03:24:02.124" v="6809"/>
          <ac:spMkLst>
            <pc:docMk/>
            <pc:sldMk cId="1088892999" sldId="1330"/>
            <ac:spMk id="3" creationId="{1E19D91E-8B19-4E63-BDEE-A03D0541ED07}"/>
          </ac:spMkLst>
        </pc:spChg>
        <pc:spChg chg="mod">
          <ac:chgData name="Umar Lone" userId="f595d8b7-38d8-4368-969a-4ad494059bb7" providerId="ADAL" clId="{2CADBBDE-89D1-4AFC-B5BF-160A7DFE9771}" dt="2020-06-22T03:24:02.124" v="6809"/>
          <ac:spMkLst>
            <pc:docMk/>
            <pc:sldMk cId="1088892999" sldId="1330"/>
            <ac:spMk id="4" creationId="{2862229A-CFE5-41FA-9832-B1E7ADAEFA36}"/>
          </ac:spMkLst>
        </pc:spChg>
        <pc:spChg chg="add mod">
          <ac:chgData name="Umar Lone" userId="f595d8b7-38d8-4368-969a-4ad494059bb7" providerId="ADAL" clId="{2CADBBDE-89D1-4AFC-B5BF-160A7DFE9771}" dt="2020-06-22T03:32:23.384" v="7308" actId="20577"/>
          <ac:spMkLst>
            <pc:docMk/>
            <pc:sldMk cId="1088892999" sldId="1330"/>
            <ac:spMk id="5" creationId="{ECD05012-4EC3-4E97-89F8-93A621B4077C}"/>
          </ac:spMkLst>
        </pc:spChg>
      </pc:sldChg>
      <pc:sldChg chg="modSp new mod modAnim">
        <pc:chgData name="Umar Lone" userId="f595d8b7-38d8-4368-969a-4ad494059bb7" providerId="ADAL" clId="{2CADBBDE-89D1-4AFC-B5BF-160A7DFE9771}" dt="2020-06-26T05:27:41.286" v="8508"/>
        <pc:sldMkLst>
          <pc:docMk/>
          <pc:sldMk cId="1924483406" sldId="1331"/>
        </pc:sldMkLst>
        <pc:spChg chg="mod">
          <ac:chgData name="Umar Lone" userId="f595d8b7-38d8-4368-969a-4ad494059bb7" providerId="ADAL" clId="{2CADBBDE-89D1-4AFC-B5BF-160A7DFE9771}" dt="2020-06-22T03:33:02.185" v="7333" actId="20577"/>
          <ac:spMkLst>
            <pc:docMk/>
            <pc:sldMk cId="1924483406" sldId="1331"/>
            <ac:spMk id="2" creationId="{BE68D2BE-7C2F-4F3A-BBC6-7A05149059B9}"/>
          </ac:spMkLst>
        </pc:spChg>
        <pc:spChg chg="mod">
          <ac:chgData name="Umar Lone" userId="f595d8b7-38d8-4368-969a-4ad494059bb7" providerId="ADAL" clId="{2CADBBDE-89D1-4AFC-B5BF-160A7DFE9771}" dt="2020-06-25T03:35:49.849" v="8380" actId="20577"/>
          <ac:spMkLst>
            <pc:docMk/>
            <pc:sldMk cId="1924483406" sldId="1331"/>
            <ac:spMk id="3" creationId="{40C9B7CF-682D-482C-BABD-3F886F9403B1}"/>
          </ac:spMkLst>
        </pc:spChg>
      </pc:sldChg>
      <pc:sldChg chg="modSp new mod modAnim">
        <pc:chgData name="Umar Lone" userId="f595d8b7-38d8-4368-969a-4ad494059bb7" providerId="ADAL" clId="{2CADBBDE-89D1-4AFC-B5BF-160A7DFE9771}" dt="2020-07-09T14:01:37.896" v="8840"/>
        <pc:sldMkLst>
          <pc:docMk/>
          <pc:sldMk cId="1759533539" sldId="1332"/>
        </pc:sldMkLst>
        <pc:spChg chg="mod">
          <ac:chgData name="Umar Lone" userId="f595d8b7-38d8-4368-969a-4ad494059bb7" providerId="ADAL" clId="{2CADBBDE-89D1-4AFC-B5BF-160A7DFE9771}" dt="2020-06-22T03:41:34.055" v="8104" actId="20577"/>
          <ac:spMkLst>
            <pc:docMk/>
            <pc:sldMk cId="1759533539" sldId="1332"/>
            <ac:spMk id="2" creationId="{DECE7A77-3405-4801-BF03-E0C527543C74}"/>
          </ac:spMkLst>
        </pc:spChg>
        <pc:spChg chg="mod">
          <ac:chgData name="Umar Lone" userId="f595d8b7-38d8-4368-969a-4ad494059bb7" providerId="ADAL" clId="{2CADBBDE-89D1-4AFC-B5BF-160A7DFE9771}" dt="2020-07-09T14:00:37.677" v="8831" actId="20577"/>
          <ac:spMkLst>
            <pc:docMk/>
            <pc:sldMk cId="1759533539" sldId="1332"/>
            <ac:spMk id="3" creationId="{1B1C5CBC-4C38-4FA5-B23F-25C93DE0707C}"/>
          </ac:spMkLst>
        </pc:spChg>
      </pc:sldChg>
      <pc:sldChg chg="modSp add mod modAnim">
        <pc:chgData name="Umar Lone" userId="f595d8b7-38d8-4368-969a-4ad494059bb7" providerId="ADAL" clId="{2CADBBDE-89D1-4AFC-B5BF-160A7DFE9771}" dt="2020-06-26T05:27:45.646" v="8509"/>
        <pc:sldMkLst>
          <pc:docMk/>
          <pc:sldMk cId="918055747" sldId="1333"/>
        </pc:sldMkLst>
        <pc:spChg chg="mod">
          <ac:chgData name="Umar Lone" userId="f595d8b7-38d8-4368-969a-4ad494059bb7" providerId="ADAL" clId="{2CADBBDE-89D1-4AFC-B5BF-160A7DFE9771}" dt="2020-06-25T03:36:41.750" v="8468" actId="33524"/>
          <ac:spMkLst>
            <pc:docMk/>
            <pc:sldMk cId="918055747" sldId="1333"/>
            <ac:spMk id="3" creationId="{40C9B7CF-682D-482C-BABD-3F886F9403B1}"/>
          </ac:spMkLst>
        </pc:spChg>
      </pc:sldChg>
      <pc:sldChg chg="modSp new mod">
        <pc:chgData name="Umar Lone" userId="f595d8b7-38d8-4368-969a-4ad494059bb7" providerId="ADAL" clId="{2CADBBDE-89D1-4AFC-B5BF-160A7DFE9771}" dt="2020-06-29T03:30:53.359" v="8628" actId="20577"/>
        <pc:sldMkLst>
          <pc:docMk/>
          <pc:sldMk cId="1747701569" sldId="1334"/>
        </pc:sldMkLst>
        <pc:spChg chg="mod">
          <ac:chgData name="Umar Lone" userId="f595d8b7-38d8-4368-969a-4ad494059bb7" providerId="ADAL" clId="{2CADBBDE-89D1-4AFC-B5BF-160A7DFE9771}" dt="2020-06-29T03:30:53.359" v="8628" actId="20577"/>
          <ac:spMkLst>
            <pc:docMk/>
            <pc:sldMk cId="1747701569" sldId="1334"/>
            <ac:spMk id="3" creationId="{164242BD-0986-4A53-A331-7AAB558E80A3}"/>
          </ac:spMkLst>
        </pc:spChg>
      </pc:sldChg>
      <pc:sldChg chg="addSp delSp modSp add mod delAnim modAnim">
        <pc:chgData name="Umar Lone" userId="f595d8b7-38d8-4368-969a-4ad494059bb7" providerId="ADAL" clId="{2CADBBDE-89D1-4AFC-B5BF-160A7DFE9771}" dt="2020-07-07T06:40:44.827" v="8800" actId="1076"/>
        <pc:sldMkLst>
          <pc:docMk/>
          <pc:sldMk cId="1613516222" sldId="1335"/>
        </pc:sldMkLst>
        <pc:spChg chg="mod">
          <ac:chgData name="Umar Lone" userId="f595d8b7-38d8-4368-969a-4ad494059bb7" providerId="ADAL" clId="{2CADBBDE-89D1-4AFC-B5BF-160A7DFE9771}" dt="2020-07-07T06:32:19.788" v="8748" actId="20577"/>
          <ac:spMkLst>
            <pc:docMk/>
            <pc:sldMk cId="1613516222" sldId="1335"/>
            <ac:spMk id="8" creationId="{B7AFED53-C44D-4DEB-82DE-5A5FF983A7AE}"/>
          </ac:spMkLst>
        </pc:spChg>
        <pc:spChg chg="mod">
          <ac:chgData name="Umar Lone" userId="f595d8b7-38d8-4368-969a-4ad494059bb7" providerId="ADAL" clId="{2CADBBDE-89D1-4AFC-B5BF-160A7DFE9771}" dt="2020-07-07T06:24:39.979" v="8733" actId="20577"/>
          <ac:spMkLst>
            <pc:docMk/>
            <pc:sldMk cId="1613516222" sldId="1335"/>
            <ac:spMk id="9" creationId="{0B853470-7B82-4B7C-8B73-2367C5049798}"/>
          </ac:spMkLst>
        </pc:spChg>
        <pc:spChg chg="add del mod">
          <ac:chgData name="Umar Lone" userId="f595d8b7-38d8-4368-969a-4ad494059bb7" providerId="ADAL" clId="{2CADBBDE-89D1-4AFC-B5BF-160A7DFE9771}" dt="2020-07-07T06:10:57.868" v="8648" actId="11529"/>
          <ac:spMkLst>
            <pc:docMk/>
            <pc:sldMk cId="1613516222" sldId="1335"/>
            <ac:spMk id="12" creationId="{82B41264-C871-4C22-95CB-C4E8B71EEB19}"/>
          </ac:spMkLst>
        </pc:spChg>
        <pc:spChg chg="mod">
          <ac:chgData name="Umar Lone" userId="f595d8b7-38d8-4368-969a-4ad494059bb7" providerId="ADAL" clId="{2CADBBDE-89D1-4AFC-B5BF-160A7DFE9771}" dt="2020-07-07T06:28:43.603" v="8738" actId="403"/>
          <ac:spMkLst>
            <pc:docMk/>
            <pc:sldMk cId="1613516222" sldId="1335"/>
            <ac:spMk id="24" creationId="{44CD9641-3FEC-4F23-A84F-6B5790D68835}"/>
          </ac:spMkLst>
        </pc:spChg>
        <pc:spChg chg="mod">
          <ac:chgData name="Umar Lone" userId="f595d8b7-38d8-4368-969a-4ad494059bb7" providerId="ADAL" clId="{2CADBBDE-89D1-4AFC-B5BF-160A7DFE9771}" dt="2020-07-07T06:28:58.603" v="8741" actId="255"/>
          <ac:spMkLst>
            <pc:docMk/>
            <pc:sldMk cId="1613516222" sldId="1335"/>
            <ac:spMk id="27" creationId="{CB130522-D878-4E98-8758-E551E7CBD148}"/>
          </ac:spMkLst>
        </pc:spChg>
        <pc:spChg chg="mod">
          <ac:chgData name="Umar Lone" userId="f595d8b7-38d8-4368-969a-4ad494059bb7" providerId="ADAL" clId="{2CADBBDE-89D1-4AFC-B5BF-160A7DFE9771}" dt="2020-07-07T06:29:07.666" v="8742" actId="255"/>
          <ac:spMkLst>
            <pc:docMk/>
            <pc:sldMk cId="1613516222" sldId="1335"/>
            <ac:spMk id="30" creationId="{1EDE0327-7FC1-426D-BA15-C2D7F9689325}"/>
          </ac:spMkLst>
        </pc:spChg>
        <pc:grpChg chg="mod">
          <ac:chgData name="Umar Lone" userId="f595d8b7-38d8-4368-969a-4ad494059bb7" providerId="ADAL" clId="{2CADBBDE-89D1-4AFC-B5BF-160A7DFE9771}" dt="2020-07-07T06:40:24.227" v="8798" actId="1076"/>
          <ac:grpSpMkLst>
            <pc:docMk/>
            <pc:sldMk cId="1613516222" sldId="1335"/>
            <ac:grpSpMk id="7" creationId="{480FD949-7264-4B65-9543-E062EB8E0D55}"/>
          </ac:grpSpMkLst>
        </pc:grpChg>
        <pc:grpChg chg="mod">
          <ac:chgData name="Umar Lone" userId="f595d8b7-38d8-4368-969a-4ad494059bb7" providerId="ADAL" clId="{2CADBBDE-89D1-4AFC-B5BF-160A7DFE9771}" dt="2020-07-07T06:40:24.227" v="8798" actId="1076"/>
          <ac:grpSpMkLst>
            <pc:docMk/>
            <pc:sldMk cId="1613516222" sldId="1335"/>
            <ac:grpSpMk id="22" creationId="{4F6F4691-CE6B-4C00-AF49-BD3936A2DA41}"/>
          </ac:grpSpMkLst>
        </pc:grpChg>
        <pc:grpChg chg="mod">
          <ac:chgData name="Umar Lone" userId="f595d8b7-38d8-4368-969a-4ad494059bb7" providerId="ADAL" clId="{2CADBBDE-89D1-4AFC-B5BF-160A7DFE9771}" dt="2020-07-07T06:40:24.227" v="8798" actId="1076"/>
          <ac:grpSpMkLst>
            <pc:docMk/>
            <pc:sldMk cId="1613516222" sldId="1335"/>
            <ac:grpSpMk id="25" creationId="{B19DFDB6-BBE2-4BB3-A790-F586EC0E55AA}"/>
          </ac:grpSpMkLst>
        </pc:grpChg>
        <pc:grpChg chg="mod">
          <ac:chgData name="Umar Lone" userId="f595d8b7-38d8-4368-969a-4ad494059bb7" providerId="ADAL" clId="{2CADBBDE-89D1-4AFC-B5BF-160A7DFE9771}" dt="2020-07-07T06:40:24.227" v="8798" actId="1076"/>
          <ac:grpSpMkLst>
            <pc:docMk/>
            <pc:sldMk cId="1613516222" sldId="1335"/>
            <ac:grpSpMk id="28" creationId="{57C33B5B-F50A-4D2D-9F70-1C308C55EB34}"/>
          </ac:grpSpMkLst>
        </pc:grpChg>
        <pc:grpChg chg="del">
          <ac:chgData name="Umar Lone" userId="f595d8b7-38d8-4368-969a-4ad494059bb7" providerId="ADAL" clId="{2CADBBDE-89D1-4AFC-B5BF-160A7DFE9771}" dt="2020-07-07T06:11:11.882" v="8651" actId="478"/>
          <ac:grpSpMkLst>
            <pc:docMk/>
            <pc:sldMk cId="1613516222" sldId="1335"/>
            <ac:grpSpMk id="34" creationId="{B1D7DA75-8DF5-4D1C-943D-0650FB5689AB}"/>
          </ac:grpSpMkLst>
        </pc:grpChg>
        <pc:picChg chg="add mod">
          <ac:chgData name="Umar Lone" userId="f595d8b7-38d8-4368-969a-4ad494059bb7" providerId="ADAL" clId="{2CADBBDE-89D1-4AFC-B5BF-160A7DFE9771}" dt="2020-07-07T06:11:17.034" v="8654" actId="1076"/>
          <ac:picMkLst>
            <pc:docMk/>
            <pc:sldMk cId="1613516222" sldId="1335"/>
            <ac:picMk id="3" creationId="{84DC3624-EAD6-4469-88D9-79BD3C924BD4}"/>
          </ac:picMkLst>
        </pc:picChg>
        <pc:picChg chg="add del mod">
          <ac:chgData name="Umar Lone" userId="f595d8b7-38d8-4368-969a-4ad494059bb7" providerId="ADAL" clId="{2CADBBDE-89D1-4AFC-B5BF-160A7DFE9771}" dt="2020-07-07T06:10:07.177" v="8634" actId="478"/>
          <ac:picMkLst>
            <pc:docMk/>
            <pc:sldMk cId="1613516222" sldId="1335"/>
            <ac:picMk id="11" creationId="{65D76920-ADCB-46FA-9125-C853DA88E70D}"/>
          </ac:picMkLst>
        </pc:picChg>
        <pc:picChg chg="add del mod">
          <ac:chgData name="Umar Lone" userId="f595d8b7-38d8-4368-969a-4ad494059bb7" providerId="ADAL" clId="{2CADBBDE-89D1-4AFC-B5BF-160A7DFE9771}" dt="2020-07-07T06:11:00.398" v="8649" actId="478"/>
          <ac:picMkLst>
            <pc:docMk/>
            <pc:sldMk cId="1613516222" sldId="1335"/>
            <ac:picMk id="31" creationId="{F3C1B2BE-651F-40B6-B0ED-900D9B207AB1}"/>
          </ac:picMkLst>
        </pc:picChg>
        <pc:picChg chg="add mod">
          <ac:chgData name="Umar Lone" userId="f595d8b7-38d8-4368-969a-4ad494059bb7" providerId="ADAL" clId="{2CADBBDE-89D1-4AFC-B5BF-160A7DFE9771}" dt="2020-07-07T06:40:44.827" v="8800" actId="1076"/>
          <ac:picMkLst>
            <pc:docMk/>
            <pc:sldMk cId="1613516222" sldId="1335"/>
            <ac:picMk id="32" creationId="{F24DC7E4-3242-45EB-BAD1-4CABED4D8B15}"/>
          </ac:picMkLst>
        </pc:picChg>
        <pc:picChg chg="add mod">
          <ac:chgData name="Umar Lone" userId="f595d8b7-38d8-4368-969a-4ad494059bb7" providerId="ADAL" clId="{2CADBBDE-89D1-4AFC-B5BF-160A7DFE9771}" dt="2020-07-07T06:40:44.827" v="8800" actId="1076"/>
          <ac:picMkLst>
            <pc:docMk/>
            <pc:sldMk cId="1613516222" sldId="1335"/>
            <ac:picMk id="33" creationId="{E602E448-B751-4583-BEF7-29E6E8FA2094}"/>
          </ac:picMkLst>
        </pc:picChg>
        <pc:picChg chg="add mod">
          <ac:chgData name="Umar Lone" userId="f595d8b7-38d8-4368-969a-4ad494059bb7" providerId="ADAL" clId="{2CADBBDE-89D1-4AFC-B5BF-160A7DFE9771}" dt="2020-07-07T06:40:44.827" v="8800" actId="1076"/>
          <ac:picMkLst>
            <pc:docMk/>
            <pc:sldMk cId="1613516222" sldId="1335"/>
            <ac:picMk id="37" creationId="{8604684C-1860-4E49-BE6D-5C717B96E0F8}"/>
          </ac:picMkLst>
        </pc:picChg>
        <pc:picChg chg="add mod">
          <ac:chgData name="Umar Lone" userId="f595d8b7-38d8-4368-969a-4ad494059bb7" providerId="ADAL" clId="{2CADBBDE-89D1-4AFC-B5BF-160A7DFE9771}" dt="2020-07-07T06:40:44.827" v="8800" actId="1076"/>
          <ac:picMkLst>
            <pc:docMk/>
            <pc:sldMk cId="1613516222" sldId="1335"/>
            <ac:picMk id="38" creationId="{880607C6-2553-426F-8FE0-F6824052FFEB}"/>
          </ac:picMkLst>
        </pc:picChg>
      </pc:sldChg>
      <pc:sldChg chg="addSp delSp modSp add mod delAnim modAnim">
        <pc:chgData name="Umar Lone" userId="f595d8b7-38d8-4368-969a-4ad494059bb7" providerId="ADAL" clId="{2CADBBDE-89D1-4AFC-B5BF-160A7DFE9771}" dt="2020-07-07T06:41:53.404" v="8802" actId="14100"/>
        <pc:sldMkLst>
          <pc:docMk/>
          <pc:sldMk cId="1851920017" sldId="1336"/>
        </pc:sldMkLst>
        <pc:spChg chg="mod">
          <ac:chgData name="Umar Lone" userId="f595d8b7-38d8-4368-969a-4ad494059bb7" providerId="ADAL" clId="{2CADBBDE-89D1-4AFC-B5BF-160A7DFE9771}" dt="2020-07-07T06:39:42.789" v="8794" actId="1076"/>
          <ac:spMkLst>
            <pc:docMk/>
            <pc:sldMk cId="1851920017" sldId="1336"/>
            <ac:spMk id="20" creationId="{82320553-1CD7-461D-8BAB-7FEF62AA45BC}"/>
          </ac:spMkLst>
        </pc:spChg>
        <pc:spChg chg="mod">
          <ac:chgData name="Umar Lone" userId="f595d8b7-38d8-4368-969a-4ad494059bb7" providerId="ADAL" clId="{2CADBBDE-89D1-4AFC-B5BF-160A7DFE9771}" dt="2020-07-07T06:39:42.789" v="8794" actId="1076"/>
          <ac:spMkLst>
            <pc:docMk/>
            <pc:sldMk cId="1851920017" sldId="1336"/>
            <ac:spMk id="37" creationId="{0FA7D916-CB79-4E2F-8B98-90FD635995CE}"/>
          </ac:spMkLst>
        </pc:spChg>
        <pc:spChg chg="mod">
          <ac:chgData name="Umar Lone" userId="f595d8b7-38d8-4368-969a-4ad494059bb7" providerId="ADAL" clId="{2CADBBDE-89D1-4AFC-B5BF-160A7DFE9771}" dt="2020-07-07T06:39:42.789" v="8794" actId="1076"/>
          <ac:spMkLst>
            <pc:docMk/>
            <pc:sldMk cId="1851920017" sldId="1336"/>
            <ac:spMk id="38" creationId="{4BC9B916-64AB-4BB5-AB7A-061DF02049E3}"/>
          </ac:spMkLst>
        </pc:spChg>
        <pc:spChg chg="mod">
          <ac:chgData name="Umar Lone" userId="f595d8b7-38d8-4368-969a-4ad494059bb7" providerId="ADAL" clId="{2CADBBDE-89D1-4AFC-B5BF-160A7DFE9771}" dt="2020-07-07T06:39:42.789" v="8794" actId="1076"/>
          <ac:spMkLst>
            <pc:docMk/>
            <pc:sldMk cId="1851920017" sldId="1336"/>
            <ac:spMk id="39" creationId="{242B15C8-9DE6-4180-9F2B-44D1D145AD99}"/>
          </ac:spMkLst>
        </pc:spChg>
        <pc:grpChg chg="mod">
          <ac:chgData name="Umar Lone" userId="f595d8b7-38d8-4368-969a-4ad494059bb7" providerId="ADAL" clId="{2CADBBDE-89D1-4AFC-B5BF-160A7DFE9771}" dt="2020-07-07T06:39:53.387" v="8795" actId="1076"/>
          <ac:grpSpMkLst>
            <pc:docMk/>
            <pc:sldMk cId="1851920017" sldId="1336"/>
            <ac:grpSpMk id="7" creationId="{480FD949-7264-4B65-9543-E062EB8E0D55}"/>
          </ac:grpSpMkLst>
        </pc:grpChg>
        <pc:grpChg chg="mod">
          <ac:chgData name="Umar Lone" userId="f595d8b7-38d8-4368-969a-4ad494059bb7" providerId="ADAL" clId="{2CADBBDE-89D1-4AFC-B5BF-160A7DFE9771}" dt="2020-07-07T06:39:53.387" v="8795" actId="1076"/>
          <ac:grpSpMkLst>
            <pc:docMk/>
            <pc:sldMk cId="1851920017" sldId="1336"/>
            <ac:grpSpMk id="22" creationId="{4F6F4691-CE6B-4C00-AF49-BD3936A2DA41}"/>
          </ac:grpSpMkLst>
        </pc:grpChg>
        <pc:grpChg chg="mod">
          <ac:chgData name="Umar Lone" userId="f595d8b7-38d8-4368-969a-4ad494059bb7" providerId="ADAL" clId="{2CADBBDE-89D1-4AFC-B5BF-160A7DFE9771}" dt="2020-07-07T06:39:53.387" v="8795" actId="1076"/>
          <ac:grpSpMkLst>
            <pc:docMk/>
            <pc:sldMk cId="1851920017" sldId="1336"/>
            <ac:grpSpMk id="25" creationId="{B19DFDB6-BBE2-4BB3-A790-F586EC0E55AA}"/>
          </ac:grpSpMkLst>
        </pc:grpChg>
        <pc:grpChg chg="mod">
          <ac:chgData name="Umar Lone" userId="f595d8b7-38d8-4368-969a-4ad494059bb7" providerId="ADAL" clId="{2CADBBDE-89D1-4AFC-B5BF-160A7DFE9771}" dt="2020-07-07T06:39:53.387" v="8795" actId="1076"/>
          <ac:grpSpMkLst>
            <pc:docMk/>
            <pc:sldMk cId="1851920017" sldId="1336"/>
            <ac:grpSpMk id="28" creationId="{57C33B5B-F50A-4D2D-9F70-1C308C55EB34}"/>
          </ac:grpSpMkLst>
        </pc:grpChg>
        <pc:grpChg chg="del">
          <ac:chgData name="Umar Lone" userId="f595d8b7-38d8-4368-969a-4ad494059bb7" providerId="ADAL" clId="{2CADBBDE-89D1-4AFC-B5BF-160A7DFE9771}" dt="2020-07-07T06:32:02.302" v="8744" actId="478"/>
          <ac:grpSpMkLst>
            <pc:docMk/>
            <pc:sldMk cId="1851920017" sldId="1336"/>
            <ac:grpSpMk id="34" creationId="{B1D7DA75-8DF5-4D1C-943D-0650FB5689AB}"/>
          </ac:grpSpMkLst>
        </pc:grpChg>
        <pc:picChg chg="add mod">
          <ac:chgData name="Umar Lone" userId="f595d8b7-38d8-4368-969a-4ad494059bb7" providerId="ADAL" clId="{2CADBBDE-89D1-4AFC-B5BF-160A7DFE9771}" dt="2020-07-07T06:32:03.439" v="8745"/>
          <ac:picMkLst>
            <pc:docMk/>
            <pc:sldMk cId="1851920017" sldId="1336"/>
            <ac:picMk id="40" creationId="{F6220CB7-B9FA-4767-8C5A-E6D3CAD212FC}"/>
          </ac:picMkLst>
        </pc:picChg>
        <pc:picChg chg="add mod">
          <ac:chgData name="Umar Lone" userId="f595d8b7-38d8-4368-969a-4ad494059bb7" providerId="ADAL" clId="{2CADBBDE-89D1-4AFC-B5BF-160A7DFE9771}" dt="2020-07-07T06:39:42.789" v="8794" actId="1076"/>
          <ac:picMkLst>
            <pc:docMk/>
            <pc:sldMk cId="1851920017" sldId="1336"/>
            <ac:picMk id="41" creationId="{88994A24-ED0E-44DA-BD89-3717F7DC7E87}"/>
          </ac:picMkLst>
        </pc:picChg>
        <pc:picChg chg="add mod">
          <ac:chgData name="Umar Lone" userId="f595d8b7-38d8-4368-969a-4ad494059bb7" providerId="ADAL" clId="{2CADBBDE-89D1-4AFC-B5BF-160A7DFE9771}" dt="2020-07-07T06:39:42.789" v="8794" actId="1076"/>
          <ac:picMkLst>
            <pc:docMk/>
            <pc:sldMk cId="1851920017" sldId="1336"/>
            <ac:picMk id="42" creationId="{775B3568-9C0B-447D-A4CA-12E5EF229437}"/>
          </ac:picMkLst>
        </pc:picChg>
        <pc:picChg chg="add mod">
          <ac:chgData name="Umar Lone" userId="f595d8b7-38d8-4368-969a-4ad494059bb7" providerId="ADAL" clId="{2CADBBDE-89D1-4AFC-B5BF-160A7DFE9771}" dt="2020-07-07T06:39:42.789" v="8794" actId="1076"/>
          <ac:picMkLst>
            <pc:docMk/>
            <pc:sldMk cId="1851920017" sldId="1336"/>
            <ac:picMk id="43" creationId="{35857AF2-42A1-4F9C-B289-0C8CEF0EA3CD}"/>
          </ac:picMkLst>
        </pc:picChg>
        <pc:picChg chg="add mod">
          <ac:chgData name="Umar Lone" userId="f595d8b7-38d8-4368-969a-4ad494059bb7" providerId="ADAL" clId="{2CADBBDE-89D1-4AFC-B5BF-160A7DFE9771}" dt="2020-07-07T06:39:42.789" v="8794" actId="1076"/>
          <ac:picMkLst>
            <pc:docMk/>
            <pc:sldMk cId="1851920017" sldId="1336"/>
            <ac:picMk id="44" creationId="{332D59C3-D823-42B1-8E89-89F6681F6A5E}"/>
          </ac:picMkLst>
        </pc:picChg>
        <pc:cxnChg chg="mod">
          <ac:chgData name="Umar Lone" userId="f595d8b7-38d8-4368-969a-4ad494059bb7" providerId="ADAL" clId="{2CADBBDE-89D1-4AFC-B5BF-160A7DFE9771}" dt="2020-07-07T06:39:56.844" v="8796" actId="14100"/>
          <ac:cxnSpMkLst>
            <pc:docMk/>
            <pc:sldMk cId="1851920017" sldId="1336"/>
            <ac:cxnSpMk id="21" creationId="{69136034-0B50-45D4-9C41-1373FA123204}"/>
          </ac:cxnSpMkLst>
        </pc:cxnChg>
        <pc:cxnChg chg="mod">
          <ac:chgData name="Umar Lone" userId="f595d8b7-38d8-4368-969a-4ad494059bb7" providerId="ADAL" clId="{2CADBBDE-89D1-4AFC-B5BF-160A7DFE9771}" dt="2020-07-07T06:41:51.059" v="8801" actId="14100"/>
          <ac:cxnSpMkLst>
            <pc:docMk/>
            <pc:sldMk cId="1851920017" sldId="1336"/>
            <ac:cxnSpMk id="31" creationId="{F1B89263-638B-46FE-BBA3-F17632E23E00}"/>
          </ac:cxnSpMkLst>
        </pc:cxnChg>
        <pc:cxnChg chg="mod">
          <ac:chgData name="Umar Lone" userId="f595d8b7-38d8-4368-969a-4ad494059bb7" providerId="ADAL" clId="{2CADBBDE-89D1-4AFC-B5BF-160A7DFE9771}" dt="2020-07-07T06:41:53.404" v="8802" actId="14100"/>
          <ac:cxnSpMkLst>
            <pc:docMk/>
            <pc:sldMk cId="1851920017" sldId="1336"/>
            <ac:cxnSpMk id="32" creationId="{23EDE526-7F22-42B6-8A56-70ADC10EB30B}"/>
          </ac:cxnSpMkLst>
        </pc:cxnChg>
        <pc:cxnChg chg="mod">
          <ac:chgData name="Umar Lone" userId="f595d8b7-38d8-4368-969a-4ad494059bb7" providerId="ADAL" clId="{2CADBBDE-89D1-4AFC-B5BF-160A7DFE9771}" dt="2020-07-07T06:39:53.387" v="8795" actId="1076"/>
          <ac:cxnSpMkLst>
            <pc:docMk/>
            <pc:sldMk cId="1851920017" sldId="1336"/>
            <ac:cxnSpMk id="33" creationId="{12A4EFD1-697E-4E80-885F-CC6F5EEED0BF}"/>
          </ac:cxnSpMkLst>
        </pc:cxnChg>
      </pc:sldChg>
      <pc:sldChg chg="modSp new mod ord">
        <pc:chgData name="Umar Lone" userId="f595d8b7-38d8-4368-969a-4ad494059bb7" providerId="ADAL" clId="{2CADBBDE-89D1-4AFC-B5BF-160A7DFE9771}" dt="2020-07-27T14:23:32.514" v="8997"/>
        <pc:sldMkLst>
          <pc:docMk/>
          <pc:sldMk cId="2991350878" sldId="1337"/>
        </pc:sldMkLst>
        <pc:spChg chg="mod">
          <ac:chgData name="Umar Lone" userId="f595d8b7-38d8-4368-969a-4ad494059bb7" providerId="ADAL" clId="{2CADBBDE-89D1-4AFC-B5BF-160A7DFE9771}" dt="2020-07-09T14:14:37.658" v="8856" actId="20577"/>
          <ac:spMkLst>
            <pc:docMk/>
            <pc:sldMk cId="2991350878" sldId="1337"/>
            <ac:spMk id="2" creationId="{779F62B1-147E-48AD-B6F0-CA94C3E86938}"/>
          </ac:spMkLst>
        </pc:spChg>
        <pc:spChg chg="mod">
          <ac:chgData name="Umar Lone" userId="f595d8b7-38d8-4368-969a-4ad494059bb7" providerId="ADAL" clId="{2CADBBDE-89D1-4AFC-B5BF-160A7DFE9771}" dt="2020-07-09T14:14:54.957" v="8937" actId="20577"/>
          <ac:spMkLst>
            <pc:docMk/>
            <pc:sldMk cId="2991350878" sldId="1337"/>
            <ac:spMk id="3" creationId="{832672FA-055F-4C44-BC41-3D03484FD6A9}"/>
          </ac:spMkLst>
        </pc:spChg>
      </pc:sldChg>
      <pc:sldChg chg="modSp new del mod">
        <pc:chgData name="Umar Lone" userId="f595d8b7-38d8-4368-969a-4ad494059bb7" providerId="ADAL" clId="{2CADBBDE-89D1-4AFC-B5BF-160A7DFE9771}" dt="2020-08-18T14:04:51.543" v="30930" actId="2696"/>
        <pc:sldMkLst>
          <pc:docMk/>
          <pc:sldMk cId="475651462" sldId="1338"/>
        </pc:sldMkLst>
        <pc:spChg chg="mod">
          <ac:chgData name="Umar Lone" userId="f595d8b7-38d8-4368-969a-4ad494059bb7" providerId="ADAL" clId="{2CADBBDE-89D1-4AFC-B5BF-160A7DFE9771}" dt="2020-07-11T05:19:25.073" v="8995" actId="20577"/>
          <ac:spMkLst>
            <pc:docMk/>
            <pc:sldMk cId="475651462" sldId="1338"/>
            <ac:spMk id="3" creationId="{62DF920B-9898-4EC6-9281-33C561686EEA}"/>
          </ac:spMkLst>
        </pc:spChg>
      </pc:sldChg>
      <pc:sldChg chg="modSp new mod ord modTransition modAnim">
        <pc:chgData name="Umar Lone" userId="f595d8b7-38d8-4368-969a-4ad494059bb7" providerId="ADAL" clId="{2CADBBDE-89D1-4AFC-B5BF-160A7DFE9771}" dt="2020-07-30T00:52:19.145" v="12458"/>
        <pc:sldMkLst>
          <pc:docMk/>
          <pc:sldMk cId="3396763434" sldId="1339"/>
        </pc:sldMkLst>
        <pc:spChg chg="mod">
          <ac:chgData name="Umar Lone" userId="f595d8b7-38d8-4368-969a-4ad494059bb7" providerId="ADAL" clId="{2CADBBDE-89D1-4AFC-B5BF-160A7DFE9771}" dt="2020-07-28T05:07:37.385" v="10132" actId="20577"/>
          <ac:spMkLst>
            <pc:docMk/>
            <pc:sldMk cId="3396763434" sldId="1339"/>
            <ac:spMk id="2" creationId="{961071F4-A789-4868-B9F7-12478FED4926}"/>
          </ac:spMkLst>
        </pc:spChg>
        <pc:spChg chg="mod">
          <ac:chgData name="Umar Lone" userId="f595d8b7-38d8-4368-969a-4ad494059bb7" providerId="ADAL" clId="{2CADBBDE-89D1-4AFC-B5BF-160A7DFE9771}" dt="2020-07-30T00:35:50.199" v="12454" actId="114"/>
          <ac:spMkLst>
            <pc:docMk/>
            <pc:sldMk cId="3396763434" sldId="1339"/>
            <ac:spMk id="3" creationId="{03829061-78DA-49AF-9875-5991C536E625}"/>
          </ac:spMkLst>
        </pc:spChg>
      </pc:sldChg>
      <pc:sldChg chg="modSp add mod modTransition">
        <pc:chgData name="Umar Lone" userId="f595d8b7-38d8-4368-969a-4ad494059bb7" providerId="ADAL" clId="{2CADBBDE-89D1-4AFC-B5BF-160A7DFE9771}" dt="2020-07-30T00:52:10.750" v="12457"/>
        <pc:sldMkLst>
          <pc:docMk/>
          <pc:sldMk cId="172736808" sldId="1340"/>
        </pc:sldMkLst>
        <pc:spChg chg="mod">
          <ac:chgData name="Umar Lone" userId="f595d8b7-38d8-4368-969a-4ad494059bb7" providerId="ADAL" clId="{2CADBBDE-89D1-4AFC-B5BF-160A7DFE9771}" dt="2020-07-30T00:43:59.068" v="12456" actId="6549"/>
          <ac:spMkLst>
            <pc:docMk/>
            <pc:sldMk cId="172736808" sldId="1340"/>
            <ac:spMk id="6" creationId="{46B9D4FD-F8F0-4892-8535-386DDB74A189}"/>
          </ac:spMkLst>
        </pc:spChg>
      </pc:sldChg>
      <pc:sldChg chg="modSp new mod">
        <pc:chgData name="Umar Lone" userId="f595d8b7-38d8-4368-969a-4ad494059bb7" providerId="ADAL" clId="{2CADBBDE-89D1-4AFC-B5BF-160A7DFE9771}" dt="2020-07-27T15:02:53.388" v="10079" actId="20577"/>
        <pc:sldMkLst>
          <pc:docMk/>
          <pc:sldMk cId="1938739429" sldId="1341"/>
        </pc:sldMkLst>
        <pc:spChg chg="mod">
          <ac:chgData name="Umar Lone" userId="f595d8b7-38d8-4368-969a-4ad494059bb7" providerId="ADAL" clId="{2CADBBDE-89D1-4AFC-B5BF-160A7DFE9771}" dt="2020-07-27T15:00:57.967" v="9639" actId="20577"/>
          <ac:spMkLst>
            <pc:docMk/>
            <pc:sldMk cId="1938739429" sldId="1341"/>
            <ac:spMk id="2" creationId="{F874FC26-BA2C-414F-94E2-ADEA0FD4FF33}"/>
          </ac:spMkLst>
        </pc:spChg>
        <pc:spChg chg="mod">
          <ac:chgData name="Umar Lone" userId="f595d8b7-38d8-4368-969a-4ad494059bb7" providerId="ADAL" clId="{2CADBBDE-89D1-4AFC-B5BF-160A7DFE9771}" dt="2020-07-27T15:02:53.388" v="10079" actId="20577"/>
          <ac:spMkLst>
            <pc:docMk/>
            <pc:sldMk cId="1938739429" sldId="1341"/>
            <ac:spMk id="3" creationId="{FC3EEC7F-229E-402F-B438-6A9CEFEE02D1}"/>
          </ac:spMkLst>
        </pc:spChg>
      </pc:sldChg>
      <pc:sldChg chg="modSp add mod modTransition modAnim">
        <pc:chgData name="Umar Lone" userId="f595d8b7-38d8-4368-969a-4ad494059bb7" providerId="ADAL" clId="{2CADBBDE-89D1-4AFC-B5BF-160A7DFE9771}" dt="2020-07-30T00:52:21.873" v="12459"/>
        <pc:sldMkLst>
          <pc:docMk/>
          <pc:sldMk cId="586484185" sldId="1342"/>
        </pc:sldMkLst>
        <pc:spChg chg="mod">
          <ac:chgData name="Umar Lone" userId="f595d8b7-38d8-4368-969a-4ad494059bb7" providerId="ADAL" clId="{2CADBBDE-89D1-4AFC-B5BF-160A7DFE9771}" dt="2020-07-30T00:35:32.021" v="12450" actId="20577"/>
          <ac:spMkLst>
            <pc:docMk/>
            <pc:sldMk cId="586484185" sldId="1342"/>
            <ac:spMk id="3" creationId="{03829061-78DA-49AF-9875-5991C536E625}"/>
          </ac:spMkLst>
        </pc:spChg>
      </pc:sldChg>
      <pc:sldChg chg="modSp new mod modTransition modAnim">
        <pc:chgData name="Umar Lone" userId="f595d8b7-38d8-4368-969a-4ad494059bb7" providerId="ADAL" clId="{2CADBBDE-89D1-4AFC-B5BF-160A7DFE9771}" dt="2020-08-02T11:11:13.816" v="13685" actId="20577"/>
        <pc:sldMkLst>
          <pc:docMk/>
          <pc:sldMk cId="4109374110" sldId="1343"/>
        </pc:sldMkLst>
        <pc:spChg chg="mod">
          <ac:chgData name="Umar Lone" userId="f595d8b7-38d8-4368-969a-4ad494059bb7" providerId="ADAL" clId="{2CADBBDE-89D1-4AFC-B5BF-160A7DFE9771}" dt="2020-07-30T00:23:08.522" v="12117" actId="20577"/>
          <ac:spMkLst>
            <pc:docMk/>
            <pc:sldMk cId="4109374110" sldId="1343"/>
            <ac:spMk id="2" creationId="{A5F0FE5B-1E39-4A2A-AEB2-5AD5224386E5}"/>
          </ac:spMkLst>
        </pc:spChg>
        <pc:spChg chg="mod">
          <ac:chgData name="Umar Lone" userId="f595d8b7-38d8-4368-969a-4ad494059bb7" providerId="ADAL" clId="{2CADBBDE-89D1-4AFC-B5BF-160A7DFE9771}" dt="2020-08-02T11:11:13.816" v="13685" actId="20577"/>
          <ac:spMkLst>
            <pc:docMk/>
            <pc:sldMk cId="4109374110" sldId="1343"/>
            <ac:spMk id="3" creationId="{CD273289-4CA2-49CE-8B6A-75212287300E}"/>
          </ac:spMkLst>
        </pc:spChg>
      </pc:sldChg>
      <pc:sldChg chg="addSp delSp modSp new mod modClrScheme delAnim modAnim chgLayout">
        <pc:chgData name="Umar Lone" userId="f595d8b7-38d8-4368-969a-4ad494059bb7" providerId="ADAL" clId="{2CADBBDE-89D1-4AFC-B5BF-160A7DFE9771}" dt="2020-07-30T06:32:32.520" v="12618" actId="20577"/>
        <pc:sldMkLst>
          <pc:docMk/>
          <pc:sldMk cId="1835227004" sldId="1344"/>
        </pc:sldMkLst>
        <pc:spChg chg="del mod ord">
          <ac:chgData name="Umar Lone" userId="f595d8b7-38d8-4368-969a-4ad494059bb7" providerId="ADAL" clId="{2CADBBDE-89D1-4AFC-B5BF-160A7DFE9771}" dt="2020-07-30T06:20:10.074" v="12469" actId="700"/>
          <ac:spMkLst>
            <pc:docMk/>
            <pc:sldMk cId="1835227004" sldId="1344"/>
            <ac:spMk id="2" creationId="{83502688-24E3-4693-94FD-9F1CE52E363E}"/>
          </ac:spMkLst>
        </pc:spChg>
        <pc:spChg chg="del">
          <ac:chgData name="Umar Lone" userId="f595d8b7-38d8-4368-969a-4ad494059bb7" providerId="ADAL" clId="{2CADBBDE-89D1-4AFC-B5BF-160A7DFE9771}" dt="2020-07-30T06:20:10.074" v="12469" actId="700"/>
          <ac:spMkLst>
            <pc:docMk/>
            <pc:sldMk cId="1835227004" sldId="1344"/>
            <ac:spMk id="3" creationId="{8BF0D570-877D-46F6-8DAE-6ED3109D5CD5}"/>
          </ac:spMkLst>
        </pc:spChg>
        <pc:spChg chg="mod ord">
          <ac:chgData name="Umar Lone" userId="f595d8b7-38d8-4368-969a-4ad494059bb7" providerId="ADAL" clId="{2CADBBDE-89D1-4AFC-B5BF-160A7DFE9771}" dt="2020-07-30T06:20:10.074" v="12469" actId="700"/>
          <ac:spMkLst>
            <pc:docMk/>
            <pc:sldMk cId="1835227004" sldId="1344"/>
            <ac:spMk id="4" creationId="{0A8DE75F-382D-439B-AB35-DB0A6CF471A1}"/>
          </ac:spMkLst>
        </pc:spChg>
        <pc:spChg chg="mod ord">
          <ac:chgData name="Umar Lone" userId="f595d8b7-38d8-4368-969a-4ad494059bb7" providerId="ADAL" clId="{2CADBBDE-89D1-4AFC-B5BF-160A7DFE9771}" dt="2020-07-30T06:20:10.074" v="12469" actId="700"/>
          <ac:spMkLst>
            <pc:docMk/>
            <pc:sldMk cId="1835227004" sldId="1344"/>
            <ac:spMk id="5" creationId="{E8DE3F60-1532-41EF-9969-689A73877037}"/>
          </ac:spMkLst>
        </pc:spChg>
        <pc:spChg chg="add mod ord">
          <ac:chgData name="Umar Lone" userId="f595d8b7-38d8-4368-969a-4ad494059bb7" providerId="ADAL" clId="{2CADBBDE-89D1-4AFC-B5BF-160A7DFE9771}" dt="2020-07-30T06:32:32.520" v="12618" actId="20577"/>
          <ac:spMkLst>
            <pc:docMk/>
            <pc:sldMk cId="1835227004" sldId="1344"/>
            <ac:spMk id="6" creationId="{968E7F42-C24E-4A5C-89F9-51D30B30E25C}"/>
          </ac:spMkLst>
        </pc:spChg>
        <pc:spChg chg="mod">
          <ac:chgData name="Umar Lone" userId="f595d8b7-38d8-4368-969a-4ad494059bb7" providerId="ADAL" clId="{2CADBBDE-89D1-4AFC-B5BF-160A7DFE9771}" dt="2020-07-30T06:21:12.828" v="12506" actId="403"/>
          <ac:spMkLst>
            <pc:docMk/>
            <pc:sldMk cId="1835227004" sldId="1344"/>
            <ac:spMk id="8" creationId="{E9152262-6D25-4408-AAC3-2B4552FE3D90}"/>
          </ac:spMkLst>
        </pc:spChg>
        <pc:spChg chg="mod">
          <ac:chgData name="Umar Lone" userId="f595d8b7-38d8-4368-969a-4ad494059bb7" providerId="ADAL" clId="{2CADBBDE-89D1-4AFC-B5BF-160A7DFE9771}" dt="2020-07-30T06:21:20.589" v="12507" actId="6549"/>
          <ac:spMkLst>
            <pc:docMk/>
            <pc:sldMk cId="1835227004" sldId="1344"/>
            <ac:spMk id="9" creationId="{913FCB60-9F46-487C-A4E0-A6AC852823FB}"/>
          </ac:spMkLst>
        </pc:spChg>
        <pc:spChg chg="mod">
          <ac:chgData name="Umar Lone" userId="f595d8b7-38d8-4368-969a-4ad494059bb7" providerId="ADAL" clId="{2CADBBDE-89D1-4AFC-B5BF-160A7DFE9771}" dt="2020-07-30T06:21:41.390" v="12510"/>
          <ac:spMkLst>
            <pc:docMk/>
            <pc:sldMk cId="1835227004" sldId="1344"/>
            <ac:spMk id="11" creationId="{1E71E976-8816-49E9-A3EB-3EDF88D589E7}"/>
          </ac:spMkLst>
        </pc:spChg>
        <pc:spChg chg="mod">
          <ac:chgData name="Umar Lone" userId="f595d8b7-38d8-4368-969a-4ad494059bb7" providerId="ADAL" clId="{2CADBBDE-89D1-4AFC-B5BF-160A7DFE9771}" dt="2020-07-30T06:21:41.390" v="12510"/>
          <ac:spMkLst>
            <pc:docMk/>
            <pc:sldMk cId="1835227004" sldId="1344"/>
            <ac:spMk id="12" creationId="{17E067FF-7886-4C8F-8502-B43308309AD4}"/>
          </ac:spMkLst>
        </pc:spChg>
        <pc:spChg chg="add mod">
          <ac:chgData name="Umar Lone" userId="f595d8b7-38d8-4368-969a-4ad494059bb7" providerId="ADAL" clId="{2CADBBDE-89D1-4AFC-B5BF-160A7DFE9771}" dt="2020-07-30T06:24:11.653" v="12551" actId="1076"/>
          <ac:spMkLst>
            <pc:docMk/>
            <pc:sldMk cId="1835227004" sldId="1344"/>
            <ac:spMk id="13" creationId="{C89598CF-513E-44A2-92B1-D064F6D85C50}"/>
          </ac:spMkLst>
        </pc:spChg>
        <pc:spChg chg="add mod">
          <ac:chgData name="Umar Lone" userId="f595d8b7-38d8-4368-969a-4ad494059bb7" providerId="ADAL" clId="{2CADBBDE-89D1-4AFC-B5BF-160A7DFE9771}" dt="2020-07-30T06:24:11.653" v="12551" actId="1076"/>
          <ac:spMkLst>
            <pc:docMk/>
            <pc:sldMk cId="1835227004" sldId="1344"/>
            <ac:spMk id="14" creationId="{46F8F286-E61D-458F-B3D6-9104EEB57348}"/>
          </ac:spMkLst>
        </pc:spChg>
        <pc:spChg chg="add mod">
          <ac:chgData name="Umar Lone" userId="f595d8b7-38d8-4368-969a-4ad494059bb7" providerId="ADAL" clId="{2CADBBDE-89D1-4AFC-B5BF-160A7DFE9771}" dt="2020-07-30T06:24:11.653" v="12551" actId="1076"/>
          <ac:spMkLst>
            <pc:docMk/>
            <pc:sldMk cId="1835227004" sldId="1344"/>
            <ac:spMk id="15" creationId="{8075341B-AF96-48E2-9A73-D1C3924123E6}"/>
          </ac:spMkLst>
        </pc:spChg>
        <pc:spChg chg="add mod">
          <ac:chgData name="Umar Lone" userId="f595d8b7-38d8-4368-969a-4ad494059bb7" providerId="ADAL" clId="{2CADBBDE-89D1-4AFC-B5BF-160A7DFE9771}" dt="2020-07-30T06:24:11.653" v="12551" actId="1076"/>
          <ac:spMkLst>
            <pc:docMk/>
            <pc:sldMk cId="1835227004" sldId="1344"/>
            <ac:spMk id="16" creationId="{A4FE3032-3D95-48D2-AB99-5EDB14CA8DBF}"/>
          </ac:spMkLst>
        </pc:spChg>
        <pc:spChg chg="add del mod">
          <ac:chgData name="Umar Lone" userId="f595d8b7-38d8-4368-969a-4ad494059bb7" providerId="ADAL" clId="{2CADBBDE-89D1-4AFC-B5BF-160A7DFE9771}" dt="2020-07-30T06:28:28.068" v="12597" actId="478"/>
          <ac:spMkLst>
            <pc:docMk/>
            <pc:sldMk cId="1835227004" sldId="1344"/>
            <ac:spMk id="17" creationId="{0897EDD9-12F2-4C37-AB9C-1CBD280A0A39}"/>
          </ac:spMkLst>
        </pc:spChg>
        <pc:spChg chg="add del mod">
          <ac:chgData name="Umar Lone" userId="f595d8b7-38d8-4368-969a-4ad494059bb7" providerId="ADAL" clId="{2CADBBDE-89D1-4AFC-B5BF-160A7DFE9771}" dt="2020-07-30T06:29:26.356" v="12603" actId="478"/>
          <ac:spMkLst>
            <pc:docMk/>
            <pc:sldMk cId="1835227004" sldId="1344"/>
            <ac:spMk id="18" creationId="{7C28C89B-E99B-4A67-B92E-200ACAC541EC}"/>
          </ac:spMkLst>
        </pc:spChg>
        <pc:spChg chg="add del mod">
          <ac:chgData name="Umar Lone" userId="f595d8b7-38d8-4368-969a-4ad494059bb7" providerId="ADAL" clId="{2CADBBDE-89D1-4AFC-B5BF-160A7DFE9771}" dt="2020-07-30T06:29:26.356" v="12603" actId="478"/>
          <ac:spMkLst>
            <pc:docMk/>
            <pc:sldMk cId="1835227004" sldId="1344"/>
            <ac:spMk id="19" creationId="{880BBABD-0499-479D-B0E2-63B2B5CECE40}"/>
          </ac:spMkLst>
        </pc:spChg>
        <pc:spChg chg="add mod">
          <ac:chgData name="Umar Lone" userId="f595d8b7-38d8-4368-969a-4ad494059bb7" providerId="ADAL" clId="{2CADBBDE-89D1-4AFC-B5BF-160A7DFE9771}" dt="2020-07-30T06:25:02.842" v="12561" actId="207"/>
          <ac:spMkLst>
            <pc:docMk/>
            <pc:sldMk cId="1835227004" sldId="1344"/>
            <ac:spMk id="20" creationId="{1DB48B19-86D4-43C0-8BFA-881E0A5604C3}"/>
          </ac:spMkLst>
        </pc:spChg>
        <pc:spChg chg="add mod">
          <ac:chgData name="Umar Lone" userId="f595d8b7-38d8-4368-969a-4ad494059bb7" providerId="ADAL" clId="{2CADBBDE-89D1-4AFC-B5BF-160A7DFE9771}" dt="2020-07-30T06:25:14.413" v="12563" actId="1076"/>
          <ac:spMkLst>
            <pc:docMk/>
            <pc:sldMk cId="1835227004" sldId="1344"/>
            <ac:spMk id="21" creationId="{FF3B7AB3-5CA7-4A09-9102-9AFD65F80F06}"/>
          </ac:spMkLst>
        </pc:spChg>
        <pc:grpChg chg="add mod">
          <ac:chgData name="Umar Lone" userId="f595d8b7-38d8-4368-969a-4ad494059bb7" providerId="ADAL" clId="{2CADBBDE-89D1-4AFC-B5BF-160A7DFE9771}" dt="2020-07-30T06:24:11.653" v="12551" actId="1076"/>
          <ac:grpSpMkLst>
            <pc:docMk/>
            <pc:sldMk cId="1835227004" sldId="1344"/>
            <ac:grpSpMk id="7" creationId="{0E81F24F-DE25-477E-97A3-C616BC362042}"/>
          </ac:grpSpMkLst>
        </pc:grpChg>
        <pc:grpChg chg="add del mod">
          <ac:chgData name="Umar Lone" userId="f595d8b7-38d8-4368-969a-4ad494059bb7" providerId="ADAL" clId="{2CADBBDE-89D1-4AFC-B5BF-160A7DFE9771}" dt="2020-07-30T06:21:42.799" v="12511"/>
          <ac:grpSpMkLst>
            <pc:docMk/>
            <pc:sldMk cId="1835227004" sldId="1344"/>
            <ac:grpSpMk id="10" creationId="{08D6280E-661F-4D33-9EEF-7BFCD7901902}"/>
          </ac:grpSpMkLst>
        </pc:grpChg>
        <pc:cxnChg chg="add mod">
          <ac:chgData name="Umar Lone" userId="f595d8b7-38d8-4368-969a-4ad494059bb7" providerId="ADAL" clId="{2CADBBDE-89D1-4AFC-B5BF-160A7DFE9771}" dt="2020-07-30T06:29:26.356" v="12603" actId="478"/>
          <ac:cxnSpMkLst>
            <pc:docMk/>
            <pc:sldMk cId="1835227004" sldId="1344"/>
            <ac:cxnSpMk id="22" creationId="{589A237F-4E92-4466-897E-D4021636C90B}"/>
          </ac:cxnSpMkLst>
        </pc:cxnChg>
        <pc:cxnChg chg="add mod">
          <ac:chgData name="Umar Lone" userId="f595d8b7-38d8-4368-969a-4ad494059bb7" providerId="ADAL" clId="{2CADBBDE-89D1-4AFC-B5BF-160A7DFE9771}" dt="2020-07-30T06:29:26.356" v="12603" actId="478"/>
          <ac:cxnSpMkLst>
            <pc:docMk/>
            <pc:sldMk cId="1835227004" sldId="1344"/>
            <ac:cxnSpMk id="25" creationId="{348A2D30-F9E7-4CC7-AB85-2CE54DC752E8}"/>
          </ac:cxnSpMkLst>
        </pc:cxnChg>
        <pc:cxnChg chg="add mod">
          <ac:chgData name="Umar Lone" userId="f595d8b7-38d8-4368-969a-4ad494059bb7" providerId="ADAL" clId="{2CADBBDE-89D1-4AFC-B5BF-160A7DFE9771}" dt="2020-07-30T06:25:34.116" v="12570" actId="14100"/>
          <ac:cxnSpMkLst>
            <pc:docMk/>
            <pc:sldMk cId="1835227004" sldId="1344"/>
            <ac:cxnSpMk id="27" creationId="{9E7E71B6-E3C7-4DE1-8AC9-D632A70A435A}"/>
          </ac:cxnSpMkLst>
        </pc:cxnChg>
        <pc:cxnChg chg="add mod">
          <ac:chgData name="Umar Lone" userId="f595d8b7-38d8-4368-969a-4ad494059bb7" providerId="ADAL" clId="{2CADBBDE-89D1-4AFC-B5BF-160A7DFE9771}" dt="2020-07-30T06:25:41.701" v="12573" actId="14100"/>
          <ac:cxnSpMkLst>
            <pc:docMk/>
            <pc:sldMk cId="1835227004" sldId="1344"/>
            <ac:cxnSpMk id="29" creationId="{B5E86A2F-7DFB-46ED-AC3B-9C43D2A49AC4}"/>
          </ac:cxnSpMkLst>
        </pc:cxnChg>
        <pc:cxnChg chg="add mod">
          <ac:chgData name="Umar Lone" userId="f595d8b7-38d8-4368-969a-4ad494059bb7" providerId="ADAL" clId="{2CADBBDE-89D1-4AFC-B5BF-160A7DFE9771}" dt="2020-07-30T06:30:11.797" v="12607" actId="14100"/>
          <ac:cxnSpMkLst>
            <pc:docMk/>
            <pc:sldMk cId="1835227004" sldId="1344"/>
            <ac:cxnSpMk id="34" creationId="{CE266F0B-FBE7-46BF-BFB4-D5E38B5ABF75}"/>
          </ac:cxnSpMkLst>
        </pc:cxnChg>
      </pc:sldChg>
      <pc:sldChg chg="addSp delSp modSp new mod modClrScheme modAnim chgLayout">
        <pc:chgData name="Umar Lone" userId="f595d8b7-38d8-4368-969a-4ad494059bb7" providerId="ADAL" clId="{2CADBBDE-89D1-4AFC-B5BF-160A7DFE9771}" dt="2020-07-31T13:22:02.340" v="13532"/>
        <pc:sldMkLst>
          <pc:docMk/>
          <pc:sldMk cId="1439449838" sldId="1345"/>
        </pc:sldMkLst>
        <pc:spChg chg="del mod ord">
          <ac:chgData name="Umar Lone" userId="f595d8b7-38d8-4368-969a-4ad494059bb7" providerId="ADAL" clId="{2CADBBDE-89D1-4AFC-B5BF-160A7DFE9771}" dt="2020-07-31T13:17:35.932" v="13140" actId="700"/>
          <ac:spMkLst>
            <pc:docMk/>
            <pc:sldMk cId="1439449838" sldId="1345"/>
            <ac:spMk id="2" creationId="{5802ED37-DE4D-477E-AAC8-5653126A7120}"/>
          </ac:spMkLst>
        </pc:spChg>
        <pc:spChg chg="del mod ord">
          <ac:chgData name="Umar Lone" userId="f595d8b7-38d8-4368-969a-4ad494059bb7" providerId="ADAL" clId="{2CADBBDE-89D1-4AFC-B5BF-160A7DFE9771}" dt="2020-07-31T13:17:35.932" v="13140" actId="700"/>
          <ac:spMkLst>
            <pc:docMk/>
            <pc:sldMk cId="1439449838" sldId="1345"/>
            <ac:spMk id="3" creationId="{09BDC08C-B556-4E1C-9325-8422D985572C}"/>
          </ac:spMkLst>
        </pc:spChg>
        <pc:spChg chg="mod ord">
          <ac:chgData name="Umar Lone" userId="f595d8b7-38d8-4368-969a-4ad494059bb7" providerId="ADAL" clId="{2CADBBDE-89D1-4AFC-B5BF-160A7DFE9771}" dt="2020-07-31T13:17:35.932" v="13140" actId="700"/>
          <ac:spMkLst>
            <pc:docMk/>
            <pc:sldMk cId="1439449838" sldId="1345"/>
            <ac:spMk id="4" creationId="{7467B65D-521C-4416-A77D-AF9B57E774F0}"/>
          </ac:spMkLst>
        </pc:spChg>
        <pc:spChg chg="mod ord">
          <ac:chgData name="Umar Lone" userId="f595d8b7-38d8-4368-969a-4ad494059bb7" providerId="ADAL" clId="{2CADBBDE-89D1-4AFC-B5BF-160A7DFE9771}" dt="2020-07-31T13:17:35.932" v="13140" actId="700"/>
          <ac:spMkLst>
            <pc:docMk/>
            <pc:sldMk cId="1439449838" sldId="1345"/>
            <ac:spMk id="5" creationId="{8C4327B9-66CB-4D77-A94C-160C4D72AD59}"/>
          </ac:spMkLst>
        </pc:spChg>
        <pc:spChg chg="add mod ord">
          <ac:chgData name="Umar Lone" userId="f595d8b7-38d8-4368-969a-4ad494059bb7" providerId="ADAL" clId="{2CADBBDE-89D1-4AFC-B5BF-160A7DFE9771}" dt="2020-07-31T13:21:20.480" v="13526" actId="20577"/>
          <ac:spMkLst>
            <pc:docMk/>
            <pc:sldMk cId="1439449838" sldId="1345"/>
            <ac:spMk id="6" creationId="{EBDF5D23-7B8A-421A-B52A-06216239B885}"/>
          </ac:spMkLst>
        </pc:spChg>
        <pc:spChg chg="add mod ord">
          <ac:chgData name="Umar Lone" userId="f595d8b7-38d8-4368-969a-4ad494059bb7" providerId="ADAL" clId="{2CADBBDE-89D1-4AFC-B5BF-160A7DFE9771}" dt="2020-07-31T13:21:08.709" v="13500" actId="404"/>
          <ac:spMkLst>
            <pc:docMk/>
            <pc:sldMk cId="1439449838" sldId="1345"/>
            <ac:spMk id="7" creationId="{2BD44D37-A718-4CA5-B5EA-E0F72B1D505C}"/>
          </ac:spMkLst>
        </pc:spChg>
        <pc:spChg chg="add mod ord">
          <ac:chgData name="Umar Lone" userId="f595d8b7-38d8-4368-969a-4ad494059bb7" providerId="ADAL" clId="{2CADBBDE-89D1-4AFC-B5BF-160A7DFE9771}" dt="2020-07-31T13:20:32.015" v="13488" actId="20577"/>
          <ac:spMkLst>
            <pc:docMk/>
            <pc:sldMk cId="1439449838" sldId="1345"/>
            <ac:spMk id="8" creationId="{4E5ABA8F-072E-4731-9E6B-28CC83FCF7CB}"/>
          </ac:spMkLst>
        </pc:spChg>
      </pc:sldChg>
      <pc:sldChg chg="addSp delSp modSp new mod modClrScheme chgLayout">
        <pc:chgData name="Umar Lone" userId="f595d8b7-38d8-4368-969a-4ad494059bb7" providerId="ADAL" clId="{2CADBBDE-89D1-4AFC-B5BF-160A7DFE9771}" dt="2020-08-02T12:40:27.899" v="13711" actId="404"/>
        <pc:sldMkLst>
          <pc:docMk/>
          <pc:sldMk cId="2093691577" sldId="1346"/>
        </pc:sldMkLst>
        <pc:spChg chg="del">
          <ac:chgData name="Umar Lone" userId="f595d8b7-38d8-4368-969a-4ad494059bb7" providerId="ADAL" clId="{2CADBBDE-89D1-4AFC-B5BF-160A7DFE9771}" dt="2020-08-02T12:39:43.582" v="13695" actId="700"/>
          <ac:spMkLst>
            <pc:docMk/>
            <pc:sldMk cId="2093691577" sldId="1346"/>
            <ac:spMk id="2" creationId="{8F42CE57-E8E7-4BBF-9F96-6D16E03EC1D9}"/>
          </ac:spMkLst>
        </pc:spChg>
        <pc:spChg chg="del">
          <ac:chgData name="Umar Lone" userId="f595d8b7-38d8-4368-969a-4ad494059bb7" providerId="ADAL" clId="{2CADBBDE-89D1-4AFC-B5BF-160A7DFE9771}" dt="2020-08-02T12:39:43.582" v="13695" actId="700"/>
          <ac:spMkLst>
            <pc:docMk/>
            <pc:sldMk cId="2093691577" sldId="1346"/>
            <ac:spMk id="3" creationId="{7B9B5530-9891-48DD-B990-CC0F0B9C64FB}"/>
          </ac:spMkLst>
        </pc:spChg>
        <pc:spChg chg="mod ord">
          <ac:chgData name="Umar Lone" userId="f595d8b7-38d8-4368-969a-4ad494059bb7" providerId="ADAL" clId="{2CADBBDE-89D1-4AFC-B5BF-160A7DFE9771}" dt="2020-08-02T12:39:43.582" v="13695" actId="700"/>
          <ac:spMkLst>
            <pc:docMk/>
            <pc:sldMk cId="2093691577" sldId="1346"/>
            <ac:spMk id="4" creationId="{A35BA96B-46D4-4643-B3D9-064DF64C097B}"/>
          </ac:spMkLst>
        </pc:spChg>
        <pc:spChg chg="mod ord">
          <ac:chgData name="Umar Lone" userId="f595d8b7-38d8-4368-969a-4ad494059bb7" providerId="ADAL" clId="{2CADBBDE-89D1-4AFC-B5BF-160A7DFE9771}" dt="2020-08-02T12:39:43.582" v="13695" actId="700"/>
          <ac:spMkLst>
            <pc:docMk/>
            <pc:sldMk cId="2093691577" sldId="1346"/>
            <ac:spMk id="5" creationId="{054DDCF9-8683-43B1-B7F3-C22CE2E93DCD}"/>
          </ac:spMkLst>
        </pc:spChg>
        <pc:spChg chg="add mod">
          <ac:chgData name="Umar Lone" userId="f595d8b7-38d8-4368-969a-4ad494059bb7" providerId="ADAL" clId="{2CADBBDE-89D1-4AFC-B5BF-160A7DFE9771}" dt="2020-08-02T12:40:27.899" v="13711" actId="404"/>
          <ac:spMkLst>
            <pc:docMk/>
            <pc:sldMk cId="2093691577" sldId="1346"/>
            <ac:spMk id="6" creationId="{12EEF1BA-0B02-433D-A23C-DDEF517122FB}"/>
          </ac:spMkLst>
        </pc:spChg>
        <pc:spChg chg="mod">
          <ac:chgData name="Umar Lone" userId="f595d8b7-38d8-4368-969a-4ad494059bb7" providerId="ADAL" clId="{2CADBBDE-89D1-4AFC-B5BF-160A7DFE9771}" dt="2020-08-02T12:39:44.531" v="13696"/>
          <ac:spMkLst>
            <pc:docMk/>
            <pc:sldMk cId="2093691577" sldId="1346"/>
            <ac:spMk id="8" creationId="{EB8DE3B3-A02F-42A8-BD60-A99DBA7762E1}"/>
          </ac:spMkLst>
        </pc:spChg>
        <pc:spChg chg="mod">
          <ac:chgData name="Umar Lone" userId="f595d8b7-38d8-4368-969a-4ad494059bb7" providerId="ADAL" clId="{2CADBBDE-89D1-4AFC-B5BF-160A7DFE9771}" dt="2020-08-02T12:39:44.531" v="13696"/>
          <ac:spMkLst>
            <pc:docMk/>
            <pc:sldMk cId="2093691577" sldId="1346"/>
            <ac:spMk id="9" creationId="{F747C715-D88E-476F-BA4E-D8E01AF3A89D}"/>
          </ac:spMkLst>
        </pc:spChg>
        <pc:spChg chg="mod">
          <ac:chgData name="Umar Lone" userId="f595d8b7-38d8-4368-969a-4ad494059bb7" providerId="ADAL" clId="{2CADBBDE-89D1-4AFC-B5BF-160A7DFE9771}" dt="2020-08-02T12:39:44.531" v="13696"/>
          <ac:spMkLst>
            <pc:docMk/>
            <pc:sldMk cId="2093691577" sldId="1346"/>
            <ac:spMk id="10" creationId="{3DF12809-6322-4EAC-AC02-8B6CA0C569E7}"/>
          </ac:spMkLst>
        </pc:spChg>
        <pc:spChg chg="mod">
          <ac:chgData name="Umar Lone" userId="f595d8b7-38d8-4368-969a-4ad494059bb7" providerId="ADAL" clId="{2CADBBDE-89D1-4AFC-B5BF-160A7DFE9771}" dt="2020-08-02T12:39:44.531" v="13696"/>
          <ac:spMkLst>
            <pc:docMk/>
            <pc:sldMk cId="2093691577" sldId="1346"/>
            <ac:spMk id="11" creationId="{A2C81F5F-E1B8-403B-95A4-67458BF556BC}"/>
          </ac:spMkLst>
        </pc:spChg>
        <pc:grpChg chg="add mod">
          <ac:chgData name="Umar Lone" userId="f595d8b7-38d8-4368-969a-4ad494059bb7" providerId="ADAL" clId="{2CADBBDE-89D1-4AFC-B5BF-160A7DFE9771}" dt="2020-08-02T12:39:55.570" v="13698" actId="14100"/>
          <ac:grpSpMkLst>
            <pc:docMk/>
            <pc:sldMk cId="2093691577" sldId="1346"/>
            <ac:grpSpMk id="7" creationId="{F6D1DA5A-6850-4496-BCA4-B443315FBA10}"/>
          </ac:grpSpMkLst>
        </pc:grpChg>
      </pc:sldChg>
      <pc:sldChg chg="modSp add mod modTransition">
        <pc:chgData name="Umar Lone" userId="f595d8b7-38d8-4368-969a-4ad494059bb7" providerId="ADAL" clId="{2CADBBDE-89D1-4AFC-B5BF-160A7DFE9771}" dt="2020-08-03T02:49:37.874" v="16476"/>
        <pc:sldMkLst>
          <pc:docMk/>
          <pc:sldMk cId="3122905169" sldId="1347"/>
        </pc:sldMkLst>
        <pc:spChg chg="mod">
          <ac:chgData name="Umar Lone" userId="f595d8b7-38d8-4368-969a-4ad494059bb7" providerId="ADAL" clId="{2CADBBDE-89D1-4AFC-B5BF-160A7DFE9771}" dt="2020-08-03T01:35:15.545" v="13744" actId="313"/>
          <ac:spMkLst>
            <pc:docMk/>
            <pc:sldMk cId="3122905169" sldId="1347"/>
            <ac:spMk id="6" creationId="{46B9D4FD-F8F0-4892-8535-386DDB74A189}"/>
          </ac:spMkLst>
        </pc:spChg>
      </pc:sldChg>
      <pc:sldChg chg="modSp new mod modTransition">
        <pc:chgData name="Umar Lone" userId="f595d8b7-38d8-4368-969a-4ad494059bb7" providerId="ADAL" clId="{2CADBBDE-89D1-4AFC-B5BF-160A7DFE9771}" dt="2020-08-03T02:49:37.874" v="16476"/>
        <pc:sldMkLst>
          <pc:docMk/>
          <pc:sldMk cId="4095272795" sldId="1348"/>
        </pc:sldMkLst>
        <pc:spChg chg="mod">
          <ac:chgData name="Umar Lone" userId="f595d8b7-38d8-4368-969a-4ad494059bb7" providerId="ADAL" clId="{2CADBBDE-89D1-4AFC-B5BF-160A7DFE9771}" dt="2020-08-03T01:36:22.165" v="13760" actId="20577"/>
          <ac:spMkLst>
            <pc:docMk/>
            <pc:sldMk cId="4095272795" sldId="1348"/>
            <ac:spMk id="2" creationId="{FF815A6A-3370-4AB3-ADCA-247EA1B162FA}"/>
          </ac:spMkLst>
        </pc:spChg>
        <pc:spChg chg="mod">
          <ac:chgData name="Umar Lone" userId="f595d8b7-38d8-4368-969a-4ad494059bb7" providerId="ADAL" clId="{2CADBBDE-89D1-4AFC-B5BF-160A7DFE9771}" dt="2020-08-03T01:57:05.648" v="14283" actId="20577"/>
          <ac:spMkLst>
            <pc:docMk/>
            <pc:sldMk cId="4095272795" sldId="1348"/>
            <ac:spMk id="3" creationId="{379D663E-1279-4F9F-81E1-3E0EF3953F9E}"/>
          </ac:spMkLst>
        </pc:spChg>
      </pc:sldChg>
      <pc:sldChg chg="new del">
        <pc:chgData name="Umar Lone" userId="f595d8b7-38d8-4368-969a-4ad494059bb7" providerId="ADAL" clId="{2CADBBDE-89D1-4AFC-B5BF-160A7DFE9771}" dt="2020-08-03T01:56:18.680" v="14236" actId="47"/>
        <pc:sldMkLst>
          <pc:docMk/>
          <pc:sldMk cId="2964032933" sldId="1349"/>
        </pc:sldMkLst>
      </pc:sldChg>
      <pc:sldChg chg="addSp delSp modSp add mod ord modTransition modClrScheme delAnim modAnim chgLayout">
        <pc:chgData name="Umar Lone" userId="f595d8b7-38d8-4368-969a-4ad494059bb7" providerId="ADAL" clId="{2CADBBDE-89D1-4AFC-B5BF-160A7DFE9771}" dt="2020-08-05T10:23:41.899" v="17685"/>
        <pc:sldMkLst>
          <pc:docMk/>
          <pc:sldMk cId="3184481816" sldId="1350"/>
        </pc:sldMkLst>
        <pc:spChg chg="add mod">
          <ac:chgData name="Umar Lone" userId="f595d8b7-38d8-4368-969a-4ad494059bb7" providerId="ADAL" clId="{2CADBBDE-89D1-4AFC-B5BF-160A7DFE9771}" dt="2020-08-03T02:06:21.821" v="14475" actId="1076"/>
          <ac:spMkLst>
            <pc:docMk/>
            <pc:sldMk cId="3184481816" sldId="1350"/>
            <ac:spMk id="2" creationId="{529FCB8B-9A35-4A07-8036-0DCEF1C053B3}"/>
          </ac:spMkLst>
        </pc:spChg>
        <pc:spChg chg="add mod">
          <ac:chgData name="Umar Lone" userId="f595d8b7-38d8-4368-969a-4ad494059bb7" providerId="ADAL" clId="{2CADBBDE-89D1-4AFC-B5BF-160A7DFE9771}" dt="2020-08-03T02:06:21.821" v="14475" actId="1076"/>
          <ac:spMkLst>
            <pc:docMk/>
            <pc:sldMk cId="3184481816" sldId="1350"/>
            <ac:spMk id="3" creationId="{4523EFE2-59C4-4FDA-B26E-80A8EECEAF95}"/>
          </ac:spMkLst>
        </pc:spChg>
        <pc:spChg chg="mod ord">
          <ac:chgData name="Umar Lone" userId="f595d8b7-38d8-4368-969a-4ad494059bb7" providerId="ADAL" clId="{2CADBBDE-89D1-4AFC-B5BF-160A7DFE9771}" dt="2020-08-05T09:32:41.039" v="17234" actId="700"/>
          <ac:spMkLst>
            <pc:docMk/>
            <pc:sldMk cId="3184481816" sldId="1350"/>
            <ac:spMk id="4" creationId="{0A8DE75F-382D-439B-AB35-DB0A6CF471A1}"/>
          </ac:spMkLst>
        </pc:spChg>
        <pc:spChg chg="mod ord">
          <ac:chgData name="Umar Lone" userId="f595d8b7-38d8-4368-969a-4ad494059bb7" providerId="ADAL" clId="{2CADBBDE-89D1-4AFC-B5BF-160A7DFE9771}" dt="2020-08-05T09:32:41.039" v="17234" actId="700"/>
          <ac:spMkLst>
            <pc:docMk/>
            <pc:sldMk cId="3184481816" sldId="1350"/>
            <ac:spMk id="5" creationId="{E8DE3F60-1532-41EF-9969-689A73877037}"/>
          </ac:spMkLst>
        </pc:spChg>
        <pc:spChg chg="del mod ord">
          <ac:chgData name="Umar Lone" userId="f595d8b7-38d8-4368-969a-4ad494059bb7" providerId="ADAL" clId="{2CADBBDE-89D1-4AFC-B5BF-160A7DFE9771}" dt="2020-08-05T09:32:43.440" v="17235" actId="478"/>
          <ac:spMkLst>
            <pc:docMk/>
            <pc:sldMk cId="3184481816" sldId="1350"/>
            <ac:spMk id="6" creationId="{968E7F42-C24E-4A5C-89F9-51D30B30E25C}"/>
          </ac:spMkLst>
        </pc:spChg>
        <pc:spChg chg="mod">
          <ac:chgData name="Umar Lone" userId="f595d8b7-38d8-4368-969a-4ad494059bb7" providerId="ADAL" clId="{2CADBBDE-89D1-4AFC-B5BF-160A7DFE9771}" dt="2020-08-05T09:32:31.110" v="17233" actId="20577"/>
          <ac:spMkLst>
            <pc:docMk/>
            <pc:sldMk cId="3184481816" sldId="1350"/>
            <ac:spMk id="13" creationId="{C89598CF-513E-44A2-92B1-D064F6D85C50}"/>
          </ac:spMkLst>
        </pc:spChg>
        <pc:spChg chg="mod">
          <ac:chgData name="Umar Lone" userId="f595d8b7-38d8-4368-969a-4ad494059bb7" providerId="ADAL" clId="{2CADBBDE-89D1-4AFC-B5BF-160A7DFE9771}" dt="2020-08-03T02:06:21.821" v="14475" actId="1076"/>
          <ac:spMkLst>
            <pc:docMk/>
            <pc:sldMk cId="3184481816" sldId="1350"/>
            <ac:spMk id="14" creationId="{46F8F286-E61D-458F-B3D6-9104EEB57348}"/>
          </ac:spMkLst>
        </pc:spChg>
        <pc:spChg chg="del mod">
          <ac:chgData name="Umar Lone" userId="f595d8b7-38d8-4368-969a-4ad494059bb7" providerId="ADAL" clId="{2CADBBDE-89D1-4AFC-B5BF-160A7DFE9771}" dt="2020-08-03T01:57:40.945" v="14289" actId="478"/>
          <ac:spMkLst>
            <pc:docMk/>
            <pc:sldMk cId="3184481816" sldId="1350"/>
            <ac:spMk id="15" creationId="{8075341B-AF96-48E2-9A73-D1C3924123E6}"/>
          </ac:spMkLst>
        </pc:spChg>
        <pc:spChg chg="del mod">
          <ac:chgData name="Umar Lone" userId="f595d8b7-38d8-4368-969a-4ad494059bb7" providerId="ADAL" clId="{2CADBBDE-89D1-4AFC-B5BF-160A7DFE9771}" dt="2020-08-03T01:57:42.076" v="14290" actId="478"/>
          <ac:spMkLst>
            <pc:docMk/>
            <pc:sldMk cId="3184481816" sldId="1350"/>
            <ac:spMk id="16" creationId="{A4FE3032-3D95-48D2-AB99-5EDB14CA8DBF}"/>
          </ac:spMkLst>
        </pc:spChg>
        <pc:spChg chg="add mod">
          <ac:chgData name="Umar Lone" userId="f595d8b7-38d8-4368-969a-4ad494059bb7" providerId="ADAL" clId="{2CADBBDE-89D1-4AFC-B5BF-160A7DFE9771}" dt="2020-08-03T02:06:21.821" v="14475" actId="1076"/>
          <ac:spMkLst>
            <pc:docMk/>
            <pc:sldMk cId="3184481816" sldId="1350"/>
            <ac:spMk id="19" creationId="{35A3F327-F898-400B-BB12-6326A843FA78}"/>
          </ac:spMkLst>
        </pc:spChg>
        <pc:spChg chg="del">
          <ac:chgData name="Umar Lone" userId="f595d8b7-38d8-4368-969a-4ad494059bb7" providerId="ADAL" clId="{2CADBBDE-89D1-4AFC-B5BF-160A7DFE9771}" dt="2020-08-03T01:57:26.393" v="14285" actId="478"/>
          <ac:spMkLst>
            <pc:docMk/>
            <pc:sldMk cId="3184481816" sldId="1350"/>
            <ac:spMk id="20" creationId="{1DB48B19-86D4-43C0-8BFA-881E0A5604C3}"/>
          </ac:spMkLst>
        </pc:spChg>
        <pc:spChg chg="add mod ord">
          <ac:chgData name="Umar Lone" userId="f595d8b7-38d8-4368-969a-4ad494059bb7" providerId="ADAL" clId="{2CADBBDE-89D1-4AFC-B5BF-160A7DFE9771}" dt="2020-08-05T09:32:51.320" v="17238" actId="14100"/>
          <ac:spMkLst>
            <pc:docMk/>
            <pc:sldMk cId="3184481816" sldId="1350"/>
            <ac:spMk id="21" creationId="{DA73C7E9-50DD-418D-8692-6F5C3FA91012}"/>
          </ac:spMkLst>
        </pc:spChg>
        <pc:spChg chg="del">
          <ac:chgData name="Umar Lone" userId="f595d8b7-38d8-4368-969a-4ad494059bb7" providerId="ADAL" clId="{2CADBBDE-89D1-4AFC-B5BF-160A7DFE9771}" dt="2020-08-03T01:57:26.393" v="14285" actId="478"/>
          <ac:spMkLst>
            <pc:docMk/>
            <pc:sldMk cId="3184481816" sldId="1350"/>
            <ac:spMk id="21" creationId="{FF3B7AB3-5CA7-4A09-9102-9AFD65F80F06}"/>
          </ac:spMkLst>
        </pc:spChg>
        <pc:spChg chg="add mod">
          <ac:chgData name="Umar Lone" userId="f595d8b7-38d8-4368-969a-4ad494059bb7" providerId="ADAL" clId="{2CADBBDE-89D1-4AFC-B5BF-160A7DFE9771}" dt="2020-08-03T02:06:21.821" v="14475" actId="1076"/>
          <ac:spMkLst>
            <pc:docMk/>
            <pc:sldMk cId="3184481816" sldId="1350"/>
            <ac:spMk id="23" creationId="{CB417774-08AA-4E6B-AC6F-BAAF5E4D02A2}"/>
          </ac:spMkLst>
        </pc:spChg>
        <pc:spChg chg="add mod">
          <ac:chgData name="Umar Lone" userId="f595d8b7-38d8-4368-969a-4ad494059bb7" providerId="ADAL" clId="{2CADBBDE-89D1-4AFC-B5BF-160A7DFE9771}" dt="2020-08-03T02:06:21.821" v="14475" actId="1076"/>
          <ac:spMkLst>
            <pc:docMk/>
            <pc:sldMk cId="3184481816" sldId="1350"/>
            <ac:spMk id="24" creationId="{053B18A4-884D-4B42-872A-71336C6D841B}"/>
          </ac:spMkLst>
        </pc:spChg>
        <pc:spChg chg="add mod">
          <ac:chgData name="Umar Lone" userId="f595d8b7-38d8-4368-969a-4ad494059bb7" providerId="ADAL" clId="{2CADBBDE-89D1-4AFC-B5BF-160A7DFE9771}" dt="2020-08-05T09:32:24.907" v="17224" actId="1076"/>
          <ac:spMkLst>
            <pc:docMk/>
            <pc:sldMk cId="3184481816" sldId="1350"/>
            <ac:spMk id="36" creationId="{9C5C3DD2-434F-42FE-9BDA-AC1257758A02}"/>
          </ac:spMkLst>
        </pc:spChg>
        <pc:spChg chg="add mod">
          <ac:chgData name="Umar Lone" userId="f595d8b7-38d8-4368-969a-4ad494059bb7" providerId="ADAL" clId="{2CADBBDE-89D1-4AFC-B5BF-160A7DFE9771}" dt="2020-08-03T02:06:21.821" v="14475" actId="1076"/>
          <ac:spMkLst>
            <pc:docMk/>
            <pc:sldMk cId="3184481816" sldId="1350"/>
            <ac:spMk id="55" creationId="{B0426DD4-036D-471C-A41B-1FC2F268E2A2}"/>
          </ac:spMkLst>
        </pc:spChg>
        <pc:grpChg chg="del">
          <ac:chgData name="Umar Lone" userId="f595d8b7-38d8-4368-969a-4ad494059bb7" providerId="ADAL" clId="{2CADBBDE-89D1-4AFC-B5BF-160A7DFE9771}" dt="2020-08-03T01:57:22.688" v="14284" actId="478"/>
          <ac:grpSpMkLst>
            <pc:docMk/>
            <pc:sldMk cId="3184481816" sldId="1350"/>
            <ac:grpSpMk id="7" creationId="{0E81F24F-DE25-477E-97A3-C616BC362042}"/>
          </ac:grpSpMkLst>
        </pc:grpChg>
        <pc:cxnChg chg="del mod">
          <ac:chgData name="Umar Lone" userId="f595d8b7-38d8-4368-969a-4ad494059bb7" providerId="ADAL" clId="{2CADBBDE-89D1-4AFC-B5BF-160A7DFE9771}" dt="2020-08-03T01:57:26.393" v="14285" actId="478"/>
          <ac:cxnSpMkLst>
            <pc:docMk/>
            <pc:sldMk cId="3184481816" sldId="1350"/>
            <ac:cxnSpMk id="22" creationId="{589A237F-4E92-4466-897E-D4021636C90B}"/>
          </ac:cxnSpMkLst>
        </pc:cxnChg>
        <pc:cxnChg chg="del">
          <ac:chgData name="Umar Lone" userId="f595d8b7-38d8-4368-969a-4ad494059bb7" providerId="ADAL" clId="{2CADBBDE-89D1-4AFC-B5BF-160A7DFE9771}" dt="2020-08-03T01:57:26.393" v="14285" actId="478"/>
          <ac:cxnSpMkLst>
            <pc:docMk/>
            <pc:sldMk cId="3184481816" sldId="1350"/>
            <ac:cxnSpMk id="25" creationId="{348A2D30-F9E7-4CC7-AB85-2CE54DC752E8}"/>
          </ac:cxnSpMkLst>
        </pc:cxnChg>
        <pc:cxnChg chg="add del mod">
          <ac:chgData name="Umar Lone" userId="f595d8b7-38d8-4368-969a-4ad494059bb7" providerId="ADAL" clId="{2CADBBDE-89D1-4AFC-B5BF-160A7DFE9771}" dt="2020-08-03T02:03:14.614" v="14433" actId="478"/>
          <ac:cxnSpMkLst>
            <pc:docMk/>
            <pc:sldMk cId="3184481816" sldId="1350"/>
            <ac:cxnSpMk id="26" creationId="{9CA7D03C-842B-4F4B-A448-ACD36EDFB56A}"/>
          </ac:cxnSpMkLst>
        </pc:cxnChg>
        <pc:cxnChg chg="del">
          <ac:chgData name="Umar Lone" userId="f595d8b7-38d8-4368-969a-4ad494059bb7" providerId="ADAL" clId="{2CADBBDE-89D1-4AFC-B5BF-160A7DFE9771}" dt="2020-08-03T01:57:26.393" v="14285" actId="478"/>
          <ac:cxnSpMkLst>
            <pc:docMk/>
            <pc:sldMk cId="3184481816" sldId="1350"/>
            <ac:cxnSpMk id="27" creationId="{9E7E71B6-E3C7-4DE1-8AC9-D632A70A435A}"/>
          </ac:cxnSpMkLst>
        </pc:cxnChg>
        <pc:cxnChg chg="add del mod">
          <ac:chgData name="Umar Lone" userId="f595d8b7-38d8-4368-969a-4ad494059bb7" providerId="ADAL" clId="{2CADBBDE-89D1-4AFC-B5BF-160A7DFE9771}" dt="2020-08-03T02:01:04.736" v="14359" actId="478"/>
          <ac:cxnSpMkLst>
            <pc:docMk/>
            <pc:sldMk cId="3184481816" sldId="1350"/>
            <ac:cxnSpMk id="28" creationId="{DCEB54D3-E4DB-4DCF-80C9-8F83BA0950C9}"/>
          </ac:cxnSpMkLst>
        </pc:cxnChg>
        <pc:cxnChg chg="del">
          <ac:chgData name="Umar Lone" userId="f595d8b7-38d8-4368-969a-4ad494059bb7" providerId="ADAL" clId="{2CADBBDE-89D1-4AFC-B5BF-160A7DFE9771}" dt="2020-08-03T01:57:26.393" v="14285" actId="478"/>
          <ac:cxnSpMkLst>
            <pc:docMk/>
            <pc:sldMk cId="3184481816" sldId="1350"/>
            <ac:cxnSpMk id="29" creationId="{B5E86A2F-7DFB-46ED-AC3B-9C43D2A49AC4}"/>
          </ac:cxnSpMkLst>
        </pc:cxnChg>
        <pc:cxnChg chg="add mod">
          <ac:chgData name="Umar Lone" userId="f595d8b7-38d8-4368-969a-4ad494059bb7" providerId="ADAL" clId="{2CADBBDE-89D1-4AFC-B5BF-160A7DFE9771}" dt="2020-08-03T02:01:03.362" v="14358" actId="571"/>
          <ac:cxnSpMkLst>
            <pc:docMk/>
            <pc:sldMk cId="3184481816" sldId="1350"/>
            <ac:cxnSpMk id="30" creationId="{8B0BB941-FAD5-4912-AD87-09D7C2D29879}"/>
          </ac:cxnSpMkLst>
        </pc:cxnChg>
        <pc:cxnChg chg="add mod">
          <ac:chgData name="Umar Lone" userId="f595d8b7-38d8-4368-969a-4ad494059bb7" providerId="ADAL" clId="{2CADBBDE-89D1-4AFC-B5BF-160A7DFE9771}" dt="2020-08-03T02:01:02.980" v="14357" actId="571"/>
          <ac:cxnSpMkLst>
            <pc:docMk/>
            <pc:sldMk cId="3184481816" sldId="1350"/>
            <ac:cxnSpMk id="31" creationId="{5C1A6E13-8E92-4426-ABCF-C0B47CFE8325}"/>
          </ac:cxnSpMkLst>
        </pc:cxnChg>
        <pc:cxnChg chg="del">
          <ac:chgData name="Umar Lone" userId="f595d8b7-38d8-4368-969a-4ad494059bb7" providerId="ADAL" clId="{2CADBBDE-89D1-4AFC-B5BF-160A7DFE9771}" dt="2020-08-03T01:57:26.393" v="14285" actId="478"/>
          <ac:cxnSpMkLst>
            <pc:docMk/>
            <pc:sldMk cId="3184481816" sldId="1350"/>
            <ac:cxnSpMk id="34" creationId="{CE266F0B-FBE7-46BF-BFB4-D5E38B5ABF75}"/>
          </ac:cxnSpMkLst>
        </pc:cxnChg>
        <pc:cxnChg chg="add mod">
          <ac:chgData name="Umar Lone" userId="f595d8b7-38d8-4368-969a-4ad494059bb7" providerId="ADAL" clId="{2CADBBDE-89D1-4AFC-B5BF-160A7DFE9771}" dt="2020-08-03T02:06:21.821" v="14475" actId="1076"/>
          <ac:cxnSpMkLst>
            <pc:docMk/>
            <pc:sldMk cId="3184481816" sldId="1350"/>
            <ac:cxnSpMk id="35" creationId="{760E0E41-CD60-4545-BFCD-74168CADF43A}"/>
          </ac:cxnSpMkLst>
        </pc:cxnChg>
        <pc:cxnChg chg="add mod">
          <ac:chgData name="Umar Lone" userId="f595d8b7-38d8-4368-969a-4ad494059bb7" providerId="ADAL" clId="{2CADBBDE-89D1-4AFC-B5BF-160A7DFE9771}" dt="2020-08-03T02:06:21.821" v="14475" actId="1076"/>
          <ac:cxnSpMkLst>
            <pc:docMk/>
            <pc:sldMk cId="3184481816" sldId="1350"/>
            <ac:cxnSpMk id="44" creationId="{BFFAB7F0-EDEC-4BB2-91F6-FC360785D818}"/>
          </ac:cxnSpMkLst>
        </pc:cxnChg>
        <pc:cxnChg chg="add mod">
          <ac:chgData name="Umar Lone" userId="f595d8b7-38d8-4368-969a-4ad494059bb7" providerId="ADAL" clId="{2CADBBDE-89D1-4AFC-B5BF-160A7DFE9771}" dt="2020-08-03T02:06:21.821" v="14475" actId="1076"/>
          <ac:cxnSpMkLst>
            <pc:docMk/>
            <pc:sldMk cId="3184481816" sldId="1350"/>
            <ac:cxnSpMk id="46" creationId="{E23620B8-7711-47B5-8E55-C188E499999A}"/>
          </ac:cxnSpMkLst>
        </pc:cxnChg>
        <pc:cxnChg chg="add mod">
          <ac:chgData name="Umar Lone" userId="f595d8b7-38d8-4368-969a-4ad494059bb7" providerId="ADAL" clId="{2CADBBDE-89D1-4AFC-B5BF-160A7DFE9771}" dt="2020-08-03T02:06:21.821" v="14475" actId="1076"/>
          <ac:cxnSpMkLst>
            <pc:docMk/>
            <pc:sldMk cId="3184481816" sldId="1350"/>
            <ac:cxnSpMk id="49" creationId="{47049F24-3208-4C3E-83FB-E6853328F531}"/>
          </ac:cxnSpMkLst>
        </pc:cxnChg>
        <pc:cxnChg chg="add mod">
          <ac:chgData name="Umar Lone" userId="f595d8b7-38d8-4368-969a-4ad494059bb7" providerId="ADAL" clId="{2CADBBDE-89D1-4AFC-B5BF-160A7DFE9771}" dt="2020-08-03T02:06:21.821" v="14475" actId="1076"/>
          <ac:cxnSpMkLst>
            <pc:docMk/>
            <pc:sldMk cId="3184481816" sldId="1350"/>
            <ac:cxnSpMk id="52" creationId="{841956B6-EBE2-40C6-A11F-91167A5CA084}"/>
          </ac:cxnSpMkLst>
        </pc:cxnChg>
        <pc:cxnChg chg="add mod">
          <ac:chgData name="Umar Lone" userId="f595d8b7-38d8-4368-969a-4ad494059bb7" providerId="ADAL" clId="{2CADBBDE-89D1-4AFC-B5BF-160A7DFE9771}" dt="2020-08-03T02:06:21.821" v="14475" actId="1076"/>
          <ac:cxnSpMkLst>
            <pc:docMk/>
            <pc:sldMk cId="3184481816" sldId="1350"/>
            <ac:cxnSpMk id="56" creationId="{4DEE3C60-3A06-4EC6-B2C4-DA4AD515F1CD}"/>
          </ac:cxnSpMkLst>
        </pc:cxnChg>
        <pc:cxnChg chg="add mod">
          <ac:chgData name="Umar Lone" userId="f595d8b7-38d8-4368-969a-4ad494059bb7" providerId="ADAL" clId="{2CADBBDE-89D1-4AFC-B5BF-160A7DFE9771}" dt="2020-08-03T02:06:21.821" v="14475" actId="1076"/>
          <ac:cxnSpMkLst>
            <pc:docMk/>
            <pc:sldMk cId="3184481816" sldId="1350"/>
            <ac:cxnSpMk id="59" creationId="{B28FE3A4-1656-4A83-B09B-CA98CD7A7FCD}"/>
          </ac:cxnSpMkLst>
        </pc:cxnChg>
      </pc:sldChg>
      <pc:sldChg chg="modSp add mod modTransition modAnim">
        <pc:chgData name="Umar Lone" userId="f595d8b7-38d8-4368-969a-4ad494059bb7" providerId="ADAL" clId="{2CADBBDE-89D1-4AFC-B5BF-160A7DFE9771}" dt="2020-08-03T04:22:52.579" v="16786" actId="27636"/>
        <pc:sldMkLst>
          <pc:docMk/>
          <pc:sldMk cId="4150414415" sldId="1351"/>
        </pc:sldMkLst>
        <pc:spChg chg="mod">
          <ac:chgData name="Umar Lone" userId="f595d8b7-38d8-4368-969a-4ad494059bb7" providerId="ADAL" clId="{2CADBBDE-89D1-4AFC-B5BF-160A7DFE9771}" dt="2020-08-03T04:22:52.579" v="16786" actId="27636"/>
          <ac:spMkLst>
            <pc:docMk/>
            <pc:sldMk cId="4150414415" sldId="1351"/>
            <ac:spMk id="3" creationId="{00000000-0000-0000-0000-000000000000}"/>
          </ac:spMkLst>
        </pc:spChg>
      </pc:sldChg>
      <pc:sldChg chg="modSp add mod modTransition modAnim">
        <pc:chgData name="Umar Lone" userId="f595d8b7-38d8-4368-969a-4ad494059bb7" providerId="ADAL" clId="{2CADBBDE-89D1-4AFC-B5BF-160A7DFE9771}" dt="2020-08-05T10:01:11.840" v="17272" actId="20577"/>
        <pc:sldMkLst>
          <pc:docMk/>
          <pc:sldMk cId="397753558" sldId="1352"/>
        </pc:sldMkLst>
        <pc:spChg chg="mod">
          <ac:chgData name="Umar Lone" userId="f595d8b7-38d8-4368-969a-4ad494059bb7" providerId="ADAL" clId="{2CADBBDE-89D1-4AFC-B5BF-160A7DFE9771}" dt="2020-08-05T10:01:11.840" v="17272" actId="20577"/>
          <ac:spMkLst>
            <pc:docMk/>
            <pc:sldMk cId="397753558" sldId="1352"/>
            <ac:spMk id="3" creationId="{00000000-0000-0000-0000-000000000000}"/>
          </ac:spMkLst>
        </pc:spChg>
      </pc:sldChg>
      <pc:sldChg chg="modSp add mod modTransition modAnim">
        <pc:chgData name="Umar Lone" userId="f595d8b7-38d8-4368-969a-4ad494059bb7" providerId="ADAL" clId="{2CADBBDE-89D1-4AFC-B5BF-160A7DFE9771}" dt="2020-08-05T10:08:15.534" v="17681" actId="15"/>
        <pc:sldMkLst>
          <pc:docMk/>
          <pc:sldMk cId="1973143654" sldId="1353"/>
        </pc:sldMkLst>
        <pc:spChg chg="mod">
          <ac:chgData name="Umar Lone" userId="f595d8b7-38d8-4368-969a-4ad494059bb7" providerId="ADAL" clId="{2CADBBDE-89D1-4AFC-B5BF-160A7DFE9771}" dt="2020-08-05T10:08:15.534" v="17681" actId="15"/>
          <ac:spMkLst>
            <pc:docMk/>
            <pc:sldMk cId="1973143654" sldId="1353"/>
            <ac:spMk id="3" creationId="{00000000-0000-0000-0000-000000000000}"/>
          </ac:spMkLst>
        </pc:spChg>
      </pc:sldChg>
      <pc:sldChg chg="modSp new mod">
        <pc:chgData name="Umar Lone" userId="f595d8b7-38d8-4368-969a-4ad494059bb7" providerId="ADAL" clId="{2CADBBDE-89D1-4AFC-B5BF-160A7DFE9771}" dt="2020-08-03T04:25:29.104" v="17156" actId="20577"/>
        <pc:sldMkLst>
          <pc:docMk/>
          <pc:sldMk cId="2273115345" sldId="1354"/>
        </pc:sldMkLst>
        <pc:spChg chg="mod">
          <ac:chgData name="Umar Lone" userId="f595d8b7-38d8-4368-969a-4ad494059bb7" providerId="ADAL" clId="{2CADBBDE-89D1-4AFC-B5BF-160A7DFE9771}" dt="2020-08-03T04:22:25.367" v="16675" actId="20577"/>
          <ac:spMkLst>
            <pc:docMk/>
            <pc:sldMk cId="2273115345" sldId="1354"/>
            <ac:spMk id="2" creationId="{ED77C75B-112F-43E8-9260-B2D259BA5FAB}"/>
          </ac:spMkLst>
        </pc:spChg>
        <pc:spChg chg="mod">
          <ac:chgData name="Umar Lone" userId="f595d8b7-38d8-4368-969a-4ad494059bb7" providerId="ADAL" clId="{2CADBBDE-89D1-4AFC-B5BF-160A7DFE9771}" dt="2020-08-03T04:25:29.104" v="17156" actId="20577"/>
          <ac:spMkLst>
            <pc:docMk/>
            <pc:sldMk cId="2273115345" sldId="1354"/>
            <ac:spMk id="3" creationId="{613DE8D0-EBC0-46DB-A993-9DDF84F01FD3}"/>
          </ac:spMkLst>
        </pc:spChg>
      </pc:sldChg>
      <pc:sldChg chg="modSp new mod">
        <pc:chgData name="Umar Lone" userId="f595d8b7-38d8-4368-969a-4ad494059bb7" providerId="ADAL" clId="{2CADBBDE-89D1-4AFC-B5BF-160A7DFE9771}" dt="2020-08-03T08:41:55.356" v="17195" actId="20577"/>
        <pc:sldMkLst>
          <pc:docMk/>
          <pc:sldMk cId="2867451030" sldId="1355"/>
        </pc:sldMkLst>
        <pc:spChg chg="mod">
          <ac:chgData name="Umar Lone" userId="f595d8b7-38d8-4368-969a-4ad494059bb7" providerId="ADAL" clId="{2CADBBDE-89D1-4AFC-B5BF-160A7DFE9771}" dt="2020-08-03T04:38:43.862" v="17187" actId="20577"/>
          <ac:spMkLst>
            <pc:docMk/>
            <pc:sldMk cId="2867451030" sldId="1355"/>
            <ac:spMk id="2" creationId="{75BF4D3B-4BF0-4019-B39A-0ED077335C3A}"/>
          </ac:spMkLst>
        </pc:spChg>
        <pc:spChg chg="mod">
          <ac:chgData name="Umar Lone" userId="f595d8b7-38d8-4368-969a-4ad494059bb7" providerId="ADAL" clId="{2CADBBDE-89D1-4AFC-B5BF-160A7DFE9771}" dt="2020-08-03T08:41:55.356" v="17195" actId="20577"/>
          <ac:spMkLst>
            <pc:docMk/>
            <pc:sldMk cId="2867451030" sldId="1355"/>
            <ac:spMk id="3" creationId="{318E1850-D87E-4CB5-80AD-BC1D1EE952D5}"/>
          </ac:spMkLst>
        </pc:spChg>
      </pc:sldChg>
      <pc:sldChg chg="addSp delSp modSp new mod setBg modClrScheme chgLayout">
        <pc:chgData name="Umar Lone" userId="f595d8b7-38d8-4368-969a-4ad494059bb7" providerId="ADAL" clId="{2CADBBDE-89D1-4AFC-B5BF-160A7DFE9771}" dt="2020-08-11T07:06:28.349" v="17907" actId="1076"/>
        <pc:sldMkLst>
          <pc:docMk/>
          <pc:sldMk cId="170218415" sldId="1356"/>
        </pc:sldMkLst>
        <pc:spChg chg="del">
          <ac:chgData name="Umar Lone" userId="f595d8b7-38d8-4368-969a-4ad494059bb7" providerId="ADAL" clId="{2CADBBDE-89D1-4AFC-B5BF-160A7DFE9771}" dt="2020-08-11T06:24:14.401" v="17728" actId="700"/>
          <ac:spMkLst>
            <pc:docMk/>
            <pc:sldMk cId="170218415" sldId="1356"/>
            <ac:spMk id="2" creationId="{5B78B39C-0383-48E4-8773-B7B274F49D68}"/>
          </ac:spMkLst>
        </pc:spChg>
        <pc:spChg chg="del">
          <ac:chgData name="Umar Lone" userId="f595d8b7-38d8-4368-969a-4ad494059bb7" providerId="ADAL" clId="{2CADBBDE-89D1-4AFC-B5BF-160A7DFE9771}" dt="2020-08-11T06:24:14.401" v="17728" actId="700"/>
          <ac:spMkLst>
            <pc:docMk/>
            <pc:sldMk cId="170218415" sldId="1356"/>
            <ac:spMk id="3" creationId="{CBB62E37-95DB-4974-9A42-4D547385735E}"/>
          </ac:spMkLst>
        </pc:spChg>
        <pc:spChg chg="mod ord">
          <ac:chgData name="Umar Lone" userId="f595d8b7-38d8-4368-969a-4ad494059bb7" providerId="ADAL" clId="{2CADBBDE-89D1-4AFC-B5BF-160A7DFE9771}" dt="2020-08-11T06:38:31.898" v="17795" actId="26606"/>
          <ac:spMkLst>
            <pc:docMk/>
            <pc:sldMk cId="170218415" sldId="1356"/>
            <ac:spMk id="4" creationId="{0C49C16A-09CA-402B-BCD4-F69A36171CF9}"/>
          </ac:spMkLst>
        </pc:spChg>
        <pc:spChg chg="add del mod ord">
          <ac:chgData name="Umar Lone" userId="f595d8b7-38d8-4368-969a-4ad494059bb7" providerId="ADAL" clId="{2CADBBDE-89D1-4AFC-B5BF-160A7DFE9771}" dt="2020-08-11T06:35:49.028" v="17770" actId="478"/>
          <ac:spMkLst>
            <pc:docMk/>
            <pc:sldMk cId="170218415" sldId="1356"/>
            <ac:spMk id="13" creationId="{48A00265-BBA4-4372-B73F-6A9FEDB45AE4}"/>
          </ac:spMkLst>
        </pc:spChg>
        <pc:spChg chg="add del mod">
          <ac:chgData name="Umar Lone" userId="f595d8b7-38d8-4368-969a-4ad494059bb7" providerId="ADAL" clId="{2CADBBDE-89D1-4AFC-B5BF-160A7DFE9771}" dt="2020-08-11T07:06:15.229" v="17905" actId="478"/>
          <ac:spMkLst>
            <pc:docMk/>
            <pc:sldMk cId="170218415" sldId="1356"/>
            <ac:spMk id="29" creationId="{34B2E09A-A140-481F-B132-61C9F2448BBD}"/>
          </ac:spMkLst>
        </pc:spChg>
        <pc:picChg chg="add del mod">
          <ac:chgData name="Umar Lone" userId="f595d8b7-38d8-4368-969a-4ad494059bb7" providerId="ADAL" clId="{2CADBBDE-89D1-4AFC-B5BF-160A7DFE9771}" dt="2020-08-11T06:38:12.656" v="17792" actId="478"/>
          <ac:picMkLst>
            <pc:docMk/>
            <pc:sldMk cId="170218415" sldId="1356"/>
            <ac:picMk id="6" creationId="{60D389F2-F9F9-4EBB-9E41-54F5487A2249}"/>
          </ac:picMkLst>
        </pc:picChg>
        <pc:picChg chg="add del mod">
          <ac:chgData name="Umar Lone" userId="f595d8b7-38d8-4368-969a-4ad494059bb7" providerId="ADAL" clId="{2CADBBDE-89D1-4AFC-B5BF-160A7DFE9771}" dt="2020-08-11T06:38:13.736" v="17793" actId="478"/>
          <ac:picMkLst>
            <pc:docMk/>
            <pc:sldMk cId="170218415" sldId="1356"/>
            <ac:picMk id="8" creationId="{942F2307-3458-4388-A232-2F761346BC7B}"/>
          </ac:picMkLst>
        </pc:picChg>
        <pc:picChg chg="add mod ord">
          <ac:chgData name="Umar Lone" userId="f595d8b7-38d8-4368-969a-4ad494059bb7" providerId="ADAL" clId="{2CADBBDE-89D1-4AFC-B5BF-160A7DFE9771}" dt="2020-08-11T07:06:28.349" v="17907" actId="1076"/>
          <ac:picMkLst>
            <pc:docMk/>
            <pc:sldMk cId="170218415" sldId="1356"/>
            <ac:picMk id="10" creationId="{EE8D494C-A11B-4205-9C65-324AF15EAAA9}"/>
          </ac:picMkLst>
        </pc:picChg>
        <pc:picChg chg="add del mod ord">
          <ac:chgData name="Umar Lone" userId="f595d8b7-38d8-4368-969a-4ad494059bb7" providerId="ADAL" clId="{2CADBBDE-89D1-4AFC-B5BF-160A7DFE9771}" dt="2020-08-11T06:27:04.117" v="17744" actId="478"/>
          <ac:picMkLst>
            <pc:docMk/>
            <pc:sldMk cId="170218415" sldId="1356"/>
            <ac:picMk id="12" creationId="{BDAC2FA8-8E4E-48C1-83B9-CD5BD4487A4E}"/>
          </ac:picMkLst>
        </pc:picChg>
        <pc:picChg chg="add del mod">
          <ac:chgData name="Umar Lone" userId="f595d8b7-38d8-4368-969a-4ad494059bb7" providerId="ADAL" clId="{2CADBBDE-89D1-4AFC-B5BF-160A7DFE9771}" dt="2020-08-11T06:32:13.772" v="17756" actId="21"/>
          <ac:picMkLst>
            <pc:docMk/>
            <pc:sldMk cId="170218415" sldId="1356"/>
            <ac:picMk id="15" creationId="{AA157250-3952-46FD-8623-AA10EFDA8ADF}"/>
          </ac:picMkLst>
        </pc:picChg>
        <pc:picChg chg="add del mod">
          <ac:chgData name="Umar Lone" userId="f595d8b7-38d8-4368-969a-4ad494059bb7" providerId="ADAL" clId="{2CADBBDE-89D1-4AFC-B5BF-160A7DFE9771}" dt="2020-08-11T06:32:13.772" v="17756" actId="21"/>
          <ac:picMkLst>
            <pc:docMk/>
            <pc:sldMk cId="170218415" sldId="1356"/>
            <ac:picMk id="17" creationId="{99DBFC6F-BBD6-409F-9B3A-0441B0661CDD}"/>
          </ac:picMkLst>
        </pc:picChg>
        <pc:picChg chg="add del mod">
          <ac:chgData name="Umar Lone" userId="f595d8b7-38d8-4368-969a-4ad494059bb7" providerId="ADAL" clId="{2CADBBDE-89D1-4AFC-B5BF-160A7DFE9771}" dt="2020-08-11T06:32:13.772" v="17756" actId="21"/>
          <ac:picMkLst>
            <pc:docMk/>
            <pc:sldMk cId="170218415" sldId="1356"/>
            <ac:picMk id="19" creationId="{4E4DA0FA-F65C-45E8-9BA4-61D49BB33E94}"/>
          </ac:picMkLst>
        </pc:picChg>
        <pc:picChg chg="add del mod">
          <ac:chgData name="Umar Lone" userId="f595d8b7-38d8-4368-969a-4ad494059bb7" providerId="ADAL" clId="{2CADBBDE-89D1-4AFC-B5BF-160A7DFE9771}" dt="2020-08-11T06:32:13.772" v="17756" actId="21"/>
          <ac:picMkLst>
            <pc:docMk/>
            <pc:sldMk cId="170218415" sldId="1356"/>
            <ac:picMk id="21" creationId="{BF05A1D6-00AA-4AD5-90BA-8F5A5CDCE3F5}"/>
          </ac:picMkLst>
        </pc:picChg>
        <pc:picChg chg="add del mod">
          <ac:chgData name="Umar Lone" userId="f595d8b7-38d8-4368-969a-4ad494059bb7" providerId="ADAL" clId="{2CADBBDE-89D1-4AFC-B5BF-160A7DFE9771}" dt="2020-08-11T06:32:13.772" v="17756" actId="21"/>
          <ac:picMkLst>
            <pc:docMk/>
            <pc:sldMk cId="170218415" sldId="1356"/>
            <ac:picMk id="23" creationId="{2EA99763-36A4-4E8B-9D83-105CF9B76157}"/>
          </ac:picMkLst>
        </pc:picChg>
        <pc:picChg chg="add del ord">
          <ac:chgData name="Umar Lone" userId="f595d8b7-38d8-4368-969a-4ad494059bb7" providerId="ADAL" clId="{2CADBBDE-89D1-4AFC-B5BF-160A7DFE9771}" dt="2020-08-11T06:37:34.023" v="17779" actId="478"/>
          <ac:picMkLst>
            <pc:docMk/>
            <pc:sldMk cId="170218415" sldId="1356"/>
            <ac:picMk id="25" creationId="{A41DF360-DD95-4BFC-BBC5-45F9B3696872}"/>
          </ac:picMkLst>
        </pc:picChg>
        <pc:picChg chg="add del mod ord">
          <ac:chgData name="Umar Lone" userId="f595d8b7-38d8-4368-969a-4ad494059bb7" providerId="ADAL" clId="{2CADBBDE-89D1-4AFC-B5BF-160A7DFE9771}" dt="2020-08-11T06:38:00.444" v="17787" actId="478"/>
          <ac:picMkLst>
            <pc:docMk/>
            <pc:sldMk cId="170218415" sldId="1356"/>
            <ac:picMk id="26" creationId="{43DC2A19-A3AC-45CD-9C0F-A47FE74F273F}"/>
          </ac:picMkLst>
        </pc:picChg>
        <pc:picChg chg="add mod ord modCrop">
          <ac:chgData name="Umar Lone" userId="f595d8b7-38d8-4368-969a-4ad494059bb7" providerId="ADAL" clId="{2CADBBDE-89D1-4AFC-B5BF-160A7DFE9771}" dt="2020-08-11T07:06:09.359" v="17901" actId="14100"/>
          <ac:picMkLst>
            <pc:docMk/>
            <pc:sldMk cId="170218415" sldId="1356"/>
            <ac:picMk id="27" creationId="{53A41B05-D8B1-4F6B-BF34-9883E98FE972}"/>
          </ac:picMkLst>
        </pc:picChg>
        <pc:picChg chg="add del">
          <ac:chgData name="Umar Lone" userId="f595d8b7-38d8-4368-969a-4ad494059bb7" providerId="ADAL" clId="{2CADBBDE-89D1-4AFC-B5BF-160A7DFE9771}" dt="2020-08-11T06:39:28.033" v="17800" actId="21"/>
          <ac:picMkLst>
            <pc:docMk/>
            <pc:sldMk cId="170218415" sldId="1356"/>
            <ac:picMk id="28" creationId="{F762767A-C851-4C29-8B17-FD80359E205E}"/>
          </ac:picMkLst>
        </pc:picChg>
        <pc:picChg chg="add del mod ord">
          <ac:chgData name="Umar Lone" userId="f595d8b7-38d8-4368-969a-4ad494059bb7" providerId="ADAL" clId="{2CADBBDE-89D1-4AFC-B5BF-160A7DFE9771}" dt="2020-08-11T06:59:04.372" v="17895" actId="478"/>
          <ac:picMkLst>
            <pc:docMk/>
            <pc:sldMk cId="170218415" sldId="1356"/>
            <ac:picMk id="31" creationId="{E8FA2ED7-D321-490D-B9E5-E4AEBA864E52}"/>
          </ac:picMkLst>
        </pc:picChg>
      </pc:sldChg>
      <pc:sldChg chg="addSp delSp modSp new mod setBg setClrOvrMap">
        <pc:chgData name="Umar Lone" userId="f595d8b7-38d8-4368-969a-4ad494059bb7" providerId="ADAL" clId="{2CADBBDE-89D1-4AFC-B5BF-160A7DFE9771}" dt="2020-08-11T08:19:21.574" v="17922" actId="14100"/>
        <pc:sldMkLst>
          <pc:docMk/>
          <pc:sldMk cId="3103127583" sldId="1357"/>
        </pc:sldMkLst>
        <pc:spChg chg="mod ord">
          <ac:chgData name="Umar Lone" userId="f595d8b7-38d8-4368-969a-4ad494059bb7" providerId="ADAL" clId="{2CADBBDE-89D1-4AFC-B5BF-160A7DFE9771}" dt="2020-08-11T07:19:07.769" v="17920" actId="26606"/>
          <ac:spMkLst>
            <pc:docMk/>
            <pc:sldMk cId="3103127583" sldId="1357"/>
            <ac:spMk id="2" creationId="{DA12EB0F-7403-433A-B7EF-CB962048975E}"/>
          </ac:spMkLst>
        </pc:spChg>
        <pc:spChg chg="add del">
          <ac:chgData name="Umar Lone" userId="f595d8b7-38d8-4368-969a-4ad494059bb7" providerId="ADAL" clId="{2CADBBDE-89D1-4AFC-B5BF-160A7DFE9771}" dt="2020-08-11T07:19:07.765" v="17919" actId="26606"/>
          <ac:spMkLst>
            <pc:docMk/>
            <pc:sldMk cId="3103127583" sldId="1357"/>
            <ac:spMk id="28" creationId="{EA518CE4-E4D4-4D8A-980F-6D692AC96949}"/>
          </ac:spMkLst>
        </pc:spChg>
        <pc:spChg chg="add del">
          <ac:chgData name="Umar Lone" userId="f595d8b7-38d8-4368-969a-4ad494059bb7" providerId="ADAL" clId="{2CADBBDE-89D1-4AFC-B5BF-160A7DFE9771}" dt="2020-08-11T07:19:07.765" v="17919" actId="26606"/>
          <ac:spMkLst>
            <pc:docMk/>
            <pc:sldMk cId="3103127583" sldId="1357"/>
            <ac:spMk id="30" creationId="{F82BF3E2-EB0E-40D6-8835-2367A5316CA4}"/>
          </ac:spMkLst>
        </pc:spChg>
        <pc:spChg chg="add del">
          <ac:chgData name="Umar Lone" userId="f595d8b7-38d8-4368-969a-4ad494059bb7" providerId="ADAL" clId="{2CADBBDE-89D1-4AFC-B5BF-160A7DFE9771}" dt="2020-08-11T07:19:07.765" v="17919" actId="26606"/>
          <ac:spMkLst>
            <pc:docMk/>
            <pc:sldMk cId="3103127583" sldId="1357"/>
            <ac:spMk id="32" creationId="{481E86DD-89E6-42B2-8675-84B7C56BFF7D}"/>
          </ac:spMkLst>
        </pc:spChg>
        <pc:picChg chg="add mod ord">
          <ac:chgData name="Umar Lone" userId="f595d8b7-38d8-4368-969a-4ad494059bb7" providerId="ADAL" clId="{2CADBBDE-89D1-4AFC-B5BF-160A7DFE9771}" dt="2020-08-11T07:19:07.769" v="17920" actId="26606"/>
          <ac:picMkLst>
            <pc:docMk/>
            <pc:sldMk cId="3103127583" sldId="1357"/>
            <ac:picMk id="4" creationId="{91180510-B693-467C-8265-9CD070B73032}"/>
          </ac:picMkLst>
        </pc:picChg>
        <pc:picChg chg="add mod ord">
          <ac:chgData name="Umar Lone" userId="f595d8b7-38d8-4368-969a-4ad494059bb7" providerId="ADAL" clId="{2CADBBDE-89D1-4AFC-B5BF-160A7DFE9771}" dt="2020-08-11T07:19:07.769" v="17920" actId="26606"/>
          <ac:picMkLst>
            <pc:docMk/>
            <pc:sldMk cId="3103127583" sldId="1357"/>
            <ac:picMk id="6" creationId="{C308DB62-A2D2-4D44-A762-F03464615E76}"/>
          </ac:picMkLst>
        </pc:picChg>
        <pc:picChg chg="add mod ord">
          <ac:chgData name="Umar Lone" userId="f595d8b7-38d8-4368-969a-4ad494059bb7" providerId="ADAL" clId="{2CADBBDE-89D1-4AFC-B5BF-160A7DFE9771}" dt="2020-08-11T07:19:07.769" v="17920" actId="26606"/>
          <ac:picMkLst>
            <pc:docMk/>
            <pc:sldMk cId="3103127583" sldId="1357"/>
            <ac:picMk id="8" creationId="{C6F70335-C3A0-4559-8848-956D385D19C8}"/>
          </ac:picMkLst>
        </pc:picChg>
        <pc:picChg chg="add mod ord">
          <ac:chgData name="Umar Lone" userId="f595d8b7-38d8-4368-969a-4ad494059bb7" providerId="ADAL" clId="{2CADBBDE-89D1-4AFC-B5BF-160A7DFE9771}" dt="2020-08-11T08:19:21.574" v="17922" actId="14100"/>
          <ac:picMkLst>
            <pc:docMk/>
            <pc:sldMk cId="3103127583" sldId="1357"/>
            <ac:picMk id="10" creationId="{244A26A3-CB3D-4D99-89CA-06C1C40CCD0D}"/>
          </ac:picMkLst>
        </pc:picChg>
        <pc:picChg chg="add mod ord">
          <ac:chgData name="Umar Lone" userId="f595d8b7-38d8-4368-969a-4ad494059bb7" providerId="ADAL" clId="{2CADBBDE-89D1-4AFC-B5BF-160A7DFE9771}" dt="2020-08-11T07:19:07.769" v="17920" actId="26606"/>
          <ac:picMkLst>
            <pc:docMk/>
            <pc:sldMk cId="3103127583" sldId="1357"/>
            <ac:picMk id="12" creationId="{CE6B5117-EFCF-4D8A-8D2D-B1ABA761E171}"/>
          </ac:picMkLst>
        </pc:picChg>
        <pc:picChg chg="add del mod">
          <ac:chgData name="Umar Lone" userId="f595d8b7-38d8-4368-969a-4ad494059bb7" providerId="ADAL" clId="{2CADBBDE-89D1-4AFC-B5BF-160A7DFE9771}" dt="2020-08-11T06:35:42.661" v="17767" actId="21"/>
          <ac:picMkLst>
            <pc:docMk/>
            <pc:sldMk cId="3103127583" sldId="1357"/>
            <ac:picMk id="13" creationId="{B3D498A9-414A-4FB7-985F-CDFBD675CB2B}"/>
          </ac:picMkLst>
        </pc:picChg>
        <pc:cxnChg chg="add del">
          <ac:chgData name="Umar Lone" userId="f595d8b7-38d8-4368-969a-4ad494059bb7" providerId="ADAL" clId="{2CADBBDE-89D1-4AFC-B5BF-160A7DFE9771}" dt="2020-08-11T07:19:07.769" v="17920" actId="26606"/>
          <ac:cxnSpMkLst>
            <pc:docMk/>
            <pc:sldMk cId="3103127583" sldId="1357"/>
            <ac:cxnSpMk id="17" creationId="{7ADCBCE9-1F58-407A-ADB9-78411AAEBA12}"/>
          </ac:cxnSpMkLst>
        </pc:cxnChg>
        <pc:cxnChg chg="add del">
          <ac:chgData name="Umar Lone" userId="f595d8b7-38d8-4368-969a-4ad494059bb7" providerId="ADAL" clId="{2CADBBDE-89D1-4AFC-B5BF-160A7DFE9771}" dt="2020-08-11T07:19:07.769" v="17920" actId="26606"/>
          <ac:cxnSpMkLst>
            <pc:docMk/>
            <pc:sldMk cId="3103127583" sldId="1357"/>
            <ac:cxnSpMk id="19" creationId="{CFCD9506-7D13-4435-85CE-91C78F60BF8B}"/>
          </ac:cxnSpMkLst>
        </pc:cxnChg>
        <pc:cxnChg chg="add del">
          <ac:chgData name="Umar Lone" userId="f595d8b7-38d8-4368-969a-4ad494059bb7" providerId="ADAL" clId="{2CADBBDE-89D1-4AFC-B5BF-160A7DFE9771}" dt="2020-08-11T07:19:07.769" v="17920" actId="26606"/>
          <ac:cxnSpMkLst>
            <pc:docMk/>
            <pc:sldMk cId="3103127583" sldId="1357"/>
            <ac:cxnSpMk id="21" creationId="{FE3C5E11-2CF0-4625-B686-BBC822C67C48}"/>
          </ac:cxnSpMkLst>
        </pc:cxnChg>
        <pc:cxnChg chg="add del">
          <ac:chgData name="Umar Lone" userId="f595d8b7-38d8-4368-969a-4ad494059bb7" providerId="ADAL" clId="{2CADBBDE-89D1-4AFC-B5BF-160A7DFE9771}" dt="2020-08-11T07:19:07.769" v="17920" actId="26606"/>
          <ac:cxnSpMkLst>
            <pc:docMk/>
            <pc:sldMk cId="3103127583" sldId="1357"/>
            <ac:cxnSpMk id="23" creationId="{C0C42060-C51A-4747-8EF1-1ECC341A63B3}"/>
          </ac:cxnSpMkLst>
        </pc:cxnChg>
      </pc:sldChg>
      <pc:sldChg chg="addSp delSp modSp add mod">
        <pc:chgData name="Umar Lone" userId="f595d8b7-38d8-4368-969a-4ad494059bb7" providerId="ADAL" clId="{2CADBBDE-89D1-4AFC-B5BF-160A7DFE9771}" dt="2020-08-11T06:40:04.810" v="17815" actId="1076"/>
        <pc:sldMkLst>
          <pc:docMk/>
          <pc:sldMk cId="1774858867" sldId="1358"/>
        </pc:sldMkLst>
        <pc:picChg chg="add mod ord">
          <ac:chgData name="Umar Lone" userId="f595d8b7-38d8-4368-969a-4ad494059bb7" providerId="ADAL" clId="{2CADBBDE-89D1-4AFC-B5BF-160A7DFE9771}" dt="2020-08-11T06:39:57.003" v="17814"/>
          <ac:picMkLst>
            <pc:docMk/>
            <pc:sldMk cId="1774858867" sldId="1358"/>
            <ac:picMk id="2" creationId="{F948F873-82CB-45CA-9055-B4242035C92C}"/>
          </ac:picMkLst>
        </pc:picChg>
        <pc:picChg chg="mod">
          <ac:chgData name="Umar Lone" userId="f595d8b7-38d8-4368-969a-4ad494059bb7" providerId="ADAL" clId="{2CADBBDE-89D1-4AFC-B5BF-160A7DFE9771}" dt="2020-08-11T06:40:04.810" v="17815" actId="1076"/>
          <ac:picMkLst>
            <pc:docMk/>
            <pc:sldMk cId="1774858867" sldId="1358"/>
            <ac:picMk id="10" creationId="{EE8D494C-A11B-4205-9C65-324AF15EAAA9}"/>
          </ac:picMkLst>
        </pc:picChg>
        <pc:picChg chg="del">
          <ac:chgData name="Umar Lone" userId="f595d8b7-38d8-4368-969a-4ad494059bb7" providerId="ADAL" clId="{2CADBBDE-89D1-4AFC-B5BF-160A7DFE9771}" dt="2020-08-11T06:39:33.215" v="17802" actId="478"/>
          <ac:picMkLst>
            <pc:docMk/>
            <pc:sldMk cId="1774858867" sldId="1358"/>
            <ac:picMk id="27" creationId="{53A41B05-D8B1-4F6B-BF34-9883E98FE972}"/>
          </ac:picMkLst>
        </pc:picChg>
      </pc:sldChg>
      <pc:sldChg chg="addSp delSp modSp add mod">
        <pc:chgData name="Umar Lone" userId="f595d8b7-38d8-4368-969a-4ad494059bb7" providerId="ADAL" clId="{2CADBBDE-89D1-4AFC-B5BF-160A7DFE9771}" dt="2020-08-11T06:50:00.550" v="17826" actId="962"/>
        <pc:sldMkLst>
          <pc:docMk/>
          <pc:sldMk cId="2622584268" sldId="1359"/>
        </pc:sldMkLst>
        <pc:picChg chg="add mod">
          <ac:chgData name="Umar Lone" userId="f595d8b7-38d8-4368-969a-4ad494059bb7" providerId="ADAL" clId="{2CADBBDE-89D1-4AFC-B5BF-160A7DFE9771}" dt="2020-08-11T06:50:00.550" v="17826" actId="962"/>
          <ac:picMkLst>
            <pc:docMk/>
            <pc:sldMk cId="2622584268" sldId="1359"/>
            <ac:picMk id="3" creationId="{B0E4AA8B-E09C-41BA-899C-FA82986ABC5A}"/>
          </ac:picMkLst>
        </pc:picChg>
        <pc:picChg chg="del">
          <ac:chgData name="Umar Lone" userId="f595d8b7-38d8-4368-969a-4ad494059bb7" providerId="ADAL" clId="{2CADBBDE-89D1-4AFC-B5BF-160A7DFE9771}" dt="2020-08-11T06:49:52.866" v="17823" actId="478"/>
          <ac:picMkLst>
            <pc:docMk/>
            <pc:sldMk cId="2622584268" sldId="1359"/>
            <ac:picMk id="10" creationId="{EE8D494C-A11B-4205-9C65-324AF15EAAA9}"/>
          </ac:picMkLst>
        </pc:picChg>
        <pc:picChg chg="del">
          <ac:chgData name="Umar Lone" userId="f595d8b7-38d8-4368-969a-4ad494059bb7" providerId="ADAL" clId="{2CADBBDE-89D1-4AFC-B5BF-160A7DFE9771}" dt="2020-08-11T06:49:52.231" v="17822" actId="478"/>
          <ac:picMkLst>
            <pc:docMk/>
            <pc:sldMk cId="2622584268" sldId="1359"/>
            <ac:picMk id="27" creationId="{53A41B05-D8B1-4F6B-BF34-9883E98FE972}"/>
          </ac:picMkLst>
        </pc:picChg>
      </pc:sldChg>
      <pc:sldChg chg="modSp add mod ord">
        <pc:chgData name="Umar Lone" userId="f595d8b7-38d8-4368-969a-4ad494059bb7" providerId="ADAL" clId="{2CADBBDE-89D1-4AFC-B5BF-160A7DFE9771}" dt="2020-08-18T14:39:55.459" v="34665" actId="20577"/>
        <pc:sldMkLst>
          <pc:docMk/>
          <pc:sldMk cId="257852107" sldId="1360"/>
        </pc:sldMkLst>
        <pc:spChg chg="mod">
          <ac:chgData name="Umar Lone" userId="f595d8b7-38d8-4368-969a-4ad494059bb7" providerId="ADAL" clId="{2CADBBDE-89D1-4AFC-B5BF-160A7DFE9771}" dt="2020-08-18T14:39:55.459" v="34665" actId="20577"/>
          <ac:spMkLst>
            <pc:docMk/>
            <pc:sldMk cId="257852107" sldId="1360"/>
            <ac:spMk id="3" creationId="{AB07BB6E-1B3A-464C-ADBF-AFB6CEDDF6A5}"/>
          </ac:spMkLst>
        </pc:spChg>
      </pc:sldChg>
      <pc:sldChg chg="modSp new del mod">
        <pc:chgData name="Umar Lone" userId="f595d8b7-38d8-4368-969a-4ad494059bb7" providerId="ADAL" clId="{2CADBBDE-89D1-4AFC-B5BF-160A7DFE9771}" dt="2020-08-18T14:27:56.269" v="33961" actId="2696"/>
        <pc:sldMkLst>
          <pc:docMk/>
          <pc:sldMk cId="777030820" sldId="1360"/>
        </pc:sldMkLst>
        <pc:spChg chg="mod">
          <ac:chgData name="Umar Lone" userId="f595d8b7-38d8-4368-969a-4ad494059bb7" providerId="ADAL" clId="{2CADBBDE-89D1-4AFC-B5BF-160A7DFE9771}" dt="2020-08-11T12:02:18.194" v="21415" actId="20577"/>
          <ac:spMkLst>
            <pc:docMk/>
            <pc:sldMk cId="777030820" sldId="1360"/>
            <ac:spMk id="3" creationId="{AB07BB6E-1B3A-464C-ADBF-AFB6CEDDF6A5}"/>
          </ac:spMkLst>
        </pc:spChg>
      </pc:sldChg>
      <pc:sldChg chg="add">
        <pc:chgData name="Umar Lone" userId="f595d8b7-38d8-4368-969a-4ad494059bb7" providerId="ADAL" clId="{2CADBBDE-89D1-4AFC-B5BF-160A7DFE9771}" dt="2020-08-18T14:28:07.216" v="33962"/>
        <pc:sldMkLst>
          <pc:docMk/>
          <pc:sldMk cId="1203286781" sldId="1361"/>
        </pc:sldMkLst>
      </pc:sldChg>
      <pc:sldChg chg="addSp delSp modSp new del mod">
        <pc:chgData name="Umar Lone" userId="f595d8b7-38d8-4368-969a-4ad494059bb7" providerId="ADAL" clId="{2CADBBDE-89D1-4AFC-B5BF-160A7DFE9771}" dt="2020-08-18T14:27:56.269" v="33961" actId="2696"/>
        <pc:sldMkLst>
          <pc:docMk/>
          <pc:sldMk cId="2962032660" sldId="1361"/>
        </pc:sldMkLst>
        <pc:spChg chg="del">
          <ac:chgData name="Umar Lone" userId="f595d8b7-38d8-4368-969a-4ad494059bb7" providerId="ADAL" clId="{2CADBBDE-89D1-4AFC-B5BF-160A7DFE9771}" dt="2020-08-11T12:03:54.234" v="21421" actId="22"/>
          <ac:spMkLst>
            <pc:docMk/>
            <pc:sldMk cId="2962032660" sldId="1361"/>
            <ac:spMk id="3" creationId="{B8ECE162-D9EB-446A-BAFA-E16FB864C58F}"/>
          </ac:spMkLst>
        </pc:spChg>
        <pc:picChg chg="add mod">
          <ac:chgData name="Umar Lone" userId="f595d8b7-38d8-4368-969a-4ad494059bb7" providerId="ADAL" clId="{2CADBBDE-89D1-4AFC-B5BF-160A7DFE9771}" dt="2020-08-11T12:03:54.234" v="21421" actId="22"/>
          <ac:picMkLst>
            <pc:docMk/>
            <pc:sldMk cId="2962032660" sldId="1361"/>
            <ac:picMk id="6" creationId="{505A9525-EFD7-4E31-AC91-FCD172B61332}"/>
          </ac:picMkLst>
        </pc:picChg>
      </pc:sldChg>
      <pc:sldChg chg="addSp delSp modSp new mod modAnim">
        <pc:chgData name="Umar Lone" userId="f595d8b7-38d8-4368-969a-4ad494059bb7" providerId="ADAL" clId="{2CADBBDE-89D1-4AFC-B5BF-160A7DFE9771}" dt="2020-08-11T13:13:02.216" v="21628" actId="1076"/>
        <pc:sldMkLst>
          <pc:docMk/>
          <pc:sldMk cId="2327895493" sldId="1362"/>
        </pc:sldMkLst>
        <pc:spChg chg="add del mod">
          <ac:chgData name="Umar Lone" userId="f595d8b7-38d8-4368-969a-4ad494059bb7" providerId="ADAL" clId="{2CADBBDE-89D1-4AFC-B5BF-160A7DFE9771}" dt="2020-08-11T12:51:01.429" v="21438" actId="478"/>
          <ac:spMkLst>
            <pc:docMk/>
            <pc:sldMk cId="2327895493" sldId="1362"/>
            <ac:spMk id="4" creationId="{EBE40697-557F-4AA8-998A-660E1DAACD26}"/>
          </ac:spMkLst>
        </pc:spChg>
        <pc:spChg chg="add mod ord topLvl">
          <ac:chgData name="Umar Lone" userId="f595d8b7-38d8-4368-969a-4ad494059bb7" providerId="ADAL" clId="{2CADBBDE-89D1-4AFC-B5BF-160A7DFE9771}" dt="2020-08-11T13:13:02.216" v="21628" actId="1076"/>
          <ac:spMkLst>
            <pc:docMk/>
            <pc:sldMk cId="2327895493" sldId="1362"/>
            <ac:spMk id="19" creationId="{02C7254D-8B22-42FD-B725-3662D884CB58}"/>
          </ac:spMkLst>
        </pc:spChg>
        <pc:spChg chg="add mod topLvl">
          <ac:chgData name="Umar Lone" userId="f595d8b7-38d8-4368-969a-4ad494059bb7" providerId="ADAL" clId="{2CADBBDE-89D1-4AFC-B5BF-160A7DFE9771}" dt="2020-08-11T13:09:05.836" v="21587" actId="165"/>
          <ac:spMkLst>
            <pc:docMk/>
            <pc:sldMk cId="2327895493" sldId="1362"/>
            <ac:spMk id="29" creationId="{ABC2FDC5-B2F7-4513-9867-700768FBF308}"/>
          </ac:spMkLst>
        </pc:spChg>
        <pc:spChg chg="mod">
          <ac:chgData name="Umar Lone" userId="f595d8b7-38d8-4368-969a-4ad494059bb7" providerId="ADAL" clId="{2CADBBDE-89D1-4AFC-B5BF-160A7DFE9771}" dt="2020-08-11T13:09:05.836" v="21587" actId="165"/>
          <ac:spMkLst>
            <pc:docMk/>
            <pc:sldMk cId="2327895493" sldId="1362"/>
            <ac:spMk id="40" creationId="{04E5812F-A553-4FBC-A284-7963AFD4012C}"/>
          </ac:spMkLst>
        </pc:spChg>
        <pc:spChg chg="mod">
          <ac:chgData name="Umar Lone" userId="f595d8b7-38d8-4368-969a-4ad494059bb7" providerId="ADAL" clId="{2CADBBDE-89D1-4AFC-B5BF-160A7DFE9771}" dt="2020-08-11T13:09:05.836" v="21587" actId="165"/>
          <ac:spMkLst>
            <pc:docMk/>
            <pc:sldMk cId="2327895493" sldId="1362"/>
            <ac:spMk id="43" creationId="{5B73BEB7-7650-4590-86AA-99DE8F6A0F2A}"/>
          </ac:spMkLst>
        </pc:spChg>
        <pc:spChg chg="mod">
          <ac:chgData name="Umar Lone" userId="f595d8b7-38d8-4368-969a-4ad494059bb7" providerId="ADAL" clId="{2CADBBDE-89D1-4AFC-B5BF-160A7DFE9771}" dt="2020-08-11T13:09:05.836" v="21587" actId="165"/>
          <ac:spMkLst>
            <pc:docMk/>
            <pc:sldMk cId="2327895493" sldId="1362"/>
            <ac:spMk id="46" creationId="{225700DD-E8AA-4D33-A163-EC37010FCF43}"/>
          </ac:spMkLst>
        </pc:spChg>
        <pc:spChg chg="mod">
          <ac:chgData name="Umar Lone" userId="f595d8b7-38d8-4368-969a-4ad494059bb7" providerId="ADAL" clId="{2CADBBDE-89D1-4AFC-B5BF-160A7DFE9771}" dt="2020-08-11T13:09:05.836" v="21587" actId="165"/>
          <ac:spMkLst>
            <pc:docMk/>
            <pc:sldMk cId="2327895493" sldId="1362"/>
            <ac:spMk id="49" creationId="{8BB0A4D8-9191-46A8-B858-E90BC13F23AB}"/>
          </ac:spMkLst>
        </pc:spChg>
        <pc:spChg chg="mod">
          <ac:chgData name="Umar Lone" userId="f595d8b7-38d8-4368-969a-4ad494059bb7" providerId="ADAL" clId="{2CADBBDE-89D1-4AFC-B5BF-160A7DFE9771}" dt="2020-08-11T13:09:19.909" v="21590" actId="571"/>
          <ac:spMkLst>
            <pc:docMk/>
            <pc:sldMk cId="2327895493" sldId="1362"/>
            <ac:spMk id="53" creationId="{44EA18CB-8D13-48DC-9D7E-4088CDDAA91F}"/>
          </ac:spMkLst>
        </pc:spChg>
        <pc:spChg chg="mod">
          <ac:chgData name="Umar Lone" userId="f595d8b7-38d8-4368-969a-4ad494059bb7" providerId="ADAL" clId="{2CADBBDE-89D1-4AFC-B5BF-160A7DFE9771}" dt="2020-08-11T13:11:17.092" v="21613" actId="2085"/>
          <ac:spMkLst>
            <pc:docMk/>
            <pc:sldMk cId="2327895493" sldId="1362"/>
            <ac:spMk id="56" creationId="{F45BC643-729A-4AB2-8865-8F39B736B566}"/>
          </ac:spMkLst>
        </pc:spChg>
        <pc:spChg chg="mod">
          <ac:chgData name="Umar Lone" userId="f595d8b7-38d8-4368-969a-4ad494059bb7" providerId="ADAL" clId="{2CADBBDE-89D1-4AFC-B5BF-160A7DFE9771}" dt="2020-08-11T13:09:27.231" v="21591" actId="571"/>
          <ac:spMkLst>
            <pc:docMk/>
            <pc:sldMk cId="2327895493" sldId="1362"/>
            <ac:spMk id="59" creationId="{3E820443-2913-47F4-B7EC-24FDB7B720F2}"/>
          </ac:spMkLst>
        </pc:spChg>
        <pc:grpChg chg="add del mod">
          <ac:chgData name="Umar Lone" userId="f595d8b7-38d8-4368-969a-4ad494059bb7" providerId="ADAL" clId="{2CADBBDE-89D1-4AFC-B5BF-160A7DFE9771}" dt="2020-08-11T12:57:55.291" v="21503" actId="165"/>
          <ac:grpSpMkLst>
            <pc:docMk/>
            <pc:sldMk cId="2327895493" sldId="1362"/>
            <ac:grpSpMk id="35" creationId="{945E1090-01CF-4434-8337-6BBDB386B2AB}"/>
          </ac:grpSpMkLst>
        </pc:grpChg>
        <pc:grpChg chg="add del mod">
          <ac:chgData name="Umar Lone" userId="f595d8b7-38d8-4368-969a-4ad494059bb7" providerId="ADAL" clId="{2CADBBDE-89D1-4AFC-B5BF-160A7DFE9771}" dt="2020-08-11T13:00:23.429" v="21524" actId="165"/>
          <ac:grpSpMkLst>
            <pc:docMk/>
            <pc:sldMk cId="2327895493" sldId="1362"/>
            <ac:grpSpMk id="36" creationId="{D8BF70AD-DACC-48EA-A737-07133DA71ABD}"/>
          </ac:grpSpMkLst>
        </pc:grpChg>
        <pc:grpChg chg="add del mod">
          <ac:chgData name="Umar Lone" userId="f595d8b7-38d8-4368-969a-4ad494059bb7" providerId="ADAL" clId="{2CADBBDE-89D1-4AFC-B5BF-160A7DFE9771}" dt="2020-08-11T13:01:56.277" v="21530" actId="165"/>
          <ac:grpSpMkLst>
            <pc:docMk/>
            <pc:sldMk cId="2327895493" sldId="1362"/>
            <ac:grpSpMk id="37" creationId="{6D53D7C3-016F-4100-86FC-0EE69A389A8D}"/>
          </ac:grpSpMkLst>
        </pc:grpChg>
        <pc:grpChg chg="add mod topLvl">
          <ac:chgData name="Umar Lone" userId="f595d8b7-38d8-4368-969a-4ad494059bb7" providerId="ADAL" clId="{2CADBBDE-89D1-4AFC-B5BF-160A7DFE9771}" dt="2020-08-11T13:12:15.950" v="21624" actId="164"/>
          <ac:grpSpMkLst>
            <pc:docMk/>
            <pc:sldMk cId="2327895493" sldId="1362"/>
            <ac:grpSpMk id="38" creationId="{8289DB45-67B5-4EC0-A60B-63CF9402E50E}"/>
          </ac:grpSpMkLst>
        </pc:grpChg>
        <pc:grpChg chg="add del mod topLvl">
          <ac:chgData name="Umar Lone" userId="f595d8b7-38d8-4368-969a-4ad494059bb7" providerId="ADAL" clId="{2CADBBDE-89D1-4AFC-B5BF-160A7DFE9771}" dt="2020-08-11T13:10:30.343" v="21605" actId="478"/>
          <ac:grpSpMkLst>
            <pc:docMk/>
            <pc:sldMk cId="2327895493" sldId="1362"/>
            <ac:grpSpMk id="39" creationId="{D3FE0AE0-A7F5-49B7-A0A8-EFC32D12B9DB}"/>
          </ac:grpSpMkLst>
        </pc:grpChg>
        <pc:grpChg chg="add del mod topLvl">
          <ac:chgData name="Umar Lone" userId="f595d8b7-38d8-4368-969a-4ad494059bb7" providerId="ADAL" clId="{2CADBBDE-89D1-4AFC-B5BF-160A7DFE9771}" dt="2020-08-11T13:10:30.343" v="21605" actId="478"/>
          <ac:grpSpMkLst>
            <pc:docMk/>
            <pc:sldMk cId="2327895493" sldId="1362"/>
            <ac:grpSpMk id="42" creationId="{EEB27BA4-E4D5-4C3F-BFC3-EA386732EAD9}"/>
          </ac:grpSpMkLst>
        </pc:grpChg>
        <pc:grpChg chg="add del mod topLvl">
          <ac:chgData name="Umar Lone" userId="f595d8b7-38d8-4368-969a-4ad494059bb7" providerId="ADAL" clId="{2CADBBDE-89D1-4AFC-B5BF-160A7DFE9771}" dt="2020-08-11T13:10:30.343" v="21605" actId="478"/>
          <ac:grpSpMkLst>
            <pc:docMk/>
            <pc:sldMk cId="2327895493" sldId="1362"/>
            <ac:grpSpMk id="45" creationId="{42BBB166-B4EC-45AA-ABC5-38666A5EDDC7}"/>
          </ac:grpSpMkLst>
        </pc:grpChg>
        <pc:grpChg chg="add del mod topLvl">
          <ac:chgData name="Umar Lone" userId="f595d8b7-38d8-4368-969a-4ad494059bb7" providerId="ADAL" clId="{2CADBBDE-89D1-4AFC-B5BF-160A7DFE9771}" dt="2020-08-11T13:10:30.343" v="21605" actId="478"/>
          <ac:grpSpMkLst>
            <pc:docMk/>
            <pc:sldMk cId="2327895493" sldId="1362"/>
            <ac:grpSpMk id="48" creationId="{C23BE3E8-3021-4636-9E3D-880476AE04A7}"/>
          </ac:grpSpMkLst>
        </pc:grpChg>
        <pc:grpChg chg="add del mod">
          <ac:chgData name="Umar Lone" userId="f595d8b7-38d8-4368-969a-4ad494059bb7" providerId="ADAL" clId="{2CADBBDE-89D1-4AFC-B5BF-160A7DFE9771}" dt="2020-08-11T13:09:05.836" v="21587" actId="165"/>
          <ac:grpSpMkLst>
            <pc:docMk/>
            <pc:sldMk cId="2327895493" sldId="1362"/>
            <ac:grpSpMk id="51" creationId="{A5CC9EA7-1884-4A36-A1A9-97385E8419C0}"/>
          </ac:grpSpMkLst>
        </pc:grpChg>
        <pc:grpChg chg="add mod">
          <ac:chgData name="Umar Lone" userId="f595d8b7-38d8-4368-969a-4ad494059bb7" providerId="ADAL" clId="{2CADBBDE-89D1-4AFC-B5BF-160A7DFE9771}" dt="2020-08-11T13:12:15.950" v="21624" actId="164"/>
          <ac:grpSpMkLst>
            <pc:docMk/>
            <pc:sldMk cId="2327895493" sldId="1362"/>
            <ac:grpSpMk id="52" creationId="{A2FA275D-9206-4532-99B4-057D1D84C725}"/>
          </ac:grpSpMkLst>
        </pc:grpChg>
        <pc:grpChg chg="add mod">
          <ac:chgData name="Umar Lone" userId="f595d8b7-38d8-4368-969a-4ad494059bb7" providerId="ADAL" clId="{2CADBBDE-89D1-4AFC-B5BF-160A7DFE9771}" dt="2020-08-11T13:12:15.950" v="21624" actId="164"/>
          <ac:grpSpMkLst>
            <pc:docMk/>
            <pc:sldMk cId="2327895493" sldId="1362"/>
            <ac:grpSpMk id="55" creationId="{59BDCE62-AD8B-4B6B-94B0-9C69EC798F58}"/>
          </ac:grpSpMkLst>
        </pc:grpChg>
        <pc:grpChg chg="add mod">
          <ac:chgData name="Umar Lone" userId="f595d8b7-38d8-4368-969a-4ad494059bb7" providerId="ADAL" clId="{2CADBBDE-89D1-4AFC-B5BF-160A7DFE9771}" dt="2020-08-11T13:12:15.950" v="21624" actId="164"/>
          <ac:grpSpMkLst>
            <pc:docMk/>
            <pc:sldMk cId="2327895493" sldId="1362"/>
            <ac:grpSpMk id="58" creationId="{EF8AEFA3-99C6-4092-AB52-762CFC49E3BD}"/>
          </ac:grpSpMkLst>
        </pc:grpChg>
        <pc:grpChg chg="add mod">
          <ac:chgData name="Umar Lone" userId="f595d8b7-38d8-4368-969a-4ad494059bb7" providerId="ADAL" clId="{2CADBBDE-89D1-4AFC-B5BF-160A7DFE9771}" dt="2020-08-11T13:13:02.216" v="21628" actId="1076"/>
          <ac:grpSpMkLst>
            <pc:docMk/>
            <pc:sldMk cId="2327895493" sldId="1362"/>
            <ac:grpSpMk id="61" creationId="{2524F196-2CDB-4783-89B6-97929BE39424}"/>
          </ac:grpSpMkLst>
        </pc:grpChg>
        <pc:picChg chg="add mod topLvl">
          <ac:chgData name="Umar Lone" userId="f595d8b7-38d8-4368-969a-4ad494059bb7" providerId="ADAL" clId="{2CADBBDE-89D1-4AFC-B5BF-160A7DFE9771}" dt="2020-08-11T13:12:15.950" v="21624" actId="164"/>
          <ac:picMkLst>
            <pc:docMk/>
            <pc:sldMk cId="2327895493" sldId="1362"/>
            <ac:picMk id="6" creationId="{B8B50E1C-CD69-44C3-A945-214BC78189CA}"/>
          </ac:picMkLst>
        </pc:picChg>
        <pc:picChg chg="add del mod">
          <ac:chgData name="Umar Lone" userId="f595d8b7-38d8-4368-969a-4ad494059bb7" providerId="ADAL" clId="{2CADBBDE-89D1-4AFC-B5BF-160A7DFE9771}" dt="2020-08-11T12:52:04.552" v="21452" actId="478"/>
          <ac:picMkLst>
            <pc:docMk/>
            <pc:sldMk cId="2327895493" sldId="1362"/>
            <ac:picMk id="8" creationId="{AE1E4DBC-7548-48E7-9E06-FA6EA8655915}"/>
          </ac:picMkLst>
        </pc:picChg>
        <pc:picChg chg="add mod topLvl">
          <ac:chgData name="Umar Lone" userId="f595d8b7-38d8-4368-969a-4ad494059bb7" providerId="ADAL" clId="{2CADBBDE-89D1-4AFC-B5BF-160A7DFE9771}" dt="2020-08-11T13:12:15.950" v="21624" actId="164"/>
          <ac:picMkLst>
            <pc:docMk/>
            <pc:sldMk cId="2327895493" sldId="1362"/>
            <ac:picMk id="10" creationId="{91EFDAF2-8929-4317-927E-7ACF3C58D977}"/>
          </ac:picMkLst>
        </pc:picChg>
        <pc:picChg chg="add del mod">
          <ac:chgData name="Umar Lone" userId="f595d8b7-38d8-4368-969a-4ad494059bb7" providerId="ADAL" clId="{2CADBBDE-89D1-4AFC-B5BF-160A7DFE9771}" dt="2020-08-11T12:52:14.405" v="21455" actId="478"/>
          <ac:picMkLst>
            <pc:docMk/>
            <pc:sldMk cId="2327895493" sldId="1362"/>
            <ac:picMk id="12" creationId="{13305452-6A85-4D14-B93B-BA79021A57DA}"/>
          </ac:picMkLst>
        </pc:picChg>
        <pc:picChg chg="add mod topLvl">
          <ac:chgData name="Umar Lone" userId="f595d8b7-38d8-4368-969a-4ad494059bb7" providerId="ADAL" clId="{2CADBBDE-89D1-4AFC-B5BF-160A7DFE9771}" dt="2020-08-11T13:12:15.950" v="21624" actId="164"/>
          <ac:picMkLst>
            <pc:docMk/>
            <pc:sldMk cId="2327895493" sldId="1362"/>
            <ac:picMk id="13" creationId="{DF7877AC-F10C-4F97-8BC1-6AF7A9E3E92D}"/>
          </ac:picMkLst>
        </pc:picChg>
        <pc:picChg chg="add mod topLvl">
          <ac:chgData name="Umar Lone" userId="f595d8b7-38d8-4368-969a-4ad494059bb7" providerId="ADAL" clId="{2CADBBDE-89D1-4AFC-B5BF-160A7DFE9771}" dt="2020-08-11T13:12:15.950" v="21624" actId="164"/>
          <ac:picMkLst>
            <pc:docMk/>
            <pc:sldMk cId="2327895493" sldId="1362"/>
            <ac:picMk id="14" creationId="{66F7356E-D471-4AA3-BD87-A010A51779B8}"/>
          </ac:picMkLst>
        </pc:picChg>
        <pc:picChg chg="add mod topLvl">
          <ac:chgData name="Umar Lone" userId="f595d8b7-38d8-4368-969a-4ad494059bb7" providerId="ADAL" clId="{2CADBBDE-89D1-4AFC-B5BF-160A7DFE9771}" dt="2020-08-11T13:12:15.950" v="21624" actId="164"/>
          <ac:picMkLst>
            <pc:docMk/>
            <pc:sldMk cId="2327895493" sldId="1362"/>
            <ac:picMk id="15" creationId="{9FB4468E-C2DD-4AF9-8127-C1CC8FEF20A5}"/>
          </ac:picMkLst>
        </pc:picChg>
        <pc:picChg chg="add mod topLvl">
          <ac:chgData name="Umar Lone" userId="f595d8b7-38d8-4368-969a-4ad494059bb7" providerId="ADAL" clId="{2CADBBDE-89D1-4AFC-B5BF-160A7DFE9771}" dt="2020-08-11T13:12:15.950" v="21624" actId="164"/>
          <ac:picMkLst>
            <pc:docMk/>
            <pc:sldMk cId="2327895493" sldId="1362"/>
            <ac:picMk id="16" creationId="{56B0A9F0-9454-412F-9C63-02B102567BDA}"/>
          </ac:picMkLst>
        </pc:picChg>
        <pc:picChg chg="add mod topLvl">
          <ac:chgData name="Umar Lone" userId="f595d8b7-38d8-4368-969a-4ad494059bb7" providerId="ADAL" clId="{2CADBBDE-89D1-4AFC-B5BF-160A7DFE9771}" dt="2020-08-11T13:12:15.950" v="21624" actId="164"/>
          <ac:picMkLst>
            <pc:docMk/>
            <pc:sldMk cId="2327895493" sldId="1362"/>
            <ac:picMk id="17" creationId="{C65FA442-046A-4DDC-A7BA-C8E9327890CA}"/>
          </ac:picMkLst>
        </pc:picChg>
        <pc:picChg chg="add del mod">
          <ac:chgData name="Umar Lone" userId="f595d8b7-38d8-4368-969a-4ad494059bb7" providerId="ADAL" clId="{2CADBBDE-89D1-4AFC-B5BF-160A7DFE9771}" dt="2020-08-11T12:51:57.659" v="21450" actId="478"/>
          <ac:picMkLst>
            <pc:docMk/>
            <pc:sldMk cId="2327895493" sldId="1362"/>
            <ac:picMk id="18" creationId="{0DED1295-D8E7-48F5-AD4A-B9D1EE9F9CC5}"/>
          </ac:picMkLst>
        </pc:picChg>
        <pc:picChg chg="add mod topLvl">
          <ac:chgData name="Umar Lone" userId="f595d8b7-38d8-4368-969a-4ad494059bb7" providerId="ADAL" clId="{2CADBBDE-89D1-4AFC-B5BF-160A7DFE9771}" dt="2020-08-11T13:12:15.950" v="21624" actId="164"/>
          <ac:picMkLst>
            <pc:docMk/>
            <pc:sldMk cId="2327895493" sldId="1362"/>
            <ac:picMk id="20" creationId="{A6915CC4-900A-410E-9195-A867F1A7F5BD}"/>
          </ac:picMkLst>
        </pc:picChg>
        <pc:picChg chg="add mod ord topLvl">
          <ac:chgData name="Umar Lone" userId="f595d8b7-38d8-4368-969a-4ad494059bb7" providerId="ADAL" clId="{2CADBBDE-89D1-4AFC-B5BF-160A7DFE9771}" dt="2020-08-11T13:13:02.216" v="21628" actId="1076"/>
          <ac:picMkLst>
            <pc:docMk/>
            <pc:sldMk cId="2327895493" sldId="1362"/>
            <ac:picMk id="22" creationId="{370E4FF2-9AE3-456A-ABAD-77CA31C96E0D}"/>
          </ac:picMkLst>
        </pc:picChg>
        <pc:cxnChg chg="add del mod">
          <ac:chgData name="Umar Lone" userId="f595d8b7-38d8-4368-969a-4ad494059bb7" providerId="ADAL" clId="{2CADBBDE-89D1-4AFC-B5BF-160A7DFE9771}" dt="2020-08-11T12:56:18.543" v="21483" actId="478"/>
          <ac:cxnSpMkLst>
            <pc:docMk/>
            <pc:sldMk cId="2327895493" sldId="1362"/>
            <ac:cxnSpMk id="24" creationId="{25C3C1EF-AF87-4475-8CF6-5E01AEFCD0AE}"/>
          </ac:cxnSpMkLst>
        </pc:cxnChg>
        <pc:cxnChg chg="add del mod">
          <ac:chgData name="Umar Lone" userId="f595d8b7-38d8-4368-969a-4ad494059bb7" providerId="ADAL" clId="{2CADBBDE-89D1-4AFC-B5BF-160A7DFE9771}" dt="2020-08-11T12:56:17.755" v="21482" actId="478"/>
          <ac:cxnSpMkLst>
            <pc:docMk/>
            <pc:sldMk cId="2327895493" sldId="1362"/>
            <ac:cxnSpMk id="26" creationId="{D944FA22-1D81-45ED-9B00-8E195F3D6E7A}"/>
          </ac:cxnSpMkLst>
        </pc:cxnChg>
        <pc:cxnChg chg="add mod ord topLvl">
          <ac:chgData name="Umar Lone" userId="f595d8b7-38d8-4368-969a-4ad494059bb7" providerId="ADAL" clId="{2CADBBDE-89D1-4AFC-B5BF-160A7DFE9771}" dt="2020-08-11T13:09:05.836" v="21587" actId="165"/>
          <ac:cxnSpMkLst>
            <pc:docMk/>
            <pc:sldMk cId="2327895493" sldId="1362"/>
            <ac:cxnSpMk id="27" creationId="{9BCDCCDB-2EBF-47F2-8F95-CFBCF79F2BC5}"/>
          </ac:cxnSpMkLst>
        </pc:cxnChg>
        <pc:cxnChg chg="add del mod topLvl">
          <ac:chgData name="Umar Lone" userId="f595d8b7-38d8-4368-969a-4ad494059bb7" providerId="ADAL" clId="{2CADBBDE-89D1-4AFC-B5BF-160A7DFE9771}" dt="2020-08-11T13:02:04.219" v="21531" actId="478"/>
          <ac:cxnSpMkLst>
            <pc:docMk/>
            <pc:sldMk cId="2327895493" sldId="1362"/>
            <ac:cxnSpMk id="30" creationId="{E4ACCDA5-8AFD-4A72-B5B9-E8D6414308B5}"/>
          </ac:cxnSpMkLst>
        </pc:cxnChg>
        <pc:cxnChg chg="add del mod topLvl">
          <ac:chgData name="Umar Lone" userId="f595d8b7-38d8-4368-969a-4ad494059bb7" providerId="ADAL" clId="{2CADBBDE-89D1-4AFC-B5BF-160A7DFE9771}" dt="2020-08-11T13:02:04.219" v="21531" actId="478"/>
          <ac:cxnSpMkLst>
            <pc:docMk/>
            <pc:sldMk cId="2327895493" sldId="1362"/>
            <ac:cxnSpMk id="31" creationId="{A49CC138-8983-4AD1-B03D-C9C2A6E84D2D}"/>
          </ac:cxnSpMkLst>
        </pc:cxnChg>
        <pc:cxnChg chg="add del mod topLvl">
          <ac:chgData name="Umar Lone" userId="f595d8b7-38d8-4368-969a-4ad494059bb7" providerId="ADAL" clId="{2CADBBDE-89D1-4AFC-B5BF-160A7DFE9771}" dt="2020-08-11T13:02:04.219" v="21531" actId="478"/>
          <ac:cxnSpMkLst>
            <pc:docMk/>
            <pc:sldMk cId="2327895493" sldId="1362"/>
            <ac:cxnSpMk id="32" creationId="{E6FAB8C1-C464-4F4C-B2B7-8131A09766B6}"/>
          </ac:cxnSpMkLst>
        </pc:cxnChg>
        <pc:cxnChg chg="add del mod topLvl">
          <ac:chgData name="Umar Lone" userId="f595d8b7-38d8-4368-969a-4ad494059bb7" providerId="ADAL" clId="{2CADBBDE-89D1-4AFC-B5BF-160A7DFE9771}" dt="2020-08-11T13:02:04.219" v="21531" actId="478"/>
          <ac:cxnSpMkLst>
            <pc:docMk/>
            <pc:sldMk cId="2327895493" sldId="1362"/>
            <ac:cxnSpMk id="33" creationId="{41F33465-A5D0-439B-AC39-4441D84C59F5}"/>
          </ac:cxnSpMkLst>
        </pc:cxnChg>
        <pc:cxnChg chg="add del mod topLvl">
          <ac:chgData name="Umar Lone" userId="f595d8b7-38d8-4368-969a-4ad494059bb7" providerId="ADAL" clId="{2CADBBDE-89D1-4AFC-B5BF-160A7DFE9771}" dt="2020-08-11T13:02:09.757" v="21533" actId="478"/>
          <ac:cxnSpMkLst>
            <pc:docMk/>
            <pc:sldMk cId="2327895493" sldId="1362"/>
            <ac:cxnSpMk id="34" creationId="{2F0B88E0-302C-4C8E-9453-B56137C9B0B7}"/>
          </ac:cxnSpMkLst>
        </pc:cxnChg>
        <pc:cxnChg chg="mod">
          <ac:chgData name="Umar Lone" userId="f595d8b7-38d8-4368-969a-4ad494059bb7" providerId="ADAL" clId="{2CADBBDE-89D1-4AFC-B5BF-160A7DFE9771}" dt="2020-08-11T13:09:05.836" v="21587" actId="165"/>
          <ac:cxnSpMkLst>
            <pc:docMk/>
            <pc:sldMk cId="2327895493" sldId="1362"/>
            <ac:cxnSpMk id="41" creationId="{9DA057BC-618F-4516-816E-E07CEECAE6F0}"/>
          </ac:cxnSpMkLst>
        </pc:cxnChg>
        <pc:cxnChg chg="mod">
          <ac:chgData name="Umar Lone" userId="f595d8b7-38d8-4368-969a-4ad494059bb7" providerId="ADAL" clId="{2CADBBDE-89D1-4AFC-B5BF-160A7DFE9771}" dt="2020-08-11T13:09:05.836" v="21587" actId="165"/>
          <ac:cxnSpMkLst>
            <pc:docMk/>
            <pc:sldMk cId="2327895493" sldId="1362"/>
            <ac:cxnSpMk id="44" creationId="{7009325C-6F85-49F8-8279-230C41C307DF}"/>
          </ac:cxnSpMkLst>
        </pc:cxnChg>
        <pc:cxnChg chg="mod">
          <ac:chgData name="Umar Lone" userId="f595d8b7-38d8-4368-969a-4ad494059bb7" providerId="ADAL" clId="{2CADBBDE-89D1-4AFC-B5BF-160A7DFE9771}" dt="2020-08-11T13:09:05.836" v="21587" actId="165"/>
          <ac:cxnSpMkLst>
            <pc:docMk/>
            <pc:sldMk cId="2327895493" sldId="1362"/>
            <ac:cxnSpMk id="47" creationId="{A5623956-C082-42D7-90BA-B6285FBD0C05}"/>
          </ac:cxnSpMkLst>
        </pc:cxnChg>
        <pc:cxnChg chg="mod">
          <ac:chgData name="Umar Lone" userId="f595d8b7-38d8-4368-969a-4ad494059bb7" providerId="ADAL" clId="{2CADBBDE-89D1-4AFC-B5BF-160A7DFE9771}" dt="2020-08-11T13:09:05.836" v="21587" actId="165"/>
          <ac:cxnSpMkLst>
            <pc:docMk/>
            <pc:sldMk cId="2327895493" sldId="1362"/>
            <ac:cxnSpMk id="50" creationId="{2E32EEB3-E847-4FFA-881A-AC62868F813E}"/>
          </ac:cxnSpMkLst>
        </pc:cxnChg>
        <pc:cxnChg chg="mod">
          <ac:chgData name="Umar Lone" userId="f595d8b7-38d8-4368-969a-4ad494059bb7" providerId="ADAL" clId="{2CADBBDE-89D1-4AFC-B5BF-160A7DFE9771}" dt="2020-08-11T13:09:19.909" v="21590" actId="571"/>
          <ac:cxnSpMkLst>
            <pc:docMk/>
            <pc:sldMk cId="2327895493" sldId="1362"/>
            <ac:cxnSpMk id="54" creationId="{3D03FE66-AA2A-48D6-96EB-8EB6CF4B2FD3}"/>
          </ac:cxnSpMkLst>
        </pc:cxnChg>
        <pc:cxnChg chg="mod">
          <ac:chgData name="Umar Lone" userId="f595d8b7-38d8-4368-969a-4ad494059bb7" providerId="ADAL" clId="{2CADBBDE-89D1-4AFC-B5BF-160A7DFE9771}" dt="2020-08-11T13:11:17.092" v="21613" actId="2085"/>
          <ac:cxnSpMkLst>
            <pc:docMk/>
            <pc:sldMk cId="2327895493" sldId="1362"/>
            <ac:cxnSpMk id="57" creationId="{855EC080-7708-4D33-A9F1-79A18DABA07C}"/>
          </ac:cxnSpMkLst>
        </pc:cxnChg>
        <pc:cxnChg chg="mod">
          <ac:chgData name="Umar Lone" userId="f595d8b7-38d8-4368-969a-4ad494059bb7" providerId="ADAL" clId="{2CADBBDE-89D1-4AFC-B5BF-160A7DFE9771}" dt="2020-08-11T13:09:27.231" v="21591" actId="571"/>
          <ac:cxnSpMkLst>
            <pc:docMk/>
            <pc:sldMk cId="2327895493" sldId="1362"/>
            <ac:cxnSpMk id="60" creationId="{9D617413-6F98-4826-ADFE-FD0EFFCF6DF0}"/>
          </ac:cxnSpMkLst>
        </pc:cxnChg>
      </pc:sldChg>
      <pc:sldChg chg="addSp delSp modSp add del mod modAnim">
        <pc:chgData name="Umar Lone" userId="f595d8b7-38d8-4368-969a-4ad494059bb7" providerId="ADAL" clId="{2CADBBDE-89D1-4AFC-B5BF-160A7DFE9771}" dt="2020-08-11T13:08:59.812" v="21586" actId="47"/>
        <pc:sldMkLst>
          <pc:docMk/>
          <pc:sldMk cId="1150582045" sldId="1363"/>
        </pc:sldMkLst>
        <pc:spChg chg="mod">
          <ac:chgData name="Umar Lone" userId="f595d8b7-38d8-4368-969a-4ad494059bb7" providerId="ADAL" clId="{2CADBBDE-89D1-4AFC-B5BF-160A7DFE9771}" dt="2020-08-11T13:07:03.130" v="21569" actId="165"/>
          <ac:spMkLst>
            <pc:docMk/>
            <pc:sldMk cId="1150582045" sldId="1363"/>
            <ac:spMk id="29" creationId="{ABC2FDC5-B2F7-4513-9867-700768FBF308}"/>
          </ac:spMkLst>
        </pc:spChg>
        <pc:spChg chg="mod">
          <ac:chgData name="Umar Lone" userId="f595d8b7-38d8-4368-969a-4ad494059bb7" providerId="ADAL" clId="{2CADBBDE-89D1-4AFC-B5BF-160A7DFE9771}" dt="2020-08-11T13:08:30.405" v="21580"/>
          <ac:spMkLst>
            <pc:docMk/>
            <pc:sldMk cId="1150582045" sldId="1363"/>
            <ac:spMk id="35" creationId="{C4926961-AB87-4F29-A026-09C8F4128269}"/>
          </ac:spMkLst>
        </pc:spChg>
        <pc:spChg chg="mod">
          <ac:chgData name="Umar Lone" userId="f595d8b7-38d8-4368-969a-4ad494059bb7" providerId="ADAL" clId="{2CADBBDE-89D1-4AFC-B5BF-160A7DFE9771}" dt="2020-08-11T13:07:03.130" v="21569" actId="165"/>
          <ac:spMkLst>
            <pc:docMk/>
            <pc:sldMk cId="1150582045" sldId="1363"/>
            <ac:spMk id="40" creationId="{04E5812F-A553-4FBC-A284-7963AFD4012C}"/>
          </ac:spMkLst>
        </pc:spChg>
        <pc:spChg chg="mod">
          <ac:chgData name="Umar Lone" userId="f595d8b7-38d8-4368-969a-4ad494059bb7" providerId="ADAL" clId="{2CADBBDE-89D1-4AFC-B5BF-160A7DFE9771}" dt="2020-08-11T13:07:03.130" v="21569" actId="165"/>
          <ac:spMkLst>
            <pc:docMk/>
            <pc:sldMk cId="1150582045" sldId="1363"/>
            <ac:spMk id="43" creationId="{5B73BEB7-7650-4590-86AA-99DE8F6A0F2A}"/>
          </ac:spMkLst>
        </pc:spChg>
        <pc:spChg chg="mod">
          <ac:chgData name="Umar Lone" userId="f595d8b7-38d8-4368-969a-4ad494059bb7" providerId="ADAL" clId="{2CADBBDE-89D1-4AFC-B5BF-160A7DFE9771}" dt="2020-08-11T13:07:03.130" v="21569" actId="165"/>
          <ac:spMkLst>
            <pc:docMk/>
            <pc:sldMk cId="1150582045" sldId="1363"/>
            <ac:spMk id="46" creationId="{225700DD-E8AA-4D33-A163-EC37010FCF43}"/>
          </ac:spMkLst>
        </pc:spChg>
        <pc:spChg chg="mod">
          <ac:chgData name="Umar Lone" userId="f595d8b7-38d8-4368-969a-4ad494059bb7" providerId="ADAL" clId="{2CADBBDE-89D1-4AFC-B5BF-160A7DFE9771}" dt="2020-08-11T13:07:03.130" v="21569" actId="165"/>
          <ac:spMkLst>
            <pc:docMk/>
            <pc:sldMk cId="1150582045" sldId="1363"/>
            <ac:spMk id="49" creationId="{8BB0A4D8-9191-46A8-B858-E90BC13F23AB}"/>
          </ac:spMkLst>
        </pc:spChg>
        <pc:grpChg chg="add del mod">
          <ac:chgData name="Umar Lone" userId="f595d8b7-38d8-4368-969a-4ad494059bb7" providerId="ADAL" clId="{2CADBBDE-89D1-4AFC-B5BF-160A7DFE9771}" dt="2020-08-11T13:08:57.653" v="21583"/>
          <ac:grpSpMkLst>
            <pc:docMk/>
            <pc:sldMk cId="1150582045" sldId="1363"/>
            <ac:grpSpMk id="34" creationId="{C978BEF5-2ED6-4866-832C-7D47596D45D5}"/>
          </ac:grpSpMkLst>
        </pc:grpChg>
        <pc:grpChg chg="mod topLvl">
          <ac:chgData name="Umar Lone" userId="f595d8b7-38d8-4368-969a-4ad494059bb7" providerId="ADAL" clId="{2CADBBDE-89D1-4AFC-B5BF-160A7DFE9771}" dt="2020-08-11T13:07:12.134" v="21570" actId="1076"/>
          <ac:grpSpMkLst>
            <pc:docMk/>
            <pc:sldMk cId="1150582045" sldId="1363"/>
            <ac:grpSpMk id="38" creationId="{8289DB45-67B5-4EC0-A60B-63CF9402E50E}"/>
          </ac:grpSpMkLst>
        </pc:grpChg>
        <pc:grpChg chg="mod topLvl">
          <ac:chgData name="Umar Lone" userId="f595d8b7-38d8-4368-969a-4ad494059bb7" providerId="ADAL" clId="{2CADBBDE-89D1-4AFC-B5BF-160A7DFE9771}" dt="2020-08-11T13:07:12.134" v="21570" actId="1076"/>
          <ac:grpSpMkLst>
            <pc:docMk/>
            <pc:sldMk cId="1150582045" sldId="1363"/>
            <ac:grpSpMk id="39" creationId="{D3FE0AE0-A7F5-49B7-A0A8-EFC32D12B9DB}"/>
          </ac:grpSpMkLst>
        </pc:grpChg>
        <pc:grpChg chg="mod topLvl">
          <ac:chgData name="Umar Lone" userId="f595d8b7-38d8-4368-969a-4ad494059bb7" providerId="ADAL" clId="{2CADBBDE-89D1-4AFC-B5BF-160A7DFE9771}" dt="2020-08-11T13:07:12.134" v="21570" actId="1076"/>
          <ac:grpSpMkLst>
            <pc:docMk/>
            <pc:sldMk cId="1150582045" sldId="1363"/>
            <ac:grpSpMk id="42" creationId="{EEB27BA4-E4D5-4C3F-BFC3-EA386732EAD9}"/>
          </ac:grpSpMkLst>
        </pc:grpChg>
        <pc:grpChg chg="mod topLvl">
          <ac:chgData name="Umar Lone" userId="f595d8b7-38d8-4368-969a-4ad494059bb7" providerId="ADAL" clId="{2CADBBDE-89D1-4AFC-B5BF-160A7DFE9771}" dt="2020-08-11T13:07:12.134" v="21570" actId="1076"/>
          <ac:grpSpMkLst>
            <pc:docMk/>
            <pc:sldMk cId="1150582045" sldId="1363"/>
            <ac:grpSpMk id="45" creationId="{42BBB166-B4EC-45AA-ABC5-38666A5EDDC7}"/>
          </ac:grpSpMkLst>
        </pc:grpChg>
        <pc:grpChg chg="mod topLvl">
          <ac:chgData name="Umar Lone" userId="f595d8b7-38d8-4368-969a-4ad494059bb7" providerId="ADAL" clId="{2CADBBDE-89D1-4AFC-B5BF-160A7DFE9771}" dt="2020-08-11T13:07:12.134" v="21570" actId="1076"/>
          <ac:grpSpMkLst>
            <pc:docMk/>
            <pc:sldMk cId="1150582045" sldId="1363"/>
            <ac:grpSpMk id="48" creationId="{C23BE3E8-3021-4636-9E3D-880476AE04A7}"/>
          </ac:grpSpMkLst>
        </pc:grpChg>
        <pc:grpChg chg="del">
          <ac:chgData name="Umar Lone" userId="f595d8b7-38d8-4368-969a-4ad494059bb7" providerId="ADAL" clId="{2CADBBDE-89D1-4AFC-B5BF-160A7DFE9771}" dt="2020-08-11T13:07:03.130" v="21569" actId="165"/>
          <ac:grpSpMkLst>
            <pc:docMk/>
            <pc:sldMk cId="1150582045" sldId="1363"/>
            <ac:grpSpMk id="51" creationId="{A5CC9EA7-1884-4A36-A1A9-97385E8419C0}"/>
          </ac:grpSpMkLst>
        </pc:grpChg>
        <pc:picChg chg="mod topLvl">
          <ac:chgData name="Umar Lone" userId="f595d8b7-38d8-4368-969a-4ad494059bb7" providerId="ADAL" clId="{2CADBBDE-89D1-4AFC-B5BF-160A7DFE9771}" dt="2020-08-11T13:07:12.134" v="21570" actId="1076"/>
          <ac:picMkLst>
            <pc:docMk/>
            <pc:sldMk cId="1150582045" sldId="1363"/>
            <ac:picMk id="6" creationId="{B8B50E1C-CD69-44C3-A945-214BC78189CA}"/>
          </ac:picMkLst>
        </pc:picChg>
        <pc:picChg chg="mod topLvl">
          <ac:chgData name="Umar Lone" userId="f595d8b7-38d8-4368-969a-4ad494059bb7" providerId="ADAL" clId="{2CADBBDE-89D1-4AFC-B5BF-160A7DFE9771}" dt="2020-08-11T13:07:12.134" v="21570" actId="1076"/>
          <ac:picMkLst>
            <pc:docMk/>
            <pc:sldMk cId="1150582045" sldId="1363"/>
            <ac:picMk id="10" creationId="{91EFDAF2-8929-4317-927E-7ACF3C58D977}"/>
          </ac:picMkLst>
        </pc:picChg>
        <pc:picChg chg="mod topLvl">
          <ac:chgData name="Umar Lone" userId="f595d8b7-38d8-4368-969a-4ad494059bb7" providerId="ADAL" clId="{2CADBBDE-89D1-4AFC-B5BF-160A7DFE9771}" dt="2020-08-11T13:07:12.134" v="21570" actId="1076"/>
          <ac:picMkLst>
            <pc:docMk/>
            <pc:sldMk cId="1150582045" sldId="1363"/>
            <ac:picMk id="13" creationId="{DF7877AC-F10C-4F97-8BC1-6AF7A9E3E92D}"/>
          </ac:picMkLst>
        </pc:picChg>
        <pc:picChg chg="mod topLvl">
          <ac:chgData name="Umar Lone" userId="f595d8b7-38d8-4368-969a-4ad494059bb7" providerId="ADAL" clId="{2CADBBDE-89D1-4AFC-B5BF-160A7DFE9771}" dt="2020-08-11T13:07:12.134" v="21570" actId="1076"/>
          <ac:picMkLst>
            <pc:docMk/>
            <pc:sldMk cId="1150582045" sldId="1363"/>
            <ac:picMk id="14" creationId="{66F7356E-D471-4AA3-BD87-A010A51779B8}"/>
          </ac:picMkLst>
        </pc:picChg>
        <pc:picChg chg="mod topLvl">
          <ac:chgData name="Umar Lone" userId="f595d8b7-38d8-4368-969a-4ad494059bb7" providerId="ADAL" clId="{2CADBBDE-89D1-4AFC-B5BF-160A7DFE9771}" dt="2020-08-11T13:07:12.134" v="21570" actId="1076"/>
          <ac:picMkLst>
            <pc:docMk/>
            <pc:sldMk cId="1150582045" sldId="1363"/>
            <ac:picMk id="15" creationId="{9FB4468E-C2DD-4AF9-8127-C1CC8FEF20A5}"/>
          </ac:picMkLst>
        </pc:picChg>
        <pc:picChg chg="mod topLvl">
          <ac:chgData name="Umar Lone" userId="f595d8b7-38d8-4368-969a-4ad494059bb7" providerId="ADAL" clId="{2CADBBDE-89D1-4AFC-B5BF-160A7DFE9771}" dt="2020-08-11T13:07:12.134" v="21570" actId="1076"/>
          <ac:picMkLst>
            <pc:docMk/>
            <pc:sldMk cId="1150582045" sldId="1363"/>
            <ac:picMk id="16" creationId="{56B0A9F0-9454-412F-9C63-02B102567BDA}"/>
          </ac:picMkLst>
        </pc:picChg>
        <pc:picChg chg="mod topLvl">
          <ac:chgData name="Umar Lone" userId="f595d8b7-38d8-4368-969a-4ad494059bb7" providerId="ADAL" clId="{2CADBBDE-89D1-4AFC-B5BF-160A7DFE9771}" dt="2020-08-11T13:07:12.134" v="21570" actId="1076"/>
          <ac:picMkLst>
            <pc:docMk/>
            <pc:sldMk cId="1150582045" sldId="1363"/>
            <ac:picMk id="17" creationId="{C65FA442-046A-4DDC-A7BA-C8E9327890CA}"/>
          </ac:picMkLst>
        </pc:picChg>
        <pc:picChg chg="mod topLvl">
          <ac:chgData name="Umar Lone" userId="f595d8b7-38d8-4368-969a-4ad494059bb7" providerId="ADAL" clId="{2CADBBDE-89D1-4AFC-B5BF-160A7DFE9771}" dt="2020-08-11T13:07:12.134" v="21570" actId="1076"/>
          <ac:picMkLst>
            <pc:docMk/>
            <pc:sldMk cId="1150582045" sldId="1363"/>
            <ac:picMk id="20" creationId="{A6915CC4-900A-410E-9195-A867F1A7F5BD}"/>
          </ac:picMkLst>
        </pc:picChg>
        <pc:picChg chg="add mod">
          <ac:chgData name="Umar Lone" userId="f595d8b7-38d8-4368-969a-4ad494059bb7" providerId="ADAL" clId="{2CADBBDE-89D1-4AFC-B5BF-160A7DFE9771}" dt="2020-08-11T13:07:45.591" v="21573" actId="1076"/>
          <ac:picMkLst>
            <pc:docMk/>
            <pc:sldMk cId="1150582045" sldId="1363"/>
            <ac:picMk id="30" creationId="{C80476C9-336B-4CFD-9E84-5E9221FA6442}"/>
          </ac:picMkLst>
        </pc:picChg>
        <pc:picChg chg="add mod">
          <ac:chgData name="Umar Lone" userId="f595d8b7-38d8-4368-969a-4ad494059bb7" providerId="ADAL" clId="{2CADBBDE-89D1-4AFC-B5BF-160A7DFE9771}" dt="2020-08-11T13:07:45.591" v="21573" actId="1076"/>
          <ac:picMkLst>
            <pc:docMk/>
            <pc:sldMk cId="1150582045" sldId="1363"/>
            <ac:picMk id="31" creationId="{F96F3AB7-715E-4D47-BA13-ACB62C2D2844}"/>
          </ac:picMkLst>
        </pc:picChg>
        <pc:picChg chg="add del mod">
          <ac:chgData name="Umar Lone" userId="f595d8b7-38d8-4368-969a-4ad494059bb7" providerId="ADAL" clId="{2CADBBDE-89D1-4AFC-B5BF-160A7DFE9771}" dt="2020-08-11T13:08:28.525" v="21579"/>
          <ac:picMkLst>
            <pc:docMk/>
            <pc:sldMk cId="1150582045" sldId="1363"/>
            <ac:picMk id="32" creationId="{CA311D87-6180-470F-8784-F28EBB34CD65}"/>
          </ac:picMkLst>
        </pc:picChg>
        <pc:picChg chg="add del mod">
          <ac:chgData name="Umar Lone" userId="f595d8b7-38d8-4368-969a-4ad494059bb7" providerId="ADAL" clId="{2CADBBDE-89D1-4AFC-B5BF-160A7DFE9771}" dt="2020-08-11T13:08:28.525" v="21579"/>
          <ac:picMkLst>
            <pc:docMk/>
            <pc:sldMk cId="1150582045" sldId="1363"/>
            <ac:picMk id="33" creationId="{8CD7AAC0-E23D-4C70-B0BE-45756731161A}"/>
          </ac:picMkLst>
        </pc:picChg>
        <pc:cxnChg chg="mod">
          <ac:chgData name="Umar Lone" userId="f595d8b7-38d8-4368-969a-4ad494059bb7" providerId="ADAL" clId="{2CADBBDE-89D1-4AFC-B5BF-160A7DFE9771}" dt="2020-08-11T13:07:03.130" v="21569" actId="165"/>
          <ac:cxnSpMkLst>
            <pc:docMk/>
            <pc:sldMk cId="1150582045" sldId="1363"/>
            <ac:cxnSpMk id="27" creationId="{9BCDCCDB-2EBF-47F2-8F95-CFBCF79F2BC5}"/>
          </ac:cxnSpMkLst>
        </pc:cxnChg>
        <pc:cxnChg chg="mod">
          <ac:chgData name="Umar Lone" userId="f595d8b7-38d8-4368-969a-4ad494059bb7" providerId="ADAL" clId="{2CADBBDE-89D1-4AFC-B5BF-160A7DFE9771}" dt="2020-08-11T13:08:30.405" v="21580"/>
          <ac:cxnSpMkLst>
            <pc:docMk/>
            <pc:sldMk cId="1150582045" sldId="1363"/>
            <ac:cxnSpMk id="36" creationId="{53F2566F-4C5B-4698-BB90-5126008FD08E}"/>
          </ac:cxnSpMkLst>
        </pc:cxnChg>
        <pc:cxnChg chg="mod">
          <ac:chgData name="Umar Lone" userId="f595d8b7-38d8-4368-969a-4ad494059bb7" providerId="ADAL" clId="{2CADBBDE-89D1-4AFC-B5BF-160A7DFE9771}" dt="2020-08-11T13:07:03.130" v="21569" actId="165"/>
          <ac:cxnSpMkLst>
            <pc:docMk/>
            <pc:sldMk cId="1150582045" sldId="1363"/>
            <ac:cxnSpMk id="41" creationId="{9DA057BC-618F-4516-816E-E07CEECAE6F0}"/>
          </ac:cxnSpMkLst>
        </pc:cxnChg>
        <pc:cxnChg chg="mod">
          <ac:chgData name="Umar Lone" userId="f595d8b7-38d8-4368-969a-4ad494059bb7" providerId="ADAL" clId="{2CADBBDE-89D1-4AFC-B5BF-160A7DFE9771}" dt="2020-08-11T13:07:03.130" v="21569" actId="165"/>
          <ac:cxnSpMkLst>
            <pc:docMk/>
            <pc:sldMk cId="1150582045" sldId="1363"/>
            <ac:cxnSpMk id="44" creationId="{7009325C-6F85-49F8-8279-230C41C307DF}"/>
          </ac:cxnSpMkLst>
        </pc:cxnChg>
        <pc:cxnChg chg="mod">
          <ac:chgData name="Umar Lone" userId="f595d8b7-38d8-4368-969a-4ad494059bb7" providerId="ADAL" clId="{2CADBBDE-89D1-4AFC-B5BF-160A7DFE9771}" dt="2020-08-11T13:07:03.130" v="21569" actId="165"/>
          <ac:cxnSpMkLst>
            <pc:docMk/>
            <pc:sldMk cId="1150582045" sldId="1363"/>
            <ac:cxnSpMk id="47" creationId="{A5623956-C082-42D7-90BA-B6285FBD0C05}"/>
          </ac:cxnSpMkLst>
        </pc:cxnChg>
        <pc:cxnChg chg="mod">
          <ac:chgData name="Umar Lone" userId="f595d8b7-38d8-4368-969a-4ad494059bb7" providerId="ADAL" clId="{2CADBBDE-89D1-4AFC-B5BF-160A7DFE9771}" dt="2020-08-11T13:07:03.130" v="21569" actId="165"/>
          <ac:cxnSpMkLst>
            <pc:docMk/>
            <pc:sldMk cId="1150582045" sldId="1363"/>
            <ac:cxnSpMk id="50" creationId="{2E32EEB3-E847-4FFA-881A-AC62868F813E}"/>
          </ac:cxnSpMkLst>
        </pc:cxnChg>
      </pc:sldChg>
      <pc:sldChg chg="addSp delSp modSp add mod modAnim">
        <pc:chgData name="Umar Lone" userId="f595d8b7-38d8-4368-969a-4ad494059bb7" providerId="ADAL" clId="{2CADBBDE-89D1-4AFC-B5BF-160A7DFE9771}" dt="2020-08-11T13:14:20.491" v="21642"/>
        <pc:sldMkLst>
          <pc:docMk/>
          <pc:sldMk cId="4120141128" sldId="1363"/>
        </pc:sldMkLst>
        <pc:spChg chg="mod">
          <ac:chgData name="Umar Lone" userId="f595d8b7-38d8-4368-969a-4ad494059bb7" providerId="ADAL" clId="{2CADBBDE-89D1-4AFC-B5BF-160A7DFE9771}" dt="2020-08-11T13:13:54.130" v="21637" actId="165"/>
          <ac:spMkLst>
            <pc:docMk/>
            <pc:sldMk cId="4120141128" sldId="1363"/>
            <ac:spMk id="29" creationId="{ABC2FDC5-B2F7-4513-9867-700768FBF308}"/>
          </ac:spMkLst>
        </pc:spChg>
        <pc:spChg chg="mod">
          <ac:chgData name="Umar Lone" userId="f595d8b7-38d8-4368-969a-4ad494059bb7" providerId="ADAL" clId="{2CADBBDE-89D1-4AFC-B5BF-160A7DFE9771}" dt="2020-08-11T13:14:01.209" v="21638"/>
          <ac:spMkLst>
            <pc:docMk/>
            <pc:sldMk cId="4120141128" sldId="1363"/>
            <ac:spMk id="32" creationId="{10B775C2-063A-482D-AA34-01AE4298AB42}"/>
          </ac:spMkLst>
        </pc:spChg>
        <pc:spChg chg="mod">
          <ac:chgData name="Umar Lone" userId="f595d8b7-38d8-4368-969a-4ad494059bb7" providerId="ADAL" clId="{2CADBBDE-89D1-4AFC-B5BF-160A7DFE9771}" dt="2020-08-11T13:13:54.130" v="21637" actId="165"/>
          <ac:spMkLst>
            <pc:docMk/>
            <pc:sldMk cId="4120141128" sldId="1363"/>
            <ac:spMk id="53" creationId="{44EA18CB-8D13-48DC-9D7E-4088CDDAA91F}"/>
          </ac:spMkLst>
        </pc:spChg>
        <pc:spChg chg="mod">
          <ac:chgData name="Umar Lone" userId="f595d8b7-38d8-4368-969a-4ad494059bb7" providerId="ADAL" clId="{2CADBBDE-89D1-4AFC-B5BF-160A7DFE9771}" dt="2020-08-11T13:13:54.130" v="21637" actId="165"/>
          <ac:spMkLst>
            <pc:docMk/>
            <pc:sldMk cId="4120141128" sldId="1363"/>
            <ac:spMk id="56" creationId="{F45BC643-729A-4AB2-8865-8F39B736B566}"/>
          </ac:spMkLst>
        </pc:spChg>
        <pc:spChg chg="mod">
          <ac:chgData name="Umar Lone" userId="f595d8b7-38d8-4368-969a-4ad494059bb7" providerId="ADAL" clId="{2CADBBDE-89D1-4AFC-B5BF-160A7DFE9771}" dt="2020-08-11T13:13:54.130" v="21637" actId="165"/>
          <ac:spMkLst>
            <pc:docMk/>
            <pc:sldMk cId="4120141128" sldId="1363"/>
            <ac:spMk id="59" creationId="{3E820443-2913-47F4-B7EC-24FDB7B720F2}"/>
          </ac:spMkLst>
        </pc:spChg>
        <pc:grpChg chg="add mod">
          <ac:chgData name="Umar Lone" userId="f595d8b7-38d8-4368-969a-4ad494059bb7" providerId="ADAL" clId="{2CADBBDE-89D1-4AFC-B5BF-160A7DFE9771}" dt="2020-08-11T13:14:06.378" v="21639" actId="1076"/>
          <ac:grpSpMkLst>
            <pc:docMk/>
            <pc:sldMk cId="4120141128" sldId="1363"/>
            <ac:grpSpMk id="31" creationId="{626AAB12-ADDD-43B4-B0F7-4C252500C4F3}"/>
          </ac:grpSpMkLst>
        </pc:grpChg>
        <pc:grpChg chg="mod topLvl">
          <ac:chgData name="Umar Lone" userId="f595d8b7-38d8-4368-969a-4ad494059bb7" providerId="ADAL" clId="{2CADBBDE-89D1-4AFC-B5BF-160A7DFE9771}" dt="2020-08-11T13:13:54.130" v="21637" actId="165"/>
          <ac:grpSpMkLst>
            <pc:docMk/>
            <pc:sldMk cId="4120141128" sldId="1363"/>
            <ac:grpSpMk id="38" creationId="{8289DB45-67B5-4EC0-A60B-63CF9402E50E}"/>
          </ac:grpSpMkLst>
        </pc:grpChg>
        <pc:grpChg chg="mod topLvl">
          <ac:chgData name="Umar Lone" userId="f595d8b7-38d8-4368-969a-4ad494059bb7" providerId="ADAL" clId="{2CADBBDE-89D1-4AFC-B5BF-160A7DFE9771}" dt="2020-08-11T13:13:54.130" v="21637" actId="165"/>
          <ac:grpSpMkLst>
            <pc:docMk/>
            <pc:sldMk cId="4120141128" sldId="1363"/>
            <ac:grpSpMk id="52" creationId="{A2FA275D-9206-4532-99B4-057D1D84C725}"/>
          </ac:grpSpMkLst>
        </pc:grpChg>
        <pc:grpChg chg="mod topLvl">
          <ac:chgData name="Umar Lone" userId="f595d8b7-38d8-4368-969a-4ad494059bb7" providerId="ADAL" clId="{2CADBBDE-89D1-4AFC-B5BF-160A7DFE9771}" dt="2020-08-11T13:13:54.130" v="21637" actId="165"/>
          <ac:grpSpMkLst>
            <pc:docMk/>
            <pc:sldMk cId="4120141128" sldId="1363"/>
            <ac:grpSpMk id="55" creationId="{59BDCE62-AD8B-4B6B-94B0-9C69EC798F58}"/>
          </ac:grpSpMkLst>
        </pc:grpChg>
        <pc:grpChg chg="mod topLvl">
          <ac:chgData name="Umar Lone" userId="f595d8b7-38d8-4368-969a-4ad494059bb7" providerId="ADAL" clId="{2CADBBDE-89D1-4AFC-B5BF-160A7DFE9771}" dt="2020-08-11T13:13:54.130" v="21637" actId="165"/>
          <ac:grpSpMkLst>
            <pc:docMk/>
            <pc:sldMk cId="4120141128" sldId="1363"/>
            <ac:grpSpMk id="58" creationId="{EF8AEFA3-99C6-4092-AB52-762CFC49E3BD}"/>
          </ac:grpSpMkLst>
        </pc:grpChg>
        <pc:grpChg chg="del mod">
          <ac:chgData name="Umar Lone" userId="f595d8b7-38d8-4368-969a-4ad494059bb7" providerId="ADAL" clId="{2CADBBDE-89D1-4AFC-B5BF-160A7DFE9771}" dt="2020-08-11T13:13:54.130" v="21637" actId="165"/>
          <ac:grpSpMkLst>
            <pc:docMk/>
            <pc:sldMk cId="4120141128" sldId="1363"/>
            <ac:grpSpMk id="61" creationId="{2524F196-2CDB-4783-89B6-97929BE39424}"/>
          </ac:grpSpMkLst>
        </pc:grpChg>
        <pc:picChg chg="mod topLvl">
          <ac:chgData name="Umar Lone" userId="f595d8b7-38d8-4368-969a-4ad494059bb7" providerId="ADAL" clId="{2CADBBDE-89D1-4AFC-B5BF-160A7DFE9771}" dt="2020-08-11T13:13:54.130" v="21637" actId="165"/>
          <ac:picMkLst>
            <pc:docMk/>
            <pc:sldMk cId="4120141128" sldId="1363"/>
            <ac:picMk id="6" creationId="{B8B50E1C-CD69-44C3-A945-214BC78189CA}"/>
          </ac:picMkLst>
        </pc:picChg>
        <pc:picChg chg="mod topLvl">
          <ac:chgData name="Umar Lone" userId="f595d8b7-38d8-4368-969a-4ad494059bb7" providerId="ADAL" clId="{2CADBBDE-89D1-4AFC-B5BF-160A7DFE9771}" dt="2020-08-11T13:13:54.130" v="21637" actId="165"/>
          <ac:picMkLst>
            <pc:docMk/>
            <pc:sldMk cId="4120141128" sldId="1363"/>
            <ac:picMk id="10" creationId="{91EFDAF2-8929-4317-927E-7ACF3C58D977}"/>
          </ac:picMkLst>
        </pc:picChg>
        <pc:picChg chg="mod topLvl">
          <ac:chgData name="Umar Lone" userId="f595d8b7-38d8-4368-969a-4ad494059bb7" providerId="ADAL" clId="{2CADBBDE-89D1-4AFC-B5BF-160A7DFE9771}" dt="2020-08-11T13:13:54.130" v="21637" actId="165"/>
          <ac:picMkLst>
            <pc:docMk/>
            <pc:sldMk cId="4120141128" sldId="1363"/>
            <ac:picMk id="13" creationId="{DF7877AC-F10C-4F97-8BC1-6AF7A9E3E92D}"/>
          </ac:picMkLst>
        </pc:picChg>
        <pc:picChg chg="mod topLvl">
          <ac:chgData name="Umar Lone" userId="f595d8b7-38d8-4368-969a-4ad494059bb7" providerId="ADAL" clId="{2CADBBDE-89D1-4AFC-B5BF-160A7DFE9771}" dt="2020-08-11T13:13:54.130" v="21637" actId="165"/>
          <ac:picMkLst>
            <pc:docMk/>
            <pc:sldMk cId="4120141128" sldId="1363"/>
            <ac:picMk id="14" creationId="{66F7356E-D471-4AA3-BD87-A010A51779B8}"/>
          </ac:picMkLst>
        </pc:picChg>
        <pc:picChg chg="mod topLvl">
          <ac:chgData name="Umar Lone" userId="f595d8b7-38d8-4368-969a-4ad494059bb7" providerId="ADAL" clId="{2CADBBDE-89D1-4AFC-B5BF-160A7DFE9771}" dt="2020-08-11T13:13:54.130" v="21637" actId="165"/>
          <ac:picMkLst>
            <pc:docMk/>
            <pc:sldMk cId="4120141128" sldId="1363"/>
            <ac:picMk id="15" creationId="{9FB4468E-C2DD-4AF9-8127-C1CC8FEF20A5}"/>
          </ac:picMkLst>
        </pc:picChg>
        <pc:picChg chg="mod topLvl">
          <ac:chgData name="Umar Lone" userId="f595d8b7-38d8-4368-969a-4ad494059bb7" providerId="ADAL" clId="{2CADBBDE-89D1-4AFC-B5BF-160A7DFE9771}" dt="2020-08-11T13:13:54.130" v="21637" actId="165"/>
          <ac:picMkLst>
            <pc:docMk/>
            <pc:sldMk cId="4120141128" sldId="1363"/>
            <ac:picMk id="16" creationId="{56B0A9F0-9454-412F-9C63-02B102567BDA}"/>
          </ac:picMkLst>
        </pc:picChg>
        <pc:picChg chg="mod topLvl">
          <ac:chgData name="Umar Lone" userId="f595d8b7-38d8-4368-969a-4ad494059bb7" providerId="ADAL" clId="{2CADBBDE-89D1-4AFC-B5BF-160A7DFE9771}" dt="2020-08-11T13:13:54.130" v="21637" actId="165"/>
          <ac:picMkLst>
            <pc:docMk/>
            <pc:sldMk cId="4120141128" sldId="1363"/>
            <ac:picMk id="17" creationId="{C65FA442-046A-4DDC-A7BA-C8E9327890CA}"/>
          </ac:picMkLst>
        </pc:picChg>
        <pc:picChg chg="mod topLvl">
          <ac:chgData name="Umar Lone" userId="f595d8b7-38d8-4368-969a-4ad494059bb7" providerId="ADAL" clId="{2CADBBDE-89D1-4AFC-B5BF-160A7DFE9771}" dt="2020-08-11T13:13:54.130" v="21637" actId="165"/>
          <ac:picMkLst>
            <pc:docMk/>
            <pc:sldMk cId="4120141128" sldId="1363"/>
            <ac:picMk id="20" creationId="{A6915CC4-900A-410E-9195-A867F1A7F5BD}"/>
          </ac:picMkLst>
        </pc:picChg>
        <pc:picChg chg="add mod">
          <ac:chgData name="Umar Lone" userId="f595d8b7-38d8-4368-969a-4ad494059bb7" providerId="ADAL" clId="{2CADBBDE-89D1-4AFC-B5BF-160A7DFE9771}" dt="2020-08-11T13:14:06.378" v="21639" actId="1076"/>
          <ac:picMkLst>
            <pc:docMk/>
            <pc:sldMk cId="4120141128" sldId="1363"/>
            <ac:picMk id="28" creationId="{30F946D8-4ADB-4977-89ED-BA53AF7449CC}"/>
          </ac:picMkLst>
        </pc:picChg>
        <pc:picChg chg="add mod">
          <ac:chgData name="Umar Lone" userId="f595d8b7-38d8-4368-969a-4ad494059bb7" providerId="ADAL" clId="{2CADBBDE-89D1-4AFC-B5BF-160A7DFE9771}" dt="2020-08-11T13:14:06.378" v="21639" actId="1076"/>
          <ac:picMkLst>
            <pc:docMk/>
            <pc:sldMk cId="4120141128" sldId="1363"/>
            <ac:picMk id="30" creationId="{03923651-FB41-47DD-9338-ACC8CF02D199}"/>
          </ac:picMkLst>
        </pc:picChg>
        <pc:cxnChg chg="mod">
          <ac:chgData name="Umar Lone" userId="f595d8b7-38d8-4368-969a-4ad494059bb7" providerId="ADAL" clId="{2CADBBDE-89D1-4AFC-B5BF-160A7DFE9771}" dt="2020-08-11T13:13:54.130" v="21637" actId="165"/>
          <ac:cxnSpMkLst>
            <pc:docMk/>
            <pc:sldMk cId="4120141128" sldId="1363"/>
            <ac:cxnSpMk id="27" creationId="{9BCDCCDB-2EBF-47F2-8F95-CFBCF79F2BC5}"/>
          </ac:cxnSpMkLst>
        </pc:cxnChg>
        <pc:cxnChg chg="mod">
          <ac:chgData name="Umar Lone" userId="f595d8b7-38d8-4368-969a-4ad494059bb7" providerId="ADAL" clId="{2CADBBDE-89D1-4AFC-B5BF-160A7DFE9771}" dt="2020-08-11T13:14:01.209" v="21638"/>
          <ac:cxnSpMkLst>
            <pc:docMk/>
            <pc:sldMk cId="4120141128" sldId="1363"/>
            <ac:cxnSpMk id="33" creationId="{119A621F-37FF-4364-8605-4C80D13C9118}"/>
          </ac:cxnSpMkLst>
        </pc:cxnChg>
        <pc:cxnChg chg="mod">
          <ac:chgData name="Umar Lone" userId="f595d8b7-38d8-4368-969a-4ad494059bb7" providerId="ADAL" clId="{2CADBBDE-89D1-4AFC-B5BF-160A7DFE9771}" dt="2020-08-11T13:13:54.130" v="21637" actId="165"/>
          <ac:cxnSpMkLst>
            <pc:docMk/>
            <pc:sldMk cId="4120141128" sldId="1363"/>
            <ac:cxnSpMk id="54" creationId="{3D03FE66-AA2A-48D6-96EB-8EB6CF4B2FD3}"/>
          </ac:cxnSpMkLst>
        </pc:cxnChg>
        <pc:cxnChg chg="mod">
          <ac:chgData name="Umar Lone" userId="f595d8b7-38d8-4368-969a-4ad494059bb7" providerId="ADAL" clId="{2CADBBDE-89D1-4AFC-B5BF-160A7DFE9771}" dt="2020-08-11T13:13:54.130" v="21637" actId="165"/>
          <ac:cxnSpMkLst>
            <pc:docMk/>
            <pc:sldMk cId="4120141128" sldId="1363"/>
            <ac:cxnSpMk id="57" creationId="{855EC080-7708-4D33-A9F1-79A18DABA07C}"/>
          </ac:cxnSpMkLst>
        </pc:cxnChg>
        <pc:cxnChg chg="mod">
          <ac:chgData name="Umar Lone" userId="f595d8b7-38d8-4368-969a-4ad494059bb7" providerId="ADAL" clId="{2CADBBDE-89D1-4AFC-B5BF-160A7DFE9771}" dt="2020-08-11T13:13:54.130" v="21637" actId="165"/>
          <ac:cxnSpMkLst>
            <pc:docMk/>
            <pc:sldMk cId="4120141128" sldId="1363"/>
            <ac:cxnSpMk id="60" creationId="{9D617413-6F98-4826-ADFE-FD0EFFCF6DF0}"/>
          </ac:cxnSpMkLst>
        </pc:cxnChg>
      </pc:sldChg>
      <pc:sldChg chg="addSp delSp modSp new mod modClrScheme modAnim chgLayout">
        <pc:chgData name="Umar Lone" userId="f595d8b7-38d8-4368-969a-4ad494059bb7" providerId="ADAL" clId="{2CADBBDE-89D1-4AFC-B5BF-160A7DFE9771}" dt="2020-08-12T09:24:40.694" v="22082"/>
        <pc:sldMkLst>
          <pc:docMk/>
          <pc:sldMk cId="3927254031" sldId="1364"/>
        </pc:sldMkLst>
        <pc:spChg chg="del">
          <ac:chgData name="Umar Lone" userId="f595d8b7-38d8-4368-969a-4ad494059bb7" providerId="ADAL" clId="{2CADBBDE-89D1-4AFC-B5BF-160A7DFE9771}" dt="2020-08-12T05:52:47.855" v="21712" actId="700"/>
          <ac:spMkLst>
            <pc:docMk/>
            <pc:sldMk cId="3927254031" sldId="1364"/>
            <ac:spMk id="2" creationId="{69CAB776-5EBA-4FF3-B15C-6D6FBC2AFC05}"/>
          </ac:spMkLst>
        </pc:spChg>
        <pc:spChg chg="mod ord">
          <ac:chgData name="Umar Lone" userId="f595d8b7-38d8-4368-969a-4ad494059bb7" providerId="ADAL" clId="{2CADBBDE-89D1-4AFC-B5BF-160A7DFE9771}" dt="2020-08-12T05:52:47.855" v="21712" actId="700"/>
          <ac:spMkLst>
            <pc:docMk/>
            <pc:sldMk cId="3927254031" sldId="1364"/>
            <ac:spMk id="3" creationId="{C9AECF14-5A9C-4036-8465-D22E45AFD545}"/>
          </ac:spMkLst>
        </pc:spChg>
        <pc:spChg chg="add mod">
          <ac:chgData name="Umar Lone" userId="f595d8b7-38d8-4368-969a-4ad494059bb7" providerId="ADAL" clId="{2CADBBDE-89D1-4AFC-B5BF-160A7DFE9771}" dt="2020-08-12T05:57:32.302" v="21745" actId="14100"/>
          <ac:spMkLst>
            <pc:docMk/>
            <pc:sldMk cId="3927254031" sldId="1364"/>
            <ac:spMk id="5" creationId="{5028CD61-E8ED-4F13-BE37-646D89E1FFD1}"/>
          </ac:spMkLst>
        </pc:spChg>
        <pc:spChg chg="add del mod">
          <ac:chgData name="Umar Lone" userId="f595d8b7-38d8-4368-969a-4ad494059bb7" providerId="ADAL" clId="{2CADBBDE-89D1-4AFC-B5BF-160A7DFE9771}" dt="2020-08-12T08:35:52.283" v="22006" actId="22"/>
          <ac:spMkLst>
            <pc:docMk/>
            <pc:sldMk cId="3927254031" sldId="1364"/>
            <ac:spMk id="27" creationId="{CE335D9E-2A2C-41C2-82F1-D36DCF499D85}"/>
          </ac:spMkLst>
        </pc:spChg>
        <pc:spChg chg="add mod">
          <ac:chgData name="Umar Lone" userId="f595d8b7-38d8-4368-969a-4ad494059bb7" providerId="ADAL" clId="{2CADBBDE-89D1-4AFC-B5BF-160A7DFE9771}" dt="2020-08-12T08:42:35.742" v="22019" actId="1076"/>
          <ac:spMkLst>
            <pc:docMk/>
            <pc:sldMk cId="3927254031" sldId="1364"/>
            <ac:spMk id="28" creationId="{231ECA8F-7C15-4EEC-BB8A-C6ED351B0169}"/>
          </ac:spMkLst>
        </pc:spChg>
        <pc:picChg chg="add del mod ord">
          <ac:chgData name="Umar Lone" userId="f595d8b7-38d8-4368-969a-4ad494059bb7" providerId="ADAL" clId="{2CADBBDE-89D1-4AFC-B5BF-160A7DFE9771}" dt="2020-08-12T08:43:37.941" v="22022" actId="207"/>
          <ac:picMkLst>
            <pc:docMk/>
            <pc:sldMk cId="3927254031" sldId="1364"/>
            <ac:picMk id="7" creationId="{8541DDA6-1113-44EC-8951-CEC5D1C91C62}"/>
          </ac:picMkLst>
        </pc:picChg>
        <pc:picChg chg="add del mod">
          <ac:chgData name="Umar Lone" userId="f595d8b7-38d8-4368-969a-4ad494059bb7" providerId="ADAL" clId="{2CADBBDE-89D1-4AFC-B5BF-160A7DFE9771}" dt="2020-08-12T05:37:01.651" v="21656"/>
          <ac:picMkLst>
            <pc:docMk/>
            <pc:sldMk cId="3927254031" sldId="1364"/>
            <ac:picMk id="9" creationId="{D2E07A8A-FFF7-4677-9CD9-785DAE9C087D}"/>
          </ac:picMkLst>
        </pc:picChg>
        <pc:picChg chg="add del mod">
          <ac:chgData name="Umar Lone" userId="f595d8b7-38d8-4368-969a-4ad494059bb7" providerId="ADAL" clId="{2CADBBDE-89D1-4AFC-B5BF-160A7DFE9771}" dt="2020-08-12T05:46:45.204" v="21683" actId="478"/>
          <ac:picMkLst>
            <pc:docMk/>
            <pc:sldMk cId="3927254031" sldId="1364"/>
            <ac:picMk id="11" creationId="{7C6AC516-3B6E-49B4-8E60-F41F8A49AE38}"/>
          </ac:picMkLst>
        </pc:picChg>
        <pc:picChg chg="add mod ord">
          <ac:chgData name="Umar Lone" userId="f595d8b7-38d8-4368-969a-4ad494059bb7" providerId="ADAL" clId="{2CADBBDE-89D1-4AFC-B5BF-160A7DFE9771}" dt="2020-08-12T09:19:54.842" v="22056" actId="1076"/>
          <ac:picMkLst>
            <pc:docMk/>
            <pc:sldMk cId="3927254031" sldId="1364"/>
            <ac:picMk id="25" creationId="{76FE0C7B-AE74-4BBC-A0AE-747491A7C034}"/>
          </ac:picMkLst>
        </pc:picChg>
        <pc:picChg chg="add del mod">
          <ac:chgData name="Umar Lone" userId="f595d8b7-38d8-4368-969a-4ad494059bb7" providerId="ADAL" clId="{2CADBBDE-89D1-4AFC-B5BF-160A7DFE9771}" dt="2020-08-12T09:08:12" v="22042" actId="478"/>
          <ac:picMkLst>
            <pc:docMk/>
            <pc:sldMk cId="3927254031" sldId="1364"/>
            <ac:picMk id="30" creationId="{33FA5723-AD3D-4638-B01E-04886FF61EC1}"/>
          </ac:picMkLst>
        </pc:picChg>
        <pc:picChg chg="add mod">
          <ac:chgData name="Umar Lone" userId="f595d8b7-38d8-4368-969a-4ad494059bb7" providerId="ADAL" clId="{2CADBBDE-89D1-4AFC-B5BF-160A7DFE9771}" dt="2020-08-12T09:20:43.645" v="22060" actId="1076"/>
          <ac:picMkLst>
            <pc:docMk/>
            <pc:sldMk cId="3927254031" sldId="1364"/>
            <ac:picMk id="31" creationId="{72C506A6-1F0D-4DAC-8867-8C807F45CCB5}"/>
          </ac:picMkLst>
        </pc:picChg>
        <pc:picChg chg="add del mod">
          <ac:chgData name="Umar Lone" userId="f595d8b7-38d8-4368-969a-4ad494059bb7" providerId="ADAL" clId="{2CADBBDE-89D1-4AFC-B5BF-160A7DFE9771}" dt="2020-08-12T09:20:52.470" v="22062" actId="478"/>
          <ac:picMkLst>
            <pc:docMk/>
            <pc:sldMk cId="3927254031" sldId="1364"/>
            <ac:picMk id="32" creationId="{8245CE13-1873-4C9E-BF5B-15BF249DF6B3}"/>
          </ac:picMkLst>
        </pc:picChg>
        <pc:picChg chg="add del mod">
          <ac:chgData name="Umar Lone" userId="f595d8b7-38d8-4368-969a-4ad494059bb7" providerId="ADAL" clId="{2CADBBDE-89D1-4AFC-B5BF-160A7DFE9771}" dt="2020-08-12T09:20:52.470" v="22062" actId="478"/>
          <ac:picMkLst>
            <pc:docMk/>
            <pc:sldMk cId="3927254031" sldId="1364"/>
            <ac:picMk id="33" creationId="{9051D62D-6ECB-429E-8134-E2DFD07A088A}"/>
          </ac:picMkLst>
        </pc:picChg>
        <pc:picChg chg="add del mod">
          <ac:chgData name="Umar Lone" userId="f595d8b7-38d8-4368-969a-4ad494059bb7" providerId="ADAL" clId="{2CADBBDE-89D1-4AFC-B5BF-160A7DFE9771}" dt="2020-08-12T09:20:52.470" v="22062" actId="478"/>
          <ac:picMkLst>
            <pc:docMk/>
            <pc:sldMk cId="3927254031" sldId="1364"/>
            <ac:picMk id="34" creationId="{70B09B08-C6AE-4E6E-ADCF-40E85BE1C6A2}"/>
          </ac:picMkLst>
        </pc:picChg>
        <pc:picChg chg="add del mod">
          <ac:chgData name="Umar Lone" userId="f595d8b7-38d8-4368-969a-4ad494059bb7" providerId="ADAL" clId="{2CADBBDE-89D1-4AFC-B5BF-160A7DFE9771}" dt="2020-08-12T09:20:52.470" v="22062" actId="478"/>
          <ac:picMkLst>
            <pc:docMk/>
            <pc:sldMk cId="3927254031" sldId="1364"/>
            <ac:picMk id="35" creationId="{C0E18D6A-ECFB-49ED-A92A-BFF6A433EE8B}"/>
          </ac:picMkLst>
        </pc:picChg>
        <pc:picChg chg="add del mod">
          <ac:chgData name="Umar Lone" userId="f595d8b7-38d8-4368-969a-4ad494059bb7" providerId="ADAL" clId="{2CADBBDE-89D1-4AFC-B5BF-160A7DFE9771}" dt="2020-08-12T09:20:52.470" v="22062" actId="478"/>
          <ac:picMkLst>
            <pc:docMk/>
            <pc:sldMk cId="3927254031" sldId="1364"/>
            <ac:picMk id="36" creationId="{76E9F89C-F10A-4610-916B-C37189BBB55F}"/>
          </ac:picMkLst>
        </pc:picChg>
        <pc:picChg chg="add mod">
          <ac:chgData name="Umar Lone" userId="f595d8b7-38d8-4368-969a-4ad494059bb7" providerId="ADAL" clId="{2CADBBDE-89D1-4AFC-B5BF-160A7DFE9771}" dt="2020-08-12T09:20:56.559" v="22063" actId="571"/>
          <ac:picMkLst>
            <pc:docMk/>
            <pc:sldMk cId="3927254031" sldId="1364"/>
            <ac:picMk id="37" creationId="{44012BAA-7446-4FF0-9C32-83769B2C9DCC}"/>
          </ac:picMkLst>
        </pc:picChg>
        <pc:picChg chg="add mod">
          <ac:chgData name="Umar Lone" userId="f595d8b7-38d8-4368-969a-4ad494059bb7" providerId="ADAL" clId="{2CADBBDE-89D1-4AFC-B5BF-160A7DFE9771}" dt="2020-08-12T09:20:58.478" v="22064" actId="571"/>
          <ac:picMkLst>
            <pc:docMk/>
            <pc:sldMk cId="3927254031" sldId="1364"/>
            <ac:picMk id="38" creationId="{23A53837-9290-41B6-B5C3-4231D736F896}"/>
          </ac:picMkLst>
        </pc:picChg>
        <pc:picChg chg="add mod">
          <ac:chgData name="Umar Lone" userId="f595d8b7-38d8-4368-969a-4ad494059bb7" providerId="ADAL" clId="{2CADBBDE-89D1-4AFC-B5BF-160A7DFE9771}" dt="2020-08-12T09:24:30.983" v="22081" actId="1076"/>
          <ac:picMkLst>
            <pc:docMk/>
            <pc:sldMk cId="3927254031" sldId="1364"/>
            <ac:picMk id="39" creationId="{00233F80-9D9A-4D7A-AD14-6E522CFB74D4}"/>
          </ac:picMkLst>
        </pc:picChg>
        <pc:picChg chg="add mod">
          <ac:chgData name="Umar Lone" userId="f595d8b7-38d8-4368-969a-4ad494059bb7" providerId="ADAL" clId="{2CADBBDE-89D1-4AFC-B5BF-160A7DFE9771}" dt="2020-08-12T09:22:52.125" v="22072" actId="1076"/>
          <ac:picMkLst>
            <pc:docMk/>
            <pc:sldMk cId="3927254031" sldId="1364"/>
            <ac:picMk id="40" creationId="{58A340E5-C7CE-49F3-8628-81ED420358A7}"/>
          </ac:picMkLst>
        </pc:picChg>
        <pc:cxnChg chg="add mod">
          <ac:chgData name="Umar Lone" userId="f595d8b7-38d8-4368-969a-4ad494059bb7" providerId="ADAL" clId="{2CADBBDE-89D1-4AFC-B5BF-160A7DFE9771}" dt="2020-08-12T05:51:42.833" v="21705" actId="1076"/>
          <ac:cxnSpMkLst>
            <pc:docMk/>
            <pc:sldMk cId="3927254031" sldId="1364"/>
            <ac:cxnSpMk id="13" creationId="{C08F8AFC-DC11-4AA5-8889-EA498F6C1D31}"/>
          </ac:cxnSpMkLst>
        </pc:cxnChg>
        <pc:cxnChg chg="add mod">
          <ac:chgData name="Umar Lone" userId="f595d8b7-38d8-4368-969a-4ad494059bb7" providerId="ADAL" clId="{2CADBBDE-89D1-4AFC-B5BF-160A7DFE9771}" dt="2020-08-12T05:51:47.057" v="21706" actId="571"/>
          <ac:cxnSpMkLst>
            <pc:docMk/>
            <pc:sldMk cId="3927254031" sldId="1364"/>
            <ac:cxnSpMk id="17" creationId="{DE3C63CF-4838-4694-9AAC-D414C053EAEC}"/>
          </ac:cxnSpMkLst>
        </pc:cxnChg>
        <pc:cxnChg chg="add mod">
          <ac:chgData name="Umar Lone" userId="f595d8b7-38d8-4368-969a-4ad494059bb7" providerId="ADAL" clId="{2CADBBDE-89D1-4AFC-B5BF-160A7DFE9771}" dt="2020-08-12T05:53:44.423" v="21720" actId="1076"/>
          <ac:cxnSpMkLst>
            <pc:docMk/>
            <pc:sldMk cId="3927254031" sldId="1364"/>
            <ac:cxnSpMk id="22" creationId="{E012CD06-B1A9-4862-9B80-651020DE1F1A}"/>
          </ac:cxnSpMkLst>
        </pc:cxnChg>
        <pc:cxnChg chg="add mod">
          <ac:chgData name="Umar Lone" userId="f595d8b7-38d8-4368-969a-4ad494059bb7" providerId="ADAL" clId="{2CADBBDE-89D1-4AFC-B5BF-160A7DFE9771}" dt="2020-08-12T05:53:37.889" v="21719" actId="571"/>
          <ac:cxnSpMkLst>
            <pc:docMk/>
            <pc:sldMk cId="3927254031" sldId="1364"/>
            <ac:cxnSpMk id="23" creationId="{3FB778F9-2AE5-44DF-B817-6C66A3F019D5}"/>
          </ac:cxnSpMkLst>
        </pc:cxnChg>
      </pc:sldChg>
      <pc:sldChg chg="addSp modSp new mod ord modClrScheme modAnim chgLayout">
        <pc:chgData name="Umar Lone" userId="f595d8b7-38d8-4368-969a-4ad494059bb7" providerId="ADAL" clId="{2CADBBDE-89D1-4AFC-B5BF-160A7DFE9771}" dt="2020-08-13T07:32:29.453" v="23198" actId="20577"/>
        <pc:sldMkLst>
          <pc:docMk/>
          <pc:sldMk cId="2301411859" sldId="1365"/>
        </pc:sldMkLst>
        <pc:spChg chg="mod ord">
          <ac:chgData name="Umar Lone" userId="f595d8b7-38d8-4368-969a-4ad494059bb7" providerId="ADAL" clId="{2CADBBDE-89D1-4AFC-B5BF-160A7DFE9771}" dt="2020-08-12T06:50:26.044" v="21748" actId="700"/>
          <ac:spMkLst>
            <pc:docMk/>
            <pc:sldMk cId="2301411859" sldId="1365"/>
            <ac:spMk id="2" creationId="{6E2A2BC4-A1E3-4DFF-B90F-44E7F68BD374}"/>
          </ac:spMkLst>
        </pc:spChg>
        <pc:spChg chg="add mod ord">
          <ac:chgData name="Umar Lone" userId="f595d8b7-38d8-4368-969a-4ad494059bb7" providerId="ADAL" clId="{2CADBBDE-89D1-4AFC-B5BF-160A7DFE9771}" dt="2020-08-13T07:32:29.453" v="23198" actId="20577"/>
          <ac:spMkLst>
            <pc:docMk/>
            <pc:sldMk cId="2301411859" sldId="1365"/>
            <ac:spMk id="3" creationId="{EED1C6C5-8D26-4AB4-AFAB-FE0B0231319B}"/>
          </ac:spMkLst>
        </pc:spChg>
        <pc:spChg chg="add mod ord">
          <ac:chgData name="Umar Lone" userId="f595d8b7-38d8-4368-969a-4ad494059bb7" providerId="ADAL" clId="{2CADBBDE-89D1-4AFC-B5BF-160A7DFE9771}" dt="2020-08-12T06:52:26.304" v="22002" actId="15"/>
          <ac:spMkLst>
            <pc:docMk/>
            <pc:sldMk cId="2301411859" sldId="1365"/>
            <ac:spMk id="4" creationId="{B41BF2D5-7270-4CF4-A26B-8BF611D912EA}"/>
          </ac:spMkLst>
        </pc:spChg>
      </pc:sldChg>
      <pc:sldChg chg="modSp add mod">
        <pc:chgData name="Umar Lone" userId="f595d8b7-38d8-4368-969a-4ad494059bb7" providerId="ADAL" clId="{2CADBBDE-89D1-4AFC-B5BF-160A7DFE9771}" dt="2020-08-13T09:13:49.431" v="25796" actId="1076"/>
        <pc:sldMkLst>
          <pc:docMk/>
          <pc:sldMk cId="1237822936" sldId="1366"/>
        </pc:sldMkLst>
        <pc:spChg chg="mod">
          <ac:chgData name="Umar Lone" userId="f595d8b7-38d8-4368-969a-4ad494059bb7" providerId="ADAL" clId="{2CADBBDE-89D1-4AFC-B5BF-160A7DFE9771}" dt="2020-08-13T09:13:49.431" v="25796" actId="1076"/>
          <ac:spMkLst>
            <pc:docMk/>
            <pc:sldMk cId="1237822936" sldId="1366"/>
            <ac:spMk id="3" creationId="{F8053E4E-E26E-4686-B32C-2F92617BE9D3}"/>
          </ac:spMkLst>
        </pc:spChg>
      </pc:sldChg>
      <pc:sldChg chg="modSp add mod modAnim">
        <pc:chgData name="Umar Lone" userId="f595d8b7-38d8-4368-969a-4ad494059bb7" providerId="ADAL" clId="{2CADBBDE-89D1-4AFC-B5BF-160A7DFE9771}" dt="2020-08-13T08:02:15.920" v="25795" actId="20577"/>
        <pc:sldMkLst>
          <pc:docMk/>
          <pc:sldMk cId="831578539" sldId="1367"/>
        </pc:sldMkLst>
        <pc:spChg chg="mod">
          <ac:chgData name="Umar Lone" userId="f595d8b7-38d8-4368-969a-4ad494059bb7" providerId="ADAL" clId="{2CADBBDE-89D1-4AFC-B5BF-160A7DFE9771}" dt="2020-08-13T08:02:15.920" v="25795" actId="20577"/>
          <ac:spMkLst>
            <pc:docMk/>
            <pc:sldMk cId="831578539" sldId="1367"/>
            <ac:spMk id="3" creationId="{335622EE-0883-4F27-A9DE-4E84D4CB9B4A}"/>
          </ac:spMkLst>
        </pc:spChg>
      </pc:sldChg>
      <pc:sldChg chg="addSp delSp modSp add mod ord">
        <pc:chgData name="Umar Lone" userId="f595d8b7-38d8-4368-969a-4ad494059bb7" providerId="ADAL" clId="{2CADBBDE-89D1-4AFC-B5BF-160A7DFE9771}" dt="2020-08-13T07:41:00.066" v="23811" actId="114"/>
        <pc:sldMkLst>
          <pc:docMk/>
          <pc:sldMk cId="743971095" sldId="1368"/>
        </pc:sldMkLst>
        <pc:spChg chg="mod">
          <ac:chgData name="Umar Lone" userId="f595d8b7-38d8-4368-969a-4ad494059bb7" providerId="ADAL" clId="{2CADBBDE-89D1-4AFC-B5BF-160A7DFE9771}" dt="2020-08-13T07:37:39.487" v="23655" actId="20577"/>
          <ac:spMkLst>
            <pc:docMk/>
            <pc:sldMk cId="743971095" sldId="1368"/>
            <ac:spMk id="7" creationId="{6AAEC835-78F1-4D75-8100-3F7EE2AC975C}"/>
          </ac:spMkLst>
        </pc:spChg>
        <pc:spChg chg="del">
          <ac:chgData name="Umar Lone" userId="f595d8b7-38d8-4368-969a-4ad494059bb7" providerId="ADAL" clId="{2CADBBDE-89D1-4AFC-B5BF-160A7DFE9771}" dt="2020-08-13T07:18:27.310" v="22233" actId="478"/>
          <ac:spMkLst>
            <pc:docMk/>
            <pc:sldMk cId="743971095" sldId="1368"/>
            <ac:spMk id="8" creationId="{6D3091E0-715C-4269-8A57-A653CDE32266}"/>
          </ac:spMkLst>
        </pc:spChg>
        <pc:spChg chg="mod">
          <ac:chgData name="Umar Lone" userId="f595d8b7-38d8-4368-969a-4ad494059bb7" providerId="ADAL" clId="{2CADBBDE-89D1-4AFC-B5BF-160A7DFE9771}" dt="2020-08-13T07:25:58.692" v="22519" actId="1076"/>
          <ac:spMkLst>
            <pc:docMk/>
            <pc:sldMk cId="743971095" sldId="1368"/>
            <ac:spMk id="10" creationId="{714FA037-CF36-4821-8292-B5C366DB7FBA}"/>
          </ac:spMkLst>
        </pc:spChg>
        <pc:spChg chg="del">
          <ac:chgData name="Umar Lone" userId="f595d8b7-38d8-4368-969a-4ad494059bb7" providerId="ADAL" clId="{2CADBBDE-89D1-4AFC-B5BF-160A7DFE9771}" dt="2020-08-13T07:18:27.310" v="22233" actId="478"/>
          <ac:spMkLst>
            <pc:docMk/>
            <pc:sldMk cId="743971095" sldId="1368"/>
            <ac:spMk id="11" creationId="{8A6FDDD3-6D5D-4424-A091-E000F340EF29}"/>
          </ac:spMkLst>
        </pc:spChg>
        <pc:spChg chg="del">
          <ac:chgData name="Umar Lone" userId="f595d8b7-38d8-4368-969a-4ad494059bb7" providerId="ADAL" clId="{2CADBBDE-89D1-4AFC-B5BF-160A7DFE9771}" dt="2020-08-13T07:18:27.310" v="22233" actId="478"/>
          <ac:spMkLst>
            <pc:docMk/>
            <pc:sldMk cId="743971095" sldId="1368"/>
            <ac:spMk id="12" creationId="{8C41272E-FB01-4FC4-B081-024F2669A6BB}"/>
          </ac:spMkLst>
        </pc:spChg>
        <pc:spChg chg="del">
          <ac:chgData name="Umar Lone" userId="f595d8b7-38d8-4368-969a-4ad494059bb7" providerId="ADAL" clId="{2CADBBDE-89D1-4AFC-B5BF-160A7DFE9771}" dt="2020-08-13T07:23:22.346" v="22454" actId="478"/>
          <ac:spMkLst>
            <pc:docMk/>
            <pc:sldMk cId="743971095" sldId="1368"/>
            <ac:spMk id="13" creationId="{72D7FDD5-0B02-4393-A32A-A5EEF9404450}"/>
          </ac:spMkLst>
        </pc:spChg>
        <pc:spChg chg="mod">
          <ac:chgData name="Umar Lone" userId="f595d8b7-38d8-4368-969a-4ad494059bb7" providerId="ADAL" clId="{2CADBBDE-89D1-4AFC-B5BF-160A7DFE9771}" dt="2020-08-13T07:41:00.066" v="23811" actId="114"/>
          <ac:spMkLst>
            <pc:docMk/>
            <pc:sldMk cId="743971095" sldId="1368"/>
            <ac:spMk id="14" creationId="{9BDFF469-D04F-4C99-80D7-432AAC2EAD9C}"/>
          </ac:spMkLst>
        </pc:spChg>
        <pc:spChg chg="del">
          <ac:chgData name="Umar Lone" userId="f595d8b7-38d8-4368-969a-4ad494059bb7" providerId="ADAL" clId="{2CADBBDE-89D1-4AFC-B5BF-160A7DFE9771}" dt="2020-08-13T07:23:22.346" v="22454" actId="478"/>
          <ac:spMkLst>
            <pc:docMk/>
            <pc:sldMk cId="743971095" sldId="1368"/>
            <ac:spMk id="15" creationId="{721A211A-2E9B-4CFA-AE4B-1B03ABDAF573}"/>
          </ac:spMkLst>
        </pc:spChg>
        <pc:spChg chg="add del mod">
          <ac:chgData name="Umar Lone" userId="f595d8b7-38d8-4368-969a-4ad494059bb7" providerId="ADAL" clId="{2CADBBDE-89D1-4AFC-B5BF-160A7DFE9771}" dt="2020-08-13T07:23:52.677" v="22472" actId="478"/>
          <ac:spMkLst>
            <pc:docMk/>
            <pc:sldMk cId="743971095" sldId="1368"/>
            <ac:spMk id="19" creationId="{B2058DDE-DCD4-43AE-9518-77736D1FEC31}"/>
          </ac:spMkLst>
        </pc:spChg>
        <pc:spChg chg="mod">
          <ac:chgData name="Umar Lone" userId="f595d8b7-38d8-4368-969a-4ad494059bb7" providerId="ADAL" clId="{2CADBBDE-89D1-4AFC-B5BF-160A7DFE9771}" dt="2020-08-13T07:25:58.692" v="22519" actId="1076"/>
          <ac:spMkLst>
            <pc:docMk/>
            <pc:sldMk cId="743971095" sldId="1368"/>
            <ac:spMk id="24" creationId="{A2FAC906-7E68-4392-B4AD-46F7319E9339}"/>
          </ac:spMkLst>
        </pc:spChg>
        <pc:spChg chg="mod">
          <ac:chgData name="Umar Lone" userId="f595d8b7-38d8-4368-969a-4ad494059bb7" providerId="ADAL" clId="{2CADBBDE-89D1-4AFC-B5BF-160A7DFE9771}" dt="2020-08-13T07:22:27.701" v="22442" actId="20577"/>
          <ac:spMkLst>
            <pc:docMk/>
            <pc:sldMk cId="743971095" sldId="1368"/>
            <ac:spMk id="30" creationId="{DDA238A5-A6AC-47C6-96D0-7C2531DD97C8}"/>
          </ac:spMkLst>
        </pc:spChg>
        <pc:spChg chg="del">
          <ac:chgData name="Umar Lone" userId="f595d8b7-38d8-4368-969a-4ad494059bb7" providerId="ADAL" clId="{2CADBBDE-89D1-4AFC-B5BF-160A7DFE9771}" dt="2020-08-13T07:18:27.310" v="22233" actId="478"/>
          <ac:spMkLst>
            <pc:docMk/>
            <pc:sldMk cId="743971095" sldId="1368"/>
            <ac:spMk id="38" creationId="{CCC9602F-28A5-4474-A5D8-A3EA3B1C117F}"/>
          </ac:spMkLst>
        </pc:spChg>
        <pc:spChg chg="add mod">
          <ac:chgData name="Umar Lone" userId="f595d8b7-38d8-4368-969a-4ad494059bb7" providerId="ADAL" clId="{2CADBBDE-89D1-4AFC-B5BF-160A7DFE9771}" dt="2020-08-13T07:25:58.692" v="22519" actId="1076"/>
          <ac:spMkLst>
            <pc:docMk/>
            <pc:sldMk cId="743971095" sldId="1368"/>
            <ac:spMk id="50" creationId="{D16A86C6-5B8B-4D8B-B002-2AE058169254}"/>
          </ac:spMkLst>
        </pc:spChg>
        <pc:spChg chg="add mod">
          <ac:chgData name="Umar Lone" userId="f595d8b7-38d8-4368-969a-4ad494059bb7" providerId="ADAL" clId="{2CADBBDE-89D1-4AFC-B5BF-160A7DFE9771}" dt="2020-08-13T07:38:07.844" v="23674" actId="20577"/>
          <ac:spMkLst>
            <pc:docMk/>
            <pc:sldMk cId="743971095" sldId="1368"/>
            <ac:spMk id="51" creationId="{B2BEA318-CC50-4818-A5CA-E6EA44B0FBF9}"/>
          </ac:spMkLst>
        </pc:spChg>
        <pc:spChg chg="add del mod">
          <ac:chgData name="Umar Lone" userId="f595d8b7-38d8-4368-969a-4ad494059bb7" providerId="ADAL" clId="{2CADBBDE-89D1-4AFC-B5BF-160A7DFE9771}" dt="2020-08-13T07:24:49.664" v="22490" actId="478"/>
          <ac:spMkLst>
            <pc:docMk/>
            <pc:sldMk cId="743971095" sldId="1368"/>
            <ac:spMk id="52" creationId="{4B7F2FB8-43BF-4391-9A1F-A9E9561DEA50}"/>
          </ac:spMkLst>
        </pc:spChg>
        <pc:spChg chg="add mod">
          <ac:chgData name="Umar Lone" userId="f595d8b7-38d8-4368-969a-4ad494059bb7" providerId="ADAL" clId="{2CADBBDE-89D1-4AFC-B5BF-160A7DFE9771}" dt="2020-08-13T07:38:07.309" v="23673" actId="20577"/>
          <ac:spMkLst>
            <pc:docMk/>
            <pc:sldMk cId="743971095" sldId="1368"/>
            <ac:spMk id="53" creationId="{2B722CED-9D59-4F74-9696-B0D1C07720FD}"/>
          </ac:spMkLst>
        </pc:spChg>
        <pc:spChg chg="add mod">
          <ac:chgData name="Umar Lone" userId="f595d8b7-38d8-4368-969a-4ad494059bb7" providerId="ADAL" clId="{2CADBBDE-89D1-4AFC-B5BF-160A7DFE9771}" dt="2020-08-13T07:40:18.057" v="23771"/>
          <ac:spMkLst>
            <pc:docMk/>
            <pc:sldMk cId="743971095" sldId="1368"/>
            <ac:spMk id="57" creationId="{EBADB3BD-AAF1-4F9B-9B3D-F56E458A5D5A}"/>
          </ac:spMkLst>
        </pc:spChg>
        <pc:spChg chg="add mod">
          <ac:chgData name="Umar Lone" userId="f595d8b7-38d8-4368-969a-4ad494059bb7" providerId="ADAL" clId="{2CADBBDE-89D1-4AFC-B5BF-160A7DFE9771}" dt="2020-08-13T07:40:37.949" v="23808" actId="20577"/>
          <ac:spMkLst>
            <pc:docMk/>
            <pc:sldMk cId="743971095" sldId="1368"/>
            <ac:spMk id="58" creationId="{1FC29EAB-15C6-4F07-AC6C-875F9D970680}"/>
          </ac:spMkLst>
        </pc:spChg>
        <pc:grpChg chg="mod">
          <ac:chgData name="Umar Lone" userId="f595d8b7-38d8-4368-969a-4ad494059bb7" providerId="ADAL" clId="{2CADBBDE-89D1-4AFC-B5BF-160A7DFE9771}" dt="2020-08-13T07:25:58.692" v="22519" actId="1076"/>
          <ac:grpSpMkLst>
            <pc:docMk/>
            <pc:sldMk cId="743971095" sldId="1368"/>
            <ac:grpSpMk id="28" creationId="{F68066C6-A842-483D-AF1B-F1FE533F0D03}"/>
          </ac:grpSpMkLst>
        </pc:grpChg>
        <pc:grpChg chg="del">
          <ac:chgData name="Umar Lone" userId="f595d8b7-38d8-4368-969a-4ad494059bb7" providerId="ADAL" clId="{2CADBBDE-89D1-4AFC-B5BF-160A7DFE9771}" dt="2020-08-13T07:21:03.392" v="22367" actId="478"/>
          <ac:grpSpMkLst>
            <pc:docMk/>
            <pc:sldMk cId="743971095" sldId="1368"/>
            <ac:grpSpMk id="40" creationId="{C274149A-3031-406C-AFE6-930E19902ECC}"/>
          </ac:grpSpMkLst>
        </pc:grpChg>
        <pc:cxnChg chg="del">
          <ac:chgData name="Umar Lone" userId="f595d8b7-38d8-4368-969a-4ad494059bb7" providerId="ADAL" clId="{2CADBBDE-89D1-4AFC-B5BF-160A7DFE9771}" dt="2020-08-13T07:18:27.310" v="22233" actId="478"/>
          <ac:cxnSpMkLst>
            <pc:docMk/>
            <pc:sldMk cId="743971095" sldId="1368"/>
            <ac:cxnSpMk id="9" creationId="{CE6DE113-9BC9-4554-B2BC-D902BCDADF5E}"/>
          </ac:cxnSpMkLst>
        </pc:cxnChg>
        <pc:cxnChg chg="del mod">
          <ac:chgData name="Umar Lone" userId="f595d8b7-38d8-4368-969a-4ad494059bb7" providerId="ADAL" clId="{2CADBBDE-89D1-4AFC-B5BF-160A7DFE9771}" dt="2020-08-13T07:23:22.346" v="22454" actId="478"/>
          <ac:cxnSpMkLst>
            <pc:docMk/>
            <pc:sldMk cId="743971095" sldId="1368"/>
            <ac:cxnSpMk id="16" creationId="{CCB1934D-B3AA-4B1D-8018-1448E0B9F3B2}"/>
          </ac:cxnSpMkLst>
        </pc:cxnChg>
        <pc:cxnChg chg="mod">
          <ac:chgData name="Umar Lone" userId="f595d8b7-38d8-4368-969a-4ad494059bb7" providerId="ADAL" clId="{2CADBBDE-89D1-4AFC-B5BF-160A7DFE9771}" dt="2020-08-13T07:25:58.692" v="22519" actId="1076"/>
          <ac:cxnSpMkLst>
            <pc:docMk/>
            <pc:sldMk cId="743971095" sldId="1368"/>
            <ac:cxnSpMk id="17" creationId="{CBEC23A3-9E7D-4D6F-AAA6-D0D9D0793EC2}"/>
          </ac:cxnSpMkLst>
        </pc:cxnChg>
        <pc:cxnChg chg="mod">
          <ac:chgData name="Umar Lone" userId="f595d8b7-38d8-4368-969a-4ad494059bb7" providerId="ADAL" clId="{2CADBBDE-89D1-4AFC-B5BF-160A7DFE9771}" dt="2020-08-13T07:25:58.692" v="22519" actId="1076"/>
          <ac:cxnSpMkLst>
            <pc:docMk/>
            <pc:sldMk cId="743971095" sldId="1368"/>
            <ac:cxnSpMk id="27" creationId="{03334776-D9EF-4C73-88C9-211DE7304F34}"/>
          </ac:cxnSpMkLst>
        </pc:cxnChg>
        <pc:cxnChg chg="del">
          <ac:chgData name="Umar Lone" userId="f595d8b7-38d8-4368-969a-4ad494059bb7" providerId="ADAL" clId="{2CADBBDE-89D1-4AFC-B5BF-160A7DFE9771}" dt="2020-08-13T07:21:04.605" v="22368" actId="478"/>
          <ac:cxnSpMkLst>
            <pc:docMk/>
            <pc:sldMk cId="743971095" sldId="1368"/>
            <ac:cxnSpMk id="39" creationId="{43ACAF21-F5F1-46CB-9C17-3D2B4FC25849}"/>
          </ac:cxnSpMkLst>
        </pc:cxnChg>
        <pc:cxnChg chg="add mod">
          <ac:chgData name="Umar Lone" userId="f595d8b7-38d8-4368-969a-4ad494059bb7" providerId="ADAL" clId="{2CADBBDE-89D1-4AFC-B5BF-160A7DFE9771}" dt="2020-08-13T07:26:28.620" v="22522" actId="14100"/>
          <ac:cxnSpMkLst>
            <pc:docMk/>
            <pc:sldMk cId="743971095" sldId="1368"/>
            <ac:cxnSpMk id="54" creationId="{512F8453-D2E0-482B-BF7F-59DEC65081E9}"/>
          </ac:cxnSpMkLst>
        </pc:cxnChg>
        <pc:cxnChg chg="add mod">
          <ac:chgData name="Umar Lone" userId="f595d8b7-38d8-4368-969a-4ad494059bb7" providerId="ADAL" clId="{2CADBBDE-89D1-4AFC-B5BF-160A7DFE9771}" dt="2020-08-13T07:40:18.057" v="23771"/>
          <ac:cxnSpMkLst>
            <pc:docMk/>
            <pc:sldMk cId="743971095" sldId="1368"/>
            <ac:cxnSpMk id="55" creationId="{AE842AE3-23F9-48DC-A3D4-6446F3DE8648}"/>
          </ac:cxnSpMkLst>
        </pc:cxnChg>
        <pc:cxnChg chg="add mod">
          <ac:chgData name="Umar Lone" userId="f595d8b7-38d8-4368-969a-4ad494059bb7" providerId="ADAL" clId="{2CADBBDE-89D1-4AFC-B5BF-160A7DFE9771}" dt="2020-08-13T07:40:18.057" v="23771"/>
          <ac:cxnSpMkLst>
            <pc:docMk/>
            <pc:sldMk cId="743971095" sldId="1368"/>
            <ac:cxnSpMk id="56" creationId="{7BCECA73-7527-4EED-8569-9FB582F6B2EC}"/>
          </ac:cxnSpMkLst>
        </pc:cxnChg>
      </pc:sldChg>
      <pc:sldChg chg="add del">
        <pc:chgData name="Umar Lone" userId="f595d8b7-38d8-4368-969a-4ad494059bb7" providerId="ADAL" clId="{2CADBBDE-89D1-4AFC-B5BF-160A7DFE9771}" dt="2020-08-13T07:41:18.257" v="23824" actId="47"/>
        <pc:sldMkLst>
          <pc:docMk/>
          <pc:sldMk cId="2717850633" sldId="1369"/>
        </pc:sldMkLst>
      </pc:sldChg>
      <pc:sldChg chg="modSp new add del mod">
        <pc:chgData name="Umar Lone" userId="f595d8b7-38d8-4368-969a-4ad494059bb7" providerId="ADAL" clId="{2CADBBDE-89D1-4AFC-B5BF-160A7DFE9771}" dt="2020-08-14T15:29:36.141" v="27312" actId="20577"/>
        <pc:sldMkLst>
          <pc:docMk/>
          <pc:sldMk cId="2856312802" sldId="1370"/>
        </pc:sldMkLst>
        <pc:spChg chg="mod">
          <ac:chgData name="Umar Lone" userId="f595d8b7-38d8-4368-969a-4ad494059bb7" providerId="ADAL" clId="{2CADBBDE-89D1-4AFC-B5BF-160A7DFE9771}" dt="2020-08-13T07:06:30.536" v="22100" actId="20577"/>
          <ac:spMkLst>
            <pc:docMk/>
            <pc:sldMk cId="2856312802" sldId="1370"/>
            <ac:spMk id="2" creationId="{28C2C622-654F-45A4-93C8-76184C3B8923}"/>
          </ac:spMkLst>
        </pc:spChg>
        <pc:spChg chg="mod">
          <ac:chgData name="Umar Lone" userId="f595d8b7-38d8-4368-969a-4ad494059bb7" providerId="ADAL" clId="{2CADBBDE-89D1-4AFC-B5BF-160A7DFE9771}" dt="2020-08-14T15:29:36.141" v="27312" actId="20577"/>
          <ac:spMkLst>
            <pc:docMk/>
            <pc:sldMk cId="2856312802" sldId="1370"/>
            <ac:spMk id="3" creationId="{958667FE-7745-4113-AA09-48E924671DE0}"/>
          </ac:spMkLst>
        </pc:spChg>
      </pc:sldChg>
      <pc:sldChg chg="addSp modSp new mod modClrScheme modAnim chgLayout">
        <pc:chgData name="Umar Lone" userId="f595d8b7-38d8-4368-969a-4ad494059bb7" providerId="ADAL" clId="{2CADBBDE-89D1-4AFC-B5BF-160A7DFE9771}" dt="2020-08-14T06:12:45.344" v="25810"/>
        <pc:sldMkLst>
          <pc:docMk/>
          <pc:sldMk cId="3244873314" sldId="1371"/>
        </pc:sldMkLst>
        <pc:spChg chg="mod ord">
          <ac:chgData name="Umar Lone" userId="f595d8b7-38d8-4368-969a-4ad494059bb7" providerId="ADAL" clId="{2CADBBDE-89D1-4AFC-B5BF-160A7DFE9771}" dt="2020-08-13T07:32:43.676" v="23209" actId="700"/>
          <ac:spMkLst>
            <pc:docMk/>
            <pc:sldMk cId="3244873314" sldId="1371"/>
            <ac:spMk id="2" creationId="{8D3A9A19-15CF-46AA-AFF9-9102C17FBDDB}"/>
          </ac:spMkLst>
        </pc:spChg>
        <pc:spChg chg="mod ord">
          <ac:chgData name="Umar Lone" userId="f595d8b7-38d8-4368-969a-4ad494059bb7" providerId="ADAL" clId="{2CADBBDE-89D1-4AFC-B5BF-160A7DFE9771}" dt="2020-08-13T07:32:43.676" v="23209" actId="700"/>
          <ac:spMkLst>
            <pc:docMk/>
            <pc:sldMk cId="3244873314" sldId="1371"/>
            <ac:spMk id="3" creationId="{0434D245-4E7C-4444-B46C-29460DD30B8F}"/>
          </ac:spMkLst>
        </pc:spChg>
        <pc:spChg chg="add mod ord">
          <ac:chgData name="Umar Lone" userId="f595d8b7-38d8-4368-969a-4ad494059bb7" providerId="ADAL" clId="{2CADBBDE-89D1-4AFC-B5BF-160A7DFE9771}" dt="2020-08-13T07:47:22.698" v="24805" actId="114"/>
          <ac:spMkLst>
            <pc:docMk/>
            <pc:sldMk cId="3244873314" sldId="1371"/>
            <ac:spMk id="4" creationId="{BC0DAD89-96BB-45FB-8847-5A135E347174}"/>
          </ac:spMkLst>
        </pc:spChg>
      </pc:sldChg>
      <pc:sldChg chg="addSp modSp add mod modClrScheme modAnim chgLayout modNotesTx">
        <pc:chgData name="Umar Lone" userId="f595d8b7-38d8-4368-969a-4ad494059bb7" providerId="ADAL" clId="{2CADBBDE-89D1-4AFC-B5BF-160A7DFE9771}" dt="2020-08-14T06:12:48.454" v="25811"/>
        <pc:sldMkLst>
          <pc:docMk/>
          <pc:sldMk cId="555841810" sldId="1372"/>
        </pc:sldMkLst>
        <pc:spChg chg="mod ord">
          <ac:chgData name="Umar Lone" userId="f595d8b7-38d8-4368-969a-4ad494059bb7" providerId="ADAL" clId="{2CADBBDE-89D1-4AFC-B5BF-160A7DFE9771}" dt="2020-08-13T07:32:45.594" v="23210" actId="700"/>
          <ac:spMkLst>
            <pc:docMk/>
            <pc:sldMk cId="555841810" sldId="1372"/>
            <ac:spMk id="2" creationId="{8D3A9A19-15CF-46AA-AFF9-9102C17FBDDB}"/>
          </ac:spMkLst>
        </pc:spChg>
        <pc:spChg chg="mod ord">
          <ac:chgData name="Umar Lone" userId="f595d8b7-38d8-4368-969a-4ad494059bb7" providerId="ADAL" clId="{2CADBBDE-89D1-4AFC-B5BF-160A7DFE9771}" dt="2020-08-13T07:32:45.594" v="23210" actId="700"/>
          <ac:spMkLst>
            <pc:docMk/>
            <pc:sldMk cId="555841810" sldId="1372"/>
            <ac:spMk id="3" creationId="{0434D245-4E7C-4444-B46C-29460DD30B8F}"/>
          </ac:spMkLst>
        </pc:spChg>
        <pc:spChg chg="add mod ord">
          <ac:chgData name="Umar Lone" userId="f595d8b7-38d8-4368-969a-4ad494059bb7" providerId="ADAL" clId="{2CADBBDE-89D1-4AFC-B5BF-160A7DFE9771}" dt="2020-08-14T04:01:48.094" v="25809" actId="27636"/>
          <ac:spMkLst>
            <pc:docMk/>
            <pc:sldMk cId="555841810" sldId="1372"/>
            <ac:spMk id="4" creationId="{B23C72AF-F960-4B6F-B1F5-2865E542EDEF}"/>
          </ac:spMkLst>
        </pc:spChg>
      </pc:sldChg>
      <pc:sldChg chg="modSp add mod modAnim">
        <pc:chgData name="Umar Lone" userId="f595d8b7-38d8-4368-969a-4ad494059bb7" providerId="ADAL" clId="{2CADBBDE-89D1-4AFC-B5BF-160A7DFE9771}" dt="2020-08-13T07:34:36.558" v="23396" actId="20577"/>
        <pc:sldMkLst>
          <pc:docMk/>
          <pc:sldMk cId="3599537556" sldId="1373"/>
        </pc:sldMkLst>
        <pc:spChg chg="mod">
          <ac:chgData name="Umar Lone" userId="f595d8b7-38d8-4368-969a-4ad494059bb7" providerId="ADAL" clId="{2CADBBDE-89D1-4AFC-B5BF-160A7DFE9771}" dt="2020-08-13T07:34:36.558" v="23396" actId="20577"/>
          <ac:spMkLst>
            <pc:docMk/>
            <pc:sldMk cId="3599537556" sldId="1373"/>
            <ac:spMk id="3" creationId="{335622EE-0883-4F27-A9DE-4E84D4CB9B4A}"/>
          </ac:spMkLst>
        </pc:spChg>
      </pc:sldChg>
      <pc:sldChg chg="addSp delSp modSp add mod">
        <pc:chgData name="Umar Lone" userId="f595d8b7-38d8-4368-969a-4ad494059bb7" providerId="ADAL" clId="{2CADBBDE-89D1-4AFC-B5BF-160A7DFE9771}" dt="2020-08-13T07:41:14.217" v="23823" actId="20577"/>
        <pc:sldMkLst>
          <pc:docMk/>
          <pc:sldMk cId="2503665161" sldId="1374"/>
        </pc:sldMkLst>
        <pc:spChg chg="mod">
          <ac:chgData name="Umar Lone" userId="f595d8b7-38d8-4368-969a-4ad494059bb7" providerId="ADAL" clId="{2CADBBDE-89D1-4AFC-B5BF-160A7DFE9771}" dt="2020-08-13T07:41:14.217" v="23823" actId="20577"/>
          <ac:spMkLst>
            <pc:docMk/>
            <pc:sldMk cId="2503665161" sldId="1374"/>
            <ac:spMk id="6" creationId="{9DB0A55D-5C9B-4E8D-B298-73F414267A1F}"/>
          </ac:spMkLst>
        </pc:spChg>
        <pc:spChg chg="mod">
          <ac:chgData name="Umar Lone" userId="f595d8b7-38d8-4368-969a-4ad494059bb7" providerId="ADAL" clId="{2CADBBDE-89D1-4AFC-B5BF-160A7DFE9771}" dt="2020-08-13T07:40:49.849" v="23809" actId="1076"/>
          <ac:spMkLst>
            <pc:docMk/>
            <pc:sldMk cId="2503665161" sldId="1374"/>
            <ac:spMk id="7" creationId="{6AAEC835-78F1-4D75-8100-3F7EE2AC975C}"/>
          </ac:spMkLst>
        </pc:spChg>
        <pc:spChg chg="add mod">
          <ac:chgData name="Umar Lone" userId="f595d8b7-38d8-4368-969a-4ad494059bb7" providerId="ADAL" clId="{2CADBBDE-89D1-4AFC-B5BF-160A7DFE9771}" dt="2020-08-13T07:40:49.849" v="23809" actId="1076"/>
          <ac:spMkLst>
            <pc:docMk/>
            <pc:sldMk cId="2503665161" sldId="1374"/>
            <ac:spMk id="8" creationId="{83F9B145-4F96-49D6-B139-434B5859D1F2}"/>
          </ac:spMkLst>
        </pc:spChg>
        <pc:spChg chg="mod">
          <ac:chgData name="Umar Lone" userId="f595d8b7-38d8-4368-969a-4ad494059bb7" providerId="ADAL" clId="{2CADBBDE-89D1-4AFC-B5BF-160A7DFE9771}" dt="2020-08-13T07:40:49.849" v="23809" actId="1076"/>
          <ac:spMkLst>
            <pc:docMk/>
            <pc:sldMk cId="2503665161" sldId="1374"/>
            <ac:spMk id="10" creationId="{714FA037-CF36-4821-8292-B5C366DB7FBA}"/>
          </ac:spMkLst>
        </pc:spChg>
        <pc:spChg chg="mod">
          <ac:chgData name="Umar Lone" userId="f595d8b7-38d8-4368-969a-4ad494059bb7" providerId="ADAL" clId="{2CADBBDE-89D1-4AFC-B5BF-160A7DFE9771}" dt="2020-08-13T07:40:55.745" v="23810" actId="114"/>
          <ac:spMkLst>
            <pc:docMk/>
            <pc:sldMk cId="2503665161" sldId="1374"/>
            <ac:spMk id="14" creationId="{9BDFF469-D04F-4C99-80D7-432AAC2EAD9C}"/>
          </ac:spMkLst>
        </pc:spChg>
        <pc:spChg chg="del">
          <ac:chgData name="Umar Lone" userId="f595d8b7-38d8-4368-969a-4ad494059bb7" providerId="ADAL" clId="{2CADBBDE-89D1-4AFC-B5BF-160A7DFE9771}" dt="2020-08-13T07:38:37.541" v="23694" actId="478"/>
          <ac:spMkLst>
            <pc:docMk/>
            <pc:sldMk cId="2503665161" sldId="1374"/>
            <ac:spMk id="24" creationId="{A2FAC906-7E68-4392-B4AD-46F7319E9339}"/>
          </ac:spMkLst>
        </pc:spChg>
        <pc:spChg chg="mod">
          <ac:chgData name="Umar Lone" userId="f595d8b7-38d8-4368-969a-4ad494059bb7" providerId="ADAL" clId="{2CADBBDE-89D1-4AFC-B5BF-160A7DFE9771}" dt="2020-08-13T07:38:35.215" v="23692" actId="6549"/>
          <ac:spMkLst>
            <pc:docMk/>
            <pc:sldMk cId="2503665161" sldId="1374"/>
            <ac:spMk id="30" creationId="{DDA238A5-A6AC-47C6-96D0-7C2531DD97C8}"/>
          </ac:spMkLst>
        </pc:spChg>
        <pc:spChg chg="add mod">
          <ac:chgData name="Umar Lone" userId="f595d8b7-38d8-4368-969a-4ad494059bb7" providerId="ADAL" clId="{2CADBBDE-89D1-4AFC-B5BF-160A7DFE9771}" dt="2020-08-13T07:40:49.849" v="23809" actId="1076"/>
          <ac:spMkLst>
            <pc:docMk/>
            <pc:sldMk cId="2503665161" sldId="1374"/>
            <ac:spMk id="38" creationId="{6C2D32F5-CF0C-46FF-A9AE-21FCBAFDACF9}"/>
          </ac:spMkLst>
        </pc:spChg>
        <pc:spChg chg="mod">
          <ac:chgData name="Umar Lone" userId="f595d8b7-38d8-4368-969a-4ad494059bb7" providerId="ADAL" clId="{2CADBBDE-89D1-4AFC-B5BF-160A7DFE9771}" dt="2020-08-13T07:40:49.849" v="23809" actId="1076"/>
          <ac:spMkLst>
            <pc:docMk/>
            <pc:sldMk cId="2503665161" sldId="1374"/>
            <ac:spMk id="50" creationId="{D16A86C6-5B8B-4D8B-B002-2AE058169254}"/>
          </ac:spMkLst>
        </pc:spChg>
        <pc:spChg chg="mod">
          <ac:chgData name="Umar Lone" userId="f595d8b7-38d8-4368-969a-4ad494059bb7" providerId="ADAL" clId="{2CADBBDE-89D1-4AFC-B5BF-160A7DFE9771}" dt="2020-08-13T07:40:49.849" v="23809" actId="1076"/>
          <ac:spMkLst>
            <pc:docMk/>
            <pc:sldMk cId="2503665161" sldId="1374"/>
            <ac:spMk id="51" creationId="{B2BEA318-CC50-4818-A5CA-E6EA44B0FBF9}"/>
          </ac:spMkLst>
        </pc:spChg>
        <pc:spChg chg="mod">
          <ac:chgData name="Umar Lone" userId="f595d8b7-38d8-4368-969a-4ad494059bb7" providerId="ADAL" clId="{2CADBBDE-89D1-4AFC-B5BF-160A7DFE9771}" dt="2020-08-13T07:40:49.849" v="23809" actId="1076"/>
          <ac:spMkLst>
            <pc:docMk/>
            <pc:sldMk cId="2503665161" sldId="1374"/>
            <ac:spMk id="53" creationId="{2B722CED-9D59-4F74-9696-B0D1C07720FD}"/>
          </ac:spMkLst>
        </pc:spChg>
        <pc:grpChg chg="del">
          <ac:chgData name="Umar Lone" userId="f595d8b7-38d8-4368-969a-4ad494059bb7" providerId="ADAL" clId="{2CADBBDE-89D1-4AFC-B5BF-160A7DFE9771}" dt="2020-08-13T07:38:38.312" v="23695" actId="478"/>
          <ac:grpSpMkLst>
            <pc:docMk/>
            <pc:sldMk cId="2503665161" sldId="1374"/>
            <ac:grpSpMk id="28" creationId="{F68066C6-A842-483D-AF1B-F1FE533F0D03}"/>
          </ac:grpSpMkLst>
        </pc:grpChg>
        <pc:cxnChg chg="mod">
          <ac:chgData name="Umar Lone" userId="f595d8b7-38d8-4368-969a-4ad494059bb7" providerId="ADAL" clId="{2CADBBDE-89D1-4AFC-B5BF-160A7DFE9771}" dt="2020-08-13T07:40:49.849" v="23809" actId="1076"/>
          <ac:cxnSpMkLst>
            <pc:docMk/>
            <pc:sldMk cId="2503665161" sldId="1374"/>
            <ac:cxnSpMk id="17" creationId="{CBEC23A3-9E7D-4D6F-AAA6-D0D9D0793EC2}"/>
          </ac:cxnSpMkLst>
        </pc:cxnChg>
        <pc:cxnChg chg="add mod">
          <ac:chgData name="Umar Lone" userId="f595d8b7-38d8-4368-969a-4ad494059bb7" providerId="ADAL" clId="{2CADBBDE-89D1-4AFC-B5BF-160A7DFE9771}" dt="2020-08-13T07:40:49.849" v="23809" actId="1076"/>
          <ac:cxnSpMkLst>
            <pc:docMk/>
            <pc:sldMk cId="2503665161" sldId="1374"/>
            <ac:cxnSpMk id="25" creationId="{A8BF07D6-82B5-4CF2-BE17-1271DF637186}"/>
          </ac:cxnSpMkLst>
        </pc:cxnChg>
        <pc:cxnChg chg="add mod">
          <ac:chgData name="Umar Lone" userId="f595d8b7-38d8-4368-969a-4ad494059bb7" providerId="ADAL" clId="{2CADBBDE-89D1-4AFC-B5BF-160A7DFE9771}" dt="2020-08-13T07:40:49.849" v="23809" actId="1076"/>
          <ac:cxnSpMkLst>
            <pc:docMk/>
            <pc:sldMk cId="2503665161" sldId="1374"/>
            <ac:cxnSpMk id="26" creationId="{82CB5EA0-CD64-41F5-B5E5-CC6C56E5BFFC}"/>
          </ac:cxnSpMkLst>
        </pc:cxnChg>
        <pc:cxnChg chg="del">
          <ac:chgData name="Umar Lone" userId="f595d8b7-38d8-4368-969a-4ad494059bb7" providerId="ADAL" clId="{2CADBBDE-89D1-4AFC-B5BF-160A7DFE9771}" dt="2020-08-13T07:38:36.557" v="23693" actId="478"/>
          <ac:cxnSpMkLst>
            <pc:docMk/>
            <pc:sldMk cId="2503665161" sldId="1374"/>
            <ac:cxnSpMk id="27" creationId="{03334776-D9EF-4C73-88C9-211DE7304F34}"/>
          </ac:cxnSpMkLst>
        </pc:cxnChg>
        <pc:cxnChg chg="mod">
          <ac:chgData name="Umar Lone" userId="f595d8b7-38d8-4368-969a-4ad494059bb7" providerId="ADAL" clId="{2CADBBDE-89D1-4AFC-B5BF-160A7DFE9771}" dt="2020-08-13T07:40:49.849" v="23809" actId="1076"/>
          <ac:cxnSpMkLst>
            <pc:docMk/>
            <pc:sldMk cId="2503665161" sldId="1374"/>
            <ac:cxnSpMk id="54" creationId="{512F8453-D2E0-482B-BF7F-59DEC65081E9}"/>
          </ac:cxnSpMkLst>
        </pc:cxnChg>
      </pc:sldChg>
      <pc:sldChg chg="addSp modSp new mod ord modClrScheme chgLayout">
        <pc:chgData name="Umar Lone" userId="f595d8b7-38d8-4368-969a-4ad494059bb7" providerId="ADAL" clId="{2CADBBDE-89D1-4AFC-B5BF-160A7DFE9771}" dt="2020-08-14T04:01:03.179" v="25798"/>
        <pc:sldMkLst>
          <pc:docMk/>
          <pc:sldMk cId="2775066238" sldId="1375"/>
        </pc:sldMkLst>
        <pc:spChg chg="mod ord">
          <ac:chgData name="Umar Lone" userId="f595d8b7-38d8-4368-969a-4ad494059bb7" providerId="ADAL" clId="{2CADBBDE-89D1-4AFC-B5BF-160A7DFE9771}" dt="2020-08-13T07:42:01.414" v="23965" actId="20577"/>
          <ac:spMkLst>
            <pc:docMk/>
            <pc:sldMk cId="2775066238" sldId="1375"/>
            <ac:spMk id="2" creationId="{9807F1C9-5D22-48AC-92BA-6ADB2BB65DE0}"/>
          </ac:spMkLst>
        </pc:spChg>
        <pc:spChg chg="mod ord">
          <ac:chgData name="Umar Lone" userId="f595d8b7-38d8-4368-969a-4ad494059bb7" providerId="ADAL" clId="{2CADBBDE-89D1-4AFC-B5BF-160A7DFE9771}" dt="2020-08-13T07:41:35.305" v="23860" actId="700"/>
          <ac:spMkLst>
            <pc:docMk/>
            <pc:sldMk cId="2775066238" sldId="1375"/>
            <ac:spMk id="3" creationId="{F0E291D0-E63A-42F1-8FC8-FC9CDB473575}"/>
          </ac:spMkLst>
        </pc:spChg>
        <pc:spChg chg="add mod ord">
          <ac:chgData name="Umar Lone" userId="f595d8b7-38d8-4368-969a-4ad494059bb7" providerId="ADAL" clId="{2CADBBDE-89D1-4AFC-B5BF-160A7DFE9771}" dt="2020-08-13T07:44:11.217" v="24253" actId="20577"/>
          <ac:spMkLst>
            <pc:docMk/>
            <pc:sldMk cId="2775066238" sldId="1375"/>
            <ac:spMk id="4" creationId="{D445D794-2283-4786-8532-969A3B1DE52D}"/>
          </ac:spMkLst>
        </pc:spChg>
      </pc:sldChg>
      <pc:sldChg chg="modSp add mod modAnim">
        <pc:chgData name="Umar Lone" userId="f595d8b7-38d8-4368-969a-4ad494059bb7" providerId="ADAL" clId="{2CADBBDE-89D1-4AFC-B5BF-160A7DFE9771}" dt="2020-08-13T07:58:31.040" v="25704" actId="15"/>
        <pc:sldMkLst>
          <pc:docMk/>
          <pc:sldMk cId="3682032692" sldId="1376"/>
        </pc:sldMkLst>
        <pc:spChg chg="mod">
          <ac:chgData name="Umar Lone" userId="f595d8b7-38d8-4368-969a-4ad494059bb7" providerId="ADAL" clId="{2CADBBDE-89D1-4AFC-B5BF-160A7DFE9771}" dt="2020-08-13T07:58:31.040" v="25704" actId="15"/>
          <ac:spMkLst>
            <pc:docMk/>
            <pc:sldMk cId="3682032692" sldId="1376"/>
            <ac:spMk id="3" creationId="{335622EE-0883-4F27-A9DE-4E84D4CB9B4A}"/>
          </ac:spMkLst>
        </pc:spChg>
      </pc:sldChg>
      <pc:sldChg chg="modSp new mod ord modNotesTx">
        <pc:chgData name="Umar Lone" userId="f595d8b7-38d8-4368-969a-4ad494059bb7" providerId="ADAL" clId="{2CADBBDE-89D1-4AFC-B5BF-160A7DFE9771}" dt="2020-08-19T14:43:07.731" v="35963" actId="20577"/>
        <pc:sldMkLst>
          <pc:docMk/>
          <pc:sldMk cId="2070078623" sldId="1377"/>
        </pc:sldMkLst>
        <pc:spChg chg="mod">
          <ac:chgData name="Umar Lone" userId="f595d8b7-38d8-4368-969a-4ad494059bb7" providerId="ADAL" clId="{2CADBBDE-89D1-4AFC-B5BF-160A7DFE9771}" dt="2020-08-19T14:43:07.731" v="35963" actId="20577"/>
          <ac:spMkLst>
            <pc:docMk/>
            <pc:sldMk cId="2070078623" sldId="1377"/>
            <ac:spMk id="2" creationId="{C4B9983A-5854-4650-AD3C-BEBA1F65CB3E}"/>
          </ac:spMkLst>
        </pc:spChg>
        <pc:spChg chg="mod">
          <ac:chgData name="Umar Lone" userId="f595d8b7-38d8-4368-969a-4ad494059bb7" providerId="ADAL" clId="{2CADBBDE-89D1-4AFC-B5BF-160A7DFE9771}" dt="2020-08-15T12:37:46.174" v="27568" actId="20577"/>
          <ac:spMkLst>
            <pc:docMk/>
            <pc:sldMk cId="2070078623" sldId="1377"/>
            <ac:spMk id="3" creationId="{2D0A6BAE-8783-4FDC-9767-E6606BD704DC}"/>
          </ac:spMkLst>
        </pc:spChg>
      </pc:sldChg>
      <pc:sldChg chg="modSp new mod">
        <pc:chgData name="Umar Lone" userId="f595d8b7-38d8-4368-969a-4ad494059bb7" providerId="ADAL" clId="{2CADBBDE-89D1-4AFC-B5BF-160A7DFE9771}" dt="2020-08-18T13:35:51.446" v="27771" actId="20577"/>
        <pc:sldMkLst>
          <pc:docMk/>
          <pc:sldMk cId="3980642081" sldId="1378"/>
        </pc:sldMkLst>
        <pc:spChg chg="mod">
          <ac:chgData name="Umar Lone" userId="f595d8b7-38d8-4368-969a-4ad494059bb7" providerId="ADAL" clId="{2CADBBDE-89D1-4AFC-B5BF-160A7DFE9771}" dt="2020-08-18T13:35:14.153" v="27613" actId="20577"/>
          <ac:spMkLst>
            <pc:docMk/>
            <pc:sldMk cId="3980642081" sldId="1378"/>
            <ac:spMk id="2" creationId="{DEDE5F98-9624-46BB-A740-7E1E6FEEFDE0}"/>
          </ac:spMkLst>
        </pc:spChg>
        <pc:spChg chg="mod">
          <ac:chgData name="Umar Lone" userId="f595d8b7-38d8-4368-969a-4ad494059bb7" providerId="ADAL" clId="{2CADBBDE-89D1-4AFC-B5BF-160A7DFE9771}" dt="2020-08-18T13:35:51.446" v="27771" actId="20577"/>
          <ac:spMkLst>
            <pc:docMk/>
            <pc:sldMk cId="3980642081" sldId="1378"/>
            <ac:spMk id="3" creationId="{D08C5C6A-676E-4094-B8DD-03862E28F211}"/>
          </ac:spMkLst>
        </pc:spChg>
      </pc:sldChg>
      <pc:sldChg chg="modSp new mod">
        <pc:chgData name="Umar Lone" userId="f595d8b7-38d8-4368-969a-4ad494059bb7" providerId="ADAL" clId="{2CADBBDE-89D1-4AFC-B5BF-160A7DFE9771}" dt="2020-08-19T10:37:38.191" v="34750" actId="6549"/>
        <pc:sldMkLst>
          <pc:docMk/>
          <pc:sldMk cId="2784766433" sldId="1379"/>
        </pc:sldMkLst>
        <pc:spChg chg="mod">
          <ac:chgData name="Umar Lone" userId="f595d8b7-38d8-4368-969a-4ad494059bb7" providerId="ADAL" clId="{2CADBBDE-89D1-4AFC-B5BF-160A7DFE9771}" dt="2020-08-18T13:36:02.230" v="27813" actId="20577"/>
          <ac:spMkLst>
            <pc:docMk/>
            <pc:sldMk cId="2784766433" sldId="1379"/>
            <ac:spMk id="2" creationId="{3B4E83D5-69C4-44BB-A4DD-3CAE122AB917}"/>
          </ac:spMkLst>
        </pc:spChg>
        <pc:spChg chg="mod">
          <ac:chgData name="Umar Lone" userId="f595d8b7-38d8-4368-969a-4ad494059bb7" providerId="ADAL" clId="{2CADBBDE-89D1-4AFC-B5BF-160A7DFE9771}" dt="2020-08-19T10:37:38.191" v="34750" actId="6549"/>
          <ac:spMkLst>
            <pc:docMk/>
            <pc:sldMk cId="2784766433" sldId="1379"/>
            <ac:spMk id="3" creationId="{9BEBD2FB-50FA-4721-BECB-728AB0B1D07E}"/>
          </ac:spMkLst>
        </pc:spChg>
      </pc:sldChg>
      <pc:sldChg chg="modSp new mod">
        <pc:chgData name="Umar Lone" userId="f595d8b7-38d8-4368-969a-4ad494059bb7" providerId="ADAL" clId="{2CADBBDE-89D1-4AFC-B5BF-160A7DFE9771}" dt="2020-08-18T13:52:54.782" v="30198" actId="207"/>
        <pc:sldMkLst>
          <pc:docMk/>
          <pc:sldMk cId="2395758025" sldId="1380"/>
        </pc:sldMkLst>
        <pc:spChg chg="mod">
          <ac:chgData name="Umar Lone" userId="f595d8b7-38d8-4368-969a-4ad494059bb7" providerId="ADAL" clId="{2CADBBDE-89D1-4AFC-B5BF-160A7DFE9771}" dt="2020-08-18T13:37:24.985" v="28109" actId="20577"/>
          <ac:spMkLst>
            <pc:docMk/>
            <pc:sldMk cId="2395758025" sldId="1380"/>
            <ac:spMk id="2" creationId="{24D648EE-7D86-4C08-8400-D89B495DBDC3}"/>
          </ac:spMkLst>
        </pc:spChg>
        <pc:spChg chg="mod">
          <ac:chgData name="Umar Lone" userId="f595d8b7-38d8-4368-969a-4ad494059bb7" providerId="ADAL" clId="{2CADBBDE-89D1-4AFC-B5BF-160A7DFE9771}" dt="2020-08-18T13:52:54.782" v="30198" actId="207"/>
          <ac:spMkLst>
            <pc:docMk/>
            <pc:sldMk cId="2395758025" sldId="1380"/>
            <ac:spMk id="3" creationId="{5A89DB70-38A5-404E-97E8-C8A463EE63D4}"/>
          </ac:spMkLst>
        </pc:spChg>
      </pc:sldChg>
      <pc:sldChg chg="modSp new mod">
        <pc:chgData name="Umar Lone" userId="f595d8b7-38d8-4368-969a-4ad494059bb7" providerId="ADAL" clId="{2CADBBDE-89D1-4AFC-B5BF-160A7DFE9771}" dt="2020-08-18T13:52:57.619" v="30199" actId="207"/>
        <pc:sldMkLst>
          <pc:docMk/>
          <pc:sldMk cId="3758902500" sldId="1381"/>
        </pc:sldMkLst>
        <pc:spChg chg="mod">
          <ac:chgData name="Umar Lone" userId="f595d8b7-38d8-4368-969a-4ad494059bb7" providerId="ADAL" clId="{2CADBBDE-89D1-4AFC-B5BF-160A7DFE9771}" dt="2020-08-18T13:42:55.774" v="28622" actId="20577"/>
          <ac:spMkLst>
            <pc:docMk/>
            <pc:sldMk cId="3758902500" sldId="1381"/>
            <ac:spMk id="2" creationId="{842B9E8E-A0B5-4FD4-A4F4-183F8322594A}"/>
          </ac:spMkLst>
        </pc:spChg>
        <pc:spChg chg="mod">
          <ac:chgData name="Umar Lone" userId="f595d8b7-38d8-4368-969a-4ad494059bb7" providerId="ADAL" clId="{2CADBBDE-89D1-4AFC-B5BF-160A7DFE9771}" dt="2020-08-18T13:52:57.619" v="30199" actId="207"/>
          <ac:spMkLst>
            <pc:docMk/>
            <pc:sldMk cId="3758902500" sldId="1381"/>
            <ac:spMk id="3" creationId="{E6170341-CD24-45D2-BBA7-71561AE6009B}"/>
          </ac:spMkLst>
        </pc:spChg>
      </pc:sldChg>
      <pc:sldChg chg="modSp new mod">
        <pc:chgData name="Umar Lone" userId="f595d8b7-38d8-4368-969a-4ad494059bb7" providerId="ADAL" clId="{2CADBBDE-89D1-4AFC-B5BF-160A7DFE9771}" dt="2020-08-19T11:05:41.524" v="34973" actId="27636"/>
        <pc:sldMkLst>
          <pc:docMk/>
          <pc:sldMk cId="2161110175" sldId="1382"/>
        </pc:sldMkLst>
        <pc:spChg chg="mod">
          <ac:chgData name="Umar Lone" userId="f595d8b7-38d8-4368-969a-4ad494059bb7" providerId="ADAL" clId="{2CADBBDE-89D1-4AFC-B5BF-160A7DFE9771}" dt="2020-08-18T13:46:12.013" v="29140" actId="20577"/>
          <ac:spMkLst>
            <pc:docMk/>
            <pc:sldMk cId="2161110175" sldId="1382"/>
            <ac:spMk id="2" creationId="{816E8553-5362-489B-BD41-08B8384483DF}"/>
          </ac:spMkLst>
        </pc:spChg>
        <pc:spChg chg="mod">
          <ac:chgData name="Umar Lone" userId="f595d8b7-38d8-4368-969a-4ad494059bb7" providerId="ADAL" clId="{2CADBBDE-89D1-4AFC-B5BF-160A7DFE9771}" dt="2020-08-19T11:05:41.524" v="34973" actId="27636"/>
          <ac:spMkLst>
            <pc:docMk/>
            <pc:sldMk cId="2161110175" sldId="1382"/>
            <ac:spMk id="3" creationId="{F66B4017-B850-4453-AE43-C058A98AE01D}"/>
          </ac:spMkLst>
        </pc:spChg>
      </pc:sldChg>
      <pc:sldChg chg="modSp new mod">
        <pc:chgData name="Umar Lone" userId="f595d8b7-38d8-4368-969a-4ad494059bb7" providerId="ADAL" clId="{2CADBBDE-89D1-4AFC-B5BF-160A7DFE9771}" dt="2020-08-18T13:53:07.069" v="30203" actId="12"/>
        <pc:sldMkLst>
          <pc:docMk/>
          <pc:sldMk cId="2093157393" sldId="1383"/>
        </pc:sldMkLst>
        <pc:spChg chg="mod">
          <ac:chgData name="Umar Lone" userId="f595d8b7-38d8-4368-969a-4ad494059bb7" providerId="ADAL" clId="{2CADBBDE-89D1-4AFC-B5BF-160A7DFE9771}" dt="2020-08-18T13:46:19.525" v="29171" actId="20577"/>
          <ac:spMkLst>
            <pc:docMk/>
            <pc:sldMk cId="2093157393" sldId="1383"/>
            <ac:spMk id="2" creationId="{355A11D3-90B1-4038-8409-2616DAEF5B9D}"/>
          </ac:spMkLst>
        </pc:spChg>
        <pc:spChg chg="mod">
          <ac:chgData name="Umar Lone" userId="f595d8b7-38d8-4368-969a-4ad494059bb7" providerId="ADAL" clId="{2CADBBDE-89D1-4AFC-B5BF-160A7DFE9771}" dt="2020-08-18T13:53:07.069" v="30203" actId="12"/>
          <ac:spMkLst>
            <pc:docMk/>
            <pc:sldMk cId="2093157393" sldId="1383"/>
            <ac:spMk id="3" creationId="{DFC91A2F-E042-40FF-B84C-FA7B8DF97CA8}"/>
          </ac:spMkLst>
        </pc:spChg>
      </pc:sldChg>
      <pc:sldChg chg="addSp delSp modSp new mod modClrScheme chgLayout">
        <pc:chgData name="Umar Lone" userId="f595d8b7-38d8-4368-969a-4ad494059bb7" providerId="ADAL" clId="{2CADBBDE-89D1-4AFC-B5BF-160A7DFE9771}" dt="2020-08-19T11:04:20.340" v="34958" actId="1076"/>
        <pc:sldMkLst>
          <pc:docMk/>
          <pc:sldMk cId="1732322760" sldId="1384"/>
        </pc:sldMkLst>
        <pc:spChg chg="del mod ord">
          <ac:chgData name="Umar Lone" userId="f595d8b7-38d8-4368-969a-4ad494059bb7" providerId="ADAL" clId="{2CADBBDE-89D1-4AFC-B5BF-160A7DFE9771}" dt="2020-08-19T10:46:01.326" v="34863" actId="478"/>
          <ac:spMkLst>
            <pc:docMk/>
            <pc:sldMk cId="1732322760" sldId="1384"/>
            <ac:spMk id="2" creationId="{CBE44A9D-F4FA-4AB1-9726-C4AD14EAF703}"/>
          </ac:spMkLst>
        </pc:spChg>
        <pc:spChg chg="del">
          <ac:chgData name="Umar Lone" userId="f595d8b7-38d8-4368-969a-4ad494059bb7" providerId="ADAL" clId="{2CADBBDE-89D1-4AFC-B5BF-160A7DFE9771}" dt="2020-08-19T10:27:21.355" v="34687" actId="700"/>
          <ac:spMkLst>
            <pc:docMk/>
            <pc:sldMk cId="1732322760" sldId="1384"/>
            <ac:spMk id="3" creationId="{072B4A84-EE8B-4A8B-B71E-9A47484A8170}"/>
          </ac:spMkLst>
        </pc:spChg>
        <pc:spChg chg="mod ord">
          <ac:chgData name="Umar Lone" userId="f595d8b7-38d8-4368-969a-4ad494059bb7" providerId="ADAL" clId="{2CADBBDE-89D1-4AFC-B5BF-160A7DFE9771}" dt="2020-08-19T10:45:58.356" v="34862" actId="700"/>
          <ac:spMkLst>
            <pc:docMk/>
            <pc:sldMk cId="1732322760" sldId="1384"/>
            <ac:spMk id="4" creationId="{EDFAA6E9-9C30-41DE-92F6-25D8C7EF8F49}"/>
          </ac:spMkLst>
        </pc:spChg>
        <pc:spChg chg="add del mod">
          <ac:chgData name="Umar Lone" userId="f595d8b7-38d8-4368-969a-4ad494059bb7" providerId="ADAL" clId="{2CADBBDE-89D1-4AFC-B5BF-160A7DFE9771}" dt="2020-08-19T10:29:27.359" v="34694" actId="478"/>
          <ac:spMkLst>
            <pc:docMk/>
            <pc:sldMk cId="1732322760" sldId="1384"/>
            <ac:spMk id="6" creationId="{47B60FC8-0C6B-4787-94CC-950EA70DF636}"/>
          </ac:spMkLst>
        </pc:spChg>
        <pc:spChg chg="add mod">
          <ac:chgData name="Umar Lone" userId="f595d8b7-38d8-4368-969a-4ad494059bb7" providerId="ADAL" clId="{2CADBBDE-89D1-4AFC-B5BF-160A7DFE9771}" dt="2020-08-19T11:04:20.340" v="34958" actId="1076"/>
          <ac:spMkLst>
            <pc:docMk/>
            <pc:sldMk cId="1732322760" sldId="1384"/>
            <ac:spMk id="8" creationId="{83F9FAD9-955E-44E0-98A5-9D050F757E4D}"/>
          </ac:spMkLst>
        </pc:spChg>
        <pc:spChg chg="add del mod">
          <ac:chgData name="Umar Lone" userId="f595d8b7-38d8-4368-969a-4ad494059bb7" providerId="ADAL" clId="{2CADBBDE-89D1-4AFC-B5BF-160A7DFE9771}" dt="2020-08-19T11:02:13.478" v="34945" actId="478"/>
          <ac:spMkLst>
            <pc:docMk/>
            <pc:sldMk cId="1732322760" sldId="1384"/>
            <ac:spMk id="10" creationId="{E91C5728-A522-48CF-97DE-E2C9F0C6BBE3}"/>
          </ac:spMkLst>
        </pc:spChg>
        <pc:spChg chg="add del mod">
          <ac:chgData name="Umar Lone" userId="f595d8b7-38d8-4368-969a-4ad494059bb7" providerId="ADAL" clId="{2CADBBDE-89D1-4AFC-B5BF-160A7DFE9771}" dt="2020-08-19T11:02:16.296" v="34946" actId="21"/>
          <ac:spMkLst>
            <pc:docMk/>
            <pc:sldMk cId="1732322760" sldId="1384"/>
            <ac:spMk id="12" creationId="{569AD802-F44E-43F0-B2FE-5E379AFF9C9F}"/>
          </ac:spMkLst>
        </pc:spChg>
      </pc:sldChg>
      <pc:sldChg chg="addSp delSp modSp new mod ord modClrScheme modAnim chgLayout">
        <pc:chgData name="Umar Lone" userId="f595d8b7-38d8-4368-969a-4ad494059bb7" providerId="ADAL" clId="{2CADBBDE-89D1-4AFC-B5BF-160A7DFE9771}" dt="2020-08-19T10:44:24.382" v="34841"/>
        <pc:sldMkLst>
          <pc:docMk/>
          <pc:sldMk cId="738742107" sldId="1385"/>
        </pc:sldMkLst>
        <pc:spChg chg="del mod ord">
          <ac:chgData name="Umar Lone" userId="f595d8b7-38d8-4368-969a-4ad494059bb7" providerId="ADAL" clId="{2CADBBDE-89D1-4AFC-B5BF-160A7DFE9771}" dt="2020-08-19T10:33:18.091" v="34719" actId="700"/>
          <ac:spMkLst>
            <pc:docMk/>
            <pc:sldMk cId="738742107" sldId="1385"/>
            <ac:spMk id="2" creationId="{4FA6387C-E247-4709-A880-2D9A1F084A4B}"/>
          </ac:spMkLst>
        </pc:spChg>
        <pc:spChg chg="del">
          <ac:chgData name="Umar Lone" userId="f595d8b7-38d8-4368-969a-4ad494059bb7" providerId="ADAL" clId="{2CADBBDE-89D1-4AFC-B5BF-160A7DFE9771}" dt="2020-08-19T10:33:18.091" v="34719" actId="700"/>
          <ac:spMkLst>
            <pc:docMk/>
            <pc:sldMk cId="738742107" sldId="1385"/>
            <ac:spMk id="3" creationId="{B1D1C74E-22B0-471B-82C4-9D8C56398981}"/>
          </ac:spMkLst>
        </pc:spChg>
        <pc:spChg chg="mod ord">
          <ac:chgData name="Umar Lone" userId="f595d8b7-38d8-4368-969a-4ad494059bb7" providerId="ADAL" clId="{2CADBBDE-89D1-4AFC-B5BF-160A7DFE9771}" dt="2020-08-19T10:33:39.858" v="34725" actId="700"/>
          <ac:spMkLst>
            <pc:docMk/>
            <pc:sldMk cId="738742107" sldId="1385"/>
            <ac:spMk id="4" creationId="{702CB6F7-E9D9-42C5-BE2C-7C6163AC60F0}"/>
          </ac:spMkLst>
        </pc:spChg>
        <pc:spChg chg="add del mod ord">
          <ac:chgData name="Umar Lone" userId="f595d8b7-38d8-4368-969a-4ad494059bb7" providerId="ADAL" clId="{2CADBBDE-89D1-4AFC-B5BF-160A7DFE9771}" dt="2020-08-19T10:33:39.858" v="34725" actId="700"/>
          <ac:spMkLst>
            <pc:docMk/>
            <pc:sldMk cId="738742107" sldId="1385"/>
            <ac:spMk id="5" creationId="{68048582-C7B7-4874-911E-CAD2C0B02ACD}"/>
          </ac:spMkLst>
        </pc:spChg>
        <pc:spChg chg="add mod">
          <ac:chgData name="Umar Lone" userId="f595d8b7-38d8-4368-969a-4ad494059bb7" providerId="ADAL" clId="{2CADBBDE-89D1-4AFC-B5BF-160A7DFE9771}" dt="2020-08-19T10:38:37.506" v="34762" actId="20577"/>
          <ac:spMkLst>
            <pc:docMk/>
            <pc:sldMk cId="738742107" sldId="1385"/>
            <ac:spMk id="7" creationId="{943DD6A4-C10E-448D-95A3-7505FAF1CD52}"/>
          </ac:spMkLst>
        </pc:spChg>
        <pc:spChg chg="add mod">
          <ac:chgData name="Umar Lone" userId="f595d8b7-38d8-4368-969a-4ad494059bb7" providerId="ADAL" clId="{2CADBBDE-89D1-4AFC-B5BF-160A7DFE9771}" dt="2020-08-19T10:38:35.663" v="34760" actId="20577"/>
          <ac:spMkLst>
            <pc:docMk/>
            <pc:sldMk cId="738742107" sldId="1385"/>
            <ac:spMk id="9" creationId="{2E48472C-2F8E-465A-A8B2-DA949D20D8F5}"/>
          </ac:spMkLst>
        </pc:spChg>
        <pc:spChg chg="add mod">
          <ac:chgData name="Umar Lone" userId="f595d8b7-38d8-4368-969a-4ad494059bb7" providerId="ADAL" clId="{2CADBBDE-89D1-4AFC-B5BF-160A7DFE9771}" dt="2020-08-19T10:37:02.260" v="34745" actId="1582"/>
          <ac:spMkLst>
            <pc:docMk/>
            <pc:sldMk cId="738742107" sldId="1385"/>
            <ac:spMk id="11" creationId="{5A1B3CCB-43F3-4E11-AFC4-6F874B499F75}"/>
          </ac:spMkLst>
        </pc:spChg>
        <pc:spChg chg="add mod">
          <ac:chgData name="Umar Lone" userId="f595d8b7-38d8-4368-969a-4ad494059bb7" providerId="ADAL" clId="{2CADBBDE-89D1-4AFC-B5BF-160A7DFE9771}" dt="2020-08-19T10:36:56.549" v="34743" actId="571"/>
          <ac:spMkLst>
            <pc:docMk/>
            <pc:sldMk cId="738742107" sldId="1385"/>
            <ac:spMk id="12" creationId="{2CDBAB78-7AAF-498F-B938-08398F990962}"/>
          </ac:spMkLst>
        </pc:spChg>
        <pc:spChg chg="add mod">
          <ac:chgData name="Umar Lone" userId="f595d8b7-38d8-4368-969a-4ad494059bb7" providerId="ADAL" clId="{2CADBBDE-89D1-4AFC-B5BF-160A7DFE9771}" dt="2020-08-19T10:36:56.549" v="34743" actId="571"/>
          <ac:spMkLst>
            <pc:docMk/>
            <pc:sldMk cId="738742107" sldId="1385"/>
            <ac:spMk id="13" creationId="{D9DCE201-B99C-4CCD-AFDC-BBD5444DC67B}"/>
          </ac:spMkLst>
        </pc:spChg>
        <pc:spChg chg="add mod">
          <ac:chgData name="Umar Lone" userId="f595d8b7-38d8-4368-969a-4ad494059bb7" providerId="ADAL" clId="{2CADBBDE-89D1-4AFC-B5BF-160A7DFE9771}" dt="2020-08-19T10:43:11.122" v="34830" actId="1076"/>
          <ac:spMkLst>
            <pc:docMk/>
            <pc:sldMk cId="738742107" sldId="1385"/>
            <ac:spMk id="15" creationId="{06B263E0-7304-48DB-AF82-CEF47BA34507}"/>
          </ac:spMkLst>
        </pc:spChg>
        <pc:spChg chg="add mod">
          <ac:chgData name="Umar Lone" userId="f595d8b7-38d8-4368-969a-4ad494059bb7" providerId="ADAL" clId="{2CADBBDE-89D1-4AFC-B5BF-160A7DFE9771}" dt="2020-08-19T10:42:33.658" v="34826" actId="20577"/>
          <ac:spMkLst>
            <pc:docMk/>
            <pc:sldMk cId="738742107" sldId="1385"/>
            <ac:spMk id="16" creationId="{E7EC7A38-4F70-4EDB-BED5-2E54E7A3B565}"/>
          </ac:spMkLst>
        </pc:spChg>
        <pc:spChg chg="add mod ord">
          <ac:chgData name="Umar Lone" userId="f595d8b7-38d8-4368-969a-4ad494059bb7" providerId="ADAL" clId="{2CADBBDE-89D1-4AFC-B5BF-160A7DFE9771}" dt="2020-08-19T10:44:10.690" v="34839" actId="13822"/>
          <ac:spMkLst>
            <pc:docMk/>
            <pc:sldMk cId="738742107" sldId="1385"/>
            <ac:spMk id="17" creationId="{A3845B0D-3286-4049-86E4-45099E8EAAED}"/>
          </ac:spMkLst>
        </pc:spChg>
      </pc:sldChg>
      <pc:sldChg chg="addSp delSp modSp new mod modClrScheme delAnim modAnim chgLayout">
        <pc:chgData name="Umar Lone" userId="f595d8b7-38d8-4368-969a-4ad494059bb7" providerId="ADAL" clId="{2CADBBDE-89D1-4AFC-B5BF-160A7DFE9771}" dt="2020-08-19T10:45:20.316" v="34858"/>
        <pc:sldMkLst>
          <pc:docMk/>
          <pc:sldMk cId="2184578664" sldId="1386"/>
        </pc:sldMkLst>
        <pc:spChg chg="del">
          <ac:chgData name="Umar Lone" userId="f595d8b7-38d8-4368-969a-4ad494059bb7" providerId="ADAL" clId="{2CADBBDE-89D1-4AFC-B5BF-160A7DFE9771}" dt="2020-08-19T10:37:59.539" v="34754" actId="700"/>
          <ac:spMkLst>
            <pc:docMk/>
            <pc:sldMk cId="2184578664" sldId="1386"/>
            <ac:spMk id="2" creationId="{922335E7-6617-40E2-AF96-B9A57134D2A4}"/>
          </ac:spMkLst>
        </pc:spChg>
        <pc:spChg chg="del">
          <ac:chgData name="Umar Lone" userId="f595d8b7-38d8-4368-969a-4ad494059bb7" providerId="ADAL" clId="{2CADBBDE-89D1-4AFC-B5BF-160A7DFE9771}" dt="2020-08-19T10:37:59.539" v="34754" actId="700"/>
          <ac:spMkLst>
            <pc:docMk/>
            <pc:sldMk cId="2184578664" sldId="1386"/>
            <ac:spMk id="3" creationId="{0784242F-4E36-47B5-848D-AB573385AF2B}"/>
          </ac:spMkLst>
        </pc:spChg>
        <pc:spChg chg="mod ord">
          <ac:chgData name="Umar Lone" userId="f595d8b7-38d8-4368-969a-4ad494059bb7" providerId="ADAL" clId="{2CADBBDE-89D1-4AFC-B5BF-160A7DFE9771}" dt="2020-08-19T10:37:59.539" v="34754" actId="700"/>
          <ac:spMkLst>
            <pc:docMk/>
            <pc:sldMk cId="2184578664" sldId="1386"/>
            <ac:spMk id="4" creationId="{DB8C3AD3-87CD-41DC-AC08-CF275460EBE0}"/>
          </ac:spMkLst>
        </pc:spChg>
        <pc:spChg chg="add mod">
          <ac:chgData name="Umar Lone" userId="f595d8b7-38d8-4368-969a-4ad494059bb7" providerId="ADAL" clId="{2CADBBDE-89D1-4AFC-B5BF-160A7DFE9771}" dt="2020-08-19T10:41:46.841" v="34809" actId="1076"/>
          <ac:spMkLst>
            <pc:docMk/>
            <pc:sldMk cId="2184578664" sldId="1386"/>
            <ac:spMk id="5" creationId="{9884B01A-7A77-4695-A2BC-EA232AD8E10D}"/>
          </ac:spMkLst>
        </pc:spChg>
        <pc:spChg chg="add mod">
          <ac:chgData name="Umar Lone" userId="f595d8b7-38d8-4368-969a-4ad494059bb7" providerId="ADAL" clId="{2CADBBDE-89D1-4AFC-B5BF-160A7DFE9771}" dt="2020-08-19T10:42:11.657" v="34813" actId="1076"/>
          <ac:spMkLst>
            <pc:docMk/>
            <pc:sldMk cId="2184578664" sldId="1386"/>
            <ac:spMk id="7" creationId="{9CC79190-B080-4B4C-945A-B034FC33BE27}"/>
          </ac:spMkLst>
        </pc:spChg>
        <pc:spChg chg="add mod">
          <ac:chgData name="Umar Lone" userId="f595d8b7-38d8-4368-969a-4ad494059bb7" providerId="ADAL" clId="{2CADBBDE-89D1-4AFC-B5BF-160A7DFE9771}" dt="2020-08-19T10:40:53.449" v="34776" actId="1076"/>
          <ac:spMkLst>
            <pc:docMk/>
            <pc:sldMk cId="2184578664" sldId="1386"/>
            <ac:spMk id="9" creationId="{51B9C2F2-462B-41FE-9325-0FD7D7040A2F}"/>
          </ac:spMkLst>
        </pc:spChg>
        <pc:spChg chg="add mod">
          <ac:chgData name="Umar Lone" userId="f595d8b7-38d8-4368-969a-4ad494059bb7" providerId="ADAL" clId="{2CADBBDE-89D1-4AFC-B5BF-160A7DFE9771}" dt="2020-08-19T10:41:56.233" v="34811" actId="1076"/>
          <ac:spMkLst>
            <pc:docMk/>
            <pc:sldMk cId="2184578664" sldId="1386"/>
            <ac:spMk id="10" creationId="{0461A9D7-20F7-4F76-8B1B-75346C99C982}"/>
          </ac:spMkLst>
        </pc:spChg>
        <pc:spChg chg="add del mod">
          <ac:chgData name="Umar Lone" userId="f595d8b7-38d8-4368-969a-4ad494059bb7" providerId="ADAL" clId="{2CADBBDE-89D1-4AFC-B5BF-160A7DFE9771}" dt="2020-08-19T10:45:10.706" v="34857" actId="478"/>
          <ac:spMkLst>
            <pc:docMk/>
            <pc:sldMk cId="2184578664" sldId="1386"/>
            <ac:spMk id="11" creationId="{11082A4A-385D-46CE-86C4-EBAFCE80A0DC}"/>
          </ac:spMkLst>
        </pc:spChg>
        <pc:spChg chg="add mod ord">
          <ac:chgData name="Umar Lone" userId="f595d8b7-38d8-4368-969a-4ad494059bb7" providerId="ADAL" clId="{2CADBBDE-89D1-4AFC-B5BF-160A7DFE9771}" dt="2020-08-19T10:45:06.203" v="34856" actId="14100"/>
          <ac:spMkLst>
            <pc:docMk/>
            <pc:sldMk cId="2184578664" sldId="1386"/>
            <ac:spMk id="12" creationId="{C35F1489-0D30-4A04-B4C5-41C6D1C71065}"/>
          </ac:spMkLst>
        </pc:spChg>
      </pc:sldChg>
      <pc:sldChg chg="addSp delSp modSp new mod modAnim">
        <pc:chgData name="Umar Lone" userId="f595d8b7-38d8-4368-969a-4ad494059bb7" providerId="ADAL" clId="{2CADBBDE-89D1-4AFC-B5BF-160A7DFE9771}" dt="2020-08-19T11:22:10.535" v="35027" actId="14861"/>
        <pc:sldMkLst>
          <pc:docMk/>
          <pc:sldMk cId="2494893729" sldId="1387"/>
        </pc:sldMkLst>
        <pc:spChg chg="add mod">
          <ac:chgData name="Umar Lone" userId="f595d8b7-38d8-4368-969a-4ad494059bb7" providerId="ADAL" clId="{2CADBBDE-89D1-4AFC-B5BF-160A7DFE9771}" dt="2020-08-19T10:59:11.809" v="34919" actId="1076"/>
          <ac:spMkLst>
            <pc:docMk/>
            <pc:sldMk cId="2494893729" sldId="1387"/>
            <ac:spMk id="4" creationId="{4B31E322-E27D-479B-A5CC-9A4A4D28AEE2}"/>
          </ac:spMkLst>
        </pc:spChg>
        <pc:spChg chg="add mod">
          <ac:chgData name="Umar Lone" userId="f595d8b7-38d8-4368-969a-4ad494059bb7" providerId="ADAL" clId="{2CADBBDE-89D1-4AFC-B5BF-160A7DFE9771}" dt="2020-08-19T11:00:34.771" v="34930" actId="1076"/>
          <ac:spMkLst>
            <pc:docMk/>
            <pc:sldMk cId="2494893729" sldId="1387"/>
            <ac:spMk id="6" creationId="{222067BC-7AF8-4125-9BB5-E3A0E129D044}"/>
          </ac:spMkLst>
        </pc:spChg>
        <pc:spChg chg="add mod">
          <ac:chgData name="Umar Lone" userId="f595d8b7-38d8-4368-969a-4ad494059bb7" providerId="ADAL" clId="{2CADBBDE-89D1-4AFC-B5BF-160A7DFE9771}" dt="2020-08-19T11:00:39.691" v="34931" actId="1076"/>
          <ac:spMkLst>
            <pc:docMk/>
            <pc:sldMk cId="2494893729" sldId="1387"/>
            <ac:spMk id="8" creationId="{CEAF57E4-97B8-4B90-BD1D-67D7F7AFDDF7}"/>
          </ac:spMkLst>
        </pc:spChg>
        <pc:spChg chg="add mod">
          <ac:chgData name="Umar Lone" userId="f595d8b7-38d8-4368-969a-4ad494059bb7" providerId="ADAL" clId="{2CADBBDE-89D1-4AFC-B5BF-160A7DFE9771}" dt="2020-08-19T11:01:31.035" v="34939" actId="1076"/>
          <ac:spMkLst>
            <pc:docMk/>
            <pc:sldMk cId="2494893729" sldId="1387"/>
            <ac:spMk id="10" creationId="{BD973DB1-CEF7-4EC5-A55B-94B1345402E0}"/>
          </ac:spMkLst>
        </pc:spChg>
        <pc:spChg chg="mod">
          <ac:chgData name="Umar Lone" userId="f595d8b7-38d8-4368-969a-4ad494059bb7" providerId="ADAL" clId="{2CADBBDE-89D1-4AFC-B5BF-160A7DFE9771}" dt="2020-08-19T10:59:35.967" v="34923" actId="1582"/>
          <ac:spMkLst>
            <pc:docMk/>
            <pc:sldMk cId="2494893729" sldId="1387"/>
            <ac:spMk id="13" creationId="{4F5D4D76-7E47-4D9F-8243-98C0D391D2BD}"/>
          </ac:spMkLst>
        </pc:spChg>
        <pc:spChg chg="add del mod">
          <ac:chgData name="Umar Lone" userId="f595d8b7-38d8-4368-969a-4ad494059bb7" providerId="ADAL" clId="{2CADBBDE-89D1-4AFC-B5BF-160A7DFE9771}" dt="2020-08-19T11:01:03.457" v="34934"/>
          <ac:spMkLst>
            <pc:docMk/>
            <pc:sldMk cId="2494893729" sldId="1387"/>
            <ac:spMk id="22" creationId="{D20DE373-5FBF-4AB9-BCC9-6D6F65661EB2}"/>
          </ac:spMkLst>
        </pc:spChg>
        <pc:spChg chg="add mod ord">
          <ac:chgData name="Umar Lone" userId="f595d8b7-38d8-4368-969a-4ad494059bb7" providerId="ADAL" clId="{2CADBBDE-89D1-4AFC-B5BF-160A7DFE9771}" dt="2020-08-19T11:01:26.195" v="34938" actId="14100"/>
          <ac:spMkLst>
            <pc:docMk/>
            <pc:sldMk cId="2494893729" sldId="1387"/>
            <ac:spMk id="23" creationId="{CAFBF5A9-84C0-4261-9BFF-5E22A4F53D44}"/>
          </ac:spMkLst>
        </pc:spChg>
        <pc:grpChg chg="add mod">
          <ac:chgData name="Umar Lone" userId="f595d8b7-38d8-4368-969a-4ad494059bb7" providerId="ADAL" clId="{2CADBBDE-89D1-4AFC-B5BF-160A7DFE9771}" dt="2020-08-19T11:22:10.535" v="35027" actId="14861"/>
          <ac:grpSpMkLst>
            <pc:docMk/>
            <pc:sldMk cId="2494893729" sldId="1387"/>
            <ac:grpSpMk id="11" creationId="{3E678ED8-5B15-4507-9894-04EB10CE90D8}"/>
          </ac:grpSpMkLst>
        </pc:grpChg>
        <pc:cxnChg chg="mod">
          <ac:chgData name="Umar Lone" userId="f595d8b7-38d8-4368-969a-4ad494059bb7" providerId="ADAL" clId="{2CADBBDE-89D1-4AFC-B5BF-160A7DFE9771}" dt="2020-08-19T10:59:35.967" v="34923" actId="1582"/>
          <ac:cxnSpMkLst>
            <pc:docMk/>
            <pc:sldMk cId="2494893729" sldId="1387"/>
            <ac:cxnSpMk id="12" creationId="{53EECCEE-64CC-4FC0-B817-1CD1A3C0269D}"/>
          </ac:cxnSpMkLst>
        </pc:cxnChg>
        <pc:cxnChg chg="add mod">
          <ac:chgData name="Umar Lone" userId="f595d8b7-38d8-4368-969a-4ad494059bb7" providerId="ADAL" clId="{2CADBBDE-89D1-4AFC-B5BF-160A7DFE9771}" dt="2020-08-19T11:22:10.535" v="35027" actId="14861"/>
          <ac:cxnSpMkLst>
            <pc:docMk/>
            <pc:sldMk cId="2494893729" sldId="1387"/>
            <ac:cxnSpMk id="14" creationId="{1894E477-7EA6-45A3-A03F-40C8CC92E5BB}"/>
          </ac:cxnSpMkLst>
        </pc:cxnChg>
        <pc:cxnChg chg="add mod">
          <ac:chgData name="Umar Lone" userId="f595d8b7-38d8-4368-969a-4ad494059bb7" providerId="ADAL" clId="{2CADBBDE-89D1-4AFC-B5BF-160A7DFE9771}" dt="2020-08-19T11:22:10.535" v="35027" actId="14861"/>
          <ac:cxnSpMkLst>
            <pc:docMk/>
            <pc:sldMk cId="2494893729" sldId="1387"/>
            <ac:cxnSpMk id="15" creationId="{DF97BB4F-3BEE-4028-AECC-3FB9DC360680}"/>
          </ac:cxnSpMkLst>
        </pc:cxnChg>
        <pc:cxnChg chg="add mod">
          <ac:chgData name="Umar Lone" userId="f595d8b7-38d8-4368-969a-4ad494059bb7" providerId="ADAL" clId="{2CADBBDE-89D1-4AFC-B5BF-160A7DFE9771}" dt="2020-08-19T11:22:10.535" v="35027" actId="14861"/>
          <ac:cxnSpMkLst>
            <pc:docMk/>
            <pc:sldMk cId="2494893729" sldId="1387"/>
            <ac:cxnSpMk id="16" creationId="{4191C697-DFCF-4CF5-B56F-D488C2875A71}"/>
          </ac:cxnSpMkLst>
        </pc:cxnChg>
      </pc:sldChg>
      <pc:sldChg chg="delSp add del mod">
        <pc:chgData name="Umar Lone" userId="f595d8b7-38d8-4368-969a-4ad494059bb7" providerId="ADAL" clId="{2CADBBDE-89D1-4AFC-B5BF-160A7DFE9771}" dt="2020-08-19T11:05:35.737" v="34971" actId="2696"/>
        <pc:sldMkLst>
          <pc:docMk/>
          <pc:sldMk cId="748243583" sldId="1388"/>
        </pc:sldMkLst>
        <pc:spChg chg="del">
          <ac:chgData name="Umar Lone" userId="f595d8b7-38d8-4368-969a-4ad494059bb7" providerId="ADAL" clId="{2CADBBDE-89D1-4AFC-B5BF-160A7DFE9771}" dt="2020-08-19T10:57:44.666" v="34902" actId="478"/>
          <ac:spMkLst>
            <pc:docMk/>
            <pc:sldMk cId="748243583" sldId="1388"/>
            <ac:spMk id="4" creationId="{4B31E322-E27D-479B-A5CC-9A4A4D28AEE2}"/>
          </ac:spMkLst>
        </pc:spChg>
        <pc:spChg chg="del">
          <ac:chgData name="Umar Lone" userId="f595d8b7-38d8-4368-969a-4ad494059bb7" providerId="ADAL" clId="{2CADBBDE-89D1-4AFC-B5BF-160A7DFE9771}" dt="2020-08-19T10:57:43.583" v="34901" actId="478"/>
          <ac:spMkLst>
            <pc:docMk/>
            <pc:sldMk cId="748243583" sldId="1388"/>
            <ac:spMk id="6" creationId="{222067BC-7AF8-4125-9BB5-E3A0E129D044}"/>
          </ac:spMkLst>
        </pc:spChg>
        <pc:spChg chg="del">
          <ac:chgData name="Umar Lone" userId="f595d8b7-38d8-4368-969a-4ad494059bb7" providerId="ADAL" clId="{2CADBBDE-89D1-4AFC-B5BF-160A7DFE9771}" dt="2020-08-19T10:57:42.482" v="34900" actId="478"/>
          <ac:spMkLst>
            <pc:docMk/>
            <pc:sldMk cId="748243583" sldId="1388"/>
            <ac:spMk id="8" creationId="{CEAF57E4-97B8-4B90-BD1D-67D7F7AFDDF7}"/>
          </ac:spMkLst>
        </pc:spChg>
      </pc:sldChg>
      <pc:sldChg chg="addSp delSp modSp add mod modAnim">
        <pc:chgData name="Umar Lone" userId="f595d8b7-38d8-4368-969a-4ad494059bb7" providerId="ADAL" clId="{2CADBBDE-89D1-4AFC-B5BF-160A7DFE9771}" dt="2020-08-19T12:05:32.740" v="35053" actId="20577"/>
        <pc:sldMkLst>
          <pc:docMk/>
          <pc:sldMk cId="4097202190" sldId="1389"/>
        </pc:sldMkLst>
        <pc:spChg chg="add mod">
          <ac:chgData name="Umar Lone" userId="f595d8b7-38d8-4368-969a-4ad494059bb7" providerId="ADAL" clId="{2CADBBDE-89D1-4AFC-B5BF-160A7DFE9771}" dt="2020-08-19T12:05:32.740" v="35053" actId="20577"/>
          <ac:spMkLst>
            <pc:docMk/>
            <pc:sldMk cId="4097202190" sldId="1389"/>
            <ac:spMk id="7" creationId="{A5A8E734-C4DE-4AB7-85D0-312A8BBF267A}"/>
          </ac:spMkLst>
        </pc:spChg>
        <pc:spChg chg="del">
          <ac:chgData name="Umar Lone" userId="f595d8b7-38d8-4368-969a-4ad494059bb7" providerId="ADAL" clId="{2CADBBDE-89D1-4AFC-B5BF-160A7DFE9771}" dt="2020-08-19T11:02:19.108" v="34947" actId="478"/>
          <ac:spMkLst>
            <pc:docMk/>
            <pc:sldMk cId="4097202190" sldId="1389"/>
            <ac:spMk id="8" creationId="{83F9FAD9-955E-44E0-98A5-9D050F757E4D}"/>
          </ac:spMkLst>
        </pc:spChg>
        <pc:spChg chg="mod">
          <ac:chgData name="Umar Lone" userId="f595d8b7-38d8-4368-969a-4ad494059bb7" providerId="ADAL" clId="{2CADBBDE-89D1-4AFC-B5BF-160A7DFE9771}" dt="2020-08-19T11:04:56.003" v="34965" actId="1076"/>
          <ac:spMkLst>
            <pc:docMk/>
            <pc:sldMk cId="4097202190" sldId="1389"/>
            <ac:spMk id="10" creationId="{E91C5728-A522-48CF-97DE-E2C9F0C6BBE3}"/>
          </ac:spMkLst>
        </pc:spChg>
        <pc:spChg chg="mod">
          <ac:chgData name="Umar Lone" userId="f595d8b7-38d8-4368-969a-4ad494059bb7" providerId="ADAL" clId="{2CADBBDE-89D1-4AFC-B5BF-160A7DFE9771}" dt="2020-08-19T11:05:21.529" v="34970" actId="1076"/>
          <ac:spMkLst>
            <pc:docMk/>
            <pc:sldMk cId="4097202190" sldId="1389"/>
            <ac:spMk id="12" creationId="{569AD802-F44E-43F0-B2FE-5E379AFF9C9F}"/>
          </ac:spMkLst>
        </pc:spChg>
      </pc:sldChg>
      <pc:sldChg chg="addSp delSp modSp new mod modClrScheme delAnim modAnim chgLayout">
        <pc:chgData name="Umar Lone" userId="f595d8b7-38d8-4368-969a-4ad494059bb7" providerId="ADAL" clId="{2CADBBDE-89D1-4AFC-B5BF-160A7DFE9771}" dt="2020-08-19T11:22:22.075" v="35028" actId="1076"/>
        <pc:sldMkLst>
          <pc:docMk/>
          <pc:sldMk cId="3991628479" sldId="1390"/>
        </pc:sldMkLst>
        <pc:spChg chg="del">
          <ac:chgData name="Umar Lone" userId="f595d8b7-38d8-4368-969a-4ad494059bb7" providerId="ADAL" clId="{2CADBBDE-89D1-4AFC-B5BF-160A7DFE9771}" dt="2020-08-19T11:05:49.484" v="34975" actId="700"/>
          <ac:spMkLst>
            <pc:docMk/>
            <pc:sldMk cId="3991628479" sldId="1390"/>
            <ac:spMk id="2" creationId="{E04504FE-88DD-487E-A575-E5A636988CF1}"/>
          </ac:spMkLst>
        </pc:spChg>
        <pc:spChg chg="del">
          <ac:chgData name="Umar Lone" userId="f595d8b7-38d8-4368-969a-4ad494059bb7" providerId="ADAL" clId="{2CADBBDE-89D1-4AFC-B5BF-160A7DFE9771}" dt="2020-08-19T11:05:49.484" v="34975" actId="700"/>
          <ac:spMkLst>
            <pc:docMk/>
            <pc:sldMk cId="3991628479" sldId="1390"/>
            <ac:spMk id="3" creationId="{FA38F8F6-160B-438D-867C-0DFBEA5A37CF}"/>
          </ac:spMkLst>
        </pc:spChg>
        <pc:spChg chg="mod ord">
          <ac:chgData name="Umar Lone" userId="f595d8b7-38d8-4368-969a-4ad494059bb7" providerId="ADAL" clId="{2CADBBDE-89D1-4AFC-B5BF-160A7DFE9771}" dt="2020-08-19T11:05:49.484" v="34975" actId="700"/>
          <ac:spMkLst>
            <pc:docMk/>
            <pc:sldMk cId="3991628479" sldId="1390"/>
            <ac:spMk id="4" creationId="{DEF366D9-A264-4526-B39F-6F2CB40C1DAF}"/>
          </ac:spMkLst>
        </pc:spChg>
        <pc:spChg chg="add mod">
          <ac:chgData name="Umar Lone" userId="f595d8b7-38d8-4368-969a-4ad494059bb7" providerId="ADAL" clId="{2CADBBDE-89D1-4AFC-B5BF-160A7DFE9771}" dt="2020-08-19T11:08:56.316" v="35007" actId="1076"/>
          <ac:spMkLst>
            <pc:docMk/>
            <pc:sldMk cId="3991628479" sldId="1390"/>
            <ac:spMk id="6" creationId="{27BC5CE5-2101-429C-AD3A-4D9365F9E5DC}"/>
          </ac:spMkLst>
        </pc:spChg>
        <pc:spChg chg="add del mod">
          <ac:chgData name="Umar Lone" userId="f595d8b7-38d8-4368-969a-4ad494059bb7" providerId="ADAL" clId="{2CADBBDE-89D1-4AFC-B5BF-160A7DFE9771}" dt="2020-08-19T11:08:35.012" v="35000" actId="478"/>
          <ac:spMkLst>
            <pc:docMk/>
            <pc:sldMk cId="3991628479" sldId="1390"/>
            <ac:spMk id="8" creationId="{7FC3D360-FD9F-420A-86E5-B4AAD8DC8AA1}"/>
          </ac:spMkLst>
        </pc:spChg>
        <pc:spChg chg="add mod">
          <ac:chgData name="Umar Lone" userId="f595d8b7-38d8-4368-969a-4ad494059bb7" providerId="ADAL" clId="{2CADBBDE-89D1-4AFC-B5BF-160A7DFE9771}" dt="2020-08-19T11:22:22.075" v="35028" actId="1076"/>
          <ac:spMkLst>
            <pc:docMk/>
            <pc:sldMk cId="3991628479" sldId="1390"/>
            <ac:spMk id="9" creationId="{E66BC6D9-9CF8-4DD6-BC59-68F5BAD9E7F1}"/>
          </ac:spMkLst>
        </pc:spChg>
        <pc:spChg chg="add mod ord">
          <ac:chgData name="Umar Lone" userId="f595d8b7-38d8-4368-969a-4ad494059bb7" providerId="ADAL" clId="{2CADBBDE-89D1-4AFC-B5BF-160A7DFE9771}" dt="2020-08-19T11:09:00.651" v="35008" actId="1076"/>
          <ac:spMkLst>
            <pc:docMk/>
            <pc:sldMk cId="3991628479" sldId="1390"/>
            <ac:spMk id="10" creationId="{907E9DE1-F6D7-4AA5-90AD-846E01B5F037}"/>
          </ac:spMkLst>
        </pc:spChg>
        <pc:spChg chg="add mod">
          <ac:chgData name="Umar Lone" userId="f595d8b7-38d8-4368-969a-4ad494059bb7" providerId="ADAL" clId="{2CADBBDE-89D1-4AFC-B5BF-160A7DFE9771}" dt="2020-08-19T11:09:00.651" v="35008" actId="1076"/>
          <ac:spMkLst>
            <pc:docMk/>
            <pc:sldMk cId="3991628479" sldId="1390"/>
            <ac:spMk id="12" creationId="{94F97D75-636F-4486-B138-A922C6666521}"/>
          </ac:spMkLst>
        </pc:spChg>
      </pc:sldChg>
      <pc:sldChg chg="addSp delSp modSp new mod modClrScheme modAnim chgLayout">
        <pc:chgData name="Umar Lone" userId="f595d8b7-38d8-4368-969a-4ad494059bb7" providerId="ADAL" clId="{2CADBBDE-89D1-4AFC-B5BF-160A7DFE9771}" dt="2020-08-19T11:22:31.933" v="35031"/>
        <pc:sldMkLst>
          <pc:docMk/>
          <pc:sldMk cId="1505394463" sldId="1391"/>
        </pc:sldMkLst>
        <pc:spChg chg="del">
          <ac:chgData name="Umar Lone" userId="f595d8b7-38d8-4368-969a-4ad494059bb7" providerId="ADAL" clId="{2CADBBDE-89D1-4AFC-B5BF-160A7DFE9771}" dt="2020-08-19T11:20:32.613" v="35013" actId="700"/>
          <ac:spMkLst>
            <pc:docMk/>
            <pc:sldMk cId="1505394463" sldId="1391"/>
            <ac:spMk id="2" creationId="{DF611732-F165-4E13-A620-0EA5B2E4993D}"/>
          </ac:spMkLst>
        </pc:spChg>
        <pc:spChg chg="del">
          <ac:chgData name="Umar Lone" userId="f595d8b7-38d8-4368-969a-4ad494059bb7" providerId="ADAL" clId="{2CADBBDE-89D1-4AFC-B5BF-160A7DFE9771}" dt="2020-08-19T11:20:32.613" v="35013" actId="700"/>
          <ac:spMkLst>
            <pc:docMk/>
            <pc:sldMk cId="1505394463" sldId="1391"/>
            <ac:spMk id="3" creationId="{FAB2A6FA-EDEF-43BC-BCD8-48A6B3B40F8A}"/>
          </ac:spMkLst>
        </pc:spChg>
        <pc:spChg chg="mod ord">
          <ac:chgData name="Umar Lone" userId="f595d8b7-38d8-4368-969a-4ad494059bb7" providerId="ADAL" clId="{2CADBBDE-89D1-4AFC-B5BF-160A7DFE9771}" dt="2020-08-19T11:20:32.613" v="35013" actId="700"/>
          <ac:spMkLst>
            <pc:docMk/>
            <pc:sldMk cId="1505394463" sldId="1391"/>
            <ac:spMk id="4" creationId="{DC4D6C98-0516-4ABD-AF94-345AD02F9192}"/>
          </ac:spMkLst>
        </pc:spChg>
        <pc:spChg chg="add mod">
          <ac:chgData name="Umar Lone" userId="f595d8b7-38d8-4368-969a-4ad494059bb7" providerId="ADAL" clId="{2CADBBDE-89D1-4AFC-B5BF-160A7DFE9771}" dt="2020-08-19T11:21:30.131" v="35025" actId="1076"/>
          <ac:spMkLst>
            <pc:docMk/>
            <pc:sldMk cId="1505394463" sldId="1391"/>
            <ac:spMk id="6" creationId="{A90416DD-2C77-4096-A229-B69AF75E84A9}"/>
          </ac:spMkLst>
        </pc:spChg>
        <pc:spChg chg="add mod">
          <ac:chgData name="Umar Lone" userId="f595d8b7-38d8-4368-969a-4ad494059bb7" providerId="ADAL" clId="{2CADBBDE-89D1-4AFC-B5BF-160A7DFE9771}" dt="2020-08-19T11:21:33.652" v="35026" actId="1076"/>
          <ac:spMkLst>
            <pc:docMk/>
            <pc:sldMk cId="1505394463" sldId="1391"/>
            <ac:spMk id="8" creationId="{EAFB76F6-C3CF-4FC8-9CBD-8FBD056ED80A}"/>
          </ac:spMkLst>
        </pc:spChg>
        <pc:spChg chg="add mod">
          <ac:chgData name="Umar Lone" userId="f595d8b7-38d8-4368-969a-4ad494059bb7" providerId="ADAL" clId="{2CADBBDE-89D1-4AFC-B5BF-160A7DFE9771}" dt="2020-08-19T11:22:28.298" v="35030" actId="1076"/>
          <ac:spMkLst>
            <pc:docMk/>
            <pc:sldMk cId="1505394463" sldId="1391"/>
            <ac:spMk id="10" creationId="{E89C4A53-77F4-4AA5-9CB0-BCB5E175C760}"/>
          </ac:spMkLst>
        </pc:spChg>
      </pc:sldChg>
      <pc:sldChg chg="addSp delSp modSp add mod delAnim modAnim">
        <pc:chgData name="Umar Lone" userId="f595d8b7-38d8-4368-969a-4ad494059bb7" providerId="ADAL" clId="{2CADBBDE-89D1-4AFC-B5BF-160A7DFE9771}" dt="2020-08-19T11:24:06.626" v="35048" actId="14100"/>
        <pc:sldMkLst>
          <pc:docMk/>
          <pc:sldMk cId="2021581541" sldId="1392"/>
        </pc:sldMkLst>
        <pc:spChg chg="del">
          <ac:chgData name="Umar Lone" userId="f595d8b7-38d8-4368-969a-4ad494059bb7" providerId="ADAL" clId="{2CADBBDE-89D1-4AFC-B5BF-160A7DFE9771}" dt="2020-08-19T11:23:29.183" v="35035" actId="478"/>
          <ac:spMkLst>
            <pc:docMk/>
            <pc:sldMk cId="2021581541" sldId="1392"/>
            <ac:spMk id="6" creationId="{A90416DD-2C77-4096-A229-B69AF75E84A9}"/>
          </ac:spMkLst>
        </pc:spChg>
        <pc:spChg chg="add mod">
          <ac:chgData name="Umar Lone" userId="f595d8b7-38d8-4368-969a-4ad494059bb7" providerId="ADAL" clId="{2CADBBDE-89D1-4AFC-B5BF-160A7DFE9771}" dt="2020-08-19T11:23:41.844" v="35040" actId="1076"/>
          <ac:spMkLst>
            <pc:docMk/>
            <pc:sldMk cId="2021581541" sldId="1392"/>
            <ac:spMk id="7" creationId="{BE0FE47C-310B-4B35-A2D8-779C4EA7BD1D}"/>
          </ac:spMkLst>
        </pc:spChg>
        <pc:spChg chg="del">
          <ac:chgData name="Umar Lone" userId="f595d8b7-38d8-4368-969a-4ad494059bb7" providerId="ADAL" clId="{2CADBBDE-89D1-4AFC-B5BF-160A7DFE9771}" dt="2020-08-19T11:23:28.253" v="35034" actId="478"/>
          <ac:spMkLst>
            <pc:docMk/>
            <pc:sldMk cId="2021581541" sldId="1392"/>
            <ac:spMk id="8" creationId="{EAFB76F6-C3CF-4FC8-9CBD-8FBD056ED80A}"/>
          </ac:spMkLst>
        </pc:spChg>
        <pc:spChg chg="add mod ord">
          <ac:chgData name="Umar Lone" userId="f595d8b7-38d8-4368-969a-4ad494059bb7" providerId="ADAL" clId="{2CADBBDE-89D1-4AFC-B5BF-160A7DFE9771}" dt="2020-08-19T11:24:06.626" v="35048" actId="14100"/>
          <ac:spMkLst>
            <pc:docMk/>
            <pc:sldMk cId="2021581541" sldId="1392"/>
            <ac:spMk id="9" creationId="{79275B67-CC20-453D-BD5E-24713C0E07C9}"/>
          </ac:spMkLst>
        </pc:spChg>
        <pc:spChg chg="del">
          <ac:chgData name="Umar Lone" userId="f595d8b7-38d8-4368-969a-4ad494059bb7" providerId="ADAL" clId="{2CADBBDE-89D1-4AFC-B5BF-160A7DFE9771}" dt="2020-08-19T11:23:47.681" v="35041" actId="478"/>
          <ac:spMkLst>
            <pc:docMk/>
            <pc:sldMk cId="2021581541" sldId="1392"/>
            <ac:spMk id="10" creationId="{E89C4A53-77F4-4AA5-9CB0-BCB5E175C760}"/>
          </ac:spMkLst>
        </pc:spChg>
      </pc:sldChg>
      <pc:sldChg chg="addSp delSp modSp new mod modClrScheme chgLayout">
        <pc:chgData name="Umar Lone" userId="f595d8b7-38d8-4368-969a-4ad494059bb7" providerId="ADAL" clId="{2CADBBDE-89D1-4AFC-B5BF-160A7DFE9771}" dt="2020-08-19T13:36:21.855" v="35938" actId="113"/>
        <pc:sldMkLst>
          <pc:docMk/>
          <pc:sldMk cId="455993148" sldId="1393"/>
        </pc:sldMkLst>
        <pc:spChg chg="del">
          <ac:chgData name="Umar Lone" userId="f595d8b7-38d8-4368-969a-4ad494059bb7" providerId="ADAL" clId="{2CADBBDE-89D1-4AFC-B5BF-160A7DFE9771}" dt="2020-08-19T13:35:33.370" v="35930" actId="700"/>
          <ac:spMkLst>
            <pc:docMk/>
            <pc:sldMk cId="455993148" sldId="1393"/>
            <ac:spMk id="2" creationId="{49DBCF8C-32FC-4CF1-A527-82FD79D4A0E0}"/>
          </ac:spMkLst>
        </pc:spChg>
        <pc:spChg chg="del">
          <ac:chgData name="Umar Lone" userId="f595d8b7-38d8-4368-969a-4ad494059bb7" providerId="ADAL" clId="{2CADBBDE-89D1-4AFC-B5BF-160A7DFE9771}" dt="2020-08-19T13:32:59.274" v="35588" actId="3680"/>
          <ac:spMkLst>
            <pc:docMk/>
            <pc:sldMk cId="455993148" sldId="1393"/>
            <ac:spMk id="3" creationId="{A4D2DA2B-BF08-49FE-9918-FF6BA0AE3095}"/>
          </ac:spMkLst>
        </pc:spChg>
        <pc:spChg chg="mod ord">
          <ac:chgData name="Umar Lone" userId="f595d8b7-38d8-4368-969a-4ad494059bb7" providerId="ADAL" clId="{2CADBBDE-89D1-4AFC-B5BF-160A7DFE9771}" dt="2020-08-19T13:35:33.370" v="35930" actId="700"/>
          <ac:spMkLst>
            <pc:docMk/>
            <pc:sldMk cId="455993148" sldId="1393"/>
            <ac:spMk id="4" creationId="{73F1096D-ADAD-4830-A613-E9A19459AFB4}"/>
          </ac:spMkLst>
        </pc:spChg>
        <pc:graphicFrameChg chg="add mod ord modGraphic">
          <ac:chgData name="Umar Lone" userId="f595d8b7-38d8-4368-969a-4ad494059bb7" providerId="ADAL" clId="{2CADBBDE-89D1-4AFC-B5BF-160A7DFE9771}" dt="2020-08-19T13:36:21.855" v="35938" actId="113"/>
          <ac:graphicFrameMkLst>
            <pc:docMk/>
            <pc:sldMk cId="455993148" sldId="1393"/>
            <ac:graphicFrameMk id="5" creationId="{E63E259B-C6B6-4D54-9EE4-5691497B01A5}"/>
          </ac:graphicFrameMkLst>
        </pc:graphicFrameChg>
      </pc:sldChg>
      <pc:sldChg chg="addSp delSp modSp new mod modClrScheme modAnim chgLayout">
        <pc:chgData name="Umar Lone" userId="f595d8b7-38d8-4368-969a-4ad494059bb7" providerId="ADAL" clId="{2CADBBDE-89D1-4AFC-B5BF-160A7DFE9771}" dt="2020-09-08T06:30:14.516" v="36039"/>
        <pc:sldMkLst>
          <pc:docMk/>
          <pc:sldMk cId="3760704501" sldId="1394"/>
        </pc:sldMkLst>
        <pc:spChg chg="del">
          <ac:chgData name="Umar Lone" userId="f595d8b7-38d8-4368-969a-4ad494059bb7" providerId="ADAL" clId="{2CADBBDE-89D1-4AFC-B5BF-160A7DFE9771}" dt="2020-09-08T06:11:15.448" v="36030" actId="700"/>
          <ac:spMkLst>
            <pc:docMk/>
            <pc:sldMk cId="3760704501" sldId="1394"/>
            <ac:spMk id="2" creationId="{E44AAEC5-B949-4D8D-A995-1C8EFD14DBBA}"/>
          </ac:spMkLst>
        </pc:spChg>
        <pc:spChg chg="mod ord">
          <ac:chgData name="Umar Lone" userId="f595d8b7-38d8-4368-969a-4ad494059bb7" providerId="ADAL" clId="{2CADBBDE-89D1-4AFC-B5BF-160A7DFE9771}" dt="2020-09-08T06:11:15.448" v="36030" actId="700"/>
          <ac:spMkLst>
            <pc:docMk/>
            <pc:sldMk cId="3760704501" sldId="1394"/>
            <ac:spMk id="3" creationId="{8A50BAFC-0DF9-4E5E-A41D-A75625961A42}"/>
          </ac:spMkLst>
        </pc:spChg>
        <pc:graphicFrameChg chg="add mod modGraphic">
          <ac:chgData name="Umar Lone" userId="f595d8b7-38d8-4368-969a-4ad494059bb7" providerId="ADAL" clId="{2CADBBDE-89D1-4AFC-B5BF-160A7DFE9771}" dt="2020-09-08T06:09:09.515" v="36025" actId="1076"/>
          <ac:graphicFrameMkLst>
            <pc:docMk/>
            <pc:sldMk cId="3760704501" sldId="1394"/>
            <ac:graphicFrameMk id="8" creationId="{1E08F9C9-1CA5-4C1A-B238-0D415D9CA2D5}"/>
          </ac:graphicFrameMkLst>
        </pc:graphicFrameChg>
        <pc:picChg chg="add del mod">
          <ac:chgData name="Umar Lone" userId="f595d8b7-38d8-4368-969a-4ad494059bb7" providerId="ADAL" clId="{2CADBBDE-89D1-4AFC-B5BF-160A7DFE9771}" dt="2020-09-08T06:07:22.374" v="36014" actId="478"/>
          <ac:picMkLst>
            <pc:docMk/>
            <pc:sldMk cId="3760704501" sldId="1394"/>
            <ac:picMk id="5" creationId="{8146BA5D-413B-44C0-8CE9-1389F348969E}"/>
          </ac:picMkLst>
        </pc:picChg>
        <pc:picChg chg="add del mod">
          <ac:chgData name="Umar Lone" userId="f595d8b7-38d8-4368-969a-4ad494059bb7" providerId="ADAL" clId="{2CADBBDE-89D1-4AFC-B5BF-160A7DFE9771}" dt="2020-09-08T06:07:22.374" v="36014" actId="478"/>
          <ac:picMkLst>
            <pc:docMk/>
            <pc:sldMk cId="3760704501" sldId="1394"/>
            <ac:picMk id="7" creationId="{42CD4CD8-B74B-4F01-BCF4-600579F2C328}"/>
          </ac:picMkLst>
        </pc:picChg>
      </pc:sldChg>
      <pc:sldChg chg="addSp delSp modSp add mod setBg modClrScheme modAnim chgLayout">
        <pc:chgData name="Umar Lone" userId="f595d8b7-38d8-4368-969a-4ad494059bb7" providerId="ADAL" clId="{2CADBBDE-89D1-4AFC-B5BF-160A7DFE9771}" dt="2020-09-08T06:22:52.016" v="36038" actId="478"/>
        <pc:sldMkLst>
          <pc:docMk/>
          <pc:sldMk cId="3081596332" sldId="1395"/>
        </pc:sldMkLst>
        <pc:spChg chg="del">
          <ac:chgData name="Umar Lone" userId="f595d8b7-38d8-4368-969a-4ad494059bb7" providerId="ADAL" clId="{2CADBBDE-89D1-4AFC-B5BF-160A7DFE9771}" dt="2020-09-08T06:11:15.448" v="36030" actId="700"/>
          <ac:spMkLst>
            <pc:docMk/>
            <pc:sldMk cId="3081596332" sldId="1395"/>
            <ac:spMk id="2" creationId="{E44AAEC5-B949-4D8D-A995-1C8EFD14DBBA}"/>
          </ac:spMkLst>
        </pc:spChg>
        <pc:spChg chg="mod ord">
          <ac:chgData name="Umar Lone" userId="f595d8b7-38d8-4368-969a-4ad494059bb7" providerId="ADAL" clId="{2CADBBDE-89D1-4AFC-B5BF-160A7DFE9771}" dt="2020-09-08T06:11:15.448" v="36030" actId="700"/>
          <ac:spMkLst>
            <pc:docMk/>
            <pc:sldMk cId="3081596332" sldId="1395"/>
            <ac:spMk id="3" creationId="{8A50BAFC-0DF9-4E5E-A41D-A75625961A42}"/>
          </ac:spMkLst>
        </pc:spChg>
        <pc:picChg chg="add del mod">
          <ac:chgData name="Umar Lone" userId="f595d8b7-38d8-4368-969a-4ad494059bb7" providerId="ADAL" clId="{2CADBBDE-89D1-4AFC-B5BF-160A7DFE9771}" dt="2020-09-08T06:22:52.016" v="36038" actId="478"/>
          <ac:picMkLst>
            <pc:docMk/>
            <pc:sldMk cId="3081596332" sldId="1395"/>
            <ac:picMk id="5" creationId="{A631DBDE-9D0F-4B45-9443-4E4C3DDFB9A5}"/>
          </ac:picMkLst>
        </pc:picChg>
      </pc:sldChg>
      <pc:sldMasterChg chg="modSp mod">
        <pc:chgData name="Umar Lone" userId="f595d8b7-38d8-4368-969a-4ad494059bb7" providerId="ADAL" clId="{2CADBBDE-89D1-4AFC-B5BF-160A7DFE9771}" dt="2020-08-02T12:38:07.804" v="13693" actId="403"/>
        <pc:sldMasterMkLst>
          <pc:docMk/>
          <pc:sldMasterMk cId="634230747" sldId="2147483660"/>
        </pc:sldMasterMkLst>
        <pc:spChg chg="mod">
          <ac:chgData name="Umar Lone" userId="f595d8b7-38d8-4368-969a-4ad494059bb7" providerId="ADAL" clId="{2CADBBDE-89D1-4AFC-B5BF-160A7DFE9771}" dt="2020-08-02T12:38:07.804" v="13693" actId="403"/>
          <ac:spMkLst>
            <pc:docMk/>
            <pc:sldMasterMk cId="634230747" sldId="2147483660"/>
            <ac:spMk id="7" creationId="{1E6710B1-E3CE-4A1C-AA34-3112EE95C32A}"/>
          </ac:spMkLst>
        </pc:spChg>
      </pc:sldMasterChg>
    </pc:docChg>
  </pc:docChgLst>
  <pc:docChgLst>
    <pc:chgData name="Umar Lone" userId="f595d8b7-38d8-4368-969a-4ad494059bb7" providerId="ADAL" clId="{660566BA-E203-4A4D-853D-95B7444BDF4F}"/>
    <pc:docChg chg="undo custSel addSld modSld">
      <pc:chgData name="Umar Lone" userId="f595d8b7-38d8-4368-969a-4ad494059bb7" providerId="ADAL" clId="{660566BA-E203-4A4D-853D-95B7444BDF4F}" dt="2020-05-28T06:45:36.613" v="59" actId="14100"/>
      <pc:docMkLst>
        <pc:docMk/>
      </pc:docMkLst>
      <pc:sldChg chg="modSp mod">
        <pc:chgData name="Umar Lone" userId="f595d8b7-38d8-4368-969a-4ad494059bb7" providerId="ADAL" clId="{660566BA-E203-4A4D-853D-95B7444BDF4F}" dt="2020-05-28T06:42:34.727" v="24" actId="1076"/>
        <pc:sldMkLst>
          <pc:docMk/>
          <pc:sldMk cId="0" sldId="550"/>
        </pc:sldMkLst>
        <pc:spChg chg="mod ord">
          <ac:chgData name="Umar Lone" userId="f595d8b7-38d8-4368-969a-4ad494059bb7" providerId="ADAL" clId="{660566BA-E203-4A4D-853D-95B7444BDF4F}" dt="2020-05-28T06:42:34.727" v="24" actId="1076"/>
          <ac:spMkLst>
            <pc:docMk/>
            <pc:sldMk cId="0" sldId="550"/>
            <ac:spMk id="81" creationId="{97046E55-C80D-4594-B2AC-AAB52D6355D8}"/>
          </ac:spMkLst>
        </pc:spChg>
        <pc:grpChg chg="mod">
          <ac:chgData name="Umar Lone" userId="f595d8b7-38d8-4368-969a-4ad494059bb7" providerId="ADAL" clId="{660566BA-E203-4A4D-853D-95B7444BDF4F}" dt="2020-05-28T06:42:19.159" v="18" actId="1076"/>
          <ac:grpSpMkLst>
            <pc:docMk/>
            <pc:sldMk cId="0" sldId="550"/>
            <ac:grpSpMk id="61" creationId="{00000000-0000-0000-0000-000000000000}"/>
          </ac:grpSpMkLst>
        </pc:grpChg>
        <pc:grpChg chg="mod">
          <ac:chgData name="Umar Lone" userId="f595d8b7-38d8-4368-969a-4ad494059bb7" providerId="ADAL" clId="{660566BA-E203-4A4D-853D-95B7444BDF4F}" dt="2020-05-28T06:42:08.237" v="14" actId="1076"/>
          <ac:grpSpMkLst>
            <pc:docMk/>
            <pc:sldMk cId="0" sldId="550"/>
            <ac:grpSpMk id="83" creationId="{8E2C165E-BB6A-4877-A59F-1894B5C67C83}"/>
          </ac:grpSpMkLst>
        </pc:grpChg>
        <pc:grpChg chg="mod ord">
          <ac:chgData name="Umar Lone" userId="f595d8b7-38d8-4368-969a-4ad494059bb7" providerId="ADAL" clId="{660566BA-E203-4A4D-853D-95B7444BDF4F}" dt="2020-05-28T06:42:26.273" v="21" actId="1076"/>
          <ac:grpSpMkLst>
            <pc:docMk/>
            <pc:sldMk cId="0" sldId="550"/>
            <ac:grpSpMk id="102" creationId="{BCECA398-6DE9-408C-9ECC-AEE4BB667AC8}"/>
          </ac:grpSpMkLst>
        </pc:grpChg>
        <pc:cxnChg chg="mod ord">
          <ac:chgData name="Umar Lone" userId="f595d8b7-38d8-4368-969a-4ad494059bb7" providerId="ADAL" clId="{660566BA-E203-4A4D-853D-95B7444BDF4F}" dt="2020-05-28T06:42:34.727" v="24" actId="1076"/>
          <ac:cxnSpMkLst>
            <pc:docMk/>
            <pc:sldMk cId="0" sldId="550"/>
            <ac:cxnSpMk id="82" creationId="{0E6421E4-5033-4A6E-B65D-0E1CD3955039}"/>
          </ac:cxnSpMkLst>
        </pc:cxnChg>
      </pc:sldChg>
      <pc:sldChg chg="modSp add mod">
        <pc:chgData name="Umar Lone" userId="f595d8b7-38d8-4368-969a-4ad494059bb7" providerId="ADAL" clId="{660566BA-E203-4A4D-853D-95B7444BDF4F}" dt="2020-05-28T06:40:18.675" v="1" actId="27636"/>
        <pc:sldMkLst>
          <pc:docMk/>
          <pc:sldMk cId="983495271" sldId="1056"/>
        </pc:sldMkLst>
        <pc:spChg chg="mod">
          <ac:chgData name="Umar Lone" userId="f595d8b7-38d8-4368-969a-4ad494059bb7" providerId="ADAL" clId="{660566BA-E203-4A4D-853D-95B7444BDF4F}" dt="2020-05-28T06:40:18.675" v="1" actId="27636"/>
          <ac:spMkLst>
            <pc:docMk/>
            <pc:sldMk cId="983495271" sldId="1056"/>
            <ac:spMk id="3" creationId="{00000000-0000-0000-0000-000000000000}"/>
          </ac:spMkLst>
        </pc:spChg>
      </pc:sldChg>
      <pc:sldChg chg="add">
        <pc:chgData name="Umar Lone" userId="f595d8b7-38d8-4368-969a-4ad494059bb7" providerId="ADAL" clId="{660566BA-E203-4A4D-853D-95B7444BDF4F}" dt="2020-05-28T06:40:18.594" v="0"/>
        <pc:sldMkLst>
          <pc:docMk/>
          <pc:sldMk cId="3117840999" sldId="1057"/>
        </pc:sldMkLst>
      </pc:sldChg>
      <pc:sldChg chg="addSp delSp modSp add mod">
        <pc:chgData name="Umar Lone" userId="f595d8b7-38d8-4368-969a-4ad494059bb7" providerId="ADAL" clId="{660566BA-E203-4A4D-853D-95B7444BDF4F}" dt="2020-05-28T06:45:36.613" v="59" actId="14100"/>
        <pc:sldMkLst>
          <pc:docMk/>
          <pc:sldMk cId="1388856072" sldId="1058"/>
        </pc:sldMkLst>
        <pc:spChg chg="add del mod">
          <ac:chgData name="Umar Lone" userId="f595d8b7-38d8-4368-969a-4ad494059bb7" providerId="ADAL" clId="{660566BA-E203-4A4D-853D-95B7444BDF4F}" dt="2020-05-28T06:45:21.115" v="56" actId="478"/>
          <ac:spMkLst>
            <pc:docMk/>
            <pc:sldMk cId="1388856072" sldId="1058"/>
            <ac:spMk id="2" creationId="{9E52CED9-10AF-462A-B75F-C07264ED943D}"/>
          </ac:spMkLst>
        </pc:spChg>
        <pc:spChg chg="del">
          <ac:chgData name="Umar Lone" userId="f595d8b7-38d8-4368-969a-4ad494059bb7" providerId="ADAL" clId="{660566BA-E203-4A4D-853D-95B7444BDF4F}" dt="2020-05-28T06:40:49.574" v="5" actId="478"/>
          <ac:spMkLst>
            <pc:docMk/>
            <pc:sldMk cId="1388856072" sldId="1058"/>
            <ac:spMk id="5" creationId="{00000000-0000-0000-0000-000000000000}"/>
          </ac:spMkLst>
        </pc:spChg>
        <pc:spChg chg="mod">
          <ac:chgData name="Umar Lone" userId="f595d8b7-38d8-4368-969a-4ad494059bb7" providerId="ADAL" clId="{660566BA-E203-4A4D-853D-95B7444BDF4F}" dt="2020-05-28T06:41:30.442" v="10" actId="208"/>
          <ac:spMkLst>
            <pc:docMk/>
            <pc:sldMk cId="1388856072" sldId="1058"/>
            <ac:spMk id="9" creationId="{00000000-0000-0000-0000-000000000000}"/>
          </ac:spMkLst>
        </pc:spChg>
        <pc:spChg chg="mod">
          <ac:chgData name="Umar Lone" userId="f595d8b7-38d8-4368-969a-4ad494059bb7" providerId="ADAL" clId="{660566BA-E203-4A4D-853D-95B7444BDF4F}" dt="2020-05-28T06:43:23.039" v="36" actId="1076"/>
          <ac:spMkLst>
            <pc:docMk/>
            <pc:sldMk cId="1388856072" sldId="1058"/>
            <ac:spMk id="15" creationId="{00000000-0000-0000-0000-000000000000}"/>
          </ac:spMkLst>
        </pc:spChg>
        <pc:spChg chg="mod">
          <ac:chgData name="Umar Lone" userId="f595d8b7-38d8-4368-969a-4ad494059bb7" providerId="ADAL" clId="{660566BA-E203-4A4D-853D-95B7444BDF4F}" dt="2020-05-28T06:45:30.593" v="58" actId="1076"/>
          <ac:spMkLst>
            <pc:docMk/>
            <pc:sldMk cId="1388856072" sldId="1058"/>
            <ac:spMk id="35" creationId="{C1136514-4626-48A8-B5FC-A2424631434B}"/>
          </ac:spMkLst>
        </pc:spChg>
        <pc:spChg chg="add mod">
          <ac:chgData name="Umar Lone" userId="f595d8b7-38d8-4368-969a-4ad494059bb7" providerId="ADAL" clId="{660566BA-E203-4A4D-853D-95B7444BDF4F}" dt="2020-05-28T06:43:29.135" v="37" actId="1076"/>
          <ac:spMkLst>
            <pc:docMk/>
            <pc:sldMk cId="1388856072" sldId="1058"/>
            <ac:spMk id="43" creationId="{6464D107-E4F5-4E28-97B1-663F2E0E5A69}"/>
          </ac:spMkLst>
        </pc:spChg>
        <pc:spChg chg="mod">
          <ac:chgData name="Umar Lone" userId="f595d8b7-38d8-4368-969a-4ad494059bb7" providerId="ADAL" clId="{660566BA-E203-4A4D-853D-95B7444BDF4F}" dt="2020-05-28T06:43:13.575" v="34" actId="1076"/>
          <ac:spMkLst>
            <pc:docMk/>
            <pc:sldMk cId="1388856072" sldId="1058"/>
            <ac:spMk id="44" creationId="{00000000-0000-0000-0000-000000000000}"/>
          </ac:spMkLst>
        </pc:spChg>
        <pc:spChg chg="del mod">
          <ac:chgData name="Umar Lone" userId="f595d8b7-38d8-4368-969a-4ad494059bb7" providerId="ADAL" clId="{660566BA-E203-4A4D-853D-95B7444BDF4F}" dt="2020-05-28T06:42:53.794" v="30" actId="478"/>
          <ac:spMkLst>
            <pc:docMk/>
            <pc:sldMk cId="1388856072" sldId="1058"/>
            <ac:spMk id="49" creationId="{00000000-0000-0000-0000-000000000000}"/>
          </ac:spMkLst>
        </pc:spChg>
        <pc:grpChg chg="mod">
          <ac:chgData name="Umar Lone" userId="f595d8b7-38d8-4368-969a-4ad494059bb7" providerId="ADAL" clId="{660566BA-E203-4A4D-853D-95B7444BDF4F}" dt="2020-05-28T06:41:39.723" v="11" actId="1076"/>
          <ac:grpSpMkLst>
            <pc:docMk/>
            <pc:sldMk cId="1388856072" sldId="1058"/>
            <ac:grpSpMk id="6" creationId="{00000000-0000-0000-0000-000000000000}"/>
          </ac:grpSpMkLst>
        </pc:grpChg>
        <pc:grpChg chg="mod">
          <ac:chgData name="Umar Lone" userId="f595d8b7-38d8-4368-969a-4ad494059bb7" providerId="ADAL" clId="{660566BA-E203-4A4D-853D-95B7444BDF4F}" dt="2020-05-28T06:41:00.815" v="6" actId="207"/>
          <ac:grpSpMkLst>
            <pc:docMk/>
            <pc:sldMk cId="1388856072" sldId="1058"/>
            <ac:grpSpMk id="7" creationId="{00000000-0000-0000-0000-000000000000}"/>
          </ac:grpSpMkLst>
        </pc:grpChg>
        <pc:grpChg chg="add mod">
          <ac:chgData name="Umar Lone" userId="f595d8b7-38d8-4368-969a-4ad494059bb7" providerId="ADAL" clId="{660566BA-E203-4A4D-853D-95B7444BDF4F}" dt="2020-05-28T06:45:36.613" v="59" actId="14100"/>
          <ac:grpSpMkLst>
            <pc:docMk/>
            <pc:sldMk cId="1388856072" sldId="1058"/>
            <ac:grpSpMk id="30" creationId="{BF57A52D-0FEB-43AF-B3B2-B7A7F9D32E1C}"/>
          </ac:grpSpMkLst>
        </pc:grpChg>
        <pc:grpChg chg="mod">
          <ac:chgData name="Umar Lone" userId="f595d8b7-38d8-4368-969a-4ad494059bb7" providerId="ADAL" clId="{660566BA-E203-4A4D-853D-95B7444BDF4F}" dt="2020-05-28T06:41:00.815" v="6" actId="207"/>
          <ac:grpSpMkLst>
            <pc:docMk/>
            <pc:sldMk cId="1388856072" sldId="1058"/>
            <ac:grpSpMk id="31" creationId="{00000000-0000-0000-0000-000000000000}"/>
          </ac:grpSpMkLst>
        </pc:grpChg>
        <pc:grpChg chg="mod">
          <ac:chgData name="Umar Lone" userId="f595d8b7-38d8-4368-969a-4ad494059bb7" providerId="ADAL" clId="{660566BA-E203-4A4D-853D-95B7444BDF4F}" dt="2020-05-28T06:42:47.469" v="27"/>
          <ac:grpSpMkLst>
            <pc:docMk/>
            <pc:sldMk cId="1388856072" sldId="1058"/>
            <ac:grpSpMk id="34" creationId="{6165993B-0D09-4918-B206-CCE0D15ACCB4}"/>
          </ac:grpSpMkLst>
        </pc:grpChg>
        <pc:grpChg chg="del">
          <ac:chgData name="Umar Lone" userId="f595d8b7-38d8-4368-969a-4ad494059bb7" providerId="ADAL" clId="{660566BA-E203-4A4D-853D-95B7444BDF4F}" dt="2020-05-28T06:42:51.508" v="28" actId="478"/>
          <ac:grpSpMkLst>
            <pc:docMk/>
            <pc:sldMk cId="1388856072" sldId="1058"/>
            <ac:grpSpMk id="46" creationId="{00000000-0000-0000-0000-000000000000}"/>
          </ac:grpSpMkLst>
        </pc:grpChg>
        <pc:cxnChg chg="mod">
          <ac:chgData name="Umar Lone" userId="f595d8b7-38d8-4368-969a-4ad494059bb7" providerId="ADAL" clId="{660566BA-E203-4A4D-853D-95B7444BDF4F}" dt="2020-05-28T06:41:30.442" v="10" actId="208"/>
          <ac:cxnSpMkLst>
            <pc:docMk/>
            <pc:sldMk cId="1388856072" sldId="1058"/>
            <ac:cxnSpMk id="10" creationId="{00000000-0000-0000-0000-000000000000}"/>
          </ac:cxnSpMkLst>
        </pc:cxnChg>
        <pc:cxnChg chg="mod">
          <ac:chgData name="Umar Lone" userId="f595d8b7-38d8-4368-969a-4ad494059bb7" providerId="ADAL" clId="{660566BA-E203-4A4D-853D-95B7444BDF4F}" dt="2020-05-28T06:41:30.442" v="10" actId="208"/>
          <ac:cxnSpMkLst>
            <pc:docMk/>
            <pc:sldMk cId="1388856072" sldId="1058"/>
            <ac:cxnSpMk id="11" creationId="{00000000-0000-0000-0000-000000000000}"/>
          </ac:cxnSpMkLst>
        </pc:cxnChg>
        <pc:cxnChg chg="mod">
          <ac:chgData name="Umar Lone" userId="f595d8b7-38d8-4368-969a-4ad494059bb7" providerId="ADAL" clId="{660566BA-E203-4A4D-853D-95B7444BDF4F}" dt="2020-05-28T06:41:30.442" v="10" actId="208"/>
          <ac:cxnSpMkLst>
            <pc:docMk/>
            <pc:sldMk cId="1388856072" sldId="1058"/>
            <ac:cxnSpMk id="12" creationId="{00000000-0000-0000-0000-000000000000}"/>
          </ac:cxnSpMkLst>
        </pc:cxnChg>
        <pc:cxnChg chg="mod">
          <ac:chgData name="Umar Lone" userId="f595d8b7-38d8-4368-969a-4ad494059bb7" providerId="ADAL" clId="{660566BA-E203-4A4D-853D-95B7444BDF4F}" dt="2020-05-28T06:41:30.442" v="10" actId="208"/>
          <ac:cxnSpMkLst>
            <pc:docMk/>
            <pc:sldMk cId="1388856072" sldId="1058"/>
            <ac:cxnSpMk id="14" creationId="{00000000-0000-0000-0000-000000000000}"/>
          </ac:cxnSpMkLst>
        </pc:cxnChg>
        <pc:cxnChg chg="mod">
          <ac:chgData name="Umar Lone" userId="f595d8b7-38d8-4368-969a-4ad494059bb7" providerId="ADAL" clId="{660566BA-E203-4A4D-853D-95B7444BDF4F}" dt="2020-05-28T06:41:30.442" v="10" actId="208"/>
          <ac:cxnSpMkLst>
            <pc:docMk/>
            <pc:sldMk cId="1388856072" sldId="1058"/>
            <ac:cxnSpMk id="16" creationId="{00000000-0000-0000-0000-000000000000}"/>
          </ac:cxnSpMkLst>
        </pc:cxnChg>
        <pc:cxnChg chg="mod">
          <ac:chgData name="Umar Lone" userId="f595d8b7-38d8-4368-969a-4ad494059bb7" providerId="ADAL" clId="{660566BA-E203-4A4D-853D-95B7444BDF4F}" dt="2020-05-28T06:41:30.442" v="10" actId="208"/>
          <ac:cxnSpMkLst>
            <pc:docMk/>
            <pc:sldMk cId="1388856072" sldId="1058"/>
            <ac:cxnSpMk id="17" creationId="{00000000-0000-0000-0000-000000000000}"/>
          </ac:cxnSpMkLst>
        </pc:cxnChg>
        <pc:cxnChg chg="mod">
          <ac:chgData name="Umar Lone" userId="f595d8b7-38d8-4368-969a-4ad494059bb7" providerId="ADAL" clId="{660566BA-E203-4A4D-853D-95B7444BDF4F}" dt="2020-05-28T06:41:30.442" v="10" actId="208"/>
          <ac:cxnSpMkLst>
            <pc:docMk/>
            <pc:sldMk cId="1388856072" sldId="1058"/>
            <ac:cxnSpMk id="18" creationId="{00000000-0000-0000-0000-000000000000}"/>
          </ac:cxnSpMkLst>
        </pc:cxnChg>
        <pc:cxnChg chg="mod">
          <ac:chgData name="Umar Lone" userId="f595d8b7-38d8-4368-969a-4ad494059bb7" providerId="ADAL" clId="{660566BA-E203-4A4D-853D-95B7444BDF4F}" dt="2020-05-28T06:42:47.469" v="27"/>
          <ac:cxnSpMkLst>
            <pc:docMk/>
            <pc:sldMk cId="1388856072" sldId="1058"/>
            <ac:cxnSpMk id="36" creationId="{B49B6279-AC40-410B-811C-3F43373E5B1E}"/>
          </ac:cxnSpMkLst>
        </pc:cxnChg>
        <pc:cxnChg chg="mod">
          <ac:chgData name="Umar Lone" userId="f595d8b7-38d8-4368-969a-4ad494059bb7" providerId="ADAL" clId="{660566BA-E203-4A4D-853D-95B7444BDF4F}" dt="2020-05-28T06:42:47.469" v="27"/>
          <ac:cxnSpMkLst>
            <pc:docMk/>
            <pc:sldMk cId="1388856072" sldId="1058"/>
            <ac:cxnSpMk id="37" creationId="{1BD9BB32-46AC-4C5F-9B48-4B64B2C30971}"/>
          </ac:cxnSpMkLst>
        </pc:cxnChg>
        <pc:cxnChg chg="mod">
          <ac:chgData name="Umar Lone" userId="f595d8b7-38d8-4368-969a-4ad494059bb7" providerId="ADAL" clId="{660566BA-E203-4A4D-853D-95B7444BDF4F}" dt="2020-05-28T06:42:47.469" v="27"/>
          <ac:cxnSpMkLst>
            <pc:docMk/>
            <pc:sldMk cId="1388856072" sldId="1058"/>
            <ac:cxnSpMk id="38" creationId="{B96C5AD4-F4C4-4FA3-91D7-55A042B4E311}"/>
          </ac:cxnSpMkLst>
        </pc:cxnChg>
        <pc:cxnChg chg="mod">
          <ac:chgData name="Umar Lone" userId="f595d8b7-38d8-4368-969a-4ad494059bb7" providerId="ADAL" clId="{660566BA-E203-4A4D-853D-95B7444BDF4F}" dt="2020-05-28T06:42:47.469" v="27"/>
          <ac:cxnSpMkLst>
            <pc:docMk/>
            <pc:sldMk cId="1388856072" sldId="1058"/>
            <ac:cxnSpMk id="39" creationId="{0CDCDB08-778C-4EE5-82DA-7F7C807CB9D6}"/>
          </ac:cxnSpMkLst>
        </pc:cxnChg>
        <pc:cxnChg chg="mod">
          <ac:chgData name="Umar Lone" userId="f595d8b7-38d8-4368-969a-4ad494059bb7" providerId="ADAL" clId="{660566BA-E203-4A4D-853D-95B7444BDF4F}" dt="2020-05-28T06:42:47.469" v="27"/>
          <ac:cxnSpMkLst>
            <pc:docMk/>
            <pc:sldMk cId="1388856072" sldId="1058"/>
            <ac:cxnSpMk id="40" creationId="{38A43F57-10FA-4D06-B298-F9EC08C1220D}"/>
          </ac:cxnSpMkLst>
        </pc:cxnChg>
        <pc:cxnChg chg="mod">
          <ac:chgData name="Umar Lone" userId="f595d8b7-38d8-4368-969a-4ad494059bb7" providerId="ADAL" clId="{660566BA-E203-4A4D-853D-95B7444BDF4F}" dt="2020-05-28T06:42:47.469" v="27"/>
          <ac:cxnSpMkLst>
            <pc:docMk/>
            <pc:sldMk cId="1388856072" sldId="1058"/>
            <ac:cxnSpMk id="41" creationId="{471C575F-8D46-4B27-8DB1-98F37FC1FF6D}"/>
          </ac:cxnSpMkLst>
        </pc:cxnChg>
        <pc:cxnChg chg="mod">
          <ac:chgData name="Umar Lone" userId="f595d8b7-38d8-4368-969a-4ad494059bb7" providerId="ADAL" clId="{660566BA-E203-4A4D-853D-95B7444BDF4F}" dt="2020-05-28T06:42:47.469" v="27"/>
          <ac:cxnSpMkLst>
            <pc:docMk/>
            <pc:sldMk cId="1388856072" sldId="1058"/>
            <ac:cxnSpMk id="42" creationId="{5C0F5953-3774-472A-95E0-82F46EA8D120}"/>
          </ac:cxnSpMkLst>
        </pc:cxnChg>
        <pc:cxnChg chg="add mod">
          <ac:chgData name="Umar Lone" userId="f595d8b7-38d8-4368-969a-4ad494059bb7" providerId="ADAL" clId="{660566BA-E203-4A4D-853D-95B7444BDF4F}" dt="2020-05-28T06:43:29.135" v="37" actId="1076"/>
          <ac:cxnSpMkLst>
            <pc:docMk/>
            <pc:sldMk cId="1388856072" sldId="1058"/>
            <ac:cxnSpMk id="45" creationId="{21C6C8B0-DC6B-4054-9A4B-309BB85B6C77}"/>
          </ac:cxnSpMkLst>
        </pc:cxnChg>
        <pc:cxnChg chg="del mod">
          <ac:chgData name="Umar Lone" userId="f595d8b7-38d8-4368-969a-4ad494059bb7" providerId="ADAL" clId="{660566BA-E203-4A4D-853D-95B7444BDF4F}" dt="2020-05-28T06:42:52.644" v="29" actId="478"/>
          <ac:cxnSpMkLst>
            <pc:docMk/>
            <pc:sldMk cId="1388856072" sldId="1058"/>
            <ac:cxnSpMk id="50" creationId="{00000000-0000-0000-0000-000000000000}"/>
          </ac:cxnSpMkLst>
        </pc:cxnChg>
      </pc:sldChg>
      <pc:sldChg chg="add">
        <pc:chgData name="Umar Lone" userId="f595d8b7-38d8-4368-969a-4ad494059bb7" providerId="ADAL" clId="{660566BA-E203-4A4D-853D-95B7444BDF4F}" dt="2020-05-28T06:40:18.594" v="0"/>
        <pc:sldMkLst>
          <pc:docMk/>
          <pc:sldMk cId="3163469004" sldId="1059"/>
        </pc:sldMkLst>
      </pc:sldChg>
      <pc:sldChg chg="modSp add mod">
        <pc:chgData name="Umar Lone" userId="f595d8b7-38d8-4368-969a-4ad494059bb7" providerId="ADAL" clId="{660566BA-E203-4A4D-853D-95B7444BDF4F}" dt="2020-05-28T06:40:18.693" v="2" actId="27636"/>
        <pc:sldMkLst>
          <pc:docMk/>
          <pc:sldMk cId="3206719647" sldId="1060"/>
        </pc:sldMkLst>
        <pc:spChg chg="mod">
          <ac:chgData name="Umar Lone" userId="f595d8b7-38d8-4368-969a-4ad494059bb7" providerId="ADAL" clId="{660566BA-E203-4A4D-853D-95B7444BDF4F}" dt="2020-05-28T06:40:18.693" v="2" actId="27636"/>
          <ac:spMkLst>
            <pc:docMk/>
            <pc:sldMk cId="3206719647" sldId="1060"/>
            <ac:spMk id="3" creationId="{00000000-0000-0000-0000-000000000000}"/>
          </ac:spMkLst>
        </pc:spChg>
      </pc:sldChg>
      <pc:sldChg chg="modSp add mod">
        <pc:chgData name="Umar Lone" userId="f595d8b7-38d8-4368-969a-4ad494059bb7" providerId="ADAL" clId="{660566BA-E203-4A4D-853D-95B7444BDF4F}" dt="2020-05-28T06:40:18.708" v="3" actId="27636"/>
        <pc:sldMkLst>
          <pc:docMk/>
          <pc:sldMk cId="3256694884" sldId="1061"/>
        </pc:sldMkLst>
        <pc:spChg chg="mod">
          <ac:chgData name="Umar Lone" userId="f595d8b7-38d8-4368-969a-4ad494059bb7" providerId="ADAL" clId="{660566BA-E203-4A4D-853D-95B7444BDF4F}" dt="2020-05-28T06:40:18.708" v="3" actId="27636"/>
          <ac:spMkLst>
            <pc:docMk/>
            <pc:sldMk cId="3256694884" sldId="1061"/>
            <ac:spMk id="3" creationId="{00000000-0000-0000-0000-000000000000}"/>
          </ac:spMkLst>
        </pc:spChg>
      </pc:sldChg>
      <pc:sldChg chg="add">
        <pc:chgData name="Umar Lone" userId="f595d8b7-38d8-4368-969a-4ad494059bb7" providerId="ADAL" clId="{660566BA-E203-4A4D-853D-95B7444BDF4F}" dt="2020-05-28T06:40:18.594" v="0"/>
        <pc:sldMkLst>
          <pc:docMk/>
          <pc:sldMk cId="3597335280" sldId="1062"/>
        </pc:sldMkLst>
      </pc:sldChg>
      <pc:sldChg chg="add">
        <pc:chgData name="Umar Lone" userId="f595d8b7-38d8-4368-969a-4ad494059bb7" providerId="ADAL" clId="{660566BA-E203-4A4D-853D-95B7444BDF4F}" dt="2020-05-28T06:40:18.594" v="0"/>
        <pc:sldMkLst>
          <pc:docMk/>
          <pc:sldMk cId="3935710252" sldId="1063"/>
        </pc:sldMkLst>
      </pc:sldChg>
      <pc:sldChg chg="modSp add mod">
        <pc:chgData name="Umar Lone" userId="f595d8b7-38d8-4368-969a-4ad494059bb7" providerId="ADAL" clId="{660566BA-E203-4A4D-853D-95B7444BDF4F}" dt="2020-05-28T06:40:18.724" v="4" actId="27636"/>
        <pc:sldMkLst>
          <pc:docMk/>
          <pc:sldMk cId="3437725233" sldId="1064"/>
        </pc:sldMkLst>
        <pc:spChg chg="mod">
          <ac:chgData name="Umar Lone" userId="f595d8b7-38d8-4368-969a-4ad494059bb7" providerId="ADAL" clId="{660566BA-E203-4A4D-853D-95B7444BDF4F}" dt="2020-05-28T06:40:18.724" v="4" actId="27636"/>
          <ac:spMkLst>
            <pc:docMk/>
            <pc:sldMk cId="3437725233" sldId="1064"/>
            <ac:spMk id="3" creationId="{00000000-0000-0000-0000-000000000000}"/>
          </ac:spMkLst>
        </pc:spChg>
      </pc:sldChg>
    </pc:docChg>
  </pc:docChgLst>
  <pc:docChgLst>
    <pc:chgData name="Umar Lone" userId="f595d8b7-38d8-4368-969a-4ad494059bb7" providerId="ADAL" clId="{4DA00C49-F9FE-487C-96DA-7003DFA861FB}"/>
    <pc:docChg chg="undo redo custSel addSld delSld modSld sldOrd modSection">
      <pc:chgData name="Umar Lone" userId="f595d8b7-38d8-4368-969a-4ad494059bb7" providerId="ADAL" clId="{4DA00C49-F9FE-487C-96DA-7003DFA861FB}" dt="2020-04-07T06:04:37.456" v="7898" actId="20577"/>
      <pc:docMkLst>
        <pc:docMk/>
      </pc:docMkLst>
      <pc:sldChg chg="add">
        <pc:chgData name="Umar Lone" userId="f595d8b7-38d8-4368-969a-4ad494059bb7" providerId="ADAL" clId="{4DA00C49-F9FE-487C-96DA-7003DFA861FB}" dt="2020-04-05T12:34:17.134" v="3572"/>
        <pc:sldMkLst>
          <pc:docMk/>
          <pc:sldMk cId="0" sldId="337"/>
        </pc:sldMkLst>
      </pc:sldChg>
      <pc:sldChg chg="del">
        <pc:chgData name="Umar Lone" userId="f595d8b7-38d8-4368-969a-4ad494059bb7" providerId="ADAL" clId="{4DA00C49-F9FE-487C-96DA-7003DFA861FB}" dt="2020-03-19T07:31:26.525" v="697" actId="47"/>
        <pc:sldMkLst>
          <pc:docMk/>
          <pc:sldMk cId="0" sldId="419"/>
        </pc:sldMkLst>
      </pc:sldChg>
      <pc:sldChg chg="del">
        <pc:chgData name="Umar Lone" userId="f595d8b7-38d8-4368-969a-4ad494059bb7" providerId="ADAL" clId="{4DA00C49-F9FE-487C-96DA-7003DFA861FB}" dt="2020-03-19T07:33:18.432" v="838" actId="47"/>
        <pc:sldMkLst>
          <pc:docMk/>
          <pc:sldMk cId="0" sldId="420"/>
        </pc:sldMkLst>
      </pc:sldChg>
      <pc:sldChg chg="modSp add mod modTransition">
        <pc:chgData name="Umar Lone" userId="f595d8b7-38d8-4368-969a-4ad494059bb7" providerId="ADAL" clId="{4DA00C49-F9FE-487C-96DA-7003DFA861FB}" dt="2020-04-05T15:08:35.408" v="5360" actId="20577"/>
        <pc:sldMkLst>
          <pc:docMk/>
          <pc:sldMk cId="0" sldId="549"/>
        </pc:sldMkLst>
        <pc:spChg chg="mod">
          <ac:chgData name="Umar Lone" userId="f595d8b7-38d8-4368-969a-4ad494059bb7" providerId="ADAL" clId="{4DA00C49-F9FE-487C-96DA-7003DFA861FB}" dt="2020-04-05T15:01:04.499" v="4767" actId="20577"/>
          <ac:spMkLst>
            <pc:docMk/>
            <pc:sldMk cId="0" sldId="549"/>
            <ac:spMk id="2" creationId="{00000000-0000-0000-0000-000000000000}"/>
          </ac:spMkLst>
        </pc:spChg>
        <pc:spChg chg="mod">
          <ac:chgData name="Umar Lone" userId="f595d8b7-38d8-4368-969a-4ad494059bb7" providerId="ADAL" clId="{4DA00C49-F9FE-487C-96DA-7003DFA861FB}" dt="2020-04-05T15:08:35.408" v="5360" actId="20577"/>
          <ac:spMkLst>
            <pc:docMk/>
            <pc:sldMk cId="0" sldId="549"/>
            <ac:spMk id="3" creationId="{00000000-0000-0000-0000-000000000000}"/>
          </ac:spMkLst>
        </pc:spChg>
      </pc:sldChg>
      <pc:sldChg chg="addSp delSp modSp add mod modTransition modAnim">
        <pc:chgData name="Umar Lone" userId="f595d8b7-38d8-4368-969a-4ad494059bb7" providerId="ADAL" clId="{4DA00C49-F9FE-487C-96DA-7003DFA861FB}" dt="2020-04-07T05:54:31.293" v="7426"/>
        <pc:sldMkLst>
          <pc:docMk/>
          <pc:sldMk cId="0" sldId="550"/>
        </pc:sldMkLst>
        <pc:spChg chg="del">
          <ac:chgData name="Umar Lone" userId="f595d8b7-38d8-4368-969a-4ad494059bb7" providerId="ADAL" clId="{4DA00C49-F9FE-487C-96DA-7003DFA861FB}" dt="2020-04-05T14:55:51.165" v="4657" actId="478"/>
          <ac:spMkLst>
            <pc:docMk/>
            <pc:sldMk cId="0" sldId="550"/>
            <ac:spMk id="8" creationId="{00000000-0000-0000-0000-000000000000}"/>
          </ac:spMkLst>
        </pc:spChg>
        <pc:spChg chg="mod">
          <ac:chgData name="Umar Lone" userId="f595d8b7-38d8-4368-969a-4ad494059bb7" providerId="ADAL" clId="{4DA00C49-F9FE-487C-96DA-7003DFA861FB}" dt="2020-04-05T14:57:14.822" v="4664" actId="1582"/>
          <ac:spMkLst>
            <pc:docMk/>
            <pc:sldMk cId="0" sldId="550"/>
            <ac:spMk id="12" creationId="{00000000-0000-0000-0000-000000000000}"/>
          </ac:spMkLst>
        </pc:spChg>
        <pc:spChg chg="mod">
          <ac:chgData name="Umar Lone" userId="f595d8b7-38d8-4368-969a-4ad494059bb7" providerId="ADAL" clId="{4DA00C49-F9FE-487C-96DA-7003DFA861FB}" dt="2020-04-05T14:57:14.822" v="4664" actId="1582"/>
          <ac:spMkLst>
            <pc:docMk/>
            <pc:sldMk cId="0" sldId="550"/>
            <ac:spMk id="18" creationId="{00000000-0000-0000-0000-000000000000}"/>
          </ac:spMkLst>
        </pc:spChg>
        <pc:spChg chg="mod">
          <ac:chgData name="Umar Lone" userId="f595d8b7-38d8-4368-969a-4ad494059bb7" providerId="ADAL" clId="{4DA00C49-F9FE-487C-96DA-7003DFA861FB}" dt="2020-04-05T14:56:34.926" v="4661" actId="208"/>
          <ac:spMkLst>
            <pc:docMk/>
            <pc:sldMk cId="0" sldId="550"/>
            <ac:spMk id="22" creationId="{00000000-0000-0000-0000-000000000000}"/>
          </ac:spMkLst>
        </pc:spChg>
        <pc:spChg chg="mod">
          <ac:chgData name="Umar Lone" userId="f595d8b7-38d8-4368-969a-4ad494059bb7" providerId="ADAL" clId="{4DA00C49-F9FE-487C-96DA-7003DFA861FB}" dt="2020-04-05T14:56:34.926" v="4661" actId="208"/>
          <ac:spMkLst>
            <pc:docMk/>
            <pc:sldMk cId="0" sldId="550"/>
            <ac:spMk id="23" creationId="{00000000-0000-0000-0000-000000000000}"/>
          </ac:spMkLst>
        </pc:spChg>
        <pc:spChg chg="mod">
          <ac:chgData name="Umar Lone" userId="f595d8b7-38d8-4368-969a-4ad494059bb7" providerId="ADAL" clId="{4DA00C49-F9FE-487C-96DA-7003DFA861FB}" dt="2020-04-05T14:56:34.926" v="4661" actId="208"/>
          <ac:spMkLst>
            <pc:docMk/>
            <pc:sldMk cId="0" sldId="550"/>
            <ac:spMk id="26" creationId="{00000000-0000-0000-0000-000000000000}"/>
          </ac:spMkLst>
        </pc:spChg>
        <pc:spChg chg="mod">
          <ac:chgData name="Umar Lone" userId="f595d8b7-38d8-4368-969a-4ad494059bb7" providerId="ADAL" clId="{4DA00C49-F9FE-487C-96DA-7003DFA861FB}" dt="2020-04-05T14:56:34.926" v="4661" actId="208"/>
          <ac:spMkLst>
            <pc:docMk/>
            <pc:sldMk cId="0" sldId="550"/>
            <ac:spMk id="27" creationId="{00000000-0000-0000-0000-000000000000}"/>
          </ac:spMkLst>
        </pc:spChg>
        <pc:spChg chg="mod">
          <ac:chgData name="Umar Lone" userId="f595d8b7-38d8-4368-969a-4ad494059bb7" providerId="ADAL" clId="{4DA00C49-F9FE-487C-96DA-7003DFA861FB}" dt="2020-04-05T14:56:34.926" v="4661" actId="208"/>
          <ac:spMkLst>
            <pc:docMk/>
            <pc:sldMk cId="0" sldId="550"/>
            <ac:spMk id="28" creationId="{00000000-0000-0000-0000-000000000000}"/>
          </ac:spMkLst>
        </pc:spChg>
        <pc:spChg chg="mod">
          <ac:chgData name="Umar Lone" userId="f595d8b7-38d8-4368-969a-4ad494059bb7" providerId="ADAL" clId="{4DA00C49-F9FE-487C-96DA-7003DFA861FB}" dt="2020-04-05T14:56:34.926" v="4661" actId="208"/>
          <ac:spMkLst>
            <pc:docMk/>
            <pc:sldMk cId="0" sldId="550"/>
            <ac:spMk id="29" creationId="{00000000-0000-0000-0000-000000000000}"/>
          </ac:spMkLst>
        </pc:spChg>
        <pc:spChg chg="mod">
          <ac:chgData name="Umar Lone" userId="f595d8b7-38d8-4368-969a-4ad494059bb7" providerId="ADAL" clId="{4DA00C49-F9FE-487C-96DA-7003DFA861FB}" dt="2020-04-05T14:56:34.926" v="4661" actId="208"/>
          <ac:spMkLst>
            <pc:docMk/>
            <pc:sldMk cId="0" sldId="550"/>
            <ac:spMk id="34" creationId="{00000000-0000-0000-0000-000000000000}"/>
          </ac:spMkLst>
        </pc:spChg>
        <pc:spChg chg="mod">
          <ac:chgData name="Umar Lone" userId="f595d8b7-38d8-4368-969a-4ad494059bb7" providerId="ADAL" clId="{4DA00C49-F9FE-487C-96DA-7003DFA861FB}" dt="2020-04-05T14:56:34.926" v="4661" actId="208"/>
          <ac:spMkLst>
            <pc:docMk/>
            <pc:sldMk cId="0" sldId="550"/>
            <ac:spMk id="35" creationId="{00000000-0000-0000-0000-000000000000}"/>
          </ac:spMkLst>
        </pc:spChg>
        <pc:spChg chg="mod">
          <ac:chgData name="Umar Lone" userId="f595d8b7-38d8-4368-969a-4ad494059bb7" providerId="ADAL" clId="{4DA00C49-F9FE-487C-96DA-7003DFA861FB}" dt="2020-04-05T14:56:34.926" v="4661" actId="208"/>
          <ac:spMkLst>
            <pc:docMk/>
            <pc:sldMk cId="0" sldId="550"/>
            <ac:spMk id="36" creationId="{00000000-0000-0000-0000-000000000000}"/>
          </ac:spMkLst>
        </pc:spChg>
        <pc:spChg chg="mod">
          <ac:chgData name="Umar Lone" userId="f595d8b7-38d8-4368-969a-4ad494059bb7" providerId="ADAL" clId="{4DA00C49-F9FE-487C-96DA-7003DFA861FB}" dt="2020-04-05T14:56:34.926" v="4661" actId="208"/>
          <ac:spMkLst>
            <pc:docMk/>
            <pc:sldMk cId="0" sldId="550"/>
            <ac:spMk id="62" creationId="{00000000-0000-0000-0000-000000000000}"/>
          </ac:spMkLst>
        </pc:spChg>
        <pc:spChg chg="mod">
          <ac:chgData name="Umar Lone" userId="f595d8b7-38d8-4368-969a-4ad494059bb7" providerId="ADAL" clId="{4DA00C49-F9FE-487C-96DA-7003DFA861FB}" dt="2020-04-05T14:56:34.926" v="4661" actId="208"/>
          <ac:spMkLst>
            <pc:docMk/>
            <pc:sldMk cId="0" sldId="550"/>
            <ac:spMk id="63" creationId="{00000000-0000-0000-0000-000000000000}"/>
          </ac:spMkLst>
        </pc:spChg>
        <pc:spChg chg="add mod">
          <ac:chgData name="Umar Lone" userId="f595d8b7-38d8-4368-969a-4ad494059bb7" providerId="ADAL" clId="{4DA00C49-F9FE-487C-96DA-7003DFA861FB}" dt="2020-04-05T14:59:30.855" v="4751" actId="14861"/>
          <ac:spMkLst>
            <pc:docMk/>
            <pc:sldMk cId="0" sldId="550"/>
            <ac:spMk id="64" creationId="{F992506F-976A-40B0-97B9-B6912393965E}"/>
          </ac:spMkLst>
        </pc:spChg>
        <pc:spChg chg="mod">
          <ac:chgData name="Umar Lone" userId="f595d8b7-38d8-4368-969a-4ad494059bb7" providerId="ADAL" clId="{4DA00C49-F9FE-487C-96DA-7003DFA861FB}" dt="2020-04-05T14:57:14.822" v="4664" actId="1582"/>
          <ac:spMkLst>
            <pc:docMk/>
            <pc:sldMk cId="0" sldId="550"/>
            <ac:spMk id="65" creationId="{00000000-0000-0000-0000-000000000000}"/>
          </ac:spMkLst>
        </pc:spChg>
        <pc:spChg chg="mod">
          <ac:chgData name="Umar Lone" userId="f595d8b7-38d8-4368-969a-4ad494059bb7" providerId="ADAL" clId="{4DA00C49-F9FE-487C-96DA-7003DFA861FB}" dt="2020-04-05T14:58:03.840" v="4692" actId="20577"/>
          <ac:spMkLst>
            <pc:docMk/>
            <pc:sldMk cId="0" sldId="550"/>
            <ac:spMk id="70" creationId="{91E92DD4-C2A7-4A70-B646-5909B130C9AA}"/>
          </ac:spMkLst>
        </pc:spChg>
        <pc:spChg chg="add mod">
          <ac:chgData name="Umar Lone" userId="f595d8b7-38d8-4368-969a-4ad494059bb7" providerId="ADAL" clId="{4DA00C49-F9FE-487C-96DA-7003DFA861FB}" dt="2020-04-07T05:38:26.229" v="7285" actId="1076"/>
          <ac:spMkLst>
            <pc:docMk/>
            <pc:sldMk cId="0" sldId="550"/>
            <ac:spMk id="81" creationId="{97046E55-C80D-4594-B2AC-AAB52D6355D8}"/>
          </ac:spMkLst>
        </pc:spChg>
        <pc:spChg chg="mod">
          <ac:chgData name="Umar Lone" userId="f595d8b7-38d8-4368-969a-4ad494059bb7" providerId="ADAL" clId="{4DA00C49-F9FE-487C-96DA-7003DFA861FB}" dt="2020-04-05T14:58:24.320" v="4738" actId="6549"/>
          <ac:spMkLst>
            <pc:docMk/>
            <pc:sldMk cId="0" sldId="550"/>
            <ac:spMk id="85" creationId="{8A801690-22C4-43EE-8346-7FD55A2296B5}"/>
          </ac:spMkLst>
        </pc:spChg>
        <pc:spChg chg="del">
          <ac:chgData name="Umar Lone" userId="f595d8b7-38d8-4368-969a-4ad494059bb7" providerId="ADAL" clId="{4DA00C49-F9FE-487C-96DA-7003DFA861FB}" dt="2020-04-05T14:58:29.216" v="4739" actId="478"/>
          <ac:spMkLst>
            <pc:docMk/>
            <pc:sldMk cId="0" sldId="550"/>
            <ac:spMk id="88" creationId="{00000000-0000-0000-0000-000000000000}"/>
          </ac:spMkLst>
        </pc:spChg>
        <pc:spChg chg="del">
          <ac:chgData name="Umar Lone" userId="f595d8b7-38d8-4368-969a-4ad494059bb7" providerId="ADAL" clId="{4DA00C49-F9FE-487C-96DA-7003DFA861FB}" dt="2020-04-05T14:58:34.496" v="4740" actId="478"/>
          <ac:spMkLst>
            <pc:docMk/>
            <pc:sldMk cId="0" sldId="550"/>
            <ac:spMk id="90" creationId="{00000000-0000-0000-0000-000000000000}"/>
          </ac:spMkLst>
        </pc:spChg>
        <pc:spChg chg="del">
          <ac:chgData name="Umar Lone" userId="f595d8b7-38d8-4368-969a-4ad494059bb7" providerId="ADAL" clId="{4DA00C49-F9FE-487C-96DA-7003DFA861FB}" dt="2020-04-05T14:58:47.410" v="4744" actId="478"/>
          <ac:spMkLst>
            <pc:docMk/>
            <pc:sldMk cId="0" sldId="550"/>
            <ac:spMk id="98" creationId="{00000000-0000-0000-0000-000000000000}"/>
          </ac:spMkLst>
        </pc:spChg>
        <pc:grpChg chg="mod">
          <ac:chgData name="Umar Lone" userId="f595d8b7-38d8-4368-969a-4ad494059bb7" providerId="ADAL" clId="{4DA00C49-F9FE-487C-96DA-7003DFA861FB}" dt="2020-04-05T14:56:42.837" v="4662" actId="207"/>
          <ac:grpSpMkLst>
            <pc:docMk/>
            <pc:sldMk cId="0" sldId="550"/>
            <ac:grpSpMk id="9" creationId="{00000000-0000-0000-0000-000000000000}"/>
          </ac:grpSpMkLst>
        </pc:grpChg>
        <pc:grpChg chg="mod">
          <ac:chgData name="Umar Lone" userId="f595d8b7-38d8-4368-969a-4ad494059bb7" providerId="ADAL" clId="{4DA00C49-F9FE-487C-96DA-7003DFA861FB}" dt="2020-04-07T05:52:56.244" v="7407" actId="207"/>
          <ac:grpSpMkLst>
            <pc:docMk/>
            <pc:sldMk cId="0" sldId="550"/>
            <ac:grpSpMk id="10" creationId="{00000000-0000-0000-0000-000000000000}"/>
          </ac:grpSpMkLst>
        </pc:grpChg>
        <pc:grpChg chg="mod">
          <ac:chgData name="Umar Lone" userId="f595d8b7-38d8-4368-969a-4ad494059bb7" providerId="ADAL" clId="{4DA00C49-F9FE-487C-96DA-7003DFA861FB}" dt="2020-04-05T14:56:42.837" v="4662" actId="207"/>
          <ac:grpSpMkLst>
            <pc:docMk/>
            <pc:sldMk cId="0" sldId="550"/>
            <ac:grpSpMk id="16" creationId="{00000000-0000-0000-0000-000000000000}"/>
          </ac:grpSpMkLst>
        </pc:grpChg>
        <pc:grpChg chg="del mod">
          <ac:chgData name="Umar Lone" userId="f595d8b7-38d8-4368-969a-4ad494059bb7" providerId="ADAL" clId="{4DA00C49-F9FE-487C-96DA-7003DFA861FB}" dt="2020-04-05T14:58:29.216" v="4739" actId="478"/>
          <ac:grpSpMkLst>
            <pc:docMk/>
            <pc:sldMk cId="0" sldId="550"/>
            <ac:grpSpMk id="21" creationId="{00000000-0000-0000-0000-000000000000}"/>
          </ac:grpSpMkLst>
        </pc:grpChg>
        <pc:grpChg chg="del mod">
          <ac:chgData name="Umar Lone" userId="f595d8b7-38d8-4368-969a-4ad494059bb7" providerId="ADAL" clId="{4DA00C49-F9FE-487C-96DA-7003DFA861FB}" dt="2020-04-05T14:58:45.744" v="4742" actId="478"/>
          <ac:grpSpMkLst>
            <pc:docMk/>
            <pc:sldMk cId="0" sldId="550"/>
            <ac:grpSpMk id="24" creationId="{00000000-0000-0000-0000-000000000000}"/>
          </ac:grpSpMkLst>
        </pc:grpChg>
        <pc:grpChg chg="mod">
          <ac:chgData name="Umar Lone" userId="f595d8b7-38d8-4368-969a-4ad494059bb7" providerId="ADAL" clId="{4DA00C49-F9FE-487C-96DA-7003DFA861FB}" dt="2020-04-07T05:53:50.640" v="7415" actId="207"/>
          <ac:grpSpMkLst>
            <pc:docMk/>
            <pc:sldMk cId="0" sldId="550"/>
            <ac:grpSpMk id="37" creationId="{00000000-0000-0000-0000-000000000000}"/>
          </ac:grpSpMkLst>
        </pc:grpChg>
        <pc:grpChg chg="add del">
          <ac:chgData name="Umar Lone" userId="f595d8b7-38d8-4368-969a-4ad494059bb7" providerId="ADAL" clId="{4DA00C49-F9FE-487C-96DA-7003DFA861FB}" dt="2020-04-05T14:57:35.504" v="4667"/>
          <ac:grpSpMkLst>
            <pc:docMk/>
            <pc:sldMk cId="0" sldId="550"/>
            <ac:grpSpMk id="50" creationId="{B7AB9830-1B1D-44C2-82D6-EE1CCFCDDB4C}"/>
          </ac:grpSpMkLst>
        </pc:grpChg>
        <pc:grpChg chg="mod">
          <ac:chgData name="Umar Lone" userId="f595d8b7-38d8-4368-969a-4ad494059bb7" providerId="ADAL" clId="{4DA00C49-F9FE-487C-96DA-7003DFA861FB}" dt="2020-04-07T05:53:50.640" v="7415" actId="207"/>
          <ac:grpSpMkLst>
            <pc:docMk/>
            <pc:sldMk cId="0" sldId="550"/>
            <ac:grpSpMk id="61" creationId="{00000000-0000-0000-0000-000000000000}"/>
          </ac:grpSpMkLst>
        </pc:grpChg>
        <pc:grpChg chg="add mod">
          <ac:chgData name="Umar Lone" userId="f595d8b7-38d8-4368-969a-4ad494059bb7" providerId="ADAL" clId="{4DA00C49-F9FE-487C-96DA-7003DFA861FB}" dt="2020-04-05T14:58:58.583" v="4746" actId="1076"/>
          <ac:grpSpMkLst>
            <pc:docMk/>
            <pc:sldMk cId="0" sldId="550"/>
            <ac:grpSpMk id="68" creationId="{89705775-C0BB-4C0B-B1B6-1DA0EAD7B94D}"/>
          </ac:grpSpMkLst>
        </pc:grpChg>
        <pc:grpChg chg="add mod">
          <ac:chgData name="Umar Lone" userId="f595d8b7-38d8-4368-969a-4ad494059bb7" providerId="ADAL" clId="{4DA00C49-F9FE-487C-96DA-7003DFA861FB}" dt="2020-04-07T05:38:26.229" v="7285" actId="1076"/>
          <ac:grpSpMkLst>
            <pc:docMk/>
            <pc:sldMk cId="0" sldId="550"/>
            <ac:grpSpMk id="83" creationId="{8E2C165E-BB6A-4877-A59F-1894B5C67C83}"/>
          </ac:grpSpMkLst>
        </pc:grpChg>
        <pc:grpChg chg="add mod">
          <ac:chgData name="Umar Lone" userId="f595d8b7-38d8-4368-969a-4ad494059bb7" providerId="ADAL" clId="{4DA00C49-F9FE-487C-96DA-7003DFA861FB}" dt="2020-04-07T05:53:05.253" v="7409" actId="1036"/>
          <ac:grpSpMkLst>
            <pc:docMk/>
            <pc:sldMk cId="0" sldId="550"/>
            <ac:grpSpMk id="86" creationId="{2CA568E4-D925-4176-8AC9-CC93C21AEDAF}"/>
          </ac:grpSpMkLst>
        </pc:grpChg>
        <pc:grpChg chg="add mod">
          <ac:chgData name="Umar Lone" userId="f595d8b7-38d8-4368-969a-4ad494059bb7" providerId="ADAL" clId="{4DA00C49-F9FE-487C-96DA-7003DFA861FB}" dt="2020-04-07T05:53:59.810" v="7417" actId="1038"/>
          <ac:grpSpMkLst>
            <pc:docMk/>
            <pc:sldMk cId="0" sldId="550"/>
            <ac:grpSpMk id="90" creationId="{DE77BCF4-C254-41F1-87F1-7AD4A9E2F920}"/>
          </ac:grpSpMkLst>
        </pc:grpChg>
        <pc:grpChg chg="add mod">
          <ac:chgData name="Umar Lone" userId="f595d8b7-38d8-4368-969a-4ad494059bb7" providerId="ADAL" clId="{4DA00C49-F9FE-487C-96DA-7003DFA861FB}" dt="2020-04-07T05:54:19.735" v="7425" actId="1038"/>
          <ac:grpSpMkLst>
            <pc:docMk/>
            <pc:sldMk cId="0" sldId="550"/>
            <ac:grpSpMk id="102" creationId="{BCECA398-6DE9-408C-9ECC-AEE4BB667AC8}"/>
          </ac:grpSpMkLst>
        </pc:grpChg>
        <pc:cxnChg chg="mod">
          <ac:chgData name="Umar Lone" userId="f595d8b7-38d8-4368-969a-4ad494059bb7" providerId="ADAL" clId="{4DA00C49-F9FE-487C-96DA-7003DFA861FB}" dt="2020-04-05T14:57:14.822" v="4664" actId="1582"/>
          <ac:cxnSpMkLst>
            <pc:docMk/>
            <pc:sldMk cId="0" sldId="550"/>
            <ac:cxnSpMk id="13" creationId="{00000000-0000-0000-0000-000000000000}"/>
          </ac:cxnSpMkLst>
        </pc:cxnChg>
        <pc:cxnChg chg="mod">
          <ac:chgData name="Umar Lone" userId="f595d8b7-38d8-4368-969a-4ad494059bb7" providerId="ADAL" clId="{4DA00C49-F9FE-487C-96DA-7003DFA861FB}" dt="2020-04-07T05:40:28.011" v="7300" actId="1076"/>
          <ac:cxnSpMkLst>
            <pc:docMk/>
            <pc:sldMk cId="0" sldId="550"/>
            <ac:cxnSpMk id="15" creationId="{00000000-0000-0000-0000-000000000000}"/>
          </ac:cxnSpMkLst>
        </pc:cxnChg>
        <pc:cxnChg chg="mod">
          <ac:chgData name="Umar Lone" userId="f595d8b7-38d8-4368-969a-4ad494059bb7" providerId="ADAL" clId="{4DA00C49-F9FE-487C-96DA-7003DFA861FB}" dt="2020-04-07T05:40:16.773" v="7297" actId="1076"/>
          <ac:cxnSpMkLst>
            <pc:docMk/>
            <pc:sldMk cId="0" sldId="550"/>
            <ac:cxnSpMk id="17" creationId="{00000000-0000-0000-0000-000000000000}"/>
          </ac:cxnSpMkLst>
        </pc:cxnChg>
        <pc:cxnChg chg="mod">
          <ac:chgData name="Umar Lone" userId="f595d8b7-38d8-4368-969a-4ad494059bb7" providerId="ADAL" clId="{4DA00C49-F9FE-487C-96DA-7003DFA861FB}" dt="2020-04-05T14:57:14.822" v="4664" actId="1582"/>
          <ac:cxnSpMkLst>
            <pc:docMk/>
            <pc:sldMk cId="0" sldId="550"/>
            <ac:cxnSpMk id="20" creationId="{00000000-0000-0000-0000-000000000000}"/>
          </ac:cxnSpMkLst>
        </pc:cxnChg>
        <pc:cxnChg chg="mod">
          <ac:chgData name="Umar Lone" userId="f595d8b7-38d8-4368-969a-4ad494059bb7" providerId="ADAL" clId="{4DA00C49-F9FE-487C-96DA-7003DFA861FB}" dt="2020-04-07T05:40:31.769" v="7301" actId="14100"/>
          <ac:cxnSpMkLst>
            <pc:docMk/>
            <pc:sldMk cId="0" sldId="550"/>
            <ac:cxnSpMk id="44" creationId="{00000000-0000-0000-0000-000000000000}"/>
          </ac:cxnSpMkLst>
        </pc:cxnChg>
        <pc:cxnChg chg="mod">
          <ac:chgData name="Umar Lone" userId="f595d8b7-38d8-4368-969a-4ad494059bb7" providerId="ADAL" clId="{4DA00C49-F9FE-487C-96DA-7003DFA861FB}" dt="2020-04-05T14:59:47.976" v="4752" actId="692"/>
          <ac:cxnSpMkLst>
            <pc:docMk/>
            <pc:sldMk cId="0" sldId="550"/>
            <ac:cxnSpMk id="46" creationId="{00000000-0000-0000-0000-000000000000}"/>
          </ac:cxnSpMkLst>
        </pc:cxnChg>
        <pc:cxnChg chg="mod">
          <ac:chgData name="Umar Lone" userId="f595d8b7-38d8-4368-969a-4ad494059bb7" providerId="ADAL" clId="{4DA00C49-F9FE-487C-96DA-7003DFA861FB}" dt="2020-04-05T14:57:14.822" v="4664" actId="1582"/>
          <ac:cxnSpMkLst>
            <pc:docMk/>
            <pc:sldMk cId="0" sldId="550"/>
            <ac:cxnSpMk id="51" creationId="{00000000-0000-0000-0000-000000000000}"/>
          </ac:cxnSpMkLst>
        </pc:cxnChg>
        <pc:cxnChg chg="mod">
          <ac:chgData name="Umar Lone" userId="f595d8b7-38d8-4368-969a-4ad494059bb7" providerId="ADAL" clId="{4DA00C49-F9FE-487C-96DA-7003DFA861FB}" dt="2020-04-05T14:59:56.350" v="4753" actId="14100"/>
          <ac:cxnSpMkLst>
            <pc:docMk/>
            <pc:sldMk cId="0" sldId="550"/>
            <ac:cxnSpMk id="66" creationId="{00000000-0000-0000-0000-000000000000}"/>
          </ac:cxnSpMkLst>
        </pc:cxnChg>
        <pc:cxnChg chg="add mod">
          <ac:chgData name="Umar Lone" userId="f595d8b7-38d8-4368-969a-4ad494059bb7" providerId="ADAL" clId="{4DA00C49-F9FE-487C-96DA-7003DFA861FB}" dt="2020-04-05T14:59:09.508" v="4748" actId="14100"/>
          <ac:cxnSpMkLst>
            <pc:docMk/>
            <pc:sldMk cId="0" sldId="550"/>
            <ac:cxnSpMk id="67" creationId="{4B883F78-59DC-4BB9-B99B-CC7DC37A5C24}"/>
          </ac:cxnSpMkLst>
        </pc:cxnChg>
        <pc:cxnChg chg="mod">
          <ac:chgData name="Umar Lone" userId="f595d8b7-38d8-4368-969a-4ad494059bb7" providerId="ADAL" clId="{4DA00C49-F9FE-487C-96DA-7003DFA861FB}" dt="2020-04-07T05:38:42.524" v="7288" actId="14100"/>
          <ac:cxnSpMkLst>
            <pc:docMk/>
            <pc:sldMk cId="0" sldId="550"/>
            <ac:cxnSpMk id="71" creationId="{00000000-0000-0000-0000-000000000000}"/>
          </ac:cxnSpMkLst>
        </pc:cxnChg>
        <pc:cxnChg chg="mod">
          <ac:chgData name="Umar Lone" userId="f595d8b7-38d8-4368-969a-4ad494059bb7" providerId="ADAL" clId="{4DA00C49-F9FE-487C-96DA-7003DFA861FB}" dt="2020-04-07T05:38:36.803" v="7287" actId="1076"/>
          <ac:cxnSpMkLst>
            <pc:docMk/>
            <pc:sldMk cId="0" sldId="550"/>
            <ac:cxnSpMk id="75" creationId="{00000000-0000-0000-0000-000000000000}"/>
          </ac:cxnSpMkLst>
        </pc:cxnChg>
        <pc:cxnChg chg="mod">
          <ac:chgData name="Umar Lone" userId="f595d8b7-38d8-4368-969a-4ad494059bb7" providerId="ADAL" clId="{4DA00C49-F9FE-487C-96DA-7003DFA861FB}" dt="2020-04-07T05:38:46.539" v="7289" actId="1076"/>
          <ac:cxnSpMkLst>
            <pc:docMk/>
            <pc:sldMk cId="0" sldId="550"/>
            <ac:cxnSpMk id="77" creationId="{00000000-0000-0000-0000-000000000000}"/>
          </ac:cxnSpMkLst>
        </pc:cxnChg>
        <pc:cxnChg chg="add mod">
          <ac:chgData name="Umar Lone" userId="f595d8b7-38d8-4368-969a-4ad494059bb7" providerId="ADAL" clId="{4DA00C49-F9FE-487C-96DA-7003DFA861FB}" dt="2020-04-07T05:38:26.229" v="7285" actId="1076"/>
          <ac:cxnSpMkLst>
            <pc:docMk/>
            <pc:sldMk cId="0" sldId="550"/>
            <ac:cxnSpMk id="82" creationId="{0E6421E4-5033-4A6E-B65D-0E1CD3955039}"/>
          </ac:cxnSpMkLst>
        </pc:cxnChg>
        <pc:cxnChg chg="del">
          <ac:chgData name="Umar Lone" userId="f595d8b7-38d8-4368-969a-4ad494059bb7" providerId="ADAL" clId="{4DA00C49-F9FE-487C-96DA-7003DFA861FB}" dt="2020-04-05T14:58:29.216" v="4739" actId="478"/>
          <ac:cxnSpMkLst>
            <pc:docMk/>
            <pc:sldMk cId="0" sldId="550"/>
            <ac:cxnSpMk id="89" creationId="{00000000-0000-0000-0000-000000000000}"/>
          </ac:cxnSpMkLst>
        </pc:cxnChg>
        <pc:cxnChg chg="del">
          <ac:chgData name="Umar Lone" userId="f595d8b7-38d8-4368-969a-4ad494059bb7" providerId="ADAL" clId="{4DA00C49-F9FE-487C-96DA-7003DFA861FB}" dt="2020-04-05T14:58:46.463" v="4743" actId="478"/>
          <ac:cxnSpMkLst>
            <pc:docMk/>
            <pc:sldMk cId="0" sldId="550"/>
            <ac:cxnSpMk id="99" creationId="{00000000-0000-0000-0000-000000000000}"/>
          </ac:cxnSpMkLst>
        </pc:cxnChg>
      </pc:sldChg>
      <pc:sldChg chg="modSp add mod modTransition">
        <pc:chgData name="Umar Lone" userId="f595d8b7-38d8-4368-969a-4ad494059bb7" providerId="ADAL" clId="{4DA00C49-F9FE-487C-96DA-7003DFA861FB}" dt="2020-04-07T05:29:43.111" v="7106" actId="27636"/>
        <pc:sldMkLst>
          <pc:docMk/>
          <pc:sldMk cId="0" sldId="555"/>
        </pc:sldMkLst>
        <pc:spChg chg="mod">
          <ac:chgData name="Umar Lone" userId="f595d8b7-38d8-4368-969a-4ad494059bb7" providerId="ADAL" clId="{4DA00C49-F9FE-487C-96DA-7003DFA861FB}" dt="2020-04-07T05:05:09.949" v="6556" actId="20577"/>
          <ac:spMkLst>
            <pc:docMk/>
            <pc:sldMk cId="0" sldId="555"/>
            <ac:spMk id="2" creationId="{00000000-0000-0000-0000-000000000000}"/>
          </ac:spMkLst>
        </pc:spChg>
        <pc:spChg chg="mod">
          <ac:chgData name="Umar Lone" userId="f595d8b7-38d8-4368-969a-4ad494059bb7" providerId="ADAL" clId="{4DA00C49-F9FE-487C-96DA-7003DFA861FB}" dt="2020-04-07T05:29:43.111" v="7106" actId="27636"/>
          <ac:spMkLst>
            <pc:docMk/>
            <pc:sldMk cId="0" sldId="555"/>
            <ac:spMk id="3" creationId="{00000000-0000-0000-0000-000000000000}"/>
          </ac:spMkLst>
        </pc:spChg>
      </pc:sldChg>
      <pc:sldChg chg="modSp add del mod modTransition">
        <pc:chgData name="Umar Lone" userId="f595d8b7-38d8-4368-969a-4ad494059bb7" providerId="ADAL" clId="{4DA00C49-F9FE-487C-96DA-7003DFA861FB}" dt="2020-04-07T05:07:52.287" v="6785" actId="47"/>
        <pc:sldMkLst>
          <pc:docMk/>
          <pc:sldMk cId="0" sldId="556"/>
        </pc:sldMkLst>
        <pc:spChg chg="mod">
          <ac:chgData name="Umar Lone" userId="f595d8b7-38d8-4368-969a-4ad494059bb7" providerId="ADAL" clId="{4DA00C49-F9FE-487C-96DA-7003DFA861FB}" dt="2020-04-05T14:55:41.130" v="4655" actId="27636"/>
          <ac:spMkLst>
            <pc:docMk/>
            <pc:sldMk cId="0" sldId="556"/>
            <ac:spMk id="3" creationId="{00000000-0000-0000-0000-000000000000}"/>
          </ac:spMkLst>
        </pc:spChg>
      </pc:sldChg>
      <pc:sldChg chg="add del modTransition">
        <pc:chgData name="Umar Lone" userId="f595d8b7-38d8-4368-969a-4ad494059bb7" providerId="ADAL" clId="{4DA00C49-F9FE-487C-96DA-7003DFA861FB}" dt="2020-04-05T15:00:10.415" v="4754" actId="47"/>
        <pc:sldMkLst>
          <pc:docMk/>
          <pc:sldMk cId="0" sldId="786"/>
        </pc:sldMkLst>
      </pc:sldChg>
      <pc:sldChg chg="del">
        <pc:chgData name="Umar Lone" userId="f595d8b7-38d8-4368-969a-4ad494059bb7" providerId="ADAL" clId="{4DA00C49-F9FE-487C-96DA-7003DFA861FB}" dt="2020-03-19T07:31:31.239" v="699" actId="47"/>
        <pc:sldMkLst>
          <pc:docMk/>
          <pc:sldMk cId="1127753213" sldId="858"/>
        </pc:sldMkLst>
      </pc:sldChg>
      <pc:sldChg chg="add del modNotesTx">
        <pc:chgData name="Umar Lone" userId="f595d8b7-38d8-4368-969a-4ad494059bb7" providerId="ADAL" clId="{4DA00C49-F9FE-487C-96DA-7003DFA861FB}" dt="2020-03-20T08:30:34.309" v="2690" actId="47"/>
        <pc:sldMkLst>
          <pc:docMk/>
          <pc:sldMk cId="1923702726" sldId="859"/>
        </pc:sldMkLst>
      </pc:sldChg>
      <pc:sldChg chg="addSp delSp modSp add mod ord">
        <pc:chgData name="Umar Lone" userId="f595d8b7-38d8-4368-969a-4ad494059bb7" providerId="ADAL" clId="{4DA00C49-F9FE-487C-96DA-7003DFA861FB}" dt="2020-03-20T08:23:26.275" v="1738"/>
        <pc:sldMkLst>
          <pc:docMk/>
          <pc:sldMk cId="3186499753" sldId="860"/>
        </pc:sldMkLst>
        <pc:spChg chg="del">
          <ac:chgData name="Umar Lone" userId="f595d8b7-38d8-4368-969a-4ad494059bb7" providerId="ADAL" clId="{4DA00C49-F9FE-487C-96DA-7003DFA861FB}" dt="2020-03-20T06:56:43.807" v="1060" actId="478"/>
          <ac:spMkLst>
            <pc:docMk/>
            <pc:sldMk cId="3186499753" sldId="860"/>
            <ac:spMk id="5" creationId="{00000000-0000-0000-0000-000000000000}"/>
          </ac:spMkLst>
        </pc:spChg>
        <pc:spChg chg="add mod ord">
          <ac:chgData name="Umar Lone" userId="f595d8b7-38d8-4368-969a-4ad494059bb7" providerId="ADAL" clId="{4DA00C49-F9FE-487C-96DA-7003DFA861FB}" dt="2020-03-20T07:02:34.924" v="1132" actId="114"/>
          <ac:spMkLst>
            <pc:docMk/>
            <pc:sldMk cId="3186499753" sldId="860"/>
            <ac:spMk id="6" creationId="{1097A429-A62E-4518-99B3-32738A0F5BF2}"/>
          </ac:spMkLst>
        </pc:spChg>
        <pc:spChg chg="del mod">
          <ac:chgData name="Umar Lone" userId="f595d8b7-38d8-4368-969a-4ad494059bb7" providerId="ADAL" clId="{4DA00C49-F9FE-487C-96DA-7003DFA861FB}" dt="2020-03-20T06:58:21.995" v="1081" actId="478"/>
          <ac:spMkLst>
            <pc:docMk/>
            <pc:sldMk cId="3186499753" sldId="860"/>
            <ac:spMk id="7" creationId="{00000000-0000-0000-0000-000000000000}"/>
          </ac:spMkLst>
        </pc:spChg>
        <pc:spChg chg="mod">
          <ac:chgData name="Umar Lone" userId="f595d8b7-38d8-4368-969a-4ad494059bb7" providerId="ADAL" clId="{4DA00C49-F9FE-487C-96DA-7003DFA861FB}" dt="2020-03-20T06:58:50.564" v="1084" actId="108"/>
          <ac:spMkLst>
            <pc:docMk/>
            <pc:sldMk cId="3186499753" sldId="860"/>
            <ac:spMk id="13" creationId="{00000000-0000-0000-0000-000000000000}"/>
          </ac:spMkLst>
        </pc:spChg>
        <pc:spChg chg="mod ord">
          <ac:chgData name="Umar Lone" userId="f595d8b7-38d8-4368-969a-4ad494059bb7" providerId="ADAL" clId="{4DA00C49-F9FE-487C-96DA-7003DFA861FB}" dt="2020-03-20T07:02:48.950" v="1133" actId="1582"/>
          <ac:spMkLst>
            <pc:docMk/>
            <pc:sldMk cId="3186499753" sldId="860"/>
            <ac:spMk id="30" creationId="{00000000-0000-0000-0000-000000000000}"/>
          </ac:spMkLst>
        </pc:spChg>
        <pc:spChg chg="mod">
          <ac:chgData name="Umar Lone" userId="f595d8b7-38d8-4368-969a-4ad494059bb7" providerId="ADAL" clId="{4DA00C49-F9FE-487C-96DA-7003DFA861FB}" dt="2020-03-20T06:58:53.237" v="1086" actId="108"/>
          <ac:spMkLst>
            <pc:docMk/>
            <pc:sldMk cId="3186499753" sldId="860"/>
            <ac:spMk id="52" creationId="{00000000-0000-0000-0000-000000000000}"/>
          </ac:spMkLst>
        </pc:spChg>
        <pc:spChg chg="mod">
          <ac:chgData name="Umar Lone" userId="f595d8b7-38d8-4368-969a-4ad494059bb7" providerId="ADAL" clId="{4DA00C49-F9FE-487C-96DA-7003DFA861FB}" dt="2020-03-20T06:58:54.551" v="1087" actId="108"/>
          <ac:spMkLst>
            <pc:docMk/>
            <pc:sldMk cId="3186499753" sldId="860"/>
            <ac:spMk id="59" creationId="{00000000-0000-0000-0000-000000000000}"/>
          </ac:spMkLst>
        </pc:spChg>
        <pc:spChg chg="mod">
          <ac:chgData name="Umar Lone" userId="f595d8b7-38d8-4368-969a-4ad494059bb7" providerId="ADAL" clId="{4DA00C49-F9FE-487C-96DA-7003DFA861FB}" dt="2020-03-20T06:58:06.283" v="1076" actId="1076"/>
          <ac:spMkLst>
            <pc:docMk/>
            <pc:sldMk cId="3186499753" sldId="860"/>
            <ac:spMk id="60" creationId="{00000000-0000-0000-0000-000000000000}"/>
          </ac:spMkLst>
        </pc:spChg>
        <pc:spChg chg="mod">
          <ac:chgData name="Umar Lone" userId="f595d8b7-38d8-4368-969a-4ad494059bb7" providerId="ADAL" clId="{4DA00C49-F9FE-487C-96DA-7003DFA861FB}" dt="2020-03-20T06:58:44.896" v="1083" actId="108"/>
          <ac:spMkLst>
            <pc:docMk/>
            <pc:sldMk cId="3186499753" sldId="860"/>
            <ac:spMk id="61" creationId="{00000000-0000-0000-0000-000000000000}"/>
          </ac:spMkLst>
        </pc:spChg>
        <pc:spChg chg="mod">
          <ac:chgData name="Umar Lone" userId="f595d8b7-38d8-4368-969a-4ad494059bb7" providerId="ADAL" clId="{4DA00C49-F9FE-487C-96DA-7003DFA861FB}" dt="2020-03-20T06:58:55.834" v="1088" actId="108"/>
          <ac:spMkLst>
            <pc:docMk/>
            <pc:sldMk cId="3186499753" sldId="860"/>
            <ac:spMk id="62" creationId="{00000000-0000-0000-0000-000000000000}"/>
          </ac:spMkLst>
        </pc:spChg>
        <pc:spChg chg="mod">
          <ac:chgData name="Umar Lone" userId="f595d8b7-38d8-4368-969a-4ad494059bb7" providerId="ADAL" clId="{4DA00C49-F9FE-487C-96DA-7003DFA861FB}" dt="2020-03-20T06:58:51.730" v="1085" actId="108"/>
          <ac:spMkLst>
            <pc:docMk/>
            <pc:sldMk cId="3186499753" sldId="860"/>
            <ac:spMk id="70" creationId="{00000000-0000-0000-0000-000000000000}"/>
          </ac:spMkLst>
        </pc:spChg>
        <pc:spChg chg="mod">
          <ac:chgData name="Umar Lone" userId="f595d8b7-38d8-4368-969a-4ad494059bb7" providerId="ADAL" clId="{4DA00C49-F9FE-487C-96DA-7003DFA861FB}" dt="2020-03-20T07:01:07.857" v="1102" actId="208"/>
          <ac:spMkLst>
            <pc:docMk/>
            <pc:sldMk cId="3186499753" sldId="860"/>
            <ac:spMk id="74" creationId="{00000000-0000-0000-0000-000000000000}"/>
          </ac:spMkLst>
        </pc:spChg>
        <pc:spChg chg="mod">
          <ac:chgData name="Umar Lone" userId="f595d8b7-38d8-4368-969a-4ad494059bb7" providerId="ADAL" clId="{4DA00C49-F9FE-487C-96DA-7003DFA861FB}" dt="2020-03-20T07:00:58.229" v="1100" actId="14861"/>
          <ac:spMkLst>
            <pc:docMk/>
            <pc:sldMk cId="3186499753" sldId="860"/>
            <ac:spMk id="80" creationId="{00000000-0000-0000-0000-000000000000}"/>
          </ac:spMkLst>
        </pc:spChg>
        <pc:cxnChg chg="mod">
          <ac:chgData name="Umar Lone" userId="f595d8b7-38d8-4368-969a-4ad494059bb7" providerId="ADAL" clId="{4DA00C49-F9FE-487C-96DA-7003DFA861FB}" dt="2020-03-20T07:00:36.635" v="1098" actId="108"/>
          <ac:cxnSpMkLst>
            <pc:docMk/>
            <pc:sldMk cId="3186499753" sldId="860"/>
            <ac:cxnSpMk id="46" creationId="{00000000-0000-0000-0000-000000000000}"/>
          </ac:cxnSpMkLst>
        </pc:cxnChg>
        <pc:cxnChg chg="mod">
          <ac:chgData name="Umar Lone" userId="f595d8b7-38d8-4368-969a-4ad494059bb7" providerId="ADAL" clId="{4DA00C49-F9FE-487C-96DA-7003DFA861FB}" dt="2020-03-20T06:59:44.197" v="1095" actId="108"/>
          <ac:cxnSpMkLst>
            <pc:docMk/>
            <pc:sldMk cId="3186499753" sldId="860"/>
            <ac:cxnSpMk id="55" creationId="{00000000-0000-0000-0000-000000000000}"/>
          </ac:cxnSpMkLst>
        </pc:cxnChg>
        <pc:cxnChg chg="mod">
          <ac:chgData name="Umar Lone" userId="f595d8b7-38d8-4368-969a-4ad494059bb7" providerId="ADAL" clId="{4DA00C49-F9FE-487C-96DA-7003DFA861FB}" dt="2020-03-20T06:59:36.169" v="1093" actId="14861"/>
          <ac:cxnSpMkLst>
            <pc:docMk/>
            <pc:sldMk cId="3186499753" sldId="860"/>
            <ac:cxnSpMk id="63" creationId="{00000000-0000-0000-0000-000000000000}"/>
          </ac:cxnSpMkLst>
        </pc:cxnChg>
        <pc:cxnChg chg="mod">
          <ac:chgData name="Umar Lone" userId="f595d8b7-38d8-4368-969a-4ad494059bb7" providerId="ADAL" clId="{4DA00C49-F9FE-487C-96DA-7003DFA861FB}" dt="2020-03-20T07:01:07.857" v="1102" actId="208"/>
          <ac:cxnSpMkLst>
            <pc:docMk/>
            <pc:sldMk cId="3186499753" sldId="860"/>
            <ac:cxnSpMk id="73" creationId="{00000000-0000-0000-0000-000000000000}"/>
          </ac:cxnSpMkLst>
        </pc:cxnChg>
        <pc:cxnChg chg="mod">
          <ac:chgData name="Umar Lone" userId="f595d8b7-38d8-4368-969a-4ad494059bb7" providerId="ADAL" clId="{4DA00C49-F9FE-487C-96DA-7003DFA861FB}" dt="2020-03-20T07:01:07.857" v="1102" actId="208"/>
          <ac:cxnSpMkLst>
            <pc:docMk/>
            <pc:sldMk cId="3186499753" sldId="860"/>
            <ac:cxnSpMk id="75" creationId="{00000000-0000-0000-0000-000000000000}"/>
          </ac:cxnSpMkLst>
        </pc:cxnChg>
        <pc:cxnChg chg="mod">
          <ac:chgData name="Umar Lone" userId="f595d8b7-38d8-4368-969a-4ad494059bb7" providerId="ADAL" clId="{4DA00C49-F9FE-487C-96DA-7003DFA861FB}" dt="2020-03-20T07:00:58.229" v="1100" actId="14861"/>
          <ac:cxnSpMkLst>
            <pc:docMk/>
            <pc:sldMk cId="3186499753" sldId="860"/>
            <ac:cxnSpMk id="81" creationId="{00000000-0000-0000-0000-000000000000}"/>
          </ac:cxnSpMkLst>
        </pc:cxnChg>
        <pc:cxnChg chg="mod">
          <ac:chgData name="Umar Lone" userId="f595d8b7-38d8-4368-969a-4ad494059bb7" providerId="ADAL" clId="{4DA00C49-F9FE-487C-96DA-7003DFA861FB}" dt="2020-03-20T07:00:58.229" v="1100" actId="14861"/>
          <ac:cxnSpMkLst>
            <pc:docMk/>
            <pc:sldMk cId="3186499753" sldId="860"/>
            <ac:cxnSpMk id="84" creationId="{00000000-0000-0000-0000-000000000000}"/>
          </ac:cxnSpMkLst>
        </pc:cxnChg>
        <pc:cxnChg chg="mod">
          <ac:chgData name="Umar Lone" userId="f595d8b7-38d8-4368-969a-4ad494059bb7" providerId="ADAL" clId="{4DA00C49-F9FE-487C-96DA-7003DFA861FB}" dt="2020-03-20T06:59:42.348" v="1094" actId="108"/>
          <ac:cxnSpMkLst>
            <pc:docMk/>
            <pc:sldMk cId="3186499753" sldId="860"/>
            <ac:cxnSpMk id="91" creationId="{00000000-0000-0000-0000-000000000000}"/>
          </ac:cxnSpMkLst>
        </pc:cxnChg>
      </pc:sldChg>
      <pc:sldChg chg="add del">
        <pc:chgData name="Umar Lone" userId="f595d8b7-38d8-4368-969a-4ad494059bb7" providerId="ADAL" clId="{4DA00C49-F9FE-487C-96DA-7003DFA861FB}" dt="2020-03-20T08:30:53.093" v="2709" actId="47"/>
        <pc:sldMkLst>
          <pc:docMk/>
          <pc:sldMk cId="1742995412" sldId="861"/>
        </pc:sldMkLst>
      </pc:sldChg>
      <pc:sldChg chg="modSp add del mod">
        <pc:chgData name="Umar Lone" userId="f595d8b7-38d8-4368-969a-4ad494059bb7" providerId="ADAL" clId="{4DA00C49-F9FE-487C-96DA-7003DFA861FB}" dt="2020-03-20T08:31:01.007" v="2711" actId="47"/>
        <pc:sldMkLst>
          <pc:docMk/>
          <pc:sldMk cId="249014711" sldId="862"/>
        </pc:sldMkLst>
        <pc:spChg chg="mod">
          <ac:chgData name="Umar Lone" userId="f595d8b7-38d8-4368-969a-4ad494059bb7" providerId="ADAL" clId="{4DA00C49-F9FE-487C-96DA-7003DFA861FB}" dt="2020-03-20T06:56:35.077" v="1056" actId="27636"/>
          <ac:spMkLst>
            <pc:docMk/>
            <pc:sldMk cId="249014711" sldId="862"/>
            <ac:spMk id="4" creationId="{00000000-0000-0000-0000-000000000000}"/>
          </ac:spMkLst>
        </pc:spChg>
      </pc:sldChg>
      <pc:sldChg chg="add del">
        <pc:chgData name="Umar Lone" userId="f595d8b7-38d8-4368-969a-4ad494059bb7" providerId="ADAL" clId="{4DA00C49-F9FE-487C-96DA-7003DFA861FB}" dt="2020-03-20T08:31:02.115" v="2712" actId="47"/>
        <pc:sldMkLst>
          <pc:docMk/>
          <pc:sldMk cId="1039067077" sldId="863"/>
        </pc:sldMkLst>
      </pc:sldChg>
      <pc:sldChg chg="modSp add del mod">
        <pc:chgData name="Umar Lone" userId="f595d8b7-38d8-4368-969a-4ad494059bb7" providerId="ADAL" clId="{4DA00C49-F9FE-487C-96DA-7003DFA861FB}" dt="2020-03-20T08:31:05.734" v="2714" actId="47"/>
        <pc:sldMkLst>
          <pc:docMk/>
          <pc:sldMk cId="2103907049" sldId="864"/>
        </pc:sldMkLst>
        <pc:spChg chg="mod">
          <ac:chgData name="Umar Lone" userId="f595d8b7-38d8-4368-969a-4ad494059bb7" providerId="ADAL" clId="{4DA00C49-F9FE-487C-96DA-7003DFA861FB}" dt="2020-03-20T06:56:35.108" v="1057" actId="27636"/>
          <ac:spMkLst>
            <pc:docMk/>
            <pc:sldMk cId="2103907049" sldId="864"/>
            <ac:spMk id="3" creationId="{00000000-0000-0000-0000-000000000000}"/>
          </ac:spMkLst>
        </pc:spChg>
      </pc:sldChg>
      <pc:sldChg chg="modSp add mod">
        <pc:chgData name="Umar Lone" userId="f595d8b7-38d8-4368-969a-4ad494059bb7" providerId="ADAL" clId="{4DA00C49-F9FE-487C-96DA-7003DFA861FB}" dt="2020-03-20T08:34:06.049" v="2893" actId="27636"/>
        <pc:sldMkLst>
          <pc:docMk/>
          <pc:sldMk cId="2969812337" sldId="865"/>
        </pc:sldMkLst>
        <pc:spChg chg="mod">
          <ac:chgData name="Umar Lone" userId="f595d8b7-38d8-4368-969a-4ad494059bb7" providerId="ADAL" clId="{4DA00C49-F9FE-487C-96DA-7003DFA861FB}" dt="2020-03-20T08:31:11.968" v="2718" actId="20577"/>
          <ac:spMkLst>
            <pc:docMk/>
            <pc:sldMk cId="2969812337" sldId="865"/>
            <ac:spMk id="2" creationId="{00000000-0000-0000-0000-000000000000}"/>
          </ac:spMkLst>
        </pc:spChg>
        <pc:spChg chg="mod">
          <ac:chgData name="Umar Lone" userId="f595d8b7-38d8-4368-969a-4ad494059bb7" providerId="ADAL" clId="{4DA00C49-F9FE-487C-96DA-7003DFA861FB}" dt="2020-03-20T08:34:06.049" v="2893" actId="27636"/>
          <ac:spMkLst>
            <pc:docMk/>
            <pc:sldMk cId="2969812337" sldId="865"/>
            <ac:spMk id="3" creationId="{00000000-0000-0000-0000-000000000000}"/>
          </ac:spMkLst>
        </pc:spChg>
      </pc:sldChg>
      <pc:sldChg chg="modSp add mod">
        <pc:chgData name="Umar Lone" userId="f595d8b7-38d8-4368-969a-4ad494059bb7" providerId="ADAL" clId="{4DA00C49-F9FE-487C-96DA-7003DFA861FB}" dt="2020-03-20T08:35:10.457" v="2940" actId="27636"/>
        <pc:sldMkLst>
          <pc:docMk/>
          <pc:sldMk cId="2417706363" sldId="866"/>
        </pc:sldMkLst>
        <pc:spChg chg="mod">
          <ac:chgData name="Umar Lone" userId="f595d8b7-38d8-4368-969a-4ad494059bb7" providerId="ADAL" clId="{4DA00C49-F9FE-487C-96DA-7003DFA861FB}" dt="2020-03-20T08:33:57.264" v="2890" actId="20577"/>
          <ac:spMkLst>
            <pc:docMk/>
            <pc:sldMk cId="2417706363" sldId="866"/>
            <ac:spMk id="2" creationId="{00000000-0000-0000-0000-000000000000}"/>
          </ac:spMkLst>
        </pc:spChg>
        <pc:spChg chg="mod">
          <ac:chgData name="Umar Lone" userId="f595d8b7-38d8-4368-969a-4ad494059bb7" providerId="ADAL" clId="{4DA00C49-F9FE-487C-96DA-7003DFA861FB}" dt="2020-03-20T08:35:10.457" v="2940" actId="27636"/>
          <ac:spMkLst>
            <pc:docMk/>
            <pc:sldMk cId="2417706363" sldId="866"/>
            <ac:spMk id="3" creationId="{00000000-0000-0000-0000-000000000000}"/>
          </ac:spMkLst>
        </pc:spChg>
      </pc:sldChg>
      <pc:sldChg chg="modSp add mod">
        <pc:chgData name="Umar Lone" userId="f595d8b7-38d8-4368-969a-4ad494059bb7" providerId="ADAL" clId="{4DA00C49-F9FE-487C-96DA-7003DFA861FB}" dt="2020-03-20T08:42:12.703" v="3397" actId="20577"/>
        <pc:sldMkLst>
          <pc:docMk/>
          <pc:sldMk cId="1858739785" sldId="867"/>
        </pc:sldMkLst>
        <pc:spChg chg="mod">
          <ac:chgData name="Umar Lone" userId="f595d8b7-38d8-4368-969a-4ad494059bb7" providerId="ADAL" clId="{4DA00C49-F9FE-487C-96DA-7003DFA861FB}" dt="2020-03-20T08:31:21.245" v="2729" actId="20577"/>
          <ac:spMkLst>
            <pc:docMk/>
            <pc:sldMk cId="1858739785" sldId="867"/>
            <ac:spMk id="2" creationId="{00000000-0000-0000-0000-000000000000}"/>
          </ac:spMkLst>
        </pc:spChg>
        <pc:spChg chg="mod">
          <ac:chgData name="Umar Lone" userId="f595d8b7-38d8-4368-969a-4ad494059bb7" providerId="ADAL" clId="{4DA00C49-F9FE-487C-96DA-7003DFA861FB}" dt="2020-03-20T08:42:12.703" v="3397" actId="20577"/>
          <ac:spMkLst>
            <pc:docMk/>
            <pc:sldMk cId="1858739785" sldId="867"/>
            <ac:spMk id="3" creationId="{00000000-0000-0000-0000-000000000000}"/>
          </ac:spMkLst>
        </pc:spChg>
      </pc:sldChg>
      <pc:sldChg chg="add del">
        <pc:chgData name="Umar Lone" userId="f595d8b7-38d8-4368-969a-4ad494059bb7" providerId="ADAL" clId="{4DA00C49-F9FE-487C-96DA-7003DFA861FB}" dt="2020-03-20T08:31:27.140" v="2730" actId="47"/>
        <pc:sldMkLst>
          <pc:docMk/>
          <pc:sldMk cId="2057552912" sldId="868"/>
        </pc:sldMkLst>
      </pc:sldChg>
      <pc:sldChg chg="modSp add mod modTransition">
        <pc:chgData name="Umar Lone" userId="f595d8b7-38d8-4368-969a-4ad494059bb7" providerId="ADAL" clId="{4DA00C49-F9FE-487C-96DA-7003DFA861FB}" dt="2020-04-07T05:00:00.546" v="6020" actId="27636"/>
        <pc:sldMkLst>
          <pc:docMk/>
          <pc:sldMk cId="2274585400" sldId="870"/>
        </pc:sldMkLst>
        <pc:spChg chg="mod">
          <ac:chgData name="Umar Lone" userId="f595d8b7-38d8-4368-969a-4ad494059bb7" providerId="ADAL" clId="{4DA00C49-F9FE-487C-96DA-7003DFA861FB}" dt="2020-04-07T05:00:00.546" v="6020" actId="27636"/>
          <ac:spMkLst>
            <pc:docMk/>
            <pc:sldMk cId="2274585400" sldId="870"/>
            <ac:spMk id="3" creationId="{00000000-0000-0000-0000-000000000000}"/>
          </ac:spMkLst>
        </pc:spChg>
      </pc:sldChg>
      <pc:sldChg chg="modSp add mod modTransition">
        <pc:chgData name="Umar Lone" userId="f595d8b7-38d8-4368-969a-4ad494059bb7" providerId="ADAL" clId="{4DA00C49-F9FE-487C-96DA-7003DFA861FB}" dt="2020-04-07T05:57:12.560" v="7430" actId="20577"/>
        <pc:sldMkLst>
          <pc:docMk/>
          <pc:sldMk cId="2713560565" sldId="871"/>
        </pc:sldMkLst>
        <pc:spChg chg="mod">
          <ac:chgData name="Umar Lone" userId="f595d8b7-38d8-4368-969a-4ad494059bb7" providerId="ADAL" clId="{4DA00C49-F9FE-487C-96DA-7003DFA861FB}" dt="2020-04-07T05:02:01.501" v="6251" actId="20577"/>
          <ac:spMkLst>
            <pc:docMk/>
            <pc:sldMk cId="2713560565" sldId="871"/>
            <ac:spMk id="2" creationId="{00000000-0000-0000-0000-000000000000}"/>
          </ac:spMkLst>
        </pc:spChg>
        <pc:spChg chg="mod">
          <ac:chgData name="Umar Lone" userId="f595d8b7-38d8-4368-969a-4ad494059bb7" providerId="ADAL" clId="{4DA00C49-F9FE-487C-96DA-7003DFA861FB}" dt="2020-04-07T05:57:12.560" v="7430" actId="20577"/>
          <ac:spMkLst>
            <pc:docMk/>
            <pc:sldMk cId="2713560565" sldId="871"/>
            <ac:spMk id="3" creationId="{00000000-0000-0000-0000-000000000000}"/>
          </ac:spMkLst>
        </pc:spChg>
      </pc:sldChg>
      <pc:sldChg chg="modSp add mod modTransition">
        <pc:chgData name="Umar Lone" userId="f595d8b7-38d8-4368-969a-4ad494059bb7" providerId="ADAL" clId="{4DA00C49-F9FE-487C-96DA-7003DFA861FB}" dt="2020-04-07T05:57:58.550" v="7493" actId="20577"/>
        <pc:sldMkLst>
          <pc:docMk/>
          <pc:sldMk cId="430015699" sldId="872"/>
        </pc:sldMkLst>
        <pc:spChg chg="mod">
          <ac:chgData name="Umar Lone" userId="f595d8b7-38d8-4368-969a-4ad494059bb7" providerId="ADAL" clId="{4DA00C49-F9FE-487C-96DA-7003DFA861FB}" dt="2020-04-07T05:04:07.809" v="6426" actId="20577"/>
          <ac:spMkLst>
            <pc:docMk/>
            <pc:sldMk cId="430015699" sldId="872"/>
            <ac:spMk id="2" creationId="{00000000-0000-0000-0000-000000000000}"/>
          </ac:spMkLst>
        </pc:spChg>
        <pc:spChg chg="mod">
          <ac:chgData name="Umar Lone" userId="f595d8b7-38d8-4368-969a-4ad494059bb7" providerId="ADAL" clId="{4DA00C49-F9FE-487C-96DA-7003DFA861FB}" dt="2020-04-07T05:57:58.550" v="7493" actId="20577"/>
          <ac:spMkLst>
            <pc:docMk/>
            <pc:sldMk cId="430015699" sldId="872"/>
            <ac:spMk id="3" creationId="{00000000-0000-0000-0000-000000000000}"/>
          </ac:spMkLst>
        </pc:spChg>
      </pc:sldChg>
      <pc:sldChg chg="add del">
        <pc:chgData name="Umar Lone" userId="f595d8b7-38d8-4368-969a-4ad494059bb7" providerId="ADAL" clId="{4DA00C49-F9FE-487C-96DA-7003DFA861FB}" dt="2020-03-20T08:31:03.594" v="2713" actId="47"/>
        <pc:sldMkLst>
          <pc:docMk/>
          <pc:sldMk cId="3363401598" sldId="896"/>
        </pc:sldMkLst>
      </pc:sldChg>
      <pc:sldChg chg="add del">
        <pc:chgData name="Umar Lone" userId="f595d8b7-38d8-4368-969a-4ad494059bb7" providerId="ADAL" clId="{4DA00C49-F9FE-487C-96DA-7003DFA861FB}" dt="2020-03-20T08:30:58.866" v="2710" actId="47"/>
        <pc:sldMkLst>
          <pc:docMk/>
          <pc:sldMk cId="540034898" sldId="1055"/>
        </pc:sldMkLst>
      </pc:sldChg>
      <pc:sldChg chg="del">
        <pc:chgData name="Umar Lone" userId="f595d8b7-38d8-4368-969a-4ad494059bb7" providerId="ADAL" clId="{4DA00C49-F9FE-487C-96DA-7003DFA861FB}" dt="2020-03-19T07:31:27.880" v="698" actId="47"/>
        <pc:sldMkLst>
          <pc:docMk/>
          <pc:sldMk cId="2945756926" sldId="1145"/>
        </pc:sldMkLst>
      </pc:sldChg>
      <pc:sldChg chg="add del">
        <pc:chgData name="Umar Lone" userId="f595d8b7-38d8-4368-969a-4ad494059bb7" providerId="ADAL" clId="{4DA00C49-F9FE-487C-96DA-7003DFA861FB}" dt="2020-03-20T08:31:57.632" v="2731" actId="2696"/>
        <pc:sldMkLst>
          <pc:docMk/>
          <pc:sldMk cId="1197302109" sldId="1152"/>
        </pc:sldMkLst>
      </pc:sldChg>
      <pc:sldChg chg="modSp mod">
        <pc:chgData name="Umar Lone" userId="f595d8b7-38d8-4368-969a-4ad494059bb7" providerId="ADAL" clId="{4DA00C49-F9FE-487C-96DA-7003DFA861FB}" dt="2020-03-19T07:32:59.361" v="837" actId="20577"/>
        <pc:sldMkLst>
          <pc:docMk/>
          <pc:sldMk cId="0" sldId="1233"/>
        </pc:sldMkLst>
        <pc:spChg chg="mod">
          <ac:chgData name="Umar Lone" userId="f595d8b7-38d8-4368-969a-4ad494059bb7" providerId="ADAL" clId="{4DA00C49-F9FE-487C-96DA-7003DFA861FB}" dt="2020-03-19T07:31:44.234" v="710" actId="20577"/>
          <ac:spMkLst>
            <pc:docMk/>
            <pc:sldMk cId="0" sldId="1233"/>
            <ac:spMk id="6" creationId="{00000000-0000-0000-0000-000000000000}"/>
          </ac:spMkLst>
        </pc:spChg>
        <pc:spChg chg="mod">
          <ac:chgData name="Umar Lone" userId="f595d8b7-38d8-4368-969a-4ad494059bb7" providerId="ADAL" clId="{4DA00C49-F9FE-487C-96DA-7003DFA861FB}" dt="2020-03-19T07:32:59.361" v="837" actId="20577"/>
          <ac:spMkLst>
            <pc:docMk/>
            <pc:sldMk cId="0" sldId="1233"/>
            <ac:spMk id="7" creationId="{00000000-0000-0000-0000-000000000000}"/>
          </ac:spMkLst>
        </pc:spChg>
      </pc:sldChg>
      <pc:sldChg chg="addSp delSp modSp add mod modAnim modShow">
        <pc:chgData name="Umar Lone" userId="f595d8b7-38d8-4368-969a-4ad494059bb7" providerId="ADAL" clId="{4DA00C49-F9FE-487C-96DA-7003DFA861FB}" dt="2020-03-19T07:31:18.524" v="696" actId="729"/>
        <pc:sldMkLst>
          <pc:docMk/>
          <pc:sldMk cId="3452637788" sldId="1235"/>
        </pc:sldMkLst>
        <pc:spChg chg="mod">
          <ac:chgData name="Umar Lone" userId="f595d8b7-38d8-4368-969a-4ad494059bb7" providerId="ADAL" clId="{4DA00C49-F9FE-487C-96DA-7003DFA861FB}" dt="2020-03-19T07:18:53.959" v="4" actId="20577"/>
          <ac:spMkLst>
            <pc:docMk/>
            <pc:sldMk cId="3452637788" sldId="1235"/>
            <ac:spMk id="2" creationId="{2795D15C-F0C6-4F7F-A592-4EFFFEF4189E}"/>
          </ac:spMkLst>
        </pc:spChg>
        <pc:spChg chg="del">
          <ac:chgData name="Umar Lone" userId="f595d8b7-38d8-4368-969a-4ad494059bb7" providerId="ADAL" clId="{4DA00C49-F9FE-487C-96DA-7003DFA861FB}" dt="2020-03-19T07:18:58.150" v="5"/>
          <ac:spMkLst>
            <pc:docMk/>
            <pc:sldMk cId="3452637788" sldId="1235"/>
            <ac:spMk id="3" creationId="{76E5A4E2-3CDB-44EF-B57E-1FBCEE114F01}"/>
          </ac:spMkLst>
        </pc:spChg>
        <pc:spChg chg="add mod">
          <ac:chgData name="Umar Lone" userId="f595d8b7-38d8-4368-969a-4ad494059bb7" providerId="ADAL" clId="{4DA00C49-F9FE-487C-96DA-7003DFA861FB}" dt="2020-03-19T07:29:04.561" v="649" actId="403"/>
          <ac:spMkLst>
            <pc:docMk/>
            <pc:sldMk cId="3452637788" sldId="1235"/>
            <ac:spMk id="6" creationId="{10C5C636-20E3-44D7-9F27-7E31FBE05540}"/>
          </ac:spMkLst>
        </pc:spChg>
        <pc:spChg chg="add mod">
          <ac:chgData name="Umar Lone" userId="f595d8b7-38d8-4368-969a-4ad494059bb7" providerId="ADAL" clId="{4DA00C49-F9FE-487C-96DA-7003DFA861FB}" dt="2020-03-19T07:26:22.202" v="408" actId="20577"/>
          <ac:spMkLst>
            <pc:docMk/>
            <pc:sldMk cId="3452637788" sldId="1235"/>
            <ac:spMk id="7" creationId="{6D529AE7-1DB9-486A-8A62-687A7F333DC5}"/>
          </ac:spMkLst>
        </pc:spChg>
        <pc:spChg chg="add mod">
          <ac:chgData name="Umar Lone" userId="f595d8b7-38d8-4368-969a-4ad494059bb7" providerId="ADAL" clId="{4DA00C49-F9FE-487C-96DA-7003DFA861FB}" dt="2020-03-19T07:29:09.174" v="651" actId="403"/>
          <ac:spMkLst>
            <pc:docMk/>
            <pc:sldMk cId="3452637788" sldId="1235"/>
            <ac:spMk id="8" creationId="{0E567191-A90C-4BB4-8052-C0F92BACC08F}"/>
          </ac:spMkLst>
        </pc:spChg>
        <pc:spChg chg="add mod">
          <ac:chgData name="Umar Lone" userId="f595d8b7-38d8-4368-969a-4ad494059bb7" providerId="ADAL" clId="{4DA00C49-F9FE-487C-96DA-7003DFA861FB}" dt="2020-03-19T07:24:34.110" v="279" actId="20577"/>
          <ac:spMkLst>
            <pc:docMk/>
            <pc:sldMk cId="3452637788" sldId="1235"/>
            <ac:spMk id="9" creationId="{39B0E7C1-0928-4099-9670-06DCC5887A42}"/>
          </ac:spMkLst>
        </pc:spChg>
      </pc:sldChg>
      <pc:sldChg chg="modSp add mod modShow">
        <pc:chgData name="Umar Lone" userId="f595d8b7-38d8-4368-969a-4ad494059bb7" providerId="ADAL" clId="{4DA00C49-F9FE-487C-96DA-7003DFA861FB}" dt="2020-03-19T07:31:18.524" v="696" actId="729"/>
        <pc:sldMkLst>
          <pc:docMk/>
          <pc:sldMk cId="1517994218" sldId="1236"/>
        </pc:sldMkLst>
        <pc:spChg chg="mod">
          <ac:chgData name="Umar Lone" userId="f595d8b7-38d8-4368-969a-4ad494059bb7" providerId="ADAL" clId="{4DA00C49-F9FE-487C-96DA-7003DFA861FB}" dt="2020-03-19T07:25:04.944" v="284" actId="20577"/>
          <ac:spMkLst>
            <pc:docMk/>
            <pc:sldMk cId="1517994218" sldId="1236"/>
            <ac:spMk id="2" creationId="{2795D15C-F0C6-4F7F-A592-4EFFFEF4189E}"/>
          </ac:spMkLst>
        </pc:spChg>
        <pc:spChg chg="mod">
          <ac:chgData name="Umar Lone" userId="f595d8b7-38d8-4368-969a-4ad494059bb7" providerId="ADAL" clId="{4DA00C49-F9FE-487C-96DA-7003DFA861FB}" dt="2020-03-19T07:29:24.631" v="652" actId="108"/>
          <ac:spMkLst>
            <pc:docMk/>
            <pc:sldMk cId="1517994218" sldId="1236"/>
            <ac:spMk id="6" creationId="{10C5C636-20E3-44D7-9F27-7E31FBE05540}"/>
          </ac:spMkLst>
        </pc:spChg>
        <pc:spChg chg="mod">
          <ac:chgData name="Umar Lone" userId="f595d8b7-38d8-4368-969a-4ad494059bb7" providerId="ADAL" clId="{4DA00C49-F9FE-487C-96DA-7003DFA861FB}" dt="2020-03-19T07:27:53.624" v="625" actId="27636"/>
          <ac:spMkLst>
            <pc:docMk/>
            <pc:sldMk cId="1517994218" sldId="1236"/>
            <ac:spMk id="7" creationId="{6D529AE7-1DB9-486A-8A62-687A7F333DC5}"/>
          </ac:spMkLst>
        </pc:spChg>
        <pc:spChg chg="mod">
          <ac:chgData name="Umar Lone" userId="f595d8b7-38d8-4368-969a-4ad494059bb7" providerId="ADAL" clId="{4DA00C49-F9FE-487C-96DA-7003DFA861FB}" dt="2020-03-19T07:29:25.838" v="653" actId="108"/>
          <ac:spMkLst>
            <pc:docMk/>
            <pc:sldMk cId="1517994218" sldId="1236"/>
            <ac:spMk id="8" creationId="{0E567191-A90C-4BB4-8052-C0F92BACC08F}"/>
          </ac:spMkLst>
        </pc:spChg>
        <pc:spChg chg="mod">
          <ac:chgData name="Umar Lone" userId="f595d8b7-38d8-4368-969a-4ad494059bb7" providerId="ADAL" clId="{4DA00C49-F9FE-487C-96DA-7003DFA861FB}" dt="2020-03-19T07:28:01.562" v="645" actId="20577"/>
          <ac:spMkLst>
            <pc:docMk/>
            <pc:sldMk cId="1517994218" sldId="1236"/>
            <ac:spMk id="9" creationId="{39B0E7C1-0928-4099-9670-06DCC5887A42}"/>
          </ac:spMkLst>
        </pc:spChg>
      </pc:sldChg>
      <pc:sldChg chg="modSp add mod modAnim">
        <pc:chgData name="Umar Lone" userId="f595d8b7-38d8-4368-969a-4ad494059bb7" providerId="ADAL" clId="{4DA00C49-F9FE-487C-96DA-7003DFA861FB}" dt="2020-03-20T05:43:42.218" v="1054" actId="20577"/>
        <pc:sldMkLst>
          <pc:docMk/>
          <pc:sldMk cId="607816295" sldId="1237"/>
        </pc:sldMkLst>
        <pc:spChg chg="mod">
          <ac:chgData name="Umar Lone" userId="f595d8b7-38d8-4368-969a-4ad494059bb7" providerId="ADAL" clId="{4DA00C49-F9FE-487C-96DA-7003DFA861FB}" dt="2020-03-19T07:30:04.434" v="668" actId="20577"/>
          <ac:spMkLst>
            <pc:docMk/>
            <pc:sldMk cId="607816295" sldId="1237"/>
            <ac:spMk id="2" creationId="{2795D15C-F0C6-4F7F-A592-4EFFFEF4189E}"/>
          </ac:spMkLst>
        </pc:spChg>
        <pc:spChg chg="mod">
          <ac:chgData name="Umar Lone" userId="f595d8b7-38d8-4368-969a-4ad494059bb7" providerId="ADAL" clId="{4DA00C49-F9FE-487C-96DA-7003DFA861FB}" dt="2020-03-19T07:30:07.666" v="672" actId="20577"/>
          <ac:spMkLst>
            <pc:docMk/>
            <pc:sldMk cId="607816295" sldId="1237"/>
            <ac:spMk id="6" creationId="{10C5C636-20E3-44D7-9F27-7E31FBE05540}"/>
          </ac:spMkLst>
        </pc:spChg>
        <pc:spChg chg="mod">
          <ac:chgData name="Umar Lone" userId="f595d8b7-38d8-4368-969a-4ad494059bb7" providerId="ADAL" clId="{4DA00C49-F9FE-487C-96DA-7003DFA861FB}" dt="2020-03-20T05:43:42.218" v="1054" actId="20577"/>
          <ac:spMkLst>
            <pc:docMk/>
            <pc:sldMk cId="607816295" sldId="1237"/>
            <ac:spMk id="7" creationId="{6D529AE7-1DB9-486A-8A62-687A7F333DC5}"/>
          </ac:spMkLst>
        </pc:spChg>
        <pc:spChg chg="mod">
          <ac:chgData name="Umar Lone" userId="f595d8b7-38d8-4368-969a-4ad494059bb7" providerId="ADAL" clId="{4DA00C49-F9FE-487C-96DA-7003DFA861FB}" dt="2020-03-19T07:30:10.363" v="676" actId="20577"/>
          <ac:spMkLst>
            <pc:docMk/>
            <pc:sldMk cId="607816295" sldId="1237"/>
            <ac:spMk id="8" creationId="{0E567191-A90C-4BB4-8052-C0F92BACC08F}"/>
          </ac:spMkLst>
        </pc:spChg>
        <pc:spChg chg="mod">
          <ac:chgData name="Umar Lone" userId="f595d8b7-38d8-4368-969a-4ad494059bb7" providerId="ADAL" clId="{4DA00C49-F9FE-487C-96DA-7003DFA861FB}" dt="2020-03-19T07:30:19.401" v="681" actId="27636"/>
          <ac:spMkLst>
            <pc:docMk/>
            <pc:sldMk cId="607816295" sldId="1237"/>
            <ac:spMk id="9" creationId="{39B0E7C1-0928-4099-9670-06DCC5887A42}"/>
          </ac:spMkLst>
        </pc:spChg>
      </pc:sldChg>
      <pc:sldChg chg="modSp add mod modAnim">
        <pc:chgData name="Umar Lone" userId="f595d8b7-38d8-4368-969a-4ad494059bb7" providerId="ADAL" clId="{4DA00C49-F9FE-487C-96DA-7003DFA861FB}" dt="2020-03-19T07:31:06.217" v="695"/>
        <pc:sldMkLst>
          <pc:docMk/>
          <pc:sldMk cId="2322970178" sldId="1238"/>
        </pc:sldMkLst>
        <pc:spChg chg="mod">
          <ac:chgData name="Umar Lone" userId="f595d8b7-38d8-4368-969a-4ad494059bb7" providerId="ADAL" clId="{4DA00C49-F9FE-487C-96DA-7003DFA861FB}" dt="2020-03-19T07:30:43.178" v="690" actId="20577"/>
          <ac:spMkLst>
            <pc:docMk/>
            <pc:sldMk cId="2322970178" sldId="1238"/>
            <ac:spMk id="2" creationId="{2795D15C-F0C6-4F7F-A592-4EFFFEF4189E}"/>
          </ac:spMkLst>
        </pc:spChg>
        <pc:spChg chg="mod">
          <ac:chgData name="Umar Lone" userId="f595d8b7-38d8-4368-969a-4ad494059bb7" providerId="ADAL" clId="{4DA00C49-F9FE-487C-96DA-7003DFA861FB}" dt="2020-03-19T07:31:00.825" v="693" actId="27636"/>
          <ac:spMkLst>
            <pc:docMk/>
            <pc:sldMk cId="2322970178" sldId="1238"/>
            <ac:spMk id="7" creationId="{6D529AE7-1DB9-486A-8A62-687A7F333DC5}"/>
          </ac:spMkLst>
        </pc:spChg>
        <pc:spChg chg="mod">
          <ac:chgData name="Umar Lone" userId="f595d8b7-38d8-4368-969a-4ad494059bb7" providerId="ADAL" clId="{4DA00C49-F9FE-487C-96DA-7003DFA861FB}" dt="2020-03-19T07:31:00.835" v="694" actId="27636"/>
          <ac:spMkLst>
            <pc:docMk/>
            <pc:sldMk cId="2322970178" sldId="1238"/>
            <ac:spMk id="9" creationId="{39B0E7C1-0928-4099-9670-06DCC5887A42}"/>
          </ac:spMkLst>
        </pc:spChg>
      </pc:sldChg>
      <pc:sldChg chg="add">
        <pc:chgData name="Umar Lone" userId="f595d8b7-38d8-4368-969a-4ad494059bb7" providerId="ADAL" clId="{4DA00C49-F9FE-487C-96DA-7003DFA861FB}" dt="2020-03-20T05:26:54.725" v="839"/>
        <pc:sldMkLst>
          <pc:docMk/>
          <pc:sldMk cId="2222356175" sldId="1239"/>
        </pc:sldMkLst>
      </pc:sldChg>
      <pc:sldChg chg="add">
        <pc:chgData name="Umar Lone" userId="f595d8b7-38d8-4368-969a-4ad494059bb7" providerId="ADAL" clId="{4DA00C49-F9FE-487C-96DA-7003DFA861FB}" dt="2020-03-20T05:26:54.725" v="839"/>
        <pc:sldMkLst>
          <pc:docMk/>
          <pc:sldMk cId="4250816317" sldId="1240"/>
        </pc:sldMkLst>
      </pc:sldChg>
      <pc:sldChg chg="modSp add mod">
        <pc:chgData name="Umar Lone" userId="f595d8b7-38d8-4368-969a-4ad494059bb7" providerId="ADAL" clId="{4DA00C49-F9FE-487C-96DA-7003DFA861FB}" dt="2020-03-20T05:38:33.984" v="1050" actId="1076"/>
        <pc:sldMkLst>
          <pc:docMk/>
          <pc:sldMk cId="1649870471" sldId="1241"/>
        </pc:sldMkLst>
        <pc:spChg chg="mod">
          <ac:chgData name="Umar Lone" userId="f595d8b7-38d8-4368-969a-4ad494059bb7" providerId="ADAL" clId="{4DA00C49-F9FE-487C-96DA-7003DFA861FB}" dt="2020-03-20T05:38:04.711" v="1042" actId="20577"/>
          <ac:spMkLst>
            <pc:docMk/>
            <pc:sldMk cId="1649870471" sldId="1241"/>
            <ac:spMk id="20" creationId="{00000000-0000-0000-0000-000000000000}"/>
          </ac:spMkLst>
        </pc:spChg>
        <pc:spChg chg="mod">
          <ac:chgData name="Umar Lone" userId="f595d8b7-38d8-4368-969a-4ad494059bb7" providerId="ADAL" clId="{4DA00C49-F9FE-487C-96DA-7003DFA861FB}" dt="2020-03-20T05:28:45.831" v="911" actId="14100"/>
          <ac:spMkLst>
            <pc:docMk/>
            <pc:sldMk cId="1649870471" sldId="1241"/>
            <ac:spMk id="21" creationId="{00000000-0000-0000-0000-000000000000}"/>
          </ac:spMkLst>
        </pc:spChg>
        <pc:spChg chg="mod">
          <ac:chgData name="Umar Lone" userId="f595d8b7-38d8-4368-969a-4ad494059bb7" providerId="ADAL" clId="{4DA00C49-F9FE-487C-96DA-7003DFA861FB}" dt="2020-03-20T05:28:51.922" v="924" actId="20577"/>
          <ac:spMkLst>
            <pc:docMk/>
            <pc:sldMk cId="1649870471" sldId="1241"/>
            <ac:spMk id="27" creationId="{00000000-0000-0000-0000-000000000000}"/>
          </ac:spMkLst>
        </pc:spChg>
        <pc:spChg chg="mod">
          <ac:chgData name="Umar Lone" userId="f595d8b7-38d8-4368-969a-4ad494059bb7" providerId="ADAL" clId="{4DA00C49-F9FE-487C-96DA-7003DFA861FB}" dt="2020-03-20T05:29:03.168" v="959" actId="20577"/>
          <ac:spMkLst>
            <pc:docMk/>
            <pc:sldMk cId="1649870471" sldId="1241"/>
            <ac:spMk id="28" creationId="{00000000-0000-0000-0000-000000000000}"/>
          </ac:spMkLst>
        </pc:spChg>
        <pc:spChg chg="mod">
          <ac:chgData name="Umar Lone" userId="f595d8b7-38d8-4368-969a-4ad494059bb7" providerId="ADAL" clId="{4DA00C49-F9FE-487C-96DA-7003DFA861FB}" dt="2020-03-20T05:27:39.179" v="845" actId="20577"/>
          <ac:spMkLst>
            <pc:docMk/>
            <pc:sldMk cId="1649870471" sldId="1241"/>
            <ac:spMk id="29" creationId="{00000000-0000-0000-0000-000000000000}"/>
          </ac:spMkLst>
        </pc:spChg>
        <pc:spChg chg="mod">
          <ac:chgData name="Umar Lone" userId="f595d8b7-38d8-4368-969a-4ad494059bb7" providerId="ADAL" clId="{4DA00C49-F9FE-487C-96DA-7003DFA861FB}" dt="2020-03-20T05:28:36.043" v="907" actId="14100"/>
          <ac:spMkLst>
            <pc:docMk/>
            <pc:sldMk cId="1649870471" sldId="1241"/>
            <ac:spMk id="30" creationId="{00000000-0000-0000-0000-000000000000}"/>
          </ac:spMkLst>
        </pc:spChg>
        <pc:spChg chg="mod">
          <ac:chgData name="Umar Lone" userId="f595d8b7-38d8-4368-969a-4ad494059bb7" providerId="ADAL" clId="{4DA00C49-F9FE-487C-96DA-7003DFA861FB}" dt="2020-03-20T05:29:41.720" v="991" actId="1076"/>
          <ac:spMkLst>
            <pc:docMk/>
            <pc:sldMk cId="1649870471" sldId="1241"/>
            <ac:spMk id="31" creationId="{D167DD88-1E67-4700-A7ED-36D61AB3E8C6}"/>
          </ac:spMkLst>
        </pc:spChg>
        <pc:spChg chg="mod">
          <ac:chgData name="Umar Lone" userId="f595d8b7-38d8-4368-969a-4ad494059bb7" providerId="ADAL" clId="{4DA00C49-F9FE-487C-96DA-7003DFA861FB}" dt="2020-03-20T05:29:49.104" v="992" actId="1076"/>
          <ac:spMkLst>
            <pc:docMk/>
            <pc:sldMk cId="1649870471" sldId="1241"/>
            <ac:spMk id="35" creationId="{00000000-0000-0000-0000-000000000000}"/>
          </ac:spMkLst>
        </pc:spChg>
        <pc:spChg chg="mod">
          <ac:chgData name="Umar Lone" userId="f595d8b7-38d8-4368-969a-4ad494059bb7" providerId="ADAL" clId="{4DA00C49-F9FE-487C-96DA-7003DFA861FB}" dt="2020-03-20T05:29:34.188" v="990" actId="20577"/>
          <ac:spMkLst>
            <pc:docMk/>
            <pc:sldMk cId="1649870471" sldId="1241"/>
            <ac:spMk id="36" creationId="{A3B9E6AC-8D26-438F-B0C2-AC9F046C8715}"/>
          </ac:spMkLst>
        </pc:spChg>
        <pc:spChg chg="mod">
          <ac:chgData name="Umar Lone" userId="f595d8b7-38d8-4368-969a-4ad494059bb7" providerId="ADAL" clId="{4DA00C49-F9FE-487C-96DA-7003DFA861FB}" dt="2020-03-20T05:38:33.984" v="1050" actId="1076"/>
          <ac:spMkLst>
            <pc:docMk/>
            <pc:sldMk cId="1649870471" sldId="1241"/>
            <ac:spMk id="66" creationId="{00000000-0000-0000-0000-000000000000}"/>
          </ac:spMkLst>
        </pc:spChg>
        <pc:spChg chg="mod">
          <ac:chgData name="Umar Lone" userId="f595d8b7-38d8-4368-969a-4ad494059bb7" providerId="ADAL" clId="{4DA00C49-F9FE-487C-96DA-7003DFA861FB}" dt="2020-03-20T05:32:31.567" v="1029" actId="20577"/>
          <ac:spMkLst>
            <pc:docMk/>
            <pc:sldMk cId="1649870471" sldId="1241"/>
            <ac:spMk id="73" creationId="{00000000-0000-0000-0000-000000000000}"/>
          </ac:spMkLst>
        </pc:spChg>
        <pc:grpChg chg="mod">
          <ac:chgData name="Umar Lone" userId="f595d8b7-38d8-4368-969a-4ad494059bb7" providerId="ADAL" clId="{4DA00C49-F9FE-487C-96DA-7003DFA861FB}" dt="2020-03-20T05:28:42.680" v="910" actId="1076"/>
          <ac:grpSpMkLst>
            <pc:docMk/>
            <pc:sldMk cId="1649870471" sldId="1241"/>
            <ac:grpSpMk id="4" creationId="{00000000-0000-0000-0000-000000000000}"/>
          </ac:grpSpMkLst>
        </pc:grpChg>
        <pc:grpChg chg="mod">
          <ac:chgData name="Umar Lone" userId="f595d8b7-38d8-4368-969a-4ad494059bb7" providerId="ADAL" clId="{4DA00C49-F9FE-487C-96DA-7003DFA861FB}" dt="2020-03-20T05:38:14.518" v="1044" actId="1076"/>
          <ac:grpSpMkLst>
            <pc:docMk/>
            <pc:sldMk cId="1649870471" sldId="1241"/>
            <ac:grpSpMk id="9" creationId="{00000000-0000-0000-0000-000000000000}"/>
          </ac:grpSpMkLst>
        </pc:grpChg>
        <pc:grpChg chg="mod">
          <ac:chgData name="Umar Lone" userId="f595d8b7-38d8-4368-969a-4ad494059bb7" providerId="ADAL" clId="{4DA00C49-F9FE-487C-96DA-7003DFA861FB}" dt="2020-03-20T05:29:41.720" v="991" actId="1076"/>
          <ac:grpSpMkLst>
            <pc:docMk/>
            <pc:sldMk cId="1649870471" sldId="1241"/>
            <ac:grpSpMk id="33" creationId="{9B594951-444F-4F0E-BA51-5789CCBE27D1}"/>
          </ac:grpSpMkLst>
        </pc:grpChg>
        <pc:grpChg chg="mod">
          <ac:chgData name="Umar Lone" userId="f595d8b7-38d8-4368-969a-4ad494059bb7" providerId="ADAL" clId="{4DA00C49-F9FE-487C-96DA-7003DFA861FB}" dt="2020-03-20T05:29:27.651" v="981"/>
          <ac:grpSpMkLst>
            <pc:docMk/>
            <pc:sldMk cId="1649870471" sldId="1241"/>
            <ac:grpSpMk id="34" creationId="{45636057-2C26-4BAF-9C2F-48D2A406E2AA}"/>
          </ac:grpSpMkLst>
        </pc:grpChg>
        <pc:cxnChg chg="mod">
          <ac:chgData name="Umar Lone" userId="f595d8b7-38d8-4368-969a-4ad494059bb7" providerId="ADAL" clId="{4DA00C49-F9FE-487C-96DA-7003DFA861FB}" dt="2020-03-20T05:29:49.104" v="992" actId="1076"/>
          <ac:cxnSpMkLst>
            <pc:docMk/>
            <pc:sldMk cId="1649870471" sldId="1241"/>
            <ac:cxnSpMk id="7" creationId="{00000000-0000-0000-0000-000000000000}"/>
          </ac:cxnSpMkLst>
        </pc:cxnChg>
        <pc:cxnChg chg="mod">
          <ac:chgData name="Umar Lone" userId="f595d8b7-38d8-4368-969a-4ad494059bb7" providerId="ADAL" clId="{4DA00C49-F9FE-487C-96DA-7003DFA861FB}" dt="2020-03-20T05:38:31.187" v="1049" actId="14100"/>
          <ac:cxnSpMkLst>
            <pc:docMk/>
            <pc:sldMk cId="1649870471" sldId="1241"/>
            <ac:cxnSpMk id="17" creationId="{00000000-0000-0000-0000-000000000000}"/>
          </ac:cxnSpMkLst>
        </pc:cxnChg>
        <pc:cxnChg chg="mod">
          <ac:chgData name="Umar Lone" userId="f595d8b7-38d8-4368-969a-4ad494059bb7" providerId="ADAL" clId="{4DA00C49-F9FE-487C-96DA-7003DFA861FB}" dt="2020-03-20T05:29:41.720" v="991" actId="1076"/>
          <ac:cxnSpMkLst>
            <pc:docMk/>
            <pc:sldMk cId="1649870471" sldId="1241"/>
            <ac:cxnSpMk id="32" creationId="{619CBCE1-9C5E-43BC-B34A-CD71144EC5DF}"/>
          </ac:cxnSpMkLst>
        </pc:cxnChg>
      </pc:sldChg>
      <pc:sldChg chg="addSp delSp modSp add mod">
        <pc:chgData name="Umar Lone" userId="f595d8b7-38d8-4368-969a-4ad494059bb7" providerId="ADAL" clId="{4DA00C49-F9FE-487C-96DA-7003DFA861FB}" dt="2020-03-20T05:38:45.782" v="1053" actId="1076"/>
        <pc:sldMkLst>
          <pc:docMk/>
          <pc:sldMk cId="3733310049" sldId="1242"/>
        </pc:sldMkLst>
        <pc:spChg chg="mod">
          <ac:chgData name="Umar Lone" userId="f595d8b7-38d8-4368-969a-4ad494059bb7" providerId="ADAL" clId="{4DA00C49-F9FE-487C-96DA-7003DFA861FB}" dt="2020-03-20T05:31:15.974" v="1005" actId="1076"/>
          <ac:spMkLst>
            <pc:docMk/>
            <pc:sldMk cId="3733310049" sldId="1242"/>
            <ac:spMk id="10" creationId="{00000000-0000-0000-0000-000000000000}"/>
          </ac:spMkLst>
        </pc:spChg>
        <pc:spChg chg="mod">
          <ac:chgData name="Umar Lone" userId="f595d8b7-38d8-4368-969a-4ad494059bb7" providerId="ADAL" clId="{4DA00C49-F9FE-487C-96DA-7003DFA861FB}" dt="2020-03-20T05:31:29.276" v="1007" actId="1076"/>
          <ac:spMkLst>
            <pc:docMk/>
            <pc:sldMk cId="3733310049" sldId="1242"/>
            <ac:spMk id="26" creationId="{00000000-0000-0000-0000-000000000000}"/>
          </ac:spMkLst>
        </pc:spChg>
        <pc:spChg chg="mod">
          <ac:chgData name="Umar Lone" userId="f595d8b7-38d8-4368-969a-4ad494059bb7" providerId="ADAL" clId="{4DA00C49-F9FE-487C-96DA-7003DFA861FB}" dt="2020-03-20T05:31:40.327" v="1009" actId="1076"/>
          <ac:spMkLst>
            <pc:docMk/>
            <pc:sldMk cId="3733310049" sldId="1242"/>
            <ac:spMk id="35" creationId="{00000000-0000-0000-0000-000000000000}"/>
          </ac:spMkLst>
        </pc:spChg>
        <pc:spChg chg="mod">
          <ac:chgData name="Umar Lone" userId="f595d8b7-38d8-4368-969a-4ad494059bb7" providerId="ADAL" clId="{4DA00C49-F9FE-487C-96DA-7003DFA861FB}" dt="2020-03-20T05:32:36.278" v="1037" actId="20577"/>
          <ac:spMkLst>
            <pc:docMk/>
            <pc:sldMk cId="3733310049" sldId="1242"/>
            <ac:spMk id="42" creationId="{00000000-0000-0000-0000-000000000000}"/>
          </ac:spMkLst>
        </pc:spChg>
        <pc:spChg chg="mod">
          <ac:chgData name="Umar Lone" userId="f595d8b7-38d8-4368-969a-4ad494059bb7" providerId="ADAL" clId="{4DA00C49-F9FE-487C-96DA-7003DFA861FB}" dt="2020-03-20T05:38:39.606" v="1051"/>
          <ac:spMkLst>
            <pc:docMk/>
            <pc:sldMk cId="3733310049" sldId="1242"/>
            <ac:spMk id="56" creationId="{AB4E5D4D-2C3E-49D4-9B24-C3BC5A2BA7F7}"/>
          </ac:spMkLst>
        </pc:spChg>
        <pc:spChg chg="mod">
          <ac:chgData name="Umar Lone" userId="f595d8b7-38d8-4368-969a-4ad494059bb7" providerId="ADAL" clId="{4DA00C49-F9FE-487C-96DA-7003DFA861FB}" dt="2020-03-20T05:32:13.776" v="1020" actId="6549"/>
          <ac:spMkLst>
            <pc:docMk/>
            <pc:sldMk cId="3733310049" sldId="1242"/>
            <ac:spMk id="60" creationId="{076F4DC6-FB2D-4A71-9D1F-854F2A76293E}"/>
          </ac:spMkLst>
        </pc:spChg>
        <pc:grpChg chg="del">
          <ac:chgData name="Umar Lone" userId="f595d8b7-38d8-4368-969a-4ad494059bb7" providerId="ADAL" clId="{4DA00C49-F9FE-487C-96DA-7003DFA861FB}" dt="2020-03-20T05:30:22.630" v="995" actId="478"/>
          <ac:grpSpMkLst>
            <pc:docMk/>
            <pc:sldMk cId="3733310049" sldId="1242"/>
            <ac:grpSpMk id="2" creationId="{00000000-0000-0000-0000-000000000000}"/>
          </ac:grpSpMkLst>
        </pc:grpChg>
        <pc:grpChg chg="del">
          <ac:chgData name="Umar Lone" userId="f595d8b7-38d8-4368-969a-4ad494059bb7" providerId="ADAL" clId="{4DA00C49-F9FE-487C-96DA-7003DFA861FB}" dt="2020-03-20T05:30:48.778" v="1000" actId="478"/>
          <ac:grpSpMkLst>
            <pc:docMk/>
            <pc:sldMk cId="3733310049" sldId="1242"/>
            <ac:grpSpMk id="4" creationId="{00000000-0000-0000-0000-000000000000}"/>
          </ac:grpSpMkLst>
        </pc:grpChg>
        <pc:grpChg chg="del">
          <ac:chgData name="Umar Lone" userId="f595d8b7-38d8-4368-969a-4ad494059bb7" providerId="ADAL" clId="{4DA00C49-F9FE-487C-96DA-7003DFA861FB}" dt="2020-03-20T05:31:48.092" v="1011" actId="478"/>
          <ac:grpSpMkLst>
            <pc:docMk/>
            <pc:sldMk cId="3733310049" sldId="1242"/>
            <ac:grpSpMk id="5" creationId="{00000000-0000-0000-0000-000000000000}"/>
          </ac:grpSpMkLst>
        </pc:grpChg>
        <pc:grpChg chg="del">
          <ac:chgData name="Umar Lone" userId="f595d8b7-38d8-4368-969a-4ad494059bb7" providerId="ADAL" clId="{4DA00C49-F9FE-487C-96DA-7003DFA861FB}" dt="2020-03-20T05:32:05.539" v="1016" actId="478"/>
          <ac:grpSpMkLst>
            <pc:docMk/>
            <pc:sldMk cId="3733310049" sldId="1242"/>
            <ac:grpSpMk id="37" creationId="{D53B9DCA-5137-404E-82CB-04CDE4B79C1F}"/>
          </ac:grpSpMkLst>
        </pc:grpChg>
        <pc:grpChg chg="add mod">
          <ac:chgData name="Umar Lone" userId="f595d8b7-38d8-4368-969a-4ad494059bb7" providerId="ADAL" clId="{4DA00C49-F9FE-487C-96DA-7003DFA861FB}" dt="2020-03-20T05:31:15.974" v="1005" actId="1076"/>
          <ac:grpSpMkLst>
            <pc:docMk/>
            <pc:sldMk cId="3733310049" sldId="1242"/>
            <ac:grpSpMk id="49" creationId="{22A5263A-E522-461E-B2E8-E834E3736D03}"/>
          </ac:grpSpMkLst>
        </pc:grpChg>
        <pc:grpChg chg="add mod">
          <ac:chgData name="Umar Lone" userId="f595d8b7-38d8-4368-969a-4ad494059bb7" providerId="ADAL" clId="{4DA00C49-F9FE-487C-96DA-7003DFA861FB}" dt="2020-03-20T05:31:33.903" v="1008" actId="1076"/>
          <ac:grpSpMkLst>
            <pc:docMk/>
            <pc:sldMk cId="3733310049" sldId="1242"/>
            <ac:grpSpMk id="52" creationId="{29983772-50D8-4122-9987-BE821D854F49}"/>
          </ac:grpSpMkLst>
        </pc:grpChg>
        <pc:grpChg chg="add mod ord">
          <ac:chgData name="Umar Lone" userId="f595d8b7-38d8-4368-969a-4ad494059bb7" providerId="ADAL" clId="{4DA00C49-F9FE-487C-96DA-7003DFA861FB}" dt="2020-03-20T05:38:45.782" v="1053" actId="1076"/>
          <ac:grpSpMkLst>
            <pc:docMk/>
            <pc:sldMk cId="3733310049" sldId="1242"/>
            <ac:grpSpMk id="55" creationId="{CC164BC5-A7C5-47F1-A3AF-7D610ABFB200}"/>
          </ac:grpSpMkLst>
        </pc:grpChg>
        <pc:grpChg chg="add mod">
          <ac:chgData name="Umar Lone" userId="f595d8b7-38d8-4368-969a-4ad494059bb7" providerId="ADAL" clId="{4DA00C49-F9FE-487C-96DA-7003DFA861FB}" dt="2020-03-20T05:32:17.755" v="1021" actId="14100"/>
          <ac:grpSpMkLst>
            <pc:docMk/>
            <pc:sldMk cId="3733310049" sldId="1242"/>
            <ac:grpSpMk id="58" creationId="{6B257C36-B14F-48AF-99D3-996660188437}"/>
          </ac:grpSpMkLst>
        </pc:grpChg>
        <pc:cxnChg chg="mod">
          <ac:chgData name="Umar Lone" userId="f595d8b7-38d8-4368-969a-4ad494059bb7" providerId="ADAL" clId="{4DA00C49-F9FE-487C-96DA-7003DFA861FB}" dt="2020-03-20T05:31:40.327" v="1009" actId="1076"/>
          <ac:cxnSpMkLst>
            <pc:docMk/>
            <pc:sldMk cId="3733310049" sldId="1242"/>
            <ac:cxnSpMk id="7" creationId="{00000000-0000-0000-0000-000000000000}"/>
          </ac:cxnSpMkLst>
        </pc:cxnChg>
        <pc:cxnChg chg="mod">
          <ac:chgData name="Umar Lone" userId="f595d8b7-38d8-4368-969a-4ad494059bb7" providerId="ADAL" clId="{4DA00C49-F9FE-487C-96DA-7003DFA861FB}" dt="2020-03-20T05:31:15.974" v="1005" actId="1076"/>
          <ac:cxnSpMkLst>
            <pc:docMk/>
            <pc:sldMk cId="3733310049" sldId="1242"/>
            <ac:cxnSpMk id="11" creationId="{00000000-0000-0000-0000-000000000000}"/>
          </ac:cxnSpMkLst>
        </pc:cxnChg>
        <pc:cxnChg chg="mod">
          <ac:chgData name="Umar Lone" userId="f595d8b7-38d8-4368-969a-4ad494059bb7" providerId="ADAL" clId="{4DA00C49-F9FE-487C-96DA-7003DFA861FB}" dt="2020-03-20T05:31:29.276" v="1007" actId="1076"/>
          <ac:cxnSpMkLst>
            <pc:docMk/>
            <pc:sldMk cId="3733310049" sldId="1242"/>
            <ac:cxnSpMk id="31" creationId="{00000000-0000-0000-0000-000000000000}"/>
          </ac:cxnSpMkLst>
        </pc:cxnChg>
        <pc:cxnChg chg="mod">
          <ac:chgData name="Umar Lone" userId="f595d8b7-38d8-4368-969a-4ad494059bb7" providerId="ADAL" clId="{4DA00C49-F9FE-487C-96DA-7003DFA861FB}" dt="2020-03-20T05:31:21.587" v="1006" actId="1076"/>
          <ac:cxnSpMkLst>
            <pc:docMk/>
            <pc:sldMk cId="3733310049" sldId="1242"/>
            <ac:cxnSpMk id="32" creationId="{00000000-0000-0000-0000-000000000000}"/>
          </ac:cxnSpMkLst>
        </pc:cxnChg>
      </pc:sldChg>
      <pc:sldChg chg="modSp add mod">
        <pc:chgData name="Umar Lone" userId="f595d8b7-38d8-4368-969a-4ad494059bb7" providerId="ADAL" clId="{4DA00C49-F9FE-487C-96DA-7003DFA861FB}" dt="2020-03-20T08:21:31.218" v="1701" actId="27636"/>
        <pc:sldMkLst>
          <pc:docMk/>
          <pc:sldMk cId="2544205102" sldId="1243"/>
        </pc:sldMkLst>
        <pc:spChg chg="mod">
          <ac:chgData name="Umar Lone" userId="f595d8b7-38d8-4368-969a-4ad494059bb7" providerId="ADAL" clId="{4DA00C49-F9FE-487C-96DA-7003DFA861FB}" dt="2020-03-20T08:19:09.623" v="1150" actId="20577"/>
          <ac:spMkLst>
            <pc:docMk/>
            <pc:sldMk cId="2544205102" sldId="1243"/>
            <ac:spMk id="2" creationId="{F875FC3E-B01F-47E2-996A-553F024E0885}"/>
          </ac:spMkLst>
        </pc:spChg>
        <pc:spChg chg="mod">
          <ac:chgData name="Umar Lone" userId="f595d8b7-38d8-4368-969a-4ad494059bb7" providerId="ADAL" clId="{4DA00C49-F9FE-487C-96DA-7003DFA861FB}" dt="2020-03-20T08:21:31.218" v="1701" actId="27636"/>
          <ac:spMkLst>
            <pc:docMk/>
            <pc:sldMk cId="2544205102" sldId="1243"/>
            <ac:spMk id="3" creationId="{A993BF1B-746B-4070-9B9D-6F41C852846F}"/>
          </ac:spMkLst>
        </pc:spChg>
      </pc:sldChg>
      <pc:sldChg chg="modSp add">
        <pc:chgData name="Umar Lone" userId="f595d8b7-38d8-4368-969a-4ad494059bb7" providerId="ADAL" clId="{4DA00C49-F9FE-487C-96DA-7003DFA861FB}" dt="2020-03-20T08:22:06.954" v="1704"/>
        <pc:sldMkLst>
          <pc:docMk/>
          <pc:sldMk cId="648119239" sldId="1244"/>
        </pc:sldMkLst>
        <pc:spChg chg="mod">
          <ac:chgData name="Umar Lone" userId="f595d8b7-38d8-4368-969a-4ad494059bb7" providerId="ADAL" clId="{4DA00C49-F9FE-487C-96DA-7003DFA861FB}" dt="2020-03-20T08:22:06.954" v="1704"/>
          <ac:spMkLst>
            <pc:docMk/>
            <pc:sldMk cId="648119239" sldId="1244"/>
            <ac:spMk id="6" creationId="{46B9D4FD-F8F0-4892-8535-386DDB74A189}"/>
          </ac:spMkLst>
        </pc:spChg>
      </pc:sldChg>
      <pc:sldChg chg="addSp delSp modSp add mod">
        <pc:chgData name="Umar Lone" userId="f595d8b7-38d8-4368-969a-4ad494059bb7" providerId="ADAL" clId="{4DA00C49-F9FE-487C-96DA-7003DFA861FB}" dt="2020-03-20T08:26:36.373" v="2126" actId="27636"/>
        <pc:sldMkLst>
          <pc:docMk/>
          <pc:sldMk cId="486378397" sldId="1245"/>
        </pc:sldMkLst>
        <pc:spChg chg="del">
          <ac:chgData name="Umar Lone" userId="f595d8b7-38d8-4368-969a-4ad494059bb7" providerId="ADAL" clId="{4DA00C49-F9FE-487C-96DA-7003DFA861FB}" dt="2020-03-20T08:22:49.095" v="1708"/>
          <ac:spMkLst>
            <pc:docMk/>
            <pc:sldMk cId="486378397" sldId="1245"/>
            <ac:spMk id="2" creationId="{8351BE0D-2E8E-4747-8D3D-8E90A0BF9B54}"/>
          </ac:spMkLst>
        </pc:spChg>
        <pc:spChg chg="del">
          <ac:chgData name="Umar Lone" userId="f595d8b7-38d8-4368-969a-4ad494059bb7" providerId="ADAL" clId="{4DA00C49-F9FE-487C-96DA-7003DFA861FB}" dt="2020-03-20T08:22:49.095" v="1708"/>
          <ac:spMkLst>
            <pc:docMk/>
            <pc:sldMk cId="486378397" sldId="1245"/>
            <ac:spMk id="3" creationId="{C0A81016-DE34-4B4E-9990-6746AE65F8A0}"/>
          </ac:spMkLst>
        </pc:spChg>
        <pc:spChg chg="add mod">
          <ac:chgData name="Umar Lone" userId="f595d8b7-38d8-4368-969a-4ad494059bb7" providerId="ADAL" clId="{4DA00C49-F9FE-487C-96DA-7003DFA861FB}" dt="2020-03-20T08:24:06.683" v="1752" actId="20577"/>
          <ac:spMkLst>
            <pc:docMk/>
            <pc:sldMk cId="486378397" sldId="1245"/>
            <ac:spMk id="6" creationId="{2A8CE4EC-C2D9-4554-8A78-72D7A99A22C1}"/>
          </ac:spMkLst>
        </pc:spChg>
        <pc:spChg chg="add mod">
          <ac:chgData name="Umar Lone" userId="f595d8b7-38d8-4368-969a-4ad494059bb7" providerId="ADAL" clId="{4DA00C49-F9FE-487C-96DA-7003DFA861FB}" dt="2020-03-20T08:26:36.373" v="2126" actId="27636"/>
          <ac:spMkLst>
            <pc:docMk/>
            <pc:sldMk cId="486378397" sldId="1245"/>
            <ac:spMk id="7" creationId="{DE1A78ED-4519-478A-AF62-4F7323B17164}"/>
          </ac:spMkLst>
        </pc:spChg>
      </pc:sldChg>
      <pc:sldChg chg="modSp add mod">
        <pc:chgData name="Umar Lone" userId="f595d8b7-38d8-4368-969a-4ad494059bb7" providerId="ADAL" clId="{4DA00C49-F9FE-487C-96DA-7003DFA861FB}" dt="2020-03-20T08:30:46.257" v="2708" actId="20577"/>
        <pc:sldMkLst>
          <pc:docMk/>
          <pc:sldMk cId="3722494751" sldId="1246"/>
        </pc:sldMkLst>
        <pc:spChg chg="mod">
          <ac:chgData name="Umar Lone" userId="f595d8b7-38d8-4368-969a-4ad494059bb7" providerId="ADAL" clId="{4DA00C49-F9FE-487C-96DA-7003DFA861FB}" dt="2020-03-20T08:26:42.654" v="2142" actId="20577"/>
          <ac:spMkLst>
            <pc:docMk/>
            <pc:sldMk cId="3722494751" sldId="1246"/>
            <ac:spMk id="2" creationId="{44A252AD-59F9-4B8F-A9E7-E5469EB55DA8}"/>
          </ac:spMkLst>
        </pc:spChg>
        <pc:spChg chg="mod">
          <ac:chgData name="Umar Lone" userId="f595d8b7-38d8-4368-969a-4ad494059bb7" providerId="ADAL" clId="{4DA00C49-F9FE-487C-96DA-7003DFA861FB}" dt="2020-03-20T08:30:46.257" v="2708" actId="20577"/>
          <ac:spMkLst>
            <pc:docMk/>
            <pc:sldMk cId="3722494751" sldId="1246"/>
            <ac:spMk id="3" creationId="{7736E6F0-870A-4D6A-98FA-8FC4DCC04C85}"/>
          </ac:spMkLst>
        </pc:spChg>
      </pc:sldChg>
      <pc:sldChg chg="modSp add mod">
        <pc:chgData name="Umar Lone" userId="f595d8b7-38d8-4368-969a-4ad494059bb7" providerId="ADAL" clId="{4DA00C49-F9FE-487C-96DA-7003DFA861FB}" dt="2020-03-20T08:35:43.017" v="2965" actId="6549"/>
        <pc:sldMkLst>
          <pc:docMk/>
          <pc:sldMk cId="4229910191" sldId="1247"/>
        </pc:sldMkLst>
        <pc:spChg chg="mod">
          <ac:chgData name="Umar Lone" userId="f595d8b7-38d8-4368-969a-4ad494059bb7" providerId="ADAL" clId="{4DA00C49-F9FE-487C-96DA-7003DFA861FB}" dt="2020-03-20T08:35:17.555" v="2946" actId="20577"/>
          <ac:spMkLst>
            <pc:docMk/>
            <pc:sldMk cId="4229910191" sldId="1247"/>
            <ac:spMk id="2" creationId="{2E0AC3FF-9484-4777-9100-C55DDC35AE9D}"/>
          </ac:spMkLst>
        </pc:spChg>
        <pc:spChg chg="mod">
          <ac:chgData name="Umar Lone" userId="f595d8b7-38d8-4368-969a-4ad494059bb7" providerId="ADAL" clId="{4DA00C49-F9FE-487C-96DA-7003DFA861FB}" dt="2020-03-20T08:35:43.017" v="2965" actId="6549"/>
          <ac:spMkLst>
            <pc:docMk/>
            <pc:sldMk cId="4229910191" sldId="1247"/>
            <ac:spMk id="3" creationId="{DFD35B48-5BAC-4EF3-8B65-8623DFCD8C2C}"/>
          </ac:spMkLst>
        </pc:spChg>
      </pc:sldChg>
      <pc:sldChg chg="modSp add mod">
        <pc:chgData name="Umar Lone" userId="f595d8b7-38d8-4368-969a-4ad494059bb7" providerId="ADAL" clId="{4DA00C49-F9FE-487C-96DA-7003DFA861FB}" dt="2020-03-20T08:38:51.687" v="3157" actId="20577"/>
        <pc:sldMkLst>
          <pc:docMk/>
          <pc:sldMk cId="1377387202" sldId="1248"/>
        </pc:sldMkLst>
        <pc:spChg chg="mod">
          <ac:chgData name="Umar Lone" userId="f595d8b7-38d8-4368-969a-4ad494059bb7" providerId="ADAL" clId="{4DA00C49-F9FE-487C-96DA-7003DFA861FB}" dt="2020-03-20T08:38:51.687" v="3157" actId="20577"/>
          <ac:spMkLst>
            <pc:docMk/>
            <pc:sldMk cId="1377387202" sldId="1248"/>
            <ac:spMk id="2" creationId="{DFC6544F-8E56-434F-8D9B-7AB36CF5646A}"/>
          </ac:spMkLst>
        </pc:spChg>
        <pc:spChg chg="mod">
          <ac:chgData name="Umar Lone" userId="f595d8b7-38d8-4368-969a-4ad494059bb7" providerId="ADAL" clId="{4DA00C49-F9FE-487C-96DA-7003DFA861FB}" dt="2020-03-20T08:38:49.378" v="3146"/>
          <ac:spMkLst>
            <pc:docMk/>
            <pc:sldMk cId="1377387202" sldId="1248"/>
            <ac:spMk id="3" creationId="{55DC8041-3922-48F5-B976-F467E61A3BD4}"/>
          </ac:spMkLst>
        </pc:spChg>
      </pc:sldChg>
      <pc:sldChg chg="addSp delSp modSp add mod modAnim">
        <pc:chgData name="Umar Lone" userId="f595d8b7-38d8-4368-969a-4ad494059bb7" providerId="ADAL" clId="{4DA00C49-F9FE-487C-96DA-7003DFA861FB}" dt="2020-03-20T08:50:29.651" v="3563" actId="208"/>
        <pc:sldMkLst>
          <pc:docMk/>
          <pc:sldMk cId="1990592756" sldId="1249"/>
        </pc:sldMkLst>
        <pc:spChg chg="mod">
          <ac:chgData name="Umar Lone" userId="f595d8b7-38d8-4368-969a-4ad494059bb7" providerId="ADAL" clId="{4DA00C49-F9FE-487C-96DA-7003DFA861FB}" dt="2020-03-20T08:47:20.477" v="3549" actId="20577"/>
          <ac:spMkLst>
            <pc:docMk/>
            <pc:sldMk cId="1990592756" sldId="1249"/>
            <ac:spMk id="6" creationId="{1097A429-A62E-4518-99B3-32738A0F5BF2}"/>
          </ac:spMkLst>
        </pc:spChg>
        <pc:spChg chg="mod">
          <ac:chgData name="Umar Lone" userId="f595d8b7-38d8-4368-969a-4ad494059bb7" providerId="ADAL" clId="{4DA00C49-F9FE-487C-96DA-7003DFA861FB}" dt="2020-03-20T08:43:38.498" v="3457" actId="122"/>
          <ac:spMkLst>
            <pc:docMk/>
            <pc:sldMk cId="1990592756" sldId="1249"/>
            <ac:spMk id="13" creationId="{00000000-0000-0000-0000-000000000000}"/>
          </ac:spMkLst>
        </pc:spChg>
        <pc:spChg chg="add mod">
          <ac:chgData name="Umar Lone" userId="f595d8b7-38d8-4368-969a-4ad494059bb7" providerId="ADAL" clId="{4DA00C49-F9FE-487C-96DA-7003DFA861FB}" dt="2020-03-20T08:50:29.651" v="3563" actId="208"/>
          <ac:spMkLst>
            <pc:docMk/>
            <pc:sldMk cId="1990592756" sldId="1249"/>
            <ac:spMk id="21" creationId="{DBE83918-06C0-4DE2-B610-469FBFA91D87}"/>
          </ac:spMkLst>
        </pc:spChg>
        <pc:spChg chg="del mod">
          <ac:chgData name="Umar Lone" userId="f595d8b7-38d8-4368-969a-4ad494059bb7" providerId="ADAL" clId="{4DA00C49-F9FE-487C-96DA-7003DFA861FB}" dt="2020-03-20T08:46:10.730" v="3521" actId="478"/>
          <ac:spMkLst>
            <pc:docMk/>
            <pc:sldMk cId="1990592756" sldId="1249"/>
            <ac:spMk id="30" creationId="{00000000-0000-0000-0000-000000000000}"/>
          </ac:spMkLst>
        </pc:spChg>
        <pc:spChg chg="del">
          <ac:chgData name="Umar Lone" userId="f595d8b7-38d8-4368-969a-4ad494059bb7" providerId="ADAL" clId="{4DA00C49-F9FE-487C-96DA-7003DFA861FB}" dt="2020-03-20T08:43:48.411" v="3460" actId="478"/>
          <ac:spMkLst>
            <pc:docMk/>
            <pc:sldMk cId="1990592756" sldId="1249"/>
            <ac:spMk id="52" creationId="{00000000-0000-0000-0000-000000000000}"/>
          </ac:spMkLst>
        </pc:spChg>
        <pc:spChg chg="mod">
          <ac:chgData name="Umar Lone" userId="f595d8b7-38d8-4368-969a-4ad494059bb7" providerId="ADAL" clId="{4DA00C49-F9FE-487C-96DA-7003DFA861FB}" dt="2020-03-20T08:45:07.534" v="3504" actId="1076"/>
          <ac:spMkLst>
            <pc:docMk/>
            <pc:sldMk cId="1990592756" sldId="1249"/>
            <ac:spMk id="59" creationId="{00000000-0000-0000-0000-000000000000}"/>
          </ac:spMkLst>
        </pc:spChg>
        <pc:spChg chg="mod">
          <ac:chgData name="Umar Lone" userId="f595d8b7-38d8-4368-969a-4ad494059bb7" providerId="ADAL" clId="{4DA00C49-F9FE-487C-96DA-7003DFA861FB}" dt="2020-03-20T08:45:09.277" v="3505" actId="1076"/>
          <ac:spMkLst>
            <pc:docMk/>
            <pc:sldMk cId="1990592756" sldId="1249"/>
            <ac:spMk id="60" creationId="{00000000-0000-0000-0000-000000000000}"/>
          </ac:spMkLst>
        </pc:spChg>
        <pc:spChg chg="del">
          <ac:chgData name="Umar Lone" userId="f595d8b7-38d8-4368-969a-4ad494059bb7" providerId="ADAL" clId="{4DA00C49-F9FE-487C-96DA-7003DFA861FB}" dt="2020-03-20T08:44:29.499" v="3492" actId="478"/>
          <ac:spMkLst>
            <pc:docMk/>
            <pc:sldMk cId="1990592756" sldId="1249"/>
            <ac:spMk id="61" creationId="{00000000-0000-0000-0000-000000000000}"/>
          </ac:spMkLst>
        </pc:spChg>
        <pc:spChg chg="del">
          <ac:chgData name="Umar Lone" userId="f595d8b7-38d8-4368-969a-4ad494059bb7" providerId="ADAL" clId="{4DA00C49-F9FE-487C-96DA-7003DFA861FB}" dt="2020-03-20T08:44:33.274" v="3496" actId="478"/>
          <ac:spMkLst>
            <pc:docMk/>
            <pc:sldMk cId="1990592756" sldId="1249"/>
            <ac:spMk id="62" creationId="{00000000-0000-0000-0000-000000000000}"/>
          </ac:spMkLst>
        </pc:spChg>
        <pc:spChg chg="mod">
          <ac:chgData name="Umar Lone" userId="f595d8b7-38d8-4368-969a-4ad494059bb7" providerId="ADAL" clId="{4DA00C49-F9FE-487C-96DA-7003DFA861FB}" dt="2020-03-20T08:49:53.276" v="3558" actId="1076"/>
          <ac:spMkLst>
            <pc:docMk/>
            <pc:sldMk cId="1990592756" sldId="1249"/>
            <ac:spMk id="70" creationId="{00000000-0000-0000-0000-000000000000}"/>
          </ac:spMkLst>
        </pc:spChg>
        <pc:spChg chg="del">
          <ac:chgData name="Umar Lone" userId="f595d8b7-38d8-4368-969a-4ad494059bb7" providerId="ADAL" clId="{4DA00C49-F9FE-487C-96DA-7003DFA861FB}" dt="2020-03-20T08:43:52.505" v="3463" actId="478"/>
          <ac:spMkLst>
            <pc:docMk/>
            <pc:sldMk cId="1990592756" sldId="1249"/>
            <ac:spMk id="74" creationId="{00000000-0000-0000-0000-000000000000}"/>
          </ac:spMkLst>
        </pc:spChg>
        <pc:spChg chg="del">
          <ac:chgData name="Umar Lone" userId="f595d8b7-38d8-4368-969a-4ad494059bb7" providerId="ADAL" clId="{4DA00C49-F9FE-487C-96DA-7003DFA861FB}" dt="2020-03-20T08:44:31.164" v="3494" actId="478"/>
          <ac:spMkLst>
            <pc:docMk/>
            <pc:sldMk cId="1990592756" sldId="1249"/>
            <ac:spMk id="80" creationId="{00000000-0000-0000-0000-000000000000}"/>
          </ac:spMkLst>
        </pc:spChg>
        <pc:spChg chg="mod">
          <ac:chgData name="Umar Lone" userId="f595d8b7-38d8-4368-969a-4ad494059bb7" providerId="ADAL" clId="{4DA00C49-F9FE-487C-96DA-7003DFA861FB}" dt="2020-03-20T08:45:46.059" v="3519" actId="20577"/>
          <ac:spMkLst>
            <pc:docMk/>
            <pc:sldMk cId="1990592756" sldId="1249"/>
            <ac:spMk id="96" creationId="{00000000-0000-0000-0000-000000000000}"/>
          </ac:spMkLst>
        </pc:spChg>
        <pc:cxnChg chg="add mod">
          <ac:chgData name="Umar Lone" userId="f595d8b7-38d8-4368-969a-4ad494059bb7" providerId="ADAL" clId="{4DA00C49-F9FE-487C-96DA-7003DFA861FB}" dt="2020-03-20T08:49:53.276" v="3558" actId="1076"/>
          <ac:cxnSpMkLst>
            <pc:docMk/>
            <pc:sldMk cId="1990592756" sldId="1249"/>
            <ac:cxnSpMk id="29" creationId="{FC06926D-41A2-4A20-99B3-4D4586D1F074}"/>
          </ac:cxnSpMkLst>
        </pc:cxnChg>
        <pc:cxnChg chg="add mod">
          <ac:chgData name="Umar Lone" userId="f595d8b7-38d8-4368-969a-4ad494059bb7" providerId="ADAL" clId="{4DA00C49-F9FE-487C-96DA-7003DFA861FB}" dt="2020-03-20T08:49:53.276" v="3558" actId="1076"/>
          <ac:cxnSpMkLst>
            <pc:docMk/>
            <pc:sldMk cId="1990592756" sldId="1249"/>
            <ac:cxnSpMk id="34" creationId="{17920984-D1C3-4024-B77A-A2C15C66B56E}"/>
          </ac:cxnSpMkLst>
        </pc:cxnChg>
        <pc:cxnChg chg="add del mod">
          <ac:chgData name="Umar Lone" userId="f595d8b7-38d8-4368-969a-4ad494059bb7" providerId="ADAL" clId="{4DA00C49-F9FE-487C-96DA-7003DFA861FB}" dt="2020-03-20T08:46:55.675" v="3538" actId="478"/>
          <ac:cxnSpMkLst>
            <pc:docMk/>
            <pc:sldMk cId="1990592756" sldId="1249"/>
            <ac:cxnSpMk id="45" creationId="{D9551D07-F07B-43ED-9C2F-09957E7A8A4B}"/>
          </ac:cxnSpMkLst>
        </pc:cxnChg>
        <pc:cxnChg chg="mod">
          <ac:chgData name="Umar Lone" userId="f595d8b7-38d8-4368-969a-4ad494059bb7" providerId="ADAL" clId="{4DA00C49-F9FE-487C-96DA-7003DFA861FB}" dt="2020-03-20T08:46:37.855" v="3532" actId="14100"/>
          <ac:cxnSpMkLst>
            <pc:docMk/>
            <pc:sldMk cId="1990592756" sldId="1249"/>
            <ac:cxnSpMk id="46" creationId="{00000000-0000-0000-0000-000000000000}"/>
          </ac:cxnSpMkLst>
        </pc:cxnChg>
        <pc:cxnChg chg="add mod">
          <ac:chgData name="Umar Lone" userId="f595d8b7-38d8-4368-969a-4ad494059bb7" providerId="ADAL" clId="{4DA00C49-F9FE-487C-96DA-7003DFA861FB}" dt="2020-03-20T08:49:53.276" v="3558" actId="1076"/>
          <ac:cxnSpMkLst>
            <pc:docMk/>
            <pc:sldMk cId="1990592756" sldId="1249"/>
            <ac:cxnSpMk id="48" creationId="{E9B35CF8-3623-4ACA-9C95-F235668D3435}"/>
          </ac:cxnSpMkLst>
        </pc:cxnChg>
        <pc:cxnChg chg="mod">
          <ac:chgData name="Umar Lone" userId="f595d8b7-38d8-4368-969a-4ad494059bb7" providerId="ADAL" clId="{4DA00C49-F9FE-487C-96DA-7003DFA861FB}" dt="2020-03-20T08:46:43.751" v="3534" actId="14100"/>
          <ac:cxnSpMkLst>
            <pc:docMk/>
            <pc:sldMk cId="1990592756" sldId="1249"/>
            <ac:cxnSpMk id="55" creationId="{00000000-0000-0000-0000-000000000000}"/>
          </ac:cxnSpMkLst>
        </pc:cxnChg>
        <pc:cxnChg chg="mod">
          <ac:chgData name="Umar Lone" userId="f595d8b7-38d8-4368-969a-4ad494059bb7" providerId="ADAL" clId="{4DA00C49-F9FE-487C-96DA-7003DFA861FB}" dt="2020-03-20T08:46:40.832" v="3533" actId="14100"/>
          <ac:cxnSpMkLst>
            <pc:docMk/>
            <pc:sldMk cId="1990592756" sldId="1249"/>
            <ac:cxnSpMk id="63" creationId="{00000000-0000-0000-0000-000000000000}"/>
          </ac:cxnSpMkLst>
        </pc:cxnChg>
        <pc:cxnChg chg="mod">
          <ac:chgData name="Umar Lone" userId="f595d8b7-38d8-4368-969a-4ad494059bb7" providerId="ADAL" clId="{4DA00C49-F9FE-487C-96DA-7003DFA861FB}" dt="2020-03-20T08:49:57.253" v="3559" actId="14100"/>
          <ac:cxnSpMkLst>
            <pc:docMk/>
            <pc:sldMk cId="1990592756" sldId="1249"/>
            <ac:cxnSpMk id="73" creationId="{00000000-0000-0000-0000-000000000000}"/>
          </ac:cxnSpMkLst>
        </pc:cxnChg>
        <pc:cxnChg chg="del">
          <ac:chgData name="Umar Lone" userId="f595d8b7-38d8-4368-969a-4ad494059bb7" providerId="ADAL" clId="{4DA00C49-F9FE-487C-96DA-7003DFA861FB}" dt="2020-03-20T08:43:51.800" v="3462" actId="478"/>
          <ac:cxnSpMkLst>
            <pc:docMk/>
            <pc:sldMk cId="1990592756" sldId="1249"/>
            <ac:cxnSpMk id="75" creationId="{00000000-0000-0000-0000-000000000000}"/>
          </ac:cxnSpMkLst>
        </pc:cxnChg>
        <pc:cxnChg chg="del">
          <ac:chgData name="Umar Lone" userId="f595d8b7-38d8-4368-969a-4ad494059bb7" providerId="ADAL" clId="{4DA00C49-F9FE-487C-96DA-7003DFA861FB}" dt="2020-03-20T08:44:32.299" v="3495" actId="478"/>
          <ac:cxnSpMkLst>
            <pc:docMk/>
            <pc:sldMk cId="1990592756" sldId="1249"/>
            <ac:cxnSpMk id="81" creationId="{00000000-0000-0000-0000-000000000000}"/>
          </ac:cxnSpMkLst>
        </pc:cxnChg>
        <pc:cxnChg chg="del mod">
          <ac:chgData name="Umar Lone" userId="f595d8b7-38d8-4368-969a-4ad494059bb7" providerId="ADAL" clId="{4DA00C49-F9FE-487C-96DA-7003DFA861FB}" dt="2020-03-20T08:44:30.298" v="3493" actId="478"/>
          <ac:cxnSpMkLst>
            <pc:docMk/>
            <pc:sldMk cId="1990592756" sldId="1249"/>
            <ac:cxnSpMk id="84" creationId="{00000000-0000-0000-0000-000000000000}"/>
          </ac:cxnSpMkLst>
        </pc:cxnChg>
        <pc:cxnChg chg="del mod">
          <ac:chgData name="Umar Lone" userId="f595d8b7-38d8-4368-969a-4ad494059bb7" providerId="ADAL" clId="{4DA00C49-F9FE-487C-96DA-7003DFA861FB}" dt="2020-03-20T08:43:50.444" v="3461" actId="478"/>
          <ac:cxnSpMkLst>
            <pc:docMk/>
            <pc:sldMk cId="1990592756" sldId="1249"/>
            <ac:cxnSpMk id="91" creationId="{00000000-0000-0000-0000-000000000000}"/>
          </ac:cxnSpMkLst>
        </pc:cxnChg>
      </pc:sldChg>
      <pc:sldChg chg="addSp delSp modSp add mod">
        <pc:chgData name="Umar Lone" userId="f595d8b7-38d8-4368-969a-4ad494059bb7" providerId="ADAL" clId="{4DA00C49-F9FE-487C-96DA-7003DFA861FB}" dt="2020-03-20T08:50:55.823" v="3571" actId="208"/>
        <pc:sldMkLst>
          <pc:docMk/>
          <pc:sldMk cId="4164417522" sldId="1250"/>
        </pc:sldMkLst>
        <pc:spChg chg="add del">
          <ac:chgData name="Umar Lone" userId="f595d8b7-38d8-4368-969a-4ad494059bb7" providerId="ADAL" clId="{4DA00C49-F9FE-487C-96DA-7003DFA861FB}" dt="2020-03-20T08:50:37.490" v="3564" actId="478"/>
          <ac:spMkLst>
            <pc:docMk/>
            <pc:sldMk cId="4164417522" sldId="1250"/>
            <ac:spMk id="16" creationId="{9D516418-D7B8-4453-A506-994B18E29172}"/>
          </ac:spMkLst>
        </pc:spChg>
        <pc:spChg chg="add mod">
          <ac:chgData name="Umar Lone" userId="f595d8b7-38d8-4368-969a-4ad494059bb7" providerId="ADAL" clId="{4DA00C49-F9FE-487C-96DA-7003DFA861FB}" dt="2020-03-20T08:50:41.054" v="3566" actId="1076"/>
          <ac:spMkLst>
            <pc:docMk/>
            <pc:sldMk cId="4164417522" sldId="1250"/>
            <ac:spMk id="17" creationId="{A72DFD56-E148-4FC0-98FC-A80DC63E571A}"/>
          </ac:spMkLst>
        </pc:spChg>
        <pc:cxnChg chg="add mod">
          <ac:chgData name="Umar Lone" userId="f595d8b7-38d8-4368-969a-4ad494059bb7" providerId="ADAL" clId="{4DA00C49-F9FE-487C-96DA-7003DFA861FB}" dt="2020-03-20T08:50:55.823" v="3571" actId="208"/>
          <ac:cxnSpMkLst>
            <pc:docMk/>
            <pc:sldMk cId="4164417522" sldId="1250"/>
            <ac:cxnSpMk id="18" creationId="{7A711704-C134-482F-8CD2-277EE6CCE7EA}"/>
          </ac:cxnSpMkLst>
        </pc:cxnChg>
      </pc:sldChg>
      <pc:sldChg chg="add">
        <pc:chgData name="Umar Lone" userId="f595d8b7-38d8-4368-969a-4ad494059bb7" providerId="ADAL" clId="{4DA00C49-F9FE-487C-96DA-7003DFA861FB}" dt="2020-04-05T12:34:17.134" v="3572"/>
        <pc:sldMkLst>
          <pc:docMk/>
          <pc:sldMk cId="3847769844" sldId="1251"/>
        </pc:sldMkLst>
      </pc:sldChg>
      <pc:sldChg chg="add">
        <pc:chgData name="Umar Lone" userId="f595d8b7-38d8-4368-969a-4ad494059bb7" providerId="ADAL" clId="{4DA00C49-F9FE-487C-96DA-7003DFA861FB}" dt="2020-04-05T12:34:17.134" v="3572"/>
        <pc:sldMkLst>
          <pc:docMk/>
          <pc:sldMk cId="949417649" sldId="1252"/>
        </pc:sldMkLst>
      </pc:sldChg>
      <pc:sldChg chg="add">
        <pc:chgData name="Umar Lone" userId="f595d8b7-38d8-4368-969a-4ad494059bb7" providerId="ADAL" clId="{4DA00C49-F9FE-487C-96DA-7003DFA861FB}" dt="2020-04-05T12:34:17.134" v="3572"/>
        <pc:sldMkLst>
          <pc:docMk/>
          <pc:sldMk cId="4009729327" sldId="1253"/>
        </pc:sldMkLst>
      </pc:sldChg>
      <pc:sldChg chg="add">
        <pc:chgData name="Umar Lone" userId="f595d8b7-38d8-4368-969a-4ad494059bb7" providerId="ADAL" clId="{4DA00C49-F9FE-487C-96DA-7003DFA861FB}" dt="2020-04-05T12:34:17.134" v="3572"/>
        <pc:sldMkLst>
          <pc:docMk/>
          <pc:sldMk cId="2164215571" sldId="1254"/>
        </pc:sldMkLst>
      </pc:sldChg>
      <pc:sldChg chg="modSp add modTransition modAnim">
        <pc:chgData name="Umar Lone" userId="f595d8b7-38d8-4368-969a-4ad494059bb7" providerId="ADAL" clId="{4DA00C49-F9FE-487C-96DA-7003DFA861FB}" dt="2020-04-05T12:50:14.211" v="4627"/>
        <pc:sldMkLst>
          <pc:docMk/>
          <pc:sldMk cId="1920563576" sldId="1255"/>
        </pc:sldMkLst>
        <pc:spChg chg="mod">
          <ac:chgData name="Umar Lone" userId="f595d8b7-38d8-4368-969a-4ad494059bb7" providerId="ADAL" clId="{4DA00C49-F9FE-487C-96DA-7003DFA861FB}" dt="2020-04-05T12:41:29.567" v="3840" actId="6549"/>
          <ac:spMkLst>
            <pc:docMk/>
            <pc:sldMk cId="1920563576" sldId="1255"/>
            <ac:spMk id="3" creationId="{1969EF4B-CB7D-497A-B707-413FE1A55D1B}"/>
          </ac:spMkLst>
        </pc:spChg>
      </pc:sldChg>
      <pc:sldChg chg="add">
        <pc:chgData name="Umar Lone" userId="f595d8b7-38d8-4368-969a-4ad494059bb7" providerId="ADAL" clId="{4DA00C49-F9FE-487C-96DA-7003DFA861FB}" dt="2020-04-05T12:34:17.134" v="3572"/>
        <pc:sldMkLst>
          <pc:docMk/>
          <pc:sldMk cId="1398294131" sldId="1256"/>
        </pc:sldMkLst>
      </pc:sldChg>
      <pc:sldChg chg="add">
        <pc:chgData name="Umar Lone" userId="f595d8b7-38d8-4368-969a-4ad494059bb7" providerId="ADAL" clId="{4DA00C49-F9FE-487C-96DA-7003DFA861FB}" dt="2020-04-05T12:34:17.134" v="3572"/>
        <pc:sldMkLst>
          <pc:docMk/>
          <pc:sldMk cId="942549467" sldId="1257"/>
        </pc:sldMkLst>
      </pc:sldChg>
      <pc:sldChg chg="add modTransition">
        <pc:chgData name="Umar Lone" userId="f595d8b7-38d8-4368-969a-4ad494059bb7" providerId="ADAL" clId="{4DA00C49-F9FE-487C-96DA-7003DFA861FB}" dt="2020-04-05T12:50:14.211" v="4627"/>
        <pc:sldMkLst>
          <pc:docMk/>
          <pc:sldMk cId="333507028" sldId="1258"/>
        </pc:sldMkLst>
      </pc:sldChg>
      <pc:sldChg chg="modSp add mod modTransition">
        <pc:chgData name="Umar Lone" userId="f595d8b7-38d8-4368-969a-4ad494059bb7" providerId="ADAL" clId="{4DA00C49-F9FE-487C-96DA-7003DFA861FB}" dt="2020-04-05T12:50:14.211" v="4627"/>
        <pc:sldMkLst>
          <pc:docMk/>
          <pc:sldMk cId="3408891757" sldId="1259"/>
        </pc:sldMkLst>
        <pc:spChg chg="mod">
          <ac:chgData name="Umar Lone" userId="f595d8b7-38d8-4368-969a-4ad494059bb7" providerId="ADAL" clId="{4DA00C49-F9FE-487C-96DA-7003DFA861FB}" dt="2020-04-05T12:36:21.995" v="3587" actId="20577"/>
          <ac:spMkLst>
            <pc:docMk/>
            <pc:sldMk cId="3408891757" sldId="1259"/>
            <ac:spMk id="4" creationId="{00000000-0000-0000-0000-000000000000}"/>
          </ac:spMkLst>
        </pc:spChg>
        <pc:spChg chg="mod">
          <ac:chgData name="Umar Lone" userId="f595d8b7-38d8-4368-969a-4ad494059bb7" providerId="ADAL" clId="{4DA00C49-F9FE-487C-96DA-7003DFA861FB}" dt="2020-04-05T12:37:01.419" v="3629" actId="20577"/>
          <ac:spMkLst>
            <pc:docMk/>
            <pc:sldMk cId="3408891757" sldId="1259"/>
            <ac:spMk id="30" creationId="{61217A57-8B04-4181-BEF1-C92F303202E2}"/>
          </ac:spMkLst>
        </pc:spChg>
        <pc:spChg chg="mod">
          <ac:chgData name="Umar Lone" userId="f595d8b7-38d8-4368-969a-4ad494059bb7" providerId="ADAL" clId="{4DA00C49-F9FE-487C-96DA-7003DFA861FB}" dt="2020-04-05T12:36:25.101" v="3592" actId="20577"/>
          <ac:spMkLst>
            <pc:docMk/>
            <pc:sldMk cId="3408891757" sldId="1259"/>
            <ac:spMk id="44" creationId="{00000000-0000-0000-0000-000000000000}"/>
          </ac:spMkLst>
        </pc:spChg>
        <pc:spChg chg="mod">
          <ac:chgData name="Umar Lone" userId="f595d8b7-38d8-4368-969a-4ad494059bb7" providerId="ADAL" clId="{4DA00C49-F9FE-487C-96DA-7003DFA861FB}" dt="2020-04-05T12:36:34.252" v="3605" actId="20577"/>
          <ac:spMkLst>
            <pc:docMk/>
            <pc:sldMk cId="3408891757" sldId="1259"/>
            <ac:spMk id="45" creationId="{00000000-0000-0000-0000-000000000000}"/>
          </ac:spMkLst>
        </pc:spChg>
        <pc:spChg chg="mod">
          <ac:chgData name="Umar Lone" userId="f595d8b7-38d8-4368-969a-4ad494059bb7" providerId="ADAL" clId="{4DA00C49-F9FE-487C-96DA-7003DFA861FB}" dt="2020-04-05T12:36:40.011" v="3615" actId="20577"/>
          <ac:spMkLst>
            <pc:docMk/>
            <pc:sldMk cId="3408891757" sldId="1259"/>
            <ac:spMk id="47" creationId="{00000000-0000-0000-0000-000000000000}"/>
          </ac:spMkLst>
        </pc:spChg>
        <pc:spChg chg="mod">
          <ac:chgData name="Umar Lone" userId="f595d8b7-38d8-4368-969a-4ad494059bb7" providerId="ADAL" clId="{4DA00C49-F9FE-487C-96DA-7003DFA861FB}" dt="2020-04-05T12:36:37.403" v="3609" actId="20577"/>
          <ac:spMkLst>
            <pc:docMk/>
            <pc:sldMk cId="3408891757" sldId="1259"/>
            <ac:spMk id="48" creationId="{00000000-0000-0000-0000-000000000000}"/>
          </ac:spMkLst>
        </pc:spChg>
        <pc:spChg chg="mod">
          <ac:chgData name="Umar Lone" userId="f595d8b7-38d8-4368-969a-4ad494059bb7" providerId="ADAL" clId="{4DA00C49-F9FE-487C-96DA-7003DFA861FB}" dt="2020-04-05T12:36:54.208" v="3625" actId="20577"/>
          <ac:spMkLst>
            <pc:docMk/>
            <pc:sldMk cId="3408891757" sldId="1259"/>
            <ac:spMk id="51" creationId="{00000000-0000-0000-0000-000000000000}"/>
          </ac:spMkLst>
        </pc:spChg>
        <pc:spChg chg="mod">
          <ac:chgData name="Umar Lone" userId="f595d8b7-38d8-4368-969a-4ad494059bb7" providerId="ADAL" clId="{4DA00C49-F9FE-487C-96DA-7003DFA861FB}" dt="2020-04-05T12:36:51.558" v="3619" actId="20577"/>
          <ac:spMkLst>
            <pc:docMk/>
            <pc:sldMk cId="3408891757" sldId="1259"/>
            <ac:spMk id="52" creationId="{00000000-0000-0000-0000-000000000000}"/>
          </ac:spMkLst>
        </pc:spChg>
      </pc:sldChg>
      <pc:sldChg chg="modSp add mod modTransition">
        <pc:chgData name="Umar Lone" userId="f595d8b7-38d8-4368-969a-4ad494059bb7" providerId="ADAL" clId="{4DA00C49-F9FE-487C-96DA-7003DFA861FB}" dt="2020-04-05T12:50:14.211" v="4627"/>
        <pc:sldMkLst>
          <pc:docMk/>
          <pc:sldMk cId="1223462868" sldId="1260"/>
        </pc:sldMkLst>
        <pc:spChg chg="mod">
          <ac:chgData name="Umar Lone" userId="f595d8b7-38d8-4368-969a-4ad494059bb7" providerId="ADAL" clId="{4DA00C49-F9FE-487C-96DA-7003DFA861FB}" dt="2020-04-05T12:37:20.057" v="3640" actId="20577"/>
          <ac:spMkLst>
            <pc:docMk/>
            <pc:sldMk cId="1223462868" sldId="1260"/>
            <ac:spMk id="4" creationId="{00000000-0000-0000-0000-000000000000}"/>
          </ac:spMkLst>
        </pc:spChg>
        <pc:spChg chg="mod">
          <ac:chgData name="Umar Lone" userId="f595d8b7-38d8-4368-969a-4ad494059bb7" providerId="ADAL" clId="{4DA00C49-F9FE-487C-96DA-7003DFA861FB}" dt="2020-04-05T12:37:51.461" v="3690" actId="20577"/>
          <ac:spMkLst>
            <pc:docMk/>
            <pc:sldMk cId="1223462868" sldId="1260"/>
            <ac:spMk id="30" creationId="{61217A57-8B04-4181-BEF1-C92F303202E2}"/>
          </ac:spMkLst>
        </pc:spChg>
        <pc:spChg chg="mod">
          <ac:chgData name="Umar Lone" userId="f595d8b7-38d8-4368-969a-4ad494059bb7" providerId="ADAL" clId="{4DA00C49-F9FE-487C-96DA-7003DFA861FB}" dt="2020-04-05T12:37:29.729" v="3647" actId="20577"/>
          <ac:spMkLst>
            <pc:docMk/>
            <pc:sldMk cId="1223462868" sldId="1260"/>
            <ac:spMk id="44" creationId="{00000000-0000-0000-0000-000000000000}"/>
          </ac:spMkLst>
        </pc:spChg>
        <pc:spChg chg="mod">
          <ac:chgData name="Umar Lone" userId="f595d8b7-38d8-4368-969a-4ad494059bb7" providerId="ADAL" clId="{4DA00C49-F9FE-487C-96DA-7003DFA861FB}" dt="2020-04-05T12:37:33.741" v="3657" actId="20577"/>
          <ac:spMkLst>
            <pc:docMk/>
            <pc:sldMk cId="1223462868" sldId="1260"/>
            <ac:spMk id="45" creationId="{00000000-0000-0000-0000-000000000000}"/>
          </ac:spMkLst>
        </pc:spChg>
        <pc:spChg chg="mod">
          <ac:chgData name="Umar Lone" userId="f595d8b7-38d8-4368-969a-4ad494059bb7" providerId="ADAL" clId="{4DA00C49-F9FE-487C-96DA-7003DFA861FB}" dt="2020-04-05T12:37:42.422" v="3668" actId="20577"/>
          <ac:spMkLst>
            <pc:docMk/>
            <pc:sldMk cId="1223462868" sldId="1260"/>
            <ac:spMk id="47" creationId="{00000000-0000-0000-0000-000000000000}"/>
          </ac:spMkLst>
        </pc:spChg>
        <pc:spChg chg="mod">
          <ac:chgData name="Umar Lone" userId="f595d8b7-38d8-4368-969a-4ad494059bb7" providerId="ADAL" clId="{4DA00C49-F9FE-487C-96DA-7003DFA861FB}" dt="2020-04-05T12:39:41.012" v="3809" actId="114"/>
          <ac:spMkLst>
            <pc:docMk/>
            <pc:sldMk cId="1223462868" sldId="1260"/>
            <ac:spMk id="48" creationId="{00000000-0000-0000-0000-000000000000}"/>
          </ac:spMkLst>
        </pc:spChg>
        <pc:spChg chg="mod">
          <ac:chgData name="Umar Lone" userId="f595d8b7-38d8-4368-969a-4ad494059bb7" providerId="ADAL" clId="{4DA00C49-F9FE-487C-96DA-7003DFA861FB}" dt="2020-04-05T12:37:45.943" v="3678" actId="20577"/>
          <ac:spMkLst>
            <pc:docMk/>
            <pc:sldMk cId="1223462868" sldId="1260"/>
            <ac:spMk id="51" creationId="{00000000-0000-0000-0000-000000000000}"/>
          </ac:spMkLst>
        </pc:spChg>
        <pc:spChg chg="mod">
          <ac:chgData name="Umar Lone" userId="f595d8b7-38d8-4368-969a-4ad494059bb7" providerId="ADAL" clId="{4DA00C49-F9FE-487C-96DA-7003DFA861FB}" dt="2020-04-05T12:39:38.866" v="3808" actId="114"/>
          <ac:spMkLst>
            <pc:docMk/>
            <pc:sldMk cId="1223462868" sldId="1260"/>
            <ac:spMk id="52" creationId="{00000000-0000-0000-0000-000000000000}"/>
          </ac:spMkLst>
        </pc:spChg>
      </pc:sldChg>
      <pc:sldChg chg="modSp add mod modTransition">
        <pc:chgData name="Umar Lone" userId="f595d8b7-38d8-4368-969a-4ad494059bb7" providerId="ADAL" clId="{4DA00C49-F9FE-487C-96DA-7003DFA861FB}" dt="2020-04-05T12:50:14.211" v="4627"/>
        <pc:sldMkLst>
          <pc:docMk/>
          <pc:sldMk cId="2164387710" sldId="1261"/>
        </pc:sldMkLst>
        <pc:spChg chg="mod">
          <ac:chgData name="Umar Lone" userId="f595d8b7-38d8-4368-969a-4ad494059bb7" providerId="ADAL" clId="{4DA00C49-F9FE-487C-96DA-7003DFA861FB}" dt="2020-04-05T12:38:29.714" v="3714" actId="20577"/>
          <ac:spMkLst>
            <pc:docMk/>
            <pc:sldMk cId="2164387710" sldId="1261"/>
            <ac:spMk id="4" creationId="{00000000-0000-0000-0000-000000000000}"/>
          </ac:spMkLst>
        </pc:spChg>
        <pc:spChg chg="mod">
          <ac:chgData name="Umar Lone" userId="f595d8b7-38d8-4368-969a-4ad494059bb7" providerId="ADAL" clId="{4DA00C49-F9FE-487C-96DA-7003DFA861FB}" dt="2020-04-05T12:38:48.520" v="3740"/>
          <ac:spMkLst>
            <pc:docMk/>
            <pc:sldMk cId="2164387710" sldId="1261"/>
            <ac:spMk id="30" creationId="{61217A57-8B04-4181-BEF1-C92F303202E2}"/>
          </ac:spMkLst>
        </pc:spChg>
        <pc:spChg chg="mod">
          <ac:chgData name="Umar Lone" userId="f595d8b7-38d8-4368-969a-4ad494059bb7" providerId="ADAL" clId="{4DA00C49-F9FE-487C-96DA-7003DFA861FB}" dt="2020-04-05T12:38:35.185" v="3722" actId="20577"/>
          <ac:spMkLst>
            <pc:docMk/>
            <pc:sldMk cId="2164387710" sldId="1261"/>
            <ac:spMk id="44" creationId="{00000000-0000-0000-0000-000000000000}"/>
          </ac:spMkLst>
        </pc:spChg>
        <pc:spChg chg="mod">
          <ac:chgData name="Umar Lone" userId="f595d8b7-38d8-4368-969a-4ad494059bb7" providerId="ADAL" clId="{4DA00C49-F9FE-487C-96DA-7003DFA861FB}" dt="2020-04-05T12:38:38.419" v="3729" actId="20577"/>
          <ac:spMkLst>
            <pc:docMk/>
            <pc:sldMk cId="2164387710" sldId="1261"/>
            <ac:spMk id="45" creationId="{00000000-0000-0000-0000-000000000000}"/>
          </ac:spMkLst>
        </pc:spChg>
        <pc:spChg chg="mod">
          <ac:chgData name="Umar Lone" userId="f595d8b7-38d8-4368-969a-4ad494059bb7" providerId="ADAL" clId="{4DA00C49-F9FE-487C-96DA-7003DFA861FB}" dt="2020-04-05T12:38:55.303" v="3745" actId="20577"/>
          <ac:spMkLst>
            <pc:docMk/>
            <pc:sldMk cId="2164387710" sldId="1261"/>
            <ac:spMk id="47" creationId="{00000000-0000-0000-0000-000000000000}"/>
          </ac:spMkLst>
        </pc:spChg>
        <pc:spChg chg="mod">
          <ac:chgData name="Umar Lone" userId="f595d8b7-38d8-4368-969a-4ad494059bb7" providerId="ADAL" clId="{4DA00C49-F9FE-487C-96DA-7003DFA861FB}" dt="2020-04-05T12:39:44.428" v="3810" actId="114"/>
          <ac:spMkLst>
            <pc:docMk/>
            <pc:sldMk cId="2164387710" sldId="1261"/>
            <ac:spMk id="48" creationId="{00000000-0000-0000-0000-000000000000}"/>
          </ac:spMkLst>
        </pc:spChg>
        <pc:spChg chg="mod">
          <ac:chgData name="Umar Lone" userId="f595d8b7-38d8-4368-969a-4ad494059bb7" providerId="ADAL" clId="{4DA00C49-F9FE-487C-96DA-7003DFA861FB}" dt="2020-04-05T12:38:59.155" v="3751" actId="20577"/>
          <ac:spMkLst>
            <pc:docMk/>
            <pc:sldMk cId="2164387710" sldId="1261"/>
            <ac:spMk id="51" creationId="{00000000-0000-0000-0000-000000000000}"/>
          </ac:spMkLst>
        </pc:spChg>
        <pc:spChg chg="mod">
          <ac:chgData name="Umar Lone" userId="f595d8b7-38d8-4368-969a-4ad494059bb7" providerId="ADAL" clId="{4DA00C49-F9FE-487C-96DA-7003DFA861FB}" dt="2020-04-05T12:39:36.322" v="3807" actId="114"/>
          <ac:spMkLst>
            <pc:docMk/>
            <pc:sldMk cId="2164387710" sldId="1261"/>
            <ac:spMk id="52" creationId="{00000000-0000-0000-0000-000000000000}"/>
          </ac:spMkLst>
        </pc:spChg>
        <pc:grpChg chg="mod">
          <ac:chgData name="Umar Lone" userId="f595d8b7-38d8-4368-969a-4ad494059bb7" providerId="ADAL" clId="{4DA00C49-F9FE-487C-96DA-7003DFA861FB}" dt="2020-04-05T12:38:48.512" v="3739"/>
          <ac:grpSpMkLst>
            <pc:docMk/>
            <pc:sldMk cId="2164387710" sldId="1261"/>
            <ac:grpSpMk id="28" creationId="{5B9F55FD-DE03-4395-822E-7FA537B0D6C0}"/>
          </ac:grpSpMkLst>
        </pc:grpChg>
        <pc:grpChg chg="mod">
          <ac:chgData name="Umar Lone" userId="f595d8b7-38d8-4368-969a-4ad494059bb7" providerId="ADAL" clId="{4DA00C49-F9FE-487C-96DA-7003DFA861FB}" dt="2020-04-05T12:38:48.512" v="3739"/>
          <ac:grpSpMkLst>
            <pc:docMk/>
            <pc:sldMk cId="2164387710" sldId="1261"/>
            <ac:grpSpMk id="29" creationId="{FC131EB7-BCE4-4F3E-A76D-EC460E322700}"/>
          </ac:grpSpMkLst>
        </pc:grpChg>
      </pc:sldChg>
      <pc:sldChg chg="delSp modSp add mod modTransition">
        <pc:chgData name="Umar Lone" userId="f595d8b7-38d8-4368-969a-4ad494059bb7" providerId="ADAL" clId="{4DA00C49-F9FE-487C-96DA-7003DFA861FB}" dt="2020-04-05T12:53:43.366" v="4628" actId="1076"/>
        <pc:sldMkLst>
          <pc:docMk/>
          <pc:sldMk cId="3337391728" sldId="1262"/>
        </pc:sldMkLst>
        <pc:spChg chg="mod">
          <ac:chgData name="Umar Lone" userId="f595d8b7-38d8-4368-969a-4ad494059bb7" providerId="ADAL" clId="{4DA00C49-F9FE-487C-96DA-7003DFA861FB}" dt="2020-04-05T12:39:11.758" v="3768" actId="20577"/>
          <ac:spMkLst>
            <pc:docMk/>
            <pc:sldMk cId="3337391728" sldId="1262"/>
            <ac:spMk id="4" creationId="{00000000-0000-0000-0000-000000000000}"/>
          </ac:spMkLst>
        </pc:spChg>
        <pc:spChg chg="mod">
          <ac:chgData name="Umar Lone" userId="f595d8b7-38d8-4368-969a-4ad494059bb7" providerId="ADAL" clId="{4DA00C49-F9FE-487C-96DA-7003DFA861FB}" dt="2020-04-05T12:53:43.366" v="4628" actId="1076"/>
          <ac:spMkLst>
            <pc:docMk/>
            <pc:sldMk cId="3337391728" sldId="1262"/>
            <ac:spMk id="26" creationId="{B53109DF-626A-4D7D-A569-18D80B57D414}"/>
          </ac:spMkLst>
        </pc:spChg>
        <pc:spChg chg="mod">
          <ac:chgData name="Umar Lone" userId="f595d8b7-38d8-4368-969a-4ad494059bb7" providerId="ADAL" clId="{4DA00C49-F9FE-487C-96DA-7003DFA861FB}" dt="2020-04-05T12:40:34.912" v="3839" actId="20577"/>
          <ac:spMkLst>
            <pc:docMk/>
            <pc:sldMk cId="3337391728" sldId="1262"/>
            <ac:spMk id="30" creationId="{61217A57-8B04-4181-BEF1-C92F303202E2}"/>
          </ac:spMkLst>
        </pc:spChg>
        <pc:spChg chg="mod">
          <ac:chgData name="Umar Lone" userId="f595d8b7-38d8-4368-969a-4ad494059bb7" providerId="ADAL" clId="{4DA00C49-F9FE-487C-96DA-7003DFA861FB}" dt="2020-04-05T12:39:19.464" v="3785" actId="20577"/>
          <ac:spMkLst>
            <pc:docMk/>
            <pc:sldMk cId="3337391728" sldId="1262"/>
            <ac:spMk id="47" creationId="{00000000-0000-0000-0000-000000000000}"/>
          </ac:spMkLst>
        </pc:spChg>
        <pc:spChg chg="mod">
          <ac:chgData name="Umar Lone" userId="f595d8b7-38d8-4368-969a-4ad494059bb7" providerId="ADAL" clId="{4DA00C49-F9FE-487C-96DA-7003DFA861FB}" dt="2020-04-05T12:39:51.573" v="3812" actId="114"/>
          <ac:spMkLst>
            <pc:docMk/>
            <pc:sldMk cId="3337391728" sldId="1262"/>
            <ac:spMk id="48" creationId="{00000000-0000-0000-0000-000000000000}"/>
          </ac:spMkLst>
        </pc:spChg>
        <pc:spChg chg="mod">
          <ac:chgData name="Umar Lone" userId="f595d8b7-38d8-4368-969a-4ad494059bb7" providerId="ADAL" clId="{4DA00C49-F9FE-487C-96DA-7003DFA861FB}" dt="2020-04-05T12:39:28.662" v="3801" actId="20577"/>
          <ac:spMkLst>
            <pc:docMk/>
            <pc:sldMk cId="3337391728" sldId="1262"/>
            <ac:spMk id="51" creationId="{00000000-0000-0000-0000-000000000000}"/>
          </ac:spMkLst>
        </pc:spChg>
        <pc:spChg chg="mod">
          <ac:chgData name="Umar Lone" userId="f595d8b7-38d8-4368-969a-4ad494059bb7" providerId="ADAL" clId="{4DA00C49-F9FE-487C-96DA-7003DFA861FB}" dt="2020-04-05T12:39:34.349" v="3806" actId="114"/>
          <ac:spMkLst>
            <pc:docMk/>
            <pc:sldMk cId="3337391728" sldId="1262"/>
            <ac:spMk id="52" creationId="{00000000-0000-0000-0000-000000000000}"/>
          </ac:spMkLst>
        </pc:spChg>
        <pc:spChg chg="del">
          <ac:chgData name="Umar Lone" userId="f595d8b7-38d8-4368-969a-4ad494059bb7" providerId="ADAL" clId="{4DA00C49-F9FE-487C-96DA-7003DFA861FB}" dt="2020-04-05T12:40:11.222" v="3819" actId="478"/>
          <ac:spMkLst>
            <pc:docMk/>
            <pc:sldMk cId="3337391728" sldId="1262"/>
            <ac:spMk id="53" creationId="{00000000-0000-0000-0000-000000000000}"/>
          </ac:spMkLst>
        </pc:spChg>
        <pc:spChg chg="mod">
          <ac:chgData name="Umar Lone" userId="f595d8b7-38d8-4368-969a-4ad494059bb7" providerId="ADAL" clId="{4DA00C49-F9FE-487C-96DA-7003DFA861FB}" dt="2020-04-05T12:40:25.831" v="3827" actId="1076"/>
          <ac:spMkLst>
            <pc:docMk/>
            <pc:sldMk cId="3337391728" sldId="1262"/>
            <ac:spMk id="63" creationId="{00000000-0000-0000-0000-000000000000}"/>
          </ac:spMkLst>
        </pc:spChg>
        <pc:grpChg chg="mod">
          <ac:chgData name="Umar Lone" userId="f595d8b7-38d8-4368-969a-4ad494059bb7" providerId="ADAL" clId="{4DA00C49-F9FE-487C-96DA-7003DFA861FB}" dt="2020-04-05T12:53:43.366" v="4628" actId="1076"/>
          <ac:grpSpMkLst>
            <pc:docMk/>
            <pc:sldMk cId="3337391728" sldId="1262"/>
            <ac:grpSpMk id="28" creationId="{5B9F55FD-DE03-4395-822E-7FA537B0D6C0}"/>
          </ac:grpSpMkLst>
        </pc:grpChg>
        <pc:grpChg chg="del">
          <ac:chgData name="Umar Lone" userId="f595d8b7-38d8-4368-969a-4ad494059bb7" providerId="ADAL" clId="{4DA00C49-F9FE-487C-96DA-7003DFA861FB}" dt="2020-04-05T12:40:09.951" v="3818" actId="478"/>
          <ac:grpSpMkLst>
            <pc:docMk/>
            <pc:sldMk cId="3337391728" sldId="1262"/>
            <ac:grpSpMk id="43" creationId="{00000000-0000-0000-0000-000000000000}"/>
          </ac:grpSpMkLst>
        </pc:grpChg>
        <pc:cxnChg chg="mod">
          <ac:chgData name="Umar Lone" userId="f595d8b7-38d8-4368-969a-4ad494059bb7" providerId="ADAL" clId="{4DA00C49-F9FE-487C-96DA-7003DFA861FB}" dt="2020-04-05T12:53:43.366" v="4628" actId="1076"/>
          <ac:cxnSpMkLst>
            <pc:docMk/>
            <pc:sldMk cId="3337391728" sldId="1262"/>
            <ac:cxnSpMk id="27" creationId="{F65E0A21-0E9E-4C7B-823E-FCB7B6B72EBC}"/>
          </ac:cxnSpMkLst>
        </pc:cxnChg>
        <pc:cxnChg chg="mod">
          <ac:chgData name="Umar Lone" userId="f595d8b7-38d8-4368-969a-4ad494059bb7" providerId="ADAL" clId="{4DA00C49-F9FE-487C-96DA-7003DFA861FB}" dt="2020-04-05T12:40:25.831" v="3827" actId="1076"/>
          <ac:cxnSpMkLst>
            <pc:docMk/>
            <pc:sldMk cId="3337391728" sldId="1262"/>
            <ac:cxnSpMk id="49" creationId="{00000000-0000-0000-0000-000000000000}"/>
          </ac:cxnSpMkLst>
        </pc:cxnChg>
        <pc:cxnChg chg="del mod">
          <ac:chgData name="Umar Lone" userId="f595d8b7-38d8-4368-969a-4ad494059bb7" providerId="ADAL" clId="{4DA00C49-F9FE-487C-96DA-7003DFA861FB}" dt="2020-04-05T12:40:12.546" v="3821" actId="478"/>
          <ac:cxnSpMkLst>
            <pc:docMk/>
            <pc:sldMk cId="3337391728" sldId="1262"/>
            <ac:cxnSpMk id="54" creationId="{00000000-0000-0000-0000-000000000000}"/>
          </ac:cxnSpMkLst>
        </pc:cxnChg>
        <pc:cxnChg chg="del">
          <ac:chgData name="Umar Lone" userId="f595d8b7-38d8-4368-969a-4ad494059bb7" providerId="ADAL" clId="{4DA00C49-F9FE-487C-96DA-7003DFA861FB}" dt="2020-04-05T12:40:11.788" v="3820" actId="478"/>
          <ac:cxnSpMkLst>
            <pc:docMk/>
            <pc:sldMk cId="3337391728" sldId="1262"/>
            <ac:cxnSpMk id="73" creationId="{00000000-0000-0000-0000-000000000000}"/>
          </ac:cxnSpMkLst>
        </pc:cxnChg>
        <pc:cxnChg chg="del mod">
          <ac:chgData name="Umar Lone" userId="f595d8b7-38d8-4368-969a-4ad494059bb7" providerId="ADAL" clId="{4DA00C49-F9FE-487C-96DA-7003DFA861FB}" dt="2020-04-05T12:40:13.629" v="3822" actId="478"/>
          <ac:cxnSpMkLst>
            <pc:docMk/>
            <pc:sldMk cId="3337391728" sldId="1262"/>
            <ac:cxnSpMk id="75" creationId="{00000000-0000-0000-0000-000000000000}"/>
          </ac:cxnSpMkLst>
        </pc:cxnChg>
      </pc:sldChg>
      <pc:sldChg chg="modSp add mod modTransition modAnim">
        <pc:chgData name="Umar Lone" userId="f595d8b7-38d8-4368-969a-4ad494059bb7" providerId="ADAL" clId="{4DA00C49-F9FE-487C-96DA-7003DFA861FB}" dt="2020-04-05T12:55:32.731" v="4629"/>
        <pc:sldMkLst>
          <pc:docMk/>
          <pc:sldMk cId="4023362487" sldId="1263"/>
        </pc:sldMkLst>
        <pc:spChg chg="mod">
          <ac:chgData name="Umar Lone" userId="f595d8b7-38d8-4368-969a-4ad494059bb7" providerId="ADAL" clId="{4DA00C49-F9FE-487C-96DA-7003DFA861FB}" dt="2020-04-05T12:41:45.960" v="3845" actId="20577"/>
          <ac:spMkLst>
            <pc:docMk/>
            <pc:sldMk cId="4023362487" sldId="1263"/>
            <ac:spMk id="2" creationId="{223D511C-1D1E-48F7-8E86-3F71744FF283}"/>
          </ac:spMkLst>
        </pc:spChg>
        <pc:spChg chg="mod">
          <ac:chgData name="Umar Lone" userId="f595d8b7-38d8-4368-969a-4ad494059bb7" providerId="ADAL" clId="{4DA00C49-F9FE-487C-96DA-7003DFA861FB}" dt="2020-04-05T12:45:43.628" v="4217" actId="20577"/>
          <ac:spMkLst>
            <pc:docMk/>
            <pc:sldMk cId="4023362487" sldId="1263"/>
            <ac:spMk id="3" creationId="{60FB7F31-034D-45AB-BE9B-A02FE82EAF90}"/>
          </ac:spMkLst>
        </pc:spChg>
      </pc:sldChg>
      <pc:sldChg chg="modSp add mod modAnim">
        <pc:chgData name="Umar Lone" userId="f595d8b7-38d8-4368-969a-4ad494059bb7" providerId="ADAL" clId="{4DA00C49-F9FE-487C-96DA-7003DFA861FB}" dt="2020-04-05T12:55:35.568" v="4630"/>
        <pc:sldMkLst>
          <pc:docMk/>
          <pc:sldMk cId="2169975811" sldId="1264"/>
        </pc:sldMkLst>
        <pc:spChg chg="mod">
          <ac:chgData name="Umar Lone" userId="f595d8b7-38d8-4368-969a-4ad494059bb7" providerId="ADAL" clId="{4DA00C49-F9FE-487C-96DA-7003DFA861FB}" dt="2020-04-05T12:45:47.713" v="4222" actId="20577"/>
          <ac:spMkLst>
            <pc:docMk/>
            <pc:sldMk cId="2169975811" sldId="1264"/>
            <ac:spMk id="2" creationId="{F8A39359-C0F3-49E7-AC1F-83CAAAAAE435}"/>
          </ac:spMkLst>
        </pc:spChg>
        <pc:spChg chg="mod">
          <ac:chgData name="Umar Lone" userId="f595d8b7-38d8-4368-969a-4ad494059bb7" providerId="ADAL" clId="{4DA00C49-F9FE-487C-96DA-7003DFA861FB}" dt="2020-04-05T12:46:42.778" v="4344" actId="20577"/>
          <ac:spMkLst>
            <pc:docMk/>
            <pc:sldMk cId="2169975811" sldId="1264"/>
            <ac:spMk id="3" creationId="{889731FA-46AF-4621-8913-09D026F3147E}"/>
          </ac:spMkLst>
        </pc:spChg>
      </pc:sldChg>
      <pc:sldChg chg="modSp add mod modAnim">
        <pc:chgData name="Umar Lone" userId="f595d8b7-38d8-4368-969a-4ad494059bb7" providerId="ADAL" clId="{4DA00C49-F9FE-487C-96DA-7003DFA861FB}" dt="2020-04-05T12:55:38.023" v="4631"/>
        <pc:sldMkLst>
          <pc:docMk/>
          <pc:sldMk cId="2016495514" sldId="1265"/>
        </pc:sldMkLst>
        <pc:spChg chg="mod">
          <ac:chgData name="Umar Lone" userId="f595d8b7-38d8-4368-969a-4ad494059bb7" providerId="ADAL" clId="{4DA00C49-F9FE-487C-96DA-7003DFA861FB}" dt="2020-04-05T12:46:48.760" v="4356" actId="20577"/>
          <ac:spMkLst>
            <pc:docMk/>
            <pc:sldMk cId="2016495514" sldId="1265"/>
            <ac:spMk id="2" creationId="{43DEBB64-55B5-46FB-B8E6-6B5E8B50F0AF}"/>
          </ac:spMkLst>
        </pc:spChg>
        <pc:spChg chg="mod">
          <ac:chgData name="Umar Lone" userId="f595d8b7-38d8-4368-969a-4ad494059bb7" providerId="ADAL" clId="{4DA00C49-F9FE-487C-96DA-7003DFA861FB}" dt="2020-04-05T12:48:04.944" v="4626" actId="15"/>
          <ac:spMkLst>
            <pc:docMk/>
            <pc:sldMk cId="2016495514" sldId="1265"/>
            <ac:spMk id="3" creationId="{E39A5C58-AB47-4707-9E2C-983E2FFA6E87}"/>
          </ac:spMkLst>
        </pc:spChg>
      </pc:sldChg>
      <pc:sldChg chg="modSp add del mod">
        <pc:chgData name="Umar Lone" userId="f595d8b7-38d8-4368-969a-4ad494059bb7" providerId="ADAL" clId="{4DA00C49-F9FE-487C-96DA-7003DFA861FB}" dt="2020-04-07T04:57:10.262" v="5793" actId="47"/>
        <pc:sldMkLst>
          <pc:docMk/>
          <pc:sldMk cId="126353371" sldId="1266"/>
        </pc:sldMkLst>
        <pc:spChg chg="mod">
          <ac:chgData name="Umar Lone" userId="f595d8b7-38d8-4368-969a-4ad494059bb7" providerId="ADAL" clId="{4DA00C49-F9FE-487C-96DA-7003DFA861FB}" dt="2020-04-05T14:54:58.720" v="4649" actId="20577"/>
          <ac:spMkLst>
            <pc:docMk/>
            <pc:sldMk cId="126353371" sldId="1266"/>
            <ac:spMk id="2" creationId="{43D014AB-029A-44A3-BA26-FE93A216A41A}"/>
          </ac:spMkLst>
        </pc:spChg>
      </pc:sldChg>
      <pc:sldChg chg="addSp delSp modSp add">
        <pc:chgData name="Umar Lone" userId="f595d8b7-38d8-4368-969a-4ad494059bb7" providerId="ADAL" clId="{4DA00C49-F9FE-487C-96DA-7003DFA861FB}" dt="2020-04-06T06:06:40.038" v="5755"/>
        <pc:sldMkLst>
          <pc:docMk/>
          <pc:sldMk cId="1350223356" sldId="1267"/>
        </pc:sldMkLst>
        <pc:spChg chg="mod">
          <ac:chgData name="Umar Lone" userId="f595d8b7-38d8-4368-969a-4ad494059bb7" providerId="ADAL" clId="{4DA00C49-F9FE-487C-96DA-7003DFA861FB}" dt="2020-04-05T15:00:49.483" v="4757"/>
          <ac:spMkLst>
            <pc:docMk/>
            <pc:sldMk cId="1350223356" sldId="1267"/>
            <ac:spMk id="6" creationId="{46B9D4FD-F8F0-4892-8535-386DDB74A189}"/>
          </ac:spMkLst>
        </pc:spChg>
        <pc:picChg chg="add del">
          <ac:chgData name="Umar Lone" userId="f595d8b7-38d8-4368-969a-4ad494059bb7" providerId="ADAL" clId="{4DA00C49-F9FE-487C-96DA-7003DFA861FB}" dt="2020-04-06T06:06:40.038" v="5755"/>
          <ac:picMkLst>
            <pc:docMk/>
            <pc:sldMk cId="1350223356" sldId="1267"/>
            <ac:picMk id="2" creationId="{54226E1B-0E7C-42B3-9B4F-A476960E2704}"/>
          </ac:picMkLst>
        </pc:picChg>
      </pc:sldChg>
      <pc:sldChg chg="modSp add mod">
        <pc:chgData name="Umar Lone" userId="f595d8b7-38d8-4368-969a-4ad494059bb7" providerId="ADAL" clId="{4DA00C49-F9FE-487C-96DA-7003DFA861FB}" dt="2020-04-07T06:04:37.456" v="7898" actId="20577"/>
        <pc:sldMkLst>
          <pc:docMk/>
          <pc:sldMk cId="152976544" sldId="1268"/>
        </pc:sldMkLst>
        <pc:spChg chg="mod">
          <ac:chgData name="Umar Lone" userId="f595d8b7-38d8-4368-969a-4ad494059bb7" providerId="ADAL" clId="{4DA00C49-F9FE-487C-96DA-7003DFA861FB}" dt="2020-04-05T15:05:55.334" v="5231" actId="20577"/>
          <ac:spMkLst>
            <pc:docMk/>
            <pc:sldMk cId="152976544" sldId="1268"/>
            <ac:spMk id="2" creationId="{D5925340-8F06-4729-BA41-5391AB82DE2D}"/>
          </ac:spMkLst>
        </pc:spChg>
        <pc:spChg chg="mod">
          <ac:chgData name="Umar Lone" userId="f595d8b7-38d8-4368-969a-4ad494059bb7" providerId="ADAL" clId="{4DA00C49-F9FE-487C-96DA-7003DFA861FB}" dt="2020-04-07T06:04:37.456" v="7898" actId="20577"/>
          <ac:spMkLst>
            <pc:docMk/>
            <pc:sldMk cId="152976544" sldId="1268"/>
            <ac:spMk id="3" creationId="{471C2D74-1B77-4889-A21A-07E89D5DC121}"/>
          </ac:spMkLst>
        </pc:spChg>
      </pc:sldChg>
      <pc:sldChg chg="addSp add mod modShow">
        <pc:chgData name="Umar Lone" userId="f595d8b7-38d8-4368-969a-4ad494059bb7" providerId="ADAL" clId="{4DA00C49-F9FE-487C-96DA-7003DFA861FB}" dt="2020-04-07T04:56:30.808" v="5792" actId="729"/>
        <pc:sldMkLst>
          <pc:docMk/>
          <pc:sldMk cId="3562712363" sldId="1269"/>
        </pc:sldMkLst>
        <pc:picChg chg="add">
          <ac:chgData name="Umar Lone" userId="f595d8b7-38d8-4368-969a-4ad494059bb7" providerId="ADAL" clId="{4DA00C49-F9FE-487C-96DA-7003DFA861FB}" dt="2020-04-06T06:06:43.981" v="5757"/>
          <ac:picMkLst>
            <pc:docMk/>
            <pc:sldMk cId="3562712363" sldId="1269"/>
            <ac:picMk id="6" creationId="{A03A45BD-2B5C-4DC5-999D-0E971A55AA97}"/>
          </ac:picMkLst>
        </pc:picChg>
      </pc:sldChg>
      <pc:sldChg chg="addSp delSp modSp add mod ord modShow">
        <pc:chgData name="Umar Lone" userId="f595d8b7-38d8-4368-969a-4ad494059bb7" providerId="ADAL" clId="{4DA00C49-F9FE-487C-96DA-7003DFA861FB}" dt="2020-04-07T04:56:30.808" v="5792" actId="729"/>
        <pc:sldMkLst>
          <pc:docMk/>
          <pc:sldMk cId="2849629926" sldId="1270"/>
        </pc:sldMkLst>
        <pc:spChg chg="del">
          <ac:chgData name="Umar Lone" userId="f595d8b7-38d8-4368-969a-4ad494059bb7" providerId="ADAL" clId="{4DA00C49-F9FE-487C-96DA-7003DFA861FB}" dt="2020-04-06T06:09:49.669" v="5767"/>
          <ac:spMkLst>
            <pc:docMk/>
            <pc:sldMk cId="2849629926" sldId="1270"/>
            <ac:spMk id="2" creationId="{79ADC1FF-CA01-4CB5-A271-933F7AACE1E1}"/>
          </ac:spMkLst>
        </pc:spChg>
        <pc:spChg chg="del">
          <ac:chgData name="Umar Lone" userId="f595d8b7-38d8-4368-969a-4ad494059bb7" providerId="ADAL" clId="{4DA00C49-F9FE-487C-96DA-7003DFA861FB}" dt="2020-04-06T06:09:49.669" v="5767"/>
          <ac:spMkLst>
            <pc:docMk/>
            <pc:sldMk cId="2849629926" sldId="1270"/>
            <ac:spMk id="3" creationId="{E770CB27-E03C-4531-9798-8CBD37BDCCA0}"/>
          </ac:spMkLst>
        </pc:spChg>
        <pc:spChg chg="add mod">
          <ac:chgData name="Umar Lone" userId="f595d8b7-38d8-4368-969a-4ad494059bb7" providerId="ADAL" clId="{4DA00C49-F9FE-487C-96DA-7003DFA861FB}" dt="2020-04-06T06:09:49.669" v="5767"/>
          <ac:spMkLst>
            <pc:docMk/>
            <pc:sldMk cId="2849629926" sldId="1270"/>
            <ac:spMk id="6" creationId="{27F18AC4-C4C0-4231-A87D-1A4DE68243E7}"/>
          </ac:spMkLst>
        </pc:spChg>
        <pc:spChg chg="add mod">
          <ac:chgData name="Umar Lone" userId="f595d8b7-38d8-4368-969a-4ad494059bb7" providerId="ADAL" clId="{4DA00C49-F9FE-487C-96DA-7003DFA861FB}" dt="2020-04-06T06:10:49.387" v="5775" actId="208"/>
          <ac:spMkLst>
            <pc:docMk/>
            <pc:sldMk cId="2849629926" sldId="1270"/>
            <ac:spMk id="7" creationId="{BB8BD7CA-8058-4723-A9CB-E987EB2CAFD1}"/>
          </ac:spMkLst>
        </pc:spChg>
        <pc:spChg chg="add mod">
          <ac:chgData name="Umar Lone" userId="f595d8b7-38d8-4368-969a-4ad494059bb7" providerId="ADAL" clId="{4DA00C49-F9FE-487C-96DA-7003DFA861FB}" dt="2020-04-06T06:11:39.310" v="5789" actId="207"/>
          <ac:spMkLst>
            <pc:docMk/>
            <pc:sldMk cId="2849629926" sldId="1270"/>
            <ac:spMk id="8" creationId="{6751F44D-7E1C-4BE0-BDEA-AC4BBB5898EB}"/>
          </ac:spMkLst>
        </pc:spChg>
      </pc:sldChg>
      <pc:sldChg chg="modSp add mod">
        <pc:chgData name="Umar Lone" userId="f595d8b7-38d8-4368-969a-4ad494059bb7" providerId="ADAL" clId="{4DA00C49-F9FE-487C-96DA-7003DFA861FB}" dt="2020-04-07T05:01:02.153" v="6127" actId="20577"/>
        <pc:sldMkLst>
          <pc:docMk/>
          <pc:sldMk cId="4122103605" sldId="1271"/>
        </pc:sldMkLst>
        <pc:spChg chg="mod">
          <ac:chgData name="Umar Lone" userId="f595d8b7-38d8-4368-969a-4ad494059bb7" providerId="ADAL" clId="{4DA00C49-F9FE-487C-96DA-7003DFA861FB}" dt="2020-04-07T05:00:07.274" v="6036" actId="20577"/>
          <ac:spMkLst>
            <pc:docMk/>
            <pc:sldMk cId="4122103605" sldId="1271"/>
            <ac:spMk id="2" creationId="{A2A2A3EE-8921-438A-AD59-31A4F8E4F3BF}"/>
          </ac:spMkLst>
        </pc:spChg>
        <pc:spChg chg="mod">
          <ac:chgData name="Umar Lone" userId="f595d8b7-38d8-4368-969a-4ad494059bb7" providerId="ADAL" clId="{4DA00C49-F9FE-487C-96DA-7003DFA861FB}" dt="2020-04-07T05:01:02.153" v="6127" actId="20577"/>
          <ac:spMkLst>
            <pc:docMk/>
            <pc:sldMk cId="4122103605" sldId="1271"/>
            <ac:spMk id="3" creationId="{60E7F9C0-D278-48E1-9311-A203585BDABD}"/>
          </ac:spMkLst>
        </pc:spChg>
      </pc:sldChg>
      <pc:sldChg chg="modSp add mod">
        <pc:chgData name="Umar Lone" userId="f595d8b7-38d8-4368-969a-4ad494059bb7" providerId="ADAL" clId="{4DA00C49-F9FE-487C-96DA-7003DFA861FB}" dt="2020-04-07T05:04:57.465" v="6545" actId="20577"/>
        <pc:sldMkLst>
          <pc:docMk/>
          <pc:sldMk cId="2387807181" sldId="1272"/>
        </pc:sldMkLst>
        <pc:spChg chg="mod">
          <ac:chgData name="Umar Lone" userId="f595d8b7-38d8-4368-969a-4ad494059bb7" providerId="ADAL" clId="{4DA00C49-F9FE-487C-96DA-7003DFA861FB}" dt="2020-04-07T05:04:27.092" v="6439" actId="20577"/>
          <ac:spMkLst>
            <pc:docMk/>
            <pc:sldMk cId="2387807181" sldId="1272"/>
            <ac:spMk id="2" creationId="{F8614C4B-75CB-4D77-960B-EA5A7328FA49}"/>
          </ac:spMkLst>
        </pc:spChg>
        <pc:spChg chg="mod">
          <ac:chgData name="Umar Lone" userId="f595d8b7-38d8-4368-969a-4ad494059bb7" providerId="ADAL" clId="{4DA00C49-F9FE-487C-96DA-7003DFA861FB}" dt="2020-04-07T05:04:57.465" v="6545" actId="20577"/>
          <ac:spMkLst>
            <pc:docMk/>
            <pc:sldMk cId="2387807181" sldId="1272"/>
            <ac:spMk id="3" creationId="{FDC9555C-6C9B-4613-8B15-3F87788042F9}"/>
          </ac:spMkLst>
        </pc:spChg>
      </pc:sldChg>
      <pc:sldChg chg="addSp delSp modSp add mod">
        <pc:chgData name="Umar Lone" userId="f595d8b7-38d8-4368-969a-4ad494059bb7" providerId="ADAL" clId="{4DA00C49-F9FE-487C-96DA-7003DFA861FB}" dt="2020-04-07T06:02:38.781" v="7897" actId="1076"/>
        <pc:sldMkLst>
          <pc:docMk/>
          <pc:sldMk cId="2124355696" sldId="1273"/>
        </pc:sldMkLst>
        <pc:spChg chg="mod">
          <ac:chgData name="Umar Lone" userId="f595d8b7-38d8-4368-969a-4ad494059bb7" providerId="ADAL" clId="{4DA00C49-F9FE-487C-96DA-7003DFA861FB}" dt="2020-04-07T05:22:15.031" v="6812" actId="20577"/>
          <ac:spMkLst>
            <pc:docMk/>
            <pc:sldMk cId="2124355696" sldId="1273"/>
            <ac:spMk id="2" creationId="{956DFA15-57B1-4028-8C27-18A016BFD2D1}"/>
          </ac:spMkLst>
        </pc:spChg>
        <pc:spChg chg="del">
          <ac:chgData name="Umar Lone" userId="f595d8b7-38d8-4368-969a-4ad494059bb7" providerId="ADAL" clId="{4DA00C49-F9FE-487C-96DA-7003DFA861FB}" dt="2020-04-07T05:22:19.647" v="6813"/>
          <ac:spMkLst>
            <pc:docMk/>
            <pc:sldMk cId="2124355696" sldId="1273"/>
            <ac:spMk id="3" creationId="{E585CFFA-13C1-4900-A380-42E6BF187EBE}"/>
          </ac:spMkLst>
        </pc:spChg>
        <pc:spChg chg="add mod">
          <ac:chgData name="Umar Lone" userId="f595d8b7-38d8-4368-969a-4ad494059bb7" providerId="ADAL" clId="{4DA00C49-F9FE-487C-96DA-7003DFA861FB}" dt="2020-04-07T05:22:33.881" v="6830" actId="403"/>
          <ac:spMkLst>
            <pc:docMk/>
            <pc:sldMk cId="2124355696" sldId="1273"/>
            <ac:spMk id="6" creationId="{004A01BF-530E-4150-AA4E-B44F5D365B5F}"/>
          </ac:spMkLst>
        </pc:spChg>
        <pc:spChg chg="add mod">
          <ac:chgData name="Umar Lone" userId="f595d8b7-38d8-4368-969a-4ad494059bb7" providerId="ADAL" clId="{4DA00C49-F9FE-487C-96DA-7003DFA861FB}" dt="2020-04-07T06:02:38.781" v="7897" actId="1076"/>
          <ac:spMkLst>
            <pc:docMk/>
            <pc:sldMk cId="2124355696" sldId="1273"/>
            <ac:spMk id="7" creationId="{E36B9B9B-D9DF-48AF-8E08-2ABAC6877FB3}"/>
          </ac:spMkLst>
        </pc:spChg>
        <pc:spChg chg="add mod">
          <ac:chgData name="Umar Lone" userId="f595d8b7-38d8-4368-969a-4ad494059bb7" providerId="ADAL" clId="{4DA00C49-F9FE-487C-96DA-7003DFA861FB}" dt="2020-04-07T05:22:33.881" v="6830" actId="403"/>
          <ac:spMkLst>
            <pc:docMk/>
            <pc:sldMk cId="2124355696" sldId="1273"/>
            <ac:spMk id="8" creationId="{DAE7ED91-23A1-449D-B39A-84C9D5308768}"/>
          </ac:spMkLst>
        </pc:spChg>
        <pc:spChg chg="add mod">
          <ac:chgData name="Umar Lone" userId="f595d8b7-38d8-4368-969a-4ad494059bb7" providerId="ADAL" clId="{4DA00C49-F9FE-487C-96DA-7003DFA861FB}" dt="2020-04-07T06:02:34.214" v="7895" actId="27636"/>
          <ac:spMkLst>
            <pc:docMk/>
            <pc:sldMk cId="2124355696" sldId="1273"/>
            <ac:spMk id="9" creationId="{80FF50F0-8B6D-4D6D-B93C-75894E8DEEF1}"/>
          </ac:spMkLst>
        </pc:spChg>
      </pc:sldChg>
      <pc:sldChg chg="modSp add mod">
        <pc:chgData name="Umar Lone" userId="f595d8b7-38d8-4368-969a-4ad494059bb7" providerId="ADAL" clId="{4DA00C49-F9FE-487C-96DA-7003DFA861FB}" dt="2020-04-07T05:31:35.680" v="7130" actId="20577"/>
        <pc:sldMkLst>
          <pc:docMk/>
          <pc:sldMk cId="2320534688" sldId="1274"/>
        </pc:sldMkLst>
        <pc:spChg chg="mod">
          <ac:chgData name="Umar Lone" userId="f595d8b7-38d8-4368-969a-4ad494059bb7" providerId="ADAL" clId="{4DA00C49-F9FE-487C-96DA-7003DFA861FB}" dt="2020-04-07T05:27:38.396" v="6842" actId="20577"/>
          <ac:spMkLst>
            <pc:docMk/>
            <pc:sldMk cId="2320534688" sldId="1274"/>
            <ac:spMk id="2" creationId="{051BCF49-C704-4926-89C4-AFF14424F54E}"/>
          </ac:spMkLst>
        </pc:spChg>
        <pc:spChg chg="mod">
          <ac:chgData name="Umar Lone" userId="f595d8b7-38d8-4368-969a-4ad494059bb7" providerId="ADAL" clId="{4DA00C49-F9FE-487C-96DA-7003DFA861FB}" dt="2020-04-07T05:31:35.680" v="7130" actId="20577"/>
          <ac:spMkLst>
            <pc:docMk/>
            <pc:sldMk cId="2320534688" sldId="1274"/>
            <ac:spMk id="3" creationId="{4ADD1426-2C1B-41EF-B902-23EF22B749AD}"/>
          </ac:spMkLst>
        </pc:spChg>
      </pc:sldChg>
      <pc:sldChg chg="addSp modSp add mod modAnim">
        <pc:chgData name="Umar Lone" userId="f595d8b7-38d8-4368-969a-4ad494059bb7" providerId="ADAL" clId="{4DA00C49-F9FE-487C-96DA-7003DFA861FB}" dt="2020-04-07T05:51:40.646" v="7403" actId="1076"/>
        <pc:sldMkLst>
          <pc:docMk/>
          <pc:sldMk cId="1786002978" sldId="1275"/>
        </pc:sldMkLst>
        <pc:spChg chg="mod">
          <ac:chgData name="Umar Lone" userId="f595d8b7-38d8-4368-969a-4ad494059bb7" providerId="ADAL" clId="{4DA00C49-F9FE-487C-96DA-7003DFA861FB}" dt="2020-04-07T05:35:25.136" v="7200" actId="20577"/>
          <ac:spMkLst>
            <pc:docMk/>
            <pc:sldMk cId="1786002978" sldId="1275"/>
            <ac:spMk id="2" creationId="{ED77E105-37C9-4084-886D-4F02EB709C5B}"/>
          </ac:spMkLst>
        </pc:spChg>
        <pc:spChg chg="add mod">
          <ac:chgData name="Umar Lone" userId="f595d8b7-38d8-4368-969a-4ad494059bb7" providerId="ADAL" clId="{4DA00C49-F9FE-487C-96DA-7003DFA861FB}" dt="2020-04-07T05:51:03.829" v="7388" actId="1076"/>
          <ac:spMkLst>
            <pc:docMk/>
            <pc:sldMk cId="1786002978" sldId="1275"/>
            <ac:spMk id="5" creationId="{0B2FD2A9-5763-442D-9129-201D7835630C}"/>
          </ac:spMkLst>
        </pc:spChg>
        <pc:spChg chg="add mod ord">
          <ac:chgData name="Umar Lone" userId="f595d8b7-38d8-4368-969a-4ad494059bb7" providerId="ADAL" clId="{4DA00C49-F9FE-487C-96DA-7003DFA861FB}" dt="2020-04-07T05:51:03.829" v="7388" actId="1076"/>
          <ac:spMkLst>
            <pc:docMk/>
            <pc:sldMk cId="1786002978" sldId="1275"/>
            <ac:spMk id="6" creationId="{C7A80984-860A-40B9-9945-4130887CA2D9}"/>
          </ac:spMkLst>
        </pc:spChg>
        <pc:spChg chg="add mod ord">
          <ac:chgData name="Umar Lone" userId="f595d8b7-38d8-4368-969a-4ad494059bb7" providerId="ADAL" clId="{4DA00C49-F9FE-487C-96DA-7003DFA861FB}" dt="2020-04-07T05:51:03.829" v="7388" actId="1076"/>
          <ac:spMkLst>
            <pc:docMk/>
            <pc:sldMk cId="1786002978" sldId="1275"/>
            <ac:spMk id="7" creationId="{0A051DB4-DCD6-4F44-940F-14F94D6C4E62}"/>
          </ac:spMkLst>
        </pc:spChg>
        <pc:spChg chg="add mod ord">
          <ac:chgData name="Umar Lone" userId="f595d8b7-38d8-4368-969a-4ad494059bb7" providerId="ADAL" clId="{4DA00C49-F9FE-487C-96DA-7003DFA861FB}" dt="2020-04-07T05:51:03.829" v="7388" actId="1076"/>
          <ac:spMkLst>
            <pc:docMk/>
            <pc:sldMk cId="1786002978" sldId="1275"/>
            <ac:spMk id="8" creationId="{216A00AF-8785-4198-A7AB-63EDD6311374}"/>
          </ac:spMkLst>
        </pc:spChg>
        <pc:spChg chg="add mod">
          <ac:chgData name="Umar Lone" userId="f595d8b7-38d8-4368-969a-4ad494059bb7" providerId="ADAL" clId="{4DA00C49-F9FE-487C-96DA-7003DFA861FB}" dt="2020-04-07T05:50:55.881" v="7387" actId="1076"/>
          <ac:spMkLst>
            <pc:docMk/>
            <pc:sldMk cId="1786002978" sldId="1275"/>
            <ac:spMk id="9" creationId="{169FBC1C-C2BA-41C7-895D-F0A68356F0E4}"/>
          </ac:spMkLst>
        </pc:spChg>
        <pc:spChg chg="add mod">
          <ac:chgData name="Umar Lone" userId="f595d8b7-38d8-4368-969a-4ad494059bb7" providerId="ADAL" clId="{4DA00C49-F9FE-487C-96DA-7003DFA861FB}" dt="2020-04-07T05:44:46.253" v="7349" actId="208"/>
          <ac:spMkLst>
            <pc:docMk/>
            <pc:sldMk cId="1786002978" sldId="1275"/>
            <ac:spMk id="10" creationId="{ACEA3269-2810-4DD2-8387-FE2261592A26}"/>
          </ac:spMkLst>
        </pc:spChg>
        <pc:spChg chg="add mod">
          <ac:chgData name="Umar Lone" userId="f595d8b7-38d8-4368-969a-4ad494059bb7" providerId="ADAL" clId="{4DA00C49-F9FE-487C-96DA-7003DFA861FB}" dt="2020-04-07T05:51:40.646" v="7403" actId="1076"/>
          <ac:spMkLst>
            <pc:docMk/>
            <pc:sldMk cId="1786002978" sldId="1275"/>
            <ac:spMk id="34" creationId="{949E2A66-31DC-485E-A53F-41C3EB437E78}"/>
          </ac:spMkLst>
        </pc:spChg>
        <pc:grpChg chg="add mod">
          <ac:chgData name="Umar Lone" userId="f595d8b7-38d8-4368-969a-4ad494059bb7" providerId="ADAL" clId="{4DA00C49-F9FE-487C-96DA-7003DFA861FB}" dt="2020-04-07T05:51:13.165" v="7390" actId="1076"/>
          <ac:grpSpMkLst>
            <pc:docMk/>
            <pc:sldMk cId="1786002978" sldId="1275"/>
            <ac:grpSpMk id="22" creationId="{67FCD003-7251-4BF7-AE7E-5984BA4ECD89}"/>
          </ac:grpSpMkLst>
        </pc:grpChg>
        <pc:cxnChg chg="add mod">
          <ac:chgData name="Umar Lone" userId="f595d8b7-38d8-4368-969a-4ad494059bb7" providerId="ADAL" clId="{4DA00C49-F9FE-487C-96DA-7003DFA861FB}" dt="2020-04-07T05:44:46.253" v="7349" actId="208"/>
          <ac:cxnSpMkLst>
            <pc:docMk/>
            <pc:sldMk cId="1786002978" sldId="1275"/>
            <ac:cxnSpMk id="12" creationId="{47972413-DD9A-4C09-8334-56EDCC3E9499}"/>
          </ac:cxnSpMkLst>
        </pc:cxnChg>
        <pc:cxnChg chg="add mod">
          <ac:chgData name="Umar Lone" userId="f595d8b7-38d8-4368-969a-4ad494059bb7" providerId="ADAL" clId="{4DA00C49-F9FE-487C-96DA-7003DFA861FB}" dt="2020-04-07T05:44:46.253" v="7349" actId="208"/>
          <ac:cxnSpMkLst>
            <pc:docMk/>
            <pc:sldMk cId="1786002978" sldId="1275"/>
            <ac:cxnSpMk id="13" creationId="{B739695E-4BF0-494F-9910-9F4728B16499}"/>
          </ac:cxnSpMkLst>
        </pc:cxnChg>
        <pc:cxnChg chg="add mod">
          <ac:chgData name="Umar Lone" userId="f595d8b7-38d8-4368-969a-4ad494059bb7" providerId="ADAL" clId="{4DA00C49-F9FE-487C-96DA-7003DFA861FB}" dt="2020-04-07T05:44:46.253" v="7349" actId="208"/>
          <ac:cxnSpMkLst>
            <pc:docMk/>
            <pc:sldMk cId="1786002978" sldId="1275"/>
            <ac:cxnSpMk id="15" creationId="{B1C52E6A-39F8-4C45-9D8E-3C682BCFD7D8}"/>
          </ac:cxnSpMkLst>
        </pc:cxnChg>
        <pc:cxnChg chg="add mod">
          <ac:chgData name="Umar Lone" userId="f595d8b7-38d8-4368-969a-4ad494059bb7" providerId="ADAL" clId="{4DA00C49-F9FE-487C-96DA-7003DFA861FB}" dt="2020-04-07T05:44:46.253" v="7349" actId="208"/>
          <ac:cxnSpMkLst>
            <pc:docMk/>
            <pc:sldMk cId="1786002978" sldId="1275"/>
            <ac:cxnSpMk id="19" creationId="{0DB86168-0D00-40B0-B736-C3034C7A7653}"/>
          </ac:cxnSpMkLst>
        </pc:cxnChg>
        <pc:cxnChg chg="add mod">
          <ac:chgData name="Umar Lone" userId="f595d8b7-38d8-4368-969a-4ad494059bb7" providerId="ADAL" clId="{4DA00C49-F9FE-487C-96DA-7003DFA861FB}" dt="2020-04-07T05:51:03.829" v="7388" actId="1076"/>
          <ac:cxnSpMkLst>
            <pc:docMk/>
            <pc:sldMk cId="1786002978" sldId="1275"/>
            <ac:cxnSpMk id="24" creationId="{C6A84F97-EFF8-4E84-80D7-A6AB9E6B1895}"/>
          </ac:cxnSpMkLst>
        </pc:cxnChg>
        <pc:cxnChg chg="add mod">
          <ac:chgData name="Umar Lone" userId="f595d8b7-38d8-4368-969a-4ad494059bb7" providerId="ADAL" clId="{4DA00C49-F9FE-487C-96DA-7003DFA861FB}" dt="2020-04-07T05:51:03.829" v="7388" actId="1076"/>
          <ac:cxnSpMkLst>
            <pc:docMk/>
            <pc:sldMk cId="1786002978" sldId="1275"/>
            <ac:cxnSpMk id="26" creationId="{ABA8CAAA-8B9E-4D97-AF51-00005EE837BC}"/>
          </ac:cxnSpMkLst>
        </pc:cxnChg>
        <pc:cxnChg chg="add mod">
          <ac:chgData name="Umar Lone" userId="f595d8b7-38d8-4368-969a-4ad494059bb7" providerId="ADAL" clId="{4DA00C49-F9FE-487C-96DA-7003DFA861FB}" dt="2020-04-07T05:51:03.829" v="7388" actId="1076"/>
          <ac:cxnSpMkLst>
            <pc:docMk/>
            <pc:sldMk cId="1786002978" sldId="1275"/>
            <ac:cxnSpMk id="29" creationId="{37470D57-CA5D-407B-8893-5D3D03ADE2B5}"/>
          </ac:cxnSpMkLst>
        </pc:cxnChg>
        <pc:cxnChg chg="add mod">
          <ac:chgData name="Umar Lone" userId="f595d8b7-38d8-4368-969a-4ad494059bb7" providerId="ADAL" clId="{4DA00C49-F9FE-487C-96DA-7003DFA861FB}" dt="2020-04-07T05:51:03.829" v="7388" actId="1076"/>
          <ac:cxnSpMkLst>
            <pc:docMk/>
            <pc:sldMk cId="1786002978" sldId="1275"/>
            <ac:cxnSpMk id="31" creationId="{2E682390-585A-4B82-8613-155844E55366}"/>
          </ac:cxnSpMkLst>
        </pc:cxnChg>
      </pc:sldChg>
    </pc:docChg>
  </pc:docChgLst>
  <pc:docChgLst>
    <pc:chgData name="Umar Lone" userId="f595d8b7-38d8-4368-969a-4ad494059bb7" providerId="ADAL" clId="{CA6DC8A9-36EF-4225-BBEE-6E07FA41B83E}"/>
    <pc:docChg chg="undo custSel addSld delSld modSld sldOrd modSection">
      <pc:chgData name="Umar Lone" userId="f595d8b7-38d8-4368-969a-4ad494059bb7" providerId="ADAL" clId="{CA6DC8A9-36EF-4225-BBEE-6E07FA41B83E}" dt="2020-06-06T13:48:14.540" v="3095" actId="20577"/>
      <pc:docMkLst>
        <pc:docMk/>
      </pc:docMkLst>
      <pc:sldChg chg="modSp add del mod">
        <pc:chgData name="Umar Lone" userId="f595d8b7-38d8-4368-969a-4ad494059bb7" providerId="ADAL" clId="{CA6DC8A9-36EF-4225-BBEE-6E07FA41B83E}" dt="2020-06-06T13:35:02.197" v="1846" actId="47"/>
        <pc:sldMkLst>
          <pc:docMk/>
          <pc:sldMk cId="3188453098" sldId="911"/>
        </pc:sldMkLst>
        <pc:spChg chg="mod">
          <ac:chgData name="Umar Lone" userId="f595d8b7-38d8-4368-969a-4ad494059bb7" providerId="ADAL" clId="{CA6DC8A9-36EF-4225-BBEE-6E07FA41B83E}" dt="2020-06-06T12:34:33.584" v="1" actId="27636"/>
          <ac:spMkLst>
            <pc:docMk/>
            <pc:sldMk cId="3188453098" sldId="911"/>
            <ac:spMk id="8" creationId="{00000000-0000-0000-0000-000000000000}"/>
          </ac:spMkLst>
        </pc:spChg>
      </pc:sldChg>
      <pc:sldChg chg="addSp delSp modSp add mod modClrScheme chgLayout">
        <pc:chgData name="Umar Lone" userId="f595d8b7-38d8-4368-969a-4ad494059bb7" providerId="ADAL" clId="{CA6DC8A9-36EF-4225-BBEE-6E07FA41B83E}" dt="2020-06-06T12:47:03.933" v="140" actId="20577"/>
        <pc:sldMkLst>
          <pc:docMk/>
          <pc:sldMk cId="2406998017" sldId="912"/>
        </pc:sldMkLst>
        <pc:spChg chg="del">
          <ac:chgData name="Umar Lone" userId="f595d8b7-38d8-4368-969a-4ad494059bb7" providerId="ADAL" clId="{CA6DC8A9-36EF-4225-BBEE-6E07FA41B83E}" dt="2020-06-06T12:35:47.745" v="5" actId="478"/>
          <ac:spMkLst>
            <pc:docMk/>
            <pc:sldMk cId="2406998017" sldId="912"/>
            <ac:spMk id="5" creationId="{00000000-0000-0000-0000-000000000000}"/>
          </ac:spMkLst>
        </pc:spChg>
        <pc:spChg chg="mod">
          <ac:chgData name="Umar Lone" userId="f595d8b7-38d8-4368-969a-4ad494059bb7" providerId="ADAL" clId="{CA6DC8A9-36EF-4225-BBEE-6E07FA41B83E}" dt="2020-06-06T12:46:44.725" v="137" actId="1076"/>
          <ac:spMkLst>
            <pc:docMk/>
            <pc:sldMk cId="2406998017" sldId="912"/>
            <ac:spMk id="9" creationId="{00000000-0000-0000-0000-000000000000}"/>
          </ac:spMkLst>
        </pc:spChg>
        <pc:spChg chg="add mod">
          <ac:chgData name="Umar Lone" userId="f595d8b7-38d8-4368-969a-4ad494059bb7" providerId="ADAL" clId="{CA6DC8A9-36EF-4225-BBEE-6E07FA41B83E}" dt="2020-06-06T12:46:27.393" v="135" actId="1076"/>
          <ac:spMkLst>
            <pc:docMk/>
            <pc:sldMk cId="2406998017" sldId="912"/>
            <ac:spMk id="17" creationId="{5E0947D1-57D2-47AE-923D-0FAE980F63F2}"/>
          </ac:spMkLst>
        </pc:spChg>
        <pc:spChg chg="add mod">
          <ac:chgData name="Umar Lone" userId="f595d8b7-38d8-4368-969a-4ad494059bb7" providerId="ADAL" clId="{CA6DC8A9-36EF-4225-BBEE-6E07FA41B83E}" dt="2020-06-06T12:42:33.262" v="97" actId="20577"/>
          <ac:spMkLst>
            <pc:docMk/>
            <pc:sldMk cId="2406998017" sldId="912"/>
            <ac:spMk id="21" creationId="{57FAE69F-6DA1-48BE-B69A-6553018BF21A}"/>
          </ac:spMkLst>
        </pc:spChg>
        <pc:spChg chg="mod">
          <ac:chgData name="Umar Lone" userId="f595d8b7-38d8-4368-969a-4ad494059bb7" providerId="ADAL" clId="{CA6DC8A9-36EF-4225-BBEE-6E07FA41B83E}" dt="2020-06-06T12:36:23.585" v="9" actId="208"/>
          <ac:spMkLst>
            <pc:docMk/>
            <pc:sldMk cId="2406998017" sldId="912"/>
            <ac:spMk id="25" creationId="{00000000-0000-0000-0000-000000000000}"/>
          </ac:spMkLst>
        </pc:spChg>
        <pc:spChg chg="mod">
          <ac:chgData name="Umar Lone" userId="f595d8b7-38d8-4368-969a-4ad494059bb7" providerId="ADAL" clId="{CA6DC8A9-36EF-4225-BBEE-6E07FA41B83E}" dt="2020-06-06T12:36:23.585" v="9" actId="208"/>
          <ac:spMkLst>
            <pc:docMk/>
            <pc:sldMk cId="2406998017" sldId="912"/>
            <ac:spMk id="26" creationId="{00000000-0000-0000-0000-000000000000}"/>
          </ac:spMkLst>
        </pc:spChg>
        <pc:spChg chg="mod ord">
          <ac:chgData name="Umar Lone" userId="f595d8b7-38d8-4368-969a-4ad494059bb7" providerId="ADAL" clId="{CA6DC8A9-36EF-4225-BBEE-6E07FA41B83E}" dt="2020-06-06T12:35:51.773" v="6" actId="700"/>
          <ac:spMkLst>
            <pc:docMk/>
            <pc:sldMk cId="2406998017" sldId="912"/>
            <ac:spMk id="27" creationId="{00000000-0000-0000-0000-000000000000}"/>
          </ac:spMkLst>
        </pc:spChg>
        <pc:spChg chg="mod ord">
          <ac:chgData name="Umar Lone" userId="f595d8b7-38d8-4368-969a-4ad494059bb7" providerId="ADAL" clId="{CA6DC8A9-36EF-4225-BBEE-6E07FA41B83E}" dt="2020-06-06T12:35:51.773" v="6" actId="700"/>
          <ac:spMkLst>
            <pc:docMk/>
            <pc:sldMk cId="2406998017" sldId="912"/>
            <ac:spMk id="29" creationId="{00000000-0000-0000-0000-000000000000}"/>
          </ac:spMkLst>
        </pc:spChg>
        <pc:spChg chg="mod">
          <ac:chgData name="Umar Lone" userId="f595d8b7-38d8-4368-969a-4ad494059bb7" providerId="ADAL" clId="{CA6DC8A9-36EF-4225-BBEE-6E07FA41B83E}" dt="2020-06-06T12:36:23.585" v="9" actId="208"/>
          <ac:spMkLst>
            <pc:docMk/>
            <pc:sldMk cId="2406998017" sldId="912"/>
            <ac:spMk id="32" creationId="{00000000-0000-0000-0000-000000000000}"/>
          </ac:spMkLst>
        </pc:spChg>
        <pc:spChg chg="mod">
          <ac:chgData name="Umar Lone" userId="f595d8b7-38d8-4368-969a-4ad494059bb7" providerId="ADAL" clId="{CA6DC8A9-36EF-4225-BBEE-6E07FA41B83E}" dt="2020-06-06T12:36:23.585" v="9" actId="208"/>
          <ac:spMkLst>
            <pc:docMk/>
            <pc:sldMk cId="2406998017" sldId="912"/>
            <ac:spMk id="33" creationId="{00000000-0000-0000-0000-000000000000}"/>
          </ac:spMkLst>
        </pc:spChg>
        <pc:spChg chg="del mod ord">
          <ac:chgData name="Umar Lone" userId="f595d8b7-38d8-4368-969a-4ad494059bb7" providerId="ADAL" clId="{CA6DC8A9-36EF-4225-BBEE-6E07FA41B83E}" dt="2020-06-06T12:36:41.359" v="12" actId="478"/>
          <ac:spMkLst>
            <pc:docMk/>
            <pc:sldMk cId="2406998017" sldId="912"/>
            <ac:spMk id="34" creationId="{00000000-0000-0000-0000-000000000000}"/>
          </ac:spMkLst>
        </pc:spChg>
        <pc:spChg chg="add mod">
          <ac:chgData name="Umar Lone" userId="f595d8b7-38d8-4368-969a-4ad494059bb7" providerId="ADAL" clId="{CA6DC8A9-36EF-4225-BBEE-6E07FA41B83E}" dt="2020-06-06T12:43:23.466" v="107" actId="1076"/>
          <ac:spMkLst>
            <pc:docMk/>
            <pc:sldMk cId="2406998017" sldId="912"/>
            <ac:spMk id="35" creationId="{0A9718D7-B934-46FE-9F53-739F86C510A9}"/>
          </ac:spMkLst>
        </pc:spChg>
        <pc:spChg chg="mod">
          <ac:chgData name="Umar Lone" userId="f595d8b7-38d8-4368-969a-4ad494059bb7" providerId="ADAL" clId="{CA6DC8A9-36EF-4225-BBEE-6E07FA41B83E}" dt="2020-06-06T12:39:01.189" v="30"/>
          <ac:spMkLst>
            <pc:docMk/>
            <pc:sldMk cId="2406998017" sldId="912"/>
            <ac:spMk id="38" creationId="{F52BBBBD-C824-46C6-8BBA-B4A13DC949B5}"/>
          </ac:spMkLst>
        </pc:spChg>
        <pc:spChg chg="mod">
          <ac:chgData name="Umar Lone" userId="f595d8b7-38d8-4368-969a-4ad494059bb7" providerId="ADAL" clId="{CA6DC8A9-36EF-4225-BBEE-6E07FA41B83E}" dt="2020-06-06T12:36:23.585" v="9" actId="208"/>
          <ac:spMkLst>
            <pc:docMk/>
            <pc:sldMk cId="2406998017" sldId="912"/>
            <ac:spMk id="40" creationId="{00000000-0000-0000-0000-000000000000}"/>
          </ac:spMkLst>
        </pc:spChg>
        <pc:spChg chg="mod">
          <ac:chgData name="Umar Lone" userId="f595d8b7-38d8-4368-969a-4ad494059bb7" providerId="ADAL" clId="{CA6DC8A9-36EF-4225-BBEE-6E07FA41B83E}" dt="2020-06-06T12:36:23.585" v="9" actId="208"/>
          <ac:spMkLst>
            <pc:docMk/>
            <pc:sldMk cId="2406998017" sldId="912"/>
            <ac:spMk id="41" creationId="{00000000-0000-0000-0000-000000000000}"/>
          </ac:spMkLst>
        </pc:spChg>
        <pc:spChg chg="mod">
          <ac:chgData name="Umar Lone" userId="f595d8b7-38d8-4368-969a-4ad494059bb7" providerId="ADAL" clId="{CA6DC8A9-36EF-4225-BBEE-6E07FA41B83E}" dt="2020-06-06T12:47:03.933" v="140" actId="20577"/>
          <ac:spMkLst>
            <pc:docMk/>
            <pc:sldMk cId="2406998017" sldId="912"/>
            <ac:spMk id="43" creationId="{00000000-0000-0000-0000-000000000000}"/>
          </ac:spMkLst>
        </pc:spChg>
        <pc:spChg chg="mod">
          <ac:chgData name="Umar Lone" userId="f595d8b7-38d8-4368-969a-4ad494059bb7" providerId="ADAL" clId="{CA6DC8A9-36EF-4225-BBEE-6E07FA41B83E}" dt="2020-06-06T12:43:59.204" v="114" actId="114"/>
          <ac:spMkLst>
            <pc:docMk/>
            <pc:sldMk cId="2406998017" sldId="912"/>
            <ac:spMk id="52" creationId="{00000000-0000-0000-0000-000000000000}"/>
          </ac:spMkLst>
        </pc:spChg>
        <pc:spChg chg="mod">
          <ac:chgData name="Umar Lone" userId="f595d8b7-38d8-4368-969a-4ad494059bb7" providerId="ADAL" clId="{CA6DC8A9-36EF-4225-BBEE-6E07FA41B83E}" dt="2020-06-06T12:44:11.178" v="115" actId="114"/>
          <ac:spMkLst>
            <pc:docMk/>
            <pc:sldMk cId="2406998017" sldId="912"/>
            <ac:spMk id="53" creationId="{00000000-0000-0000-0000-000000000000}"/>
          </ac:spMkLst>
        </pc:spChg>
        <pc:spChg chg="add del mod">
          <ac:chgData name="Umar Lone" userId="f595d8b7-38d8-4368-969a-4ad494059bb7" providerId="ADAL" clId="{CA6DC8A9-36EF-4225-BBEE-6E07FA41B83E}" dt="2020-06-06T12:39:06.399" v="33"/>
          <ac:spMkLst>
            <pc:docMk/>
            <pc:sldMk cId="2406998017" sldId="912"/>
            <ac:spMk id="54" creationId="{BDC80182-0144-4B34-ABED-53AAD121FE39}"/>
          </ac:spMkLst>
        </pc:spChg>
        <pc:spChg chg="mod">
          <ac:chgData name="Umar Lone" userId="f595d8b7-38d8-4368-969a-4ad494059bb7" providerId="ADAL" clId="{CA6DC8A9-36EF-4225-BBEE-6E07FA41B83E}" dt="2020-06-06T12:46:12.771" v="133" actId="207"/>
          <ac:spMkLst>
            <pc:docMk/>
            <pc:sldMk cId="2406998017" sldId="912"/>
            <ac:spMk id="55" creationId="{00000000-0000-0000-0000-000000000000}"/>
          </ac:spMkLst>
        </pc:spChg>
        <pc:spChg chg="mod">
          <ac:chgData name="Umar Lone" userId="f595d8b7-38d8-4368-969a-4ad494059bb7" providerId="ADAL" clId="{CA6DC8A9-36EF-4225-BBEE-6E07FA41B83E}" dt="2020-06-06T12:39:25.135" v="59" actId="14100"/>
          <ac:spMkLst>
            <pc:docMk/>
            <pc:sldMk cId="2406998017" sldId="912"/>
            <ac:spMk id="60" creationId="{C1183F9B-E010-4647-AA1F-DDCF40633858}"/>
          </ac:spMkLst>
        </pc:spChg>
        <pc:spChg chg="add mod">
          <ac:chgData name="Umar Lone" userId="f595d8b7-38d8-4368-969a-4ad494059bb7" providerId="ADAL" clId="{CA6DC8A9-36EF-4225-BBEE-6E07FA41B83E}" dt="2020-06-06T12:44:28.320" v="118" actId="1076"/>
          <ac:spMkLst>
            <pc:docMk/>
            <pc:sldMk cId="2406998017" sldId="912"/>
            <ac:spMk id="68" creationId="{37EE36A9-AF22-49AE-9D70-DD101B0DE038}"/>
          </ac:spMkLst>
        </pc:spChg>
        <pc:spChg chg="del mod">
          <ac:chgData name="Umar Lone" userId="f595d8b7-38d8-4368-969a-4ad494059bb7" providerId="ADAL" clId="{CA6DC8A9-36EF-4225-BBEE-6E07FA41B83E}" dt="2020-06-06T12:43:29.838" v="109" actId="478"/>
          <ac:spMkLst>
            <pc:docMk/>
            <pc:sldMk cId="2406998017" sldId="912"/>
            <ac:spMk id="79" creationId="{00000000-0000-0000-0000-000000000000}"/>
          </ac:spMkLst>
        </pc:spChg>
        <pc:grpChg chg="mod">
          <ac:chgData name="Umar Lone" userId="f595d8b7-38d8-4368-969a-4ad494059bb7" providerId="ADAL" clId="{CA6DC8A9-36EF-4225-BBEE-6E07FA41B83E}" dt="2020-06-06T12:40:45.499" v="65" actId="1076"/>
          <ac:grpSpMkLst>
            <pc:docMk/>
            <pc:sldMk cId="2406998017" sldId="912"/>
            <ac:grpSpMk id="2" creationId="{00000000-0000-0000-0000-000000000000}"/>
          </ac:grpSpMkLst>
        </pc:grpChg>
        <pc:grpChg chg="mod">
          <ac:chgData name="Umar Lone" userId="f595d8b7-38d8-4368-969a-4ad494059bb7" providerId="ADAL" clId="{CA6DC8A9-36EF-4225-BBEE-6E07FA41B83E}" dt="2020-06-06T12:46:55.166" v="139" actId="1076"/>
          <ac:grpSpMkLst>
            <pc:docMk/>
            <pc:sldMk cId="2406998017" sldId="912"/>
            <ac:grpSpMk id="3" creationId="{00000000-0000-0000-0000-000000000000}"/>
          </ac:grpSpMkLst>
        </pc:grpChg>
        <pc:grpChg chg="mod">
          <ac:chgData name="Umar Lone" userId="f595d8b7-38d8-4368-969a-4ad494059bb7" providerId="ADAL" clId="{CA6DC8A9-36EF-4225-BBEE-6E07FA41B83E}" dt="2020-06-06T12:46:55.166" v="139" actId="1076"/>
          <ac:grpSpMkLst>
            <pc:docMk/>
            <pc:sldMk cId="2406998017" sldId="912"/>
            <ac:grpSpMk id="4" creationId="{00000000-0000-0000-0000-000000000000}"/>
          </ac:grpSpMkLst>
        </pc:grpChg>
        <pc:grpChg chg="mod">
          <ac:chgData name="Umar Lone" userId="f595d8b7-38d8-4368-969a-4ad494059bb7" providerId="ADAL" clId="{CA6DC8A9-36EF-4225-BBEE-6E07FA41B83E}" dt="2020-06-06T12:44:24.651" v="117" actId="1076"/>
          <ac:grpSpMkLst>
            <pc:docMk/>
            <pc:sldMk cId="2406998017" sldId="912"/>
            <ac:grpSpMk id="6" creationId="{00000000-0000-0000-0000-000000000000}"/>
          </ac:grpSpMkLst>
        </pc:grpChg>
        <pc:grpChg chg="del">
          <ac:chgData name="Umar Lone" userId="f595d8b7-38d8-4368-969a-4ad494059bb7" providerId="ADAL" clId="{CA6DC8A9-36EF-4225-BBEE-6E07FA41B83E}" dt="2020-06-06T12:43:27.038" v="108" actId="478"/>
          <ac:grpSpMkLst>
            <pc:docMk/>
            <pc:sldMk cId="2406998017" sldId="912"/>
            <ac:grpSpMk id="7" creationId="{00000000-0000-0000-0000-000000000000}"/>
          </ac:grpSpMkLst>
        </pc:grpChg>
        <pc:grpChg chg="add del mod">
          <ac:chgData name="Umar Lone" userId="f595d8b7-38d8-4368-969a-4ad494059bb7" providerId="ADAL" clId="{CA6DC8A9-36EF-4225-BBEE-6E07FA41B83E}" dt="2020-06-06T12:39:06.399" v="33"/>
          <ac:grpSpMkLst>
            <pc:docMk/>
            <pc:sldMk cId="2406998017" sldId="912"/>
            <ac:grpSpMk id="36" creationId="{CC817E1E-0F11-4831-9D42-085F079DAC9E}"/>
          </ac:grpSpMkLst>
        </pc:grpChg>
        <pc:grpChg chg="mod">
          <ac:chgData name="Umar Lone" userId="f595d8b7-38d8-4368-969a-4ad494059bb7" providerId="ADAL" clId="{CA6DC8A9-36EF-4225-BBEE-6E07FA41B83E}" dt="2020-06-06T12:39:01.189" v="30"/>
          <ac:grpSpMkLst>
            <pc:docMk/>
            <pc:sldMk cId="2406998017" sldId="912"/>
            <ac:grpSpMk id="37" creationId="{EAAA7292-8B5B-4B25-B7B5-EDCC58475253}"/>
          </ac:grpSpMkLst>
        </pc:grpChg>
        <pc:grpChg chg="add mod">
          <ac:chgData name="Umar Lone" userId="f595d8b7-38d8-4368-969a-4ad494059bb7" providerId="ADAL" clId="{CA6DC8A9-36EF-4225-BBEE-6E07FA41B83E}" dt="2020-06-06T12:43:41.494" v="111" actId="14100"/>
          <ac:grpSpMkLst>
            <pc:docMk/>
            <pc:sldMk cId="2406998017" sldId="912"/>
            <ac:grpSpMk id="58" creationId="{D0F532D8-F385-401A-8228-A0F7C78F6DD6}"/>
          </ac:grpSpMkLst>
        </pc:grpChg>
        <pc:grpChg chg="mod">
          <ac:chgData name="Umar Lone" userId="f595d8b7-38d8-4368-969a-4ad494059bb7" providerId="ADAL" clId="{CA6DC8A9-36EF-4225-BBEE-6E07FA41B83E}" dt="2020-06-06T12:39:07.781" v="34"/>
          <ac:grpSpMkLst>
            <pc:docMk/>
            <pc:sldMk cId="2406998017" sldId="912"/>
            <ac:grpSpMk id="59" creationId="{EE55506D-85CE-497D-988D-027DF7442909}"/>
          </ac:grpSpMkLst>
        </pc:grpChg>
        <pc:cxnChg chg="mod">
          <ac:chgData name="Umar Lone" userId="f595d8b7-38d8-4368-969a-4ad494059bb7" providerId="ADAL" clId="{CA6DC8A9-36EF-4225-BBEE-6E07FA41B83E}" dt="2020-06-06T12:46:48.333" v="138" actId="14100"/>
          <ac:cxnSpMkLst>
            <pc:docMk/>
            <pc:sldMk cId="2406998017" sldId="912"/>
            <ac:cxnSpMk id="10" creationId="{00000000-0000-0000-0000-000000000000}"/>
          </ac:cxnSpMkLst>
        </pc:cxnChg>
        <pc:cxnChg chg="mod">
          <ac:chgData name="Umar Lone" userId="f595d8b7-38d8-4368-969a-4ad494059bb7" providerId="ADAL" clId="{CA6DC8A9-36EF-4225-BBEE-6E07FA41B83E}" dt="2020-06-06T12:46:55.166" v="139" actId="1076"/>
          <ac:cxnSpMkLst>
            <pc:docMk/>
            <pc:sldMk cId="2406998017" sldId="912"/>
            <ac:cxnSpMk id="11" creationId="{00000000-0000-0000-0000-000000000000}"/>
          </ac:cxnSpMkLst>
        </pc:cxnChg>
        <pc:cxnChg chg="mod">
          <ac:chgData name="Umar Lone" userId="f595d8b7-38d8-4368-969a-4ad494059bb7" providerId="ADAL" clId="{CA6DC8A9-36EF-4225-BBEE-6E07FA41B83E}" dt="2020-06-06T12:46:55.166" v="139" actId="1076"/>
          <ac:cxnSpMkLst>
            <pc:docMk/>
            <pc:sldMk cId="2406998017" sldId="912"/>
            <ac:cxnSpMk id="12" creationId="{00000000-0000-0000-0000-000000000000}"/>
          </ac:cxnSpMkLst>
        </pc:cxnChg>
        <pc:cxnChg chg="mod">
          <ac:chgData name="Umar Lone" userId="f595d8b7-38d8-4368-969a-4ad494059bb7" providerId="ADAL" clId="{CA6DC8A9-36EF-4225-BBEE-6E07FA41B83E}" dt="2020-06-06T12:46:55.166" v="139" actId="1076"/>
          <ac:cxnSpMkLst>
            <pc:docMk/>
            <pc:sldMk cId="2406998017" sldId="912"/>
            <ac:cxnSpMk id="14" creationId="{00000000-0000-0000-0000-000000000000}"/>
          </ac:cxnSpMkLst>
        </pc:cxnChg>
        <pc:cxnChg chg="mod">
          <ac:chgData name="Umar Lone" userId="f595d8b7-38d8-4368-969a-4ad494059bb7" providerId="ADAL" clId="{CA6DC8A9-36EF-4225-BBEE-6E07FA41B83E}" dt="2020-06-06T12:39:01.189" v="30"/>
          <ac:cxnSpMkLst>
            <pc:docMk/>
            <pc:sldMk cId="2406998017" sldId="912"/>
            <ac:cxnSpMk id="39" creationId="{62E59F24-AA76-4D44-B106-83668503239E}"/>
          </ac:cxnSpMkLst>
        </pc:cxnChg>
        <pc:cxnChg chg="mod">
          <ac:chgData name="Umar Lone" userId="f595d8b7-38d8-4368-969a-4ad494059bb7" providerId="ADAL" clId="{CA6DC8A9-36EF-4225-BBEE-6E07FA41B83E}" dt="2020-06-06T12:39:01.189" v="30"/>
          <ac:cxnSpMkLst>
            <pc:docMk/>
            <pc:sldMk cId="2406998017" sldId="912"/>
            <ac:cxnSpMk id="42" creationId="{5EDCF446-0853-412D-89E9-7FF6A5382988}"/>
          </ac:cxnSpMkLst>
        </pc:cxnChg>
        <pc:cxnChg chg="mod">
          <ac:chgData name="Umar Lone" userId="f595d8b7-38d8-4368-969a-4ad494059bb7" providerId="ADAL" clId="{CA6DC8A9-36EF-4225-BBEE-6E07FA41B83E}" dt="2020-06-06T12:39:01.189" v="30"/>
          <ac:cxnSpMkLst>
            <pc:docMk/>
            <pc:sldMk cId="2406998017" sldId="912"/>
            <ac:cxnSpMk id="44" creationId="{D67AA509-9F91-4A2F-A5AB-24D805F62C05}"/>
          </ac:cxnSpMkLst>
        </pc:cxnChg>
        <pc:cxnChg chg="mod">
          <ac:chgData name="Umar Lone" userId="f595d8b7-38d8-4368-969a-4ad494059bb7" providerId="ADAL" clId="{CA6DC8A9-36EF-4225-BBEE-6E07FA41B83E}" dt="2020-06-06T12:45:41.527" v="129" actId="693"/>
          <ac:cxnSpMkLst>
            <pc:docMk/>
            <pc:sldMk cId="2406998017" sldId="912"/>
            <ac:cxnSpMk id="45" creationId="{00000000-0000-0000-0000-000000000000}"/>
          </ac:cxnSpMkLst>
        </pc:cxnChg>
        <pc:cxnChg chg="mod">
          <ac:chgData name="Umar Lone" userId="f595d8b7-38d8-4368-969a-4ad494059bb7" providerId="ADAL" clId="{CA6DC8A9-36EF-4225-BBEE-6E07FA41B83E}" dt="2020-06-06T12:39:01.189" v="30"/>
          <ac:cxnSpMkLst>
            <pc:docMk/>
            <pc:sldMk cId="2406998017" sldId="912"/>
            <ac:cxnSpMk id="46" creationId="{9E36532F-F34B-42D0-8AFF-8E676D89FE52}"/>
          </ac:cxnSpMkLst>
        </pc:cxnChg>
        <pc:cxnChg chg="mod">
          <ac:chgData name="Umar Lone" userId="f595d8b7-38d8-4368-969a-4ad494059bb7" providerId="ADAL" clId="{CA6DC8A9-36EF-4225-BBEE-6E07FA41B83E}" dt="2020-06-06T12:46:31.847" v="136" actId="14100"/>
          <ac:cxnSpMkLst>
            <pc:docMk/>
            <pc:sldMk cId="2406998017" sldId="912"/>
            <ac:cxnSpMk id="47" creationId="{00000000-0000-0000-0000-000000000000}"/>
          </ac:cxnSpMkLst>
        </pc:cxnChg>
        <pc:cxnChg chg="mod">
          <ac:chgData name="Umar Lone" userId="f595d8b7-38d8-4368-969a-4ad494059bb7" providerId="ADAL" clId="{CA6DC8A9-36EF-4225-BBEE-6E07FA41B83E}" dt="2020-06-06T12:39:01.189" v="30"/>
          <ac:cxnSpMkLst>
            <pc:docMk/>
            <pc:sldMk cId="2406998017" sldId="912"/>
            <ac:cxnSpMk id="48" creationId="{3B333393-2AC3-4FC9-8F53-0EB6052AD0B8}"/>
          </ac:cxnSpMkLst>
        </pc:cxnChg>
        <pc:cxnChg chg="mod">
          <ac:chgData name="Umar Lone" userId="f595d8b7-38d8-4368-969a-4ad494059bb7" providerId="ADAL" clId="{CA6DC8A9-36EF-4225-BBEE-6E07FA41B83E}" dt="2020-06-06T12:39:01.189" v="30"/>
          <ac:cxnSpMkLst>
            <pc:docMk/>
            <pc:sldMk cId="2406998017" sldId="912"/>
            <ac:cxnSpMk id="49" creationId="{A35FF617-86D0-49AC-B4CA-44388F211AE6}"/>
          </ac:cxnSpMkLst>
        </pc:cxnChg>
        <pc:cxnChg chg="mod">
          <ac:chgData name="Umar Lone" userId="f595d8b7-38d8-4368-969a-4ad494059bb7" providerId="ADAL" clId="{CA6DC8A9-36EF-4225-BBEE-6E07FA41B83E}" dt="2020-06-06T12:39:01.189" v="30"/>
          <ac:cxnSpMkLst>
            <pc:docMk/>
            <pc:sldMk cId="2406998017" sldId="912"/>
            <ac:cxnSpMk id="50" creationId="{F0BCACC5-F8B9-4EAB-8AE3-48513E60524B}"/>
          </ac:cxnSpMkLst>
        </pc:cxnChg>
        <pc:cxnChg chg="add del mod">
          <ac:chgData name="Umar Lone" userId="f595d8b7-38d8-4368-969a-4ad494059bb7" providerId="ADAL" clId="{CA6DC8A9-36EF-4225-BBEE-6E07FA41B83E}" dt="2020-06-06T12:39:06.399" v="33"/>
          <ac:cxnSpMkLst>
            <pc:docMk/>
            <pc:sldMk cId="2406998017" sldId="912"/>
            <ac:cxnSpMk id="56" creationId="{7B945ADD-E855-49AC-8233-121E189C2C0C}"/>
          </ac:cxnSpMkLst>
        </pc:cxnChg>
        <pc:cxnChg chg="mod">
          <ac:chgData name="Umar Lone" userId="f595d8b7-38d8-4368-969a-4ad494059bb7" providerId="ADAL" clId="{CA6DC8A9-36EF-4225-BBEE-6E07FA41B83E}" dt="2020-06-06T12:43:23.466" v="107" actId="1076"/>
          <ac:cxnSpMkLst>
            <pc:docMk/>
            <pc:sldMk cId="2406998017" sldId="912"/>
            <ac:cxnSpMk id="57" creationId="{00000000-0000-0000-0000-000000000000}"/>
          </ac:cxnSpMkLst>
        </pc:cxnChg>
        <pc:cxnChg chg="mod">
          <ac:chgData name="Umar Lone" userId="f595d8b7-38d8-4368-969a-4ad494059bb7" providerId="ADAL" clId="{CA6DC8A9-36EF-4225-BBEE-6E07FA41B83E}" dt="2020-06-06T12:39:07.781" v="34"/>
          <ac:cxnSpMkLst>
            <pc:docMk/>
            <pc:sldMk cId="2406998017" sldId="912"/>
            <ac:cxnSpMk id="61" creationId="{3992A3F6-C855-452D-AB36-FF4FA65F0831}"/>
          </ac:cxnSpMkLst>
        </pc:cxnChg>
        <pc:cxnChg chg="mod">
          <ac:chgData name="Umar Lone" userId="f595d8b7-38d8-4368-969a-4ad494059bb7" providerId="ADAL" clId="{CA6DC8A9-36EF-4225-BBEE-6E07FA41B83E}" dt="2020-06-06T12:39:07.781" v="34"/>
          <ac:cxnSpMkLst>
            <pc:docMk/>
            <pc:sldMk cId="2406998017" sldId="912"/>
            <ac:cxnSpMk id="62" creationId="{AB397BD6-0771-4C02-BFD6-258B03F1642C}"/>
          </ac:cxnSpMkLst>
        </pc:cxnChg>
        <pc:cxnChg chg="mod">
          <ac:chgData name="Umar Lone" userId="f595d8b7-38d8-4368-969a-4ad494059bb7" providerId="ADAL" clId="{CA6DC8A9-36EF-4225-BBEE-6E07FA41B83E}" dt="2020-06-06T12:39:07.781" v="34"/>
          <ac:cxnSpMkLst>
            <pc:docMk/>
            <pc:sldMk cId="2406998017" sldId="912"/>
            <ac:cxnSpMk id="63" creationId="{CFCCD644-498E-41D6-8D93-9D9E334FDB19}"/>
          </ac:cxnSpMkLst>
        </pc:cxnChg>
        <pc:cxnChg chg="mod">
          <ac:chgData name="Umar Lone" userId="f595d8b7-38d8-4368-969a-4ad494059bb7" providerId="ADAL" clId="{CA6DC8A9-36EF-4225-BBEE-6E07FA41B83E}" dt="2020-06-06T12:39:07.781" v="34"/>
          <ac:cxnSpMkLst>
            <pc:docMk/>
            <pc:sldMk cId="2406998017" sldId="912"/>
            <ac:cxnSpMk id="64" creationId="{BAC618F0-33BE-4EC0-861D-EEC544CA1002}"/>
          </ac:cxnSpMkLst>
        </pc:cxnChg>
        <pc:cxnChg chg="mod">
          <ac:chgData name="Umar Lone" userId="f595d8b7-38d8-4368-969a-4ad494059bb7" providerId="ADAL" clId="{CA6DC8A9-36EF-4225-BBEE-6E07FA41B83E}" dt="2020-06-06T12:39:07.781" v="34"/>
          <ac:cxnSpMkLst>
            <pc:docMk/>
            <pc:sldMk cId="2406998017" sldId="912"/>
            <ac:cxnSpMk id="65" creationId="{BA61DF2E-3DFD-4FDC-834A-70755F1FC7B9}"/>
          </ac:cxnSpMkLst>
        </pc:cxnChg>
        <pc:cxnChg chg="mod">
          <ac:chgData name="Umar Lone" userId="f595d8b7-38d8-4368-969a-4ad494059bb7" providerId="ADAL" clId="{CA6DC8A9-36EF-4225-BBEE-6E07FA41B83E}" dt="2020-06-06T12:39:07.781" v="34"/>
          <ac:cxnSpMkLst>
            <pc:docMk/>
            <pc:sldMk cId="2406998017" sldId="912"/>
            <ac:cxnSpMk id="66" creationId="{09EEC066-A371-42BC-BCA6-35CE7880391A}"/>
          </ac:cxnSpMkLst>
        </pc:cxnChg>
        <pc:cxnChg chg="mod">
          <ac:chgData name="Umar Lone" userId="f595d8b7-38d8-4368-969a-4ad494059bb7" providerId="ADAL" clId="{CA6DC8A9-36EF-4225-BBEE-6E07FA41B83E}" dt="2020-06-06T12:39:07.781" v="34"/>
          <ac:cxnSpMkLst>
            <pc:docMk/>
            <pc:sldMk cId="2406998017" sldId="912"/>
            <ac:cxnSpMk id="67" creationId="{57C95323-89C5-410E-8117-13FA28489E42}"/>
          </ac:cxnSpMkLst>
        </pc:cxnChg>
        <pc:cxnChg chg="add mod">
          <ac:chgData name="Umar Lone" userId="f595d8b7-38d8-4368-969a-4ad494059bb7" providerId="ADAL" clId="{CA6DC8A9-36EF-4225-BBEE-6E07FA41B83E}" dt="2020-06-06T12:44:57.256" v="125" actId="14100"/>
          <ac:cxnSpMkLst>
            <pc:docMk/>
            <pc:sldMk cId="2406998017" sldId="912"/>
            <ac:cxnSpMk id="69" creationId="{723C766F-0658-4789-8019-8BBB7F304CC3}"/>
          </ac:cxnSpMkLst>
        </pc:cxnChg>
        <pc:cxnChg chg="add mod">
          <ac:chgData name="Umar Lone" userId="f595d8b7-38d8-4368-969a-4ad494059bb7" providerId="ADAL" clId="{CA6DC8A9-36EF-4225-BBEE-6E07FA41B83E}" dt="2020-06-06T12:42:59.598" v="102" actId="571"/>
          <ac:cxnSpMkLst>
            <pc:docMk/>
            <pc:sldMk cId="2406998017" sldId="912"/>
            <ac:cxnSpMk id="70" creationId="{FEB62930-BE82-407D-896E-732B1AC09FAA}"/>
          </ac:cxnSpMkLst>
        </pc:cxnChg>
        <pc:cxnChg chg="add mod">
          <ac:chgData name="Umar Lone" userId="f595d8b7-38d8-4368-969a-4ad494059bb7" providerId="ADAL" clId="{CA6DC8A9-36EF-4225-BBEE-6E07FA41B83E}" dt="2020-06-06T12:42:59.598" v="102" actId="571"/>
          <ac:cxnSpMkLst>
            <pc:docMk/>
            <pc:sldMk cId="2406998017" sldId="912"/>
            <ac:cxnSpMk id="71" creationId="{4A9E6022-3913-481B-9106-93C46A666373}"/>
          </ac:cxnSpMkLst>
        </pc:cxnChg>
        <pc:cxnChg chg="add mod">
          <ac:chgData name="Umar Lone" userId="f595d8b7-38d8-4368-969a-4ad494059bb7" providerId="ADAL" clId="{CA6DC8A9-36EF-4225-BBEE-6E07FA41B83E}" dt="2020-06-06T12:46:12.771" v="133" actId="207"/>
          <ac:cxnSpMkLst>
            <pc:docMk/>
            <pc:sldMk cId="2406998017" sldId="912"/>
            <ac:cxnSpMk id="72" creationId="{7F4F43C5-0910-48EF-87C2-1C3A8849C856}"/>
          </ac:cxnSpMkLst>
        </pc:cxnChg>
        <pc:cxnChg chg="add mod">
          <ac:chgData name="Umar Lone" userId="f595d8b7-38d8-4368-969a-4ad494059bb7" providerId="ADAL" clId="{CA6DC8A9-36EF-4225-BBEE-6E07FA41B83E}" dt="2020-06-06T12:44:33.170" v="120" actId="14100"/>
          <ac:cxnSpMkLst>
            <pc:docMk/>
            <pc:sldMk cId="2406998017" sldId="912"/>
            <ac:cxnSpMk id="76" creationId="{1C106873-2DEC-43ED-B747-23DF498B4848}"/>
          </ac:cxnSpMkLst>
        </pc:cxnChg>
      </pc:sldChg>
      <pc:sldChg chg="add del">
        <pc:chgData name="Umar Lone" userId="f595d8b7-38d8-4368-969a-4ad494059bb7" providerId="ADAL" clId="{CA6DC8A9-36EF-4225-BBEE-6E07FA41B83E}" dt="2020-06-06T13:35:32.733" v="1847" actId="47"/>
        <pc:sldMkLst>
          <pc:docMk/>
          <pc:sldMk cId="2398046468" sldId="913"/>
        </pc:sldMkLst>
      </pc:sldChg>
      <pc:sldChg chg="modSp add mod">
        <pc:chgData name="Umar Lone" userId="f595d8b7-38d8-4368-969a-4ad494059bb7" providerId="ADAL" clId="{CA6DC8A9-36EF-4225-BBEE-6E07FA41B83E}" dt="2020-06-06T13:47:46.050" v="3090" actId="114"/>
        <pc:sldMkLst>
          <pc:docMk/>
          <pc:sldMk cId="3046097721" sldId="914"/>
        </pc:sldMkLst>
        <pc:spChg chg="mod">
          <ac:chgData name="Umar Lone" userId="f595d8b7-38d8-4368-969a-4ad494059bb7" providerId="ADAL" clId="{CA6DC8A9-36EF-4225-BBEE-6E07FA41B83E}" dt="2020-06-06T13:47:46.050" v="3090" actId="114"/>
          <ac:spMkLst>
            <pc:docMk/>
            <pc:sldMk cId="3046097721" sldId="914"/>
            <ac:spMk id="6" creationId="{00000000-0000-0000-0000-000000000000}"/>
          </ac:spMkLst>
        </pc:spChg>
      </pc:sldChg>
      <pc:sldChg chg="modSp add mod">
        <pc:chgData name="Umar Lone" userId="f595d8b7-38d8-4368-969a-4ad494059bb7" providerId="ADAL" clId="{CA6DC8A9-36EF-4225-BBEE-6E07FA41B83E}" dt="2020-06-06T13:48:14.540" v="3095" actId="20577"/>
        <pc:sldMkLst>
          <pc:docMk/>
          <pc:sldMk cId="1247546971" sldId="915"/>
        </pc:sldMkLst>
        <pc:spChg chg="mod">
          <ac:chgData name="Umar Lone" userId="f595d8b7-38d8-4368-969a-4ad494059bb7" providerId="ADAL" clId="{CA6DC8A9-36EF-4225-BBEE-6E07FA41B83E}" dt="2020-06-06T13:48:14.540" v="3095" actId="20577"/>
          <ac:spMkLst>
            <pc:docMk/>
            <pc:sldMk cId="1247546971" sldId="915"/>
            <ac:spMk id="5" creationId="{00000000-0000-0000-0000-000000000000}"/>
          </ac:spMkLst>
        </pc:spChg>
        <pc:spChg chg="mod">
          <ac:chgData name="Umar Lone" userId="f595d8b7-38d8-4368-969a-4ad494059bb7" providerId="ADAL" clId="{CA6DC8A9-36EF-4225-BBEE-6E07FA41B83E}" dt="2020-06-06T13:48:11.833" v="3091" actId="20577"/>
          <ac:spMkLst>
            <pc:docMk/>
            <pc:sldMk cId="1247546971" sldId="915"/>
            <ac:spMk id="6" creationId="{00000000-0000-0000-0000-000000000000}"/>
          </ac:spMkLst>
        </pc:spChg>
      </pc:sldChg>
      <pc:sldChg chg="modSp add mod">
        <pc:chgData name="Umar Lone" userId="f595d8b7-38d8-4368-969a-4ad494059bb7" providerId="ADAL" clId="{CA6DC8A9-36EF-4225-BBEE-6E07FA41B83E}" dt="2020-06-06T12:34:33.650" v="3" actId="27636"/>
        <pc:sldMkLst>
          <pc:docMk/>
          <pc:sldMk cId="4112903941" sldId="916"/>
        </pc:sldMkLst>
        <pc:spChg chg="mod">
          <ac:chgData name="Umar Lone" userId="f595d8b7-38d8-4368-969a-4ad494059bb7" providerId="ADAL" clId="{CA6DC8A9-36EF-4225-BBEE-6E07FA41B83E}" dt="2020-06-06T12:34:33.650" v="3" actId="27636"/>
          <ac:spMkLst>
            <pc:docMk/>
            <pc:sldMk cId="4112903941" sldId="916"/>
            <ac:spMk id="6" creationId="{00000000-0000-0000-0000-000000000000}"/>
          </ac:spMkLst>
        </pc:spChg>
      </pc:sldChg>
      <pc:sldChg chg="modSp add mod">
        <pc:chgData name="Umar Lone" userId="f595d8b7-38d8-4368-969a-4ad494059bb7" providerId="ADAL" clId="{CA6DC8A9-36EF-4225-BBEE-6E07FA41B83E}" dt="2020-06-06T12:34:33.664" v="4" actId="27636"/>
        <pc:sldMkLst>
          <pc:docMk/>
          <pc:sldMk cId="985767011" sldId="917"/>
        </pc:sldMkLst>
        <pc:spChg chg="mod">
          <ac:chgData name="Umar Lone" userId="f595d8b7-38d8-4368-969a-4ad494059bb7" providerId="ADAL" clId="{CA6DC8A9-36EF-4225-BBEE-6E07FA41B83E}" dt="2020-06-06T12:34:33.664" v="4" actId="27636"/>
          <ac:spMkLst>
            <pc:docMk/>
            <pc:sldMk cId="985767011" sldId="917"/>
            <ac:spMk id="3" creationId="{00000000-0000-0000-0000-000000000000}"/>
          </ac:spMkLst>
        </pc:spChg>
      </pc:sldChg>
      <pc:sldChg chg="add del">
        <pc:chgData name="Umar Lone" userId="f595d8b7-38d8-4368-969a-4ad494059bb7" providerId="ADAL" clId="{CA6DC8A9-36EF-4225-BBEE-6E07FA41B83E}" dt="2020-06-06T12:37:51.195" v="17"/>
        <pc:sldMkLst>
          <pc:docMk/>
          <pc:sldMk cId="125185705" sldId="1302"/>
        </pc:sldMkLst>
      </pc:sldChg>
      <pc:sldChg chg="modSp new mod">
        <pc:chgData name="Umar Lone" userId="f595d8b7-38d8-4368-969a-4ad494059bb7" providerId="ADAL" clId="{CA6DC8A9-36EF-4225-BBEE-6E07FA41B83E}" dt="2020-06-06T13:34:44.341" v="1845" actId="20577"/>
        <pc:sldMkLst>
          <pc:docMk/>
          <pc:sldMk cId="209376723" sldId="1302"/>
        </pc:sldMkLst>
        <pc:spChg chg="mod">
          <ac:chgData name="Umar Lone" userId="f595d8b7-38d8-4368-969a-4ad494059bb7" providerId="ADAL" clId="{CA6DC8A9-36EF-4225-BBEE-6E07FA41B83E}" dt="2020-06-06T13:13:36.458" v="222" actId="20577"/>
          <ac:spMkLst>
            <pc:docMk/>
            <pc:sldMk cId="209376723" sldId="1302"/>
            <ac:spMk id="2" creationId="{3661B814-4FF0-4074-888A-5A580C124014}"/>
          </ac:spMkLst>
        </pc:spChg>
        <pc:spChg chg="mod">
          <ac:chgData name="Umar Lone" userId="f595d8b7-38d8-4368-969a-4ad494059bb7" providerId="ADAL" clId="{CA6DC8A9-36EF-4225-BBEE-6E07FA41B83E}" dt="2020-06-06T13:34:44.341" v="1845" actId="20577"/>
          <ac:spMkLst>
            <pc:docMk/>
            <pc:sldMk cId="209376723" sldId="1302"/>
            <ac:spMk id="3" creationId="{95C8D484-0219-4CEC-8794-6430E6AD411E}"/>
          </ac:spMkLst>
        </pc:spChg>
      </pc:sldChg>
      <pc:sldChg chg="add del">
        <pc:chgData name="Umar Lone" userId="f595d8b7-38d8-4368-969a-4ad494059bb7" providerId="ADAL" clId="{CA6DC8A9-36EF-4225-BBEE-6E07FA41B83E}" dt="2020-06-06T12:37:39.349" v="15"/>
        <pc:sldMkLst>
          <pc:docMk/>
          <pc:sldMk cId="1205740781" sldId="1302"/>
        </pc:sldMkLst>
      </pc:sldChg>
      <pc:sldChg chg="modSp add mod ord">
        <pc:chgData name="Umar Lone" userId="f595d8b7-38d8-4368-969a-4ad494059bb7" providerId="ADAL" clId="{CA6DC8A9-36EF-4225-BBEE-6E07FA41B83E}" dt="2020-06-06T12:49:26.212" v="152"/>
        <pc:sldMkLst>
          <pc:docMk/>
          <pc:sldMk cId="444502221" sldId="1303"/>
        </pc:sldMkLst>
        <pc:spChg chg="mod">
          <ac:chgData name="Umar Lone" userId="f595d8b7-38d8-4368-969a-4ad494059bb7" providerId="ADAL" clId="{CA6DC8A9-36EF-4225-BBEE-6E07FA41B83E}" dt="2020-06-06T12:49:17.517" v="148" actId="1076"/>
          <ac:spMkLst>
            <pc:docMk/>
            <pc:sldMk cId="444502221" sldId="1303"/>
            <ac:spMk id="6" creationId="{46B9D4FD-F8F0-4892-8535-386DDB74A189}"/>
          </ac:spMkLst>
        </pc:spChg>
      </pc:sldChg>
      <pc:sldChg chg="add del">
        <pc:chgData name="Umar Lone" userId="f595d8b7-38d8-4368-969a-4ad494059bb7" providerId="ADAL" clId="{CA6DC8A9-36EF-4225-BBEE-6E07FA41B83E}" dt="2020-06-06T12:37:51.195" v="17"/>
        <pc:sldMkLst>
          <pc:docMk/>
          <pc:sldMk cId="1479096788" sldId="1303"/>
        </pc:sldMkLst>
      </pc:sldChg>
      <pc:sldChg chg="add del">
        <pc:chgData name="Umar Lone" userId="f595d8b7-38d8-4368-969a-4ad494059bb7" providerId="ADAL" clId="{CA6DC8A9-36EF-4225-BBEE-6E07FA41B83E}" dt="2020-06-06T12:37:39.349" v="15"/>
        <pc:sldMkLst>
          <pc:docMk/>
          <pc:sldMk cId="2678747545" sldId="1303"/>
        </pc:sldMkLst>
      </pc:sldChg>
      <pc:sldChg chg="add del">
        <pc:chgData name="Umar Lone" userId="f595d8b7-38d8-4368-969a-4ad494059bb7" providerId="ADAL" clId="{CA6DC8A9-36EF-4225-BBEE-6E07FA41B83E}" dt="2020-06-06T12:37:39.349" v="15"/>
        <pc:sldMkLst>
          <pc:docMk/>
          <pc:sldMk cId="786037919" sldId="1304"/>
        </pc:sldMkLst>
      </pc:sldChg>
      <pc:sldChg chg="add del">
        <pc:chgData name="Umar Lone" userId="f595d8b7-38d8-4368-969a-4ad494059bb7" providerId="ADAL" clId="{CA6DC8A9-36EF-4225-BBEE-6E07FA41B83E}" dt="2020-06-06T12:37:51.195" v="17"/>
        <pc:sldMkLst>
          <pc:docMk/>
          <pc:sldMk cId="1952025364" sldId="1304"/>
        </pc:sldMkLst>
      </pc:sldChg>
      <pc:sldChg chg="modSp new mod ord">
        <pc:chgData name="Umar Lone" userId="f595d8b7-38d8-4368-969a-4ad494059bb7" providerId="ADAL" clId="{CA6DC8A9-36EF-4225-BBEE-6E07FA41B83E}" dt="2020-06-06T13:31:33.044" v="1365" actId="20577"/>
        <pc:sldMkLst>
          <pc:docMk/>
          <pc:sldMk cId="3670493995" sldId="1304"/>
        </pc:sldMkLst>
        <pc:spChg chg="mod">
          <ac:chgData name="Umar Lone" userId="f595d8b7-38d8-4368-969a-4ad494059bb7" providerId="ADAL" clId="{CA6DC8A9-36EF-4225-BBEE-6E07FA41B83E}" dt="2020-06-06T13:27:59.056" v="858" actId="20577"/>
          <ac:spMkLst>
            <pc:docMk/>
            <pc:sldMk cId="3670493995" sldId="1304"/>
            <ac:spMk id="2" creationId="{C8177FE8-0481-486D-B74C-512EB3BE3CB4}"/>
          </ac:spMkLst>
        </pc:spChg>
        <pc:spChg chg="mod">
          <ac:chgData name="Umar Lone" userId="f595d8b7-38d8-4368-969a-4ad494059bb7" providerId="ADAL" clId="{CA6DC8A9-36EF-4225-BBEE-6E07FA41B83E}" dt="2020-06-06T13:31:33.044" v="1365" actId="20577"/>
          <ac:spMkLst>
            <pc:docMk/>
            <pc:sldMk cId="3670493995" sldId="1304"/>
            <ac:spMk id="3" creationId="{175F2209-4474-4610-960C-D067E0029D86}"/>
          </ac:spMkLst>
        </pc:spChg>
      </pc:sldChg>
      <pc:sldChg chg="add del">
        <pc:chgData name="Umar Lone" userId="f595d8b7-38d8-4368-969a-4ad494059bb7" providerId="ADAL" clId="{CA6DC8A9-36EF-4225-BBEE-6E07FA41B83E}" dt="2020-06-06T12:37:39.349" v="15"/>
        <pc:sldMkLst>
          <pc:docMk/>
          <pc:sldMk cId="245213235" sldId="1305"/>
        </pc:sldMkLst>
      </pc:sldChg>
      <pc:sldChg chg="add del">
        <pc:chgData name="Umar Lone" userId="f595d8b7-38d8-4368-969a-4ad494059bb7" providerId="ADAL" clId="{CA6DC8A9-36EF-4225-BBEE-6E07FA41B83E}" dt="2020-06-06T12:37:51.195" v="17"/>
        <pc:sldMkLst>
          <pc:docMk/>
          <pc:sldMk cId="1314801724" sldId="1305"/>
        </pc:sldMkLst>
      </pc:sldChg>
      <pc:sldChg chg="modSp new mod">
        <pc:chgData name="Umar Lone" userId="f595d8b7-38d8-4368-969a-4ad494059bb7" providerId="ADAL" clId="{CA6DC8A9-36EF-4225-BBEE-6E07FA41B83E}" dt="2020-06-06T13:34:19.551" v="1842" actId="20577"/>
        <pc:sldMkLst>
          <pc:docMk/>
          <pc:sldMk cId="2667872682" sldId="1305"/>
        </pc:sldMkLst>
        <pc:spChg chg="mod">
          <ac:chgData name="Umar Lone" userId="f595d8b7-38d8-4368-969a-4ad494059bb7" providerId="ADAL" clId="{CA6DC8A9-36EF-4225-BBEE-6E07FA41B83E}" dt="2020-06-06T13:31:51.345" v="1387" actId="20577"/>
          <ac:spMkLst>
            <pc:docMk/>
            <pc:sldMk cId="2667872682" sldId="1305"/>
            <ac:spMk id="2" creationId="{16B641AA-DBC1-467F-AD2D-F7694FF2C995}"/>
          </ac:spMkLst>
        </pc:spChg>
        <pc:spChg chg="mod">
          <ac:chgData name="Umar Lone" userId="f595d8b7-38d8-4368-969a-4ad494059bb7" providerId="ADAL" clId="{CA6DC8A9-36EF-4225-BBEE-6E07FA41B83E}" dt="2020-06-06T13:34:19.551" v="1842" actId="20577"/>
          <ac:spMkLst>
            <pc:docMk/>
            <pc:sldMk cId="2667872682" sldId="1305"/>
            <ac:spMk id="3" creationId="{D18E1544-0E7E-4277-BAD1-989E2584A93C}"/>
          </ac:spMkLst>
        </pc:spChg>
      </pc:sldChg>
      <pc:sldChg chg="modSp add mod">
        <pc:chgData name="Umar Lone" userId="f595d8b7-38d8-4368-969a-4ad494059bb7" providerId="ADAL" clId="{CA6DC8A9-36EF-4225-BBEE-6E07FA41B83E}" dt="2020-06-06T13:46:01.429" v="3088" actId="114"/>
        <pc:sldMkLst>
          <pc:docMk/>
          <pc:sldMk cId="2839326376" sldId="1306"/>
        </pc:sldMkLst>
        <pc:spChg chg="mod">
          <ac:chgData name="Umar Lone" userId="f595d8b7-38d8-4368-969a-4ad494059bb7" providerId="ADAL" clId="{CA6DC8A9-36EF-4225-BBEE-6E07FA41B83E}" dt="2020-06-06T13:38:21.631" v="2315" actId="20577"/>
          <ac:spMkLst>
            <pc:docMk/>
            <pc:sldMk cId="2839326376" sldId="1306"/>
            <ac:spMk id="5" creationId="{00000000-0000-0000-0000-000000000000}"/>
          </ac:spMkLst>
        </pc:spChg>
        <pc:spChg chg="mod">
          <ac:chgData name="Umar Lone" userId="f595d8b7-38d8-4368-969a-4ad494059bb7" providerId="ADAL" clId="{CA6DC8A9-36EF-4225-BBEE-6E07FA41B83E}" dt="2020-06-06T13:46:01.429" v="3088" actId="114"/>
          <ac:spMkLst>
            <pc:docMk/>
            <pc:sldMk cId="2839326376" sldId="1306"/>
            <ac:spMk id="6" creationId="{00000000-0000-0000-0000-000000000000}"/>
          </ac:spMkLst>
        </pc:spChg>
      </pc:sldChg>
      <pc:sldChg chg="add del">
        <pc:chgData name="Umar Lone" userId="f595d8b7-38d8-4368-969a-4ad494059bb7" providerId="ADAL" clId="{CA6DC8A9-36EF-4225-BBEE-6E07FA41B83E}" dt="2020-06-06T12:37:51.195" v="17"/>
        <pc:sldMkLst>
          <pc:docMk/>
          <pc:sldMk cId="3014907846" sldId="1306"/>
        </pc:sldMkLst>
      </pc:sldChg>
      <pc:sldChg chg="add del">
        <pc:chgData name="Umar Lone" userId="f595d8b7-38d8-4368-969a-4ad494059bb7" providerId="ADAL" clId="{CA6DC8A9-36EF-4225-BBEE-6E07FA41B83E}" dt="2020-06-06T12:37:39.349" v="15"/>
        <pc:sldMkLst>
          <pc:docMk/>
          <pc:sldMk cId="3808326890" sldId="1306"/>
        </pc:sldMkLst>
      </pc:sldChg>
      <pc:sldChg chg="add del">
        <pc:chgData name="Umar Lone" userId="f595d8b7-38d8-4368-969a-4ad494059bb7" providerId="ADAL" clId="{CA6DC8A9-36EF-4225-BBEE-6E07FA41B83E}" dt="2020-06-06T12:37:39.349" v="15"/>
        <pc:sldMkLst>
          <pc:docMk/>
          <pc:sldMk cId="2077142734" sldId="1307"/>
        </pc:sldMkLst>
      </pc:sldChg>
      <pc:sldChg chg="add del">
        <pc:chgData name="Umar Lone" userId="f595d8b7-38d8-4368-969a-4ad494059bb7" providerId="ADAL" clId="{CA6DC8A9-36EF-4225-BBEE-6E07FA41B83E}" dt="2020-06-06T12:37:51.195" v="17"/>
        <pc:sldMkLst>
          <pc:docMk/>
          <pc:sldMk cId="4158961803" sldId="1307"/>
        </pc:sldMkLst>
      </pc:sldChg>
      <pc:sldChg chg="add del">
        <pc:chgData name="Umar Lone" userId="f595d8b7-38d8-4368-969a-4ad494059bb7" providerId="ADAL" clId="{CA6DC8A9-36EF-4225-BBEE-6E07FA41B83E}" dt="2020-06-06T12:37:51.195" v="17"/>
        <pc:sldMkLst>
          <pc:docMk/>
          <pc:sldMk cId="358420025" sldId="1308"/>
        </pc:sldMkLst>
      </pc:sldChg>
      <pc:sldChg chg="add del">
        <pc:chgData name="Umar Lone" userId="f595d8b7-38d8-4368-969a-4ad494059bb7" providerId="ADAL" clId="{CA6DC8A9-36EF-4225-BBEE-6E07FA41B83E}" dt="2020-06-06T12:37:39.349" v="15"/>
        <pc:sldMkLst>
          <pc:docMk/>
          <pc:sldMk cId="2681685307" sldId="1308"/>
        </pc:sldMkLst>
      </pc:sldChg>
      <pc:sldChg chg="add del">
        <pc:chgData name="Umar Lone" userId="f595d8b7-38d8-4368-969a-4ad494059bb7" providerId="ADAL" clId="{CA6DC8A9-36EF-4225-BBEE-6E07FA41B83E}" dt="2020-06-06T12:37:51.195" v="17"/>
        <pc:sldMkLst>
          <pc:docMk/>
          <pc:sldMk cId="1420856115" sldId="1309"/>
        </pc:sldMkLst>
      </pc:sldChg>
      <pc:sldChg chg="add del">
        <pc:chgData name="Umar Lone" userId="f595d8b7-38d8-4368-969a-4ad494059bb7" providerId="ADAL" clId="{CA6DC8A9-36EF-4225-BBEE-6E07FA41B83E}" dt="2020-06-06T12:37:39.349" v="15"/>
        <pc:sldMkLst>
          <pc:docMk/>
          <pc:sldMk cId="2166891501" sldId="1309"/>
        </pc:sldMkLst>
      </pc:sldChg>
      <pc:sldChg chg="add del">
        <pc:chgData name="Umar Lone" userId="f595d8b7-38d8-4368-969a-4ad494059bb7" providerId="ADAL" clId="{CA6DC8A9-36EF-4225-BBEE-6E07FA41B83E}" dt="2020-06-06T12:37:39.349" v="15"/>
        <pc:sldMkLst>
          <pc:docMk/>
          <pc:sldMk cId="606828982" sldId="1310"/>
        </pc:sldMkLst>
      </pc:sldChg>
      <pc:sldChg chg="add del">
        <pc:chgData name="Umar Lone" userId="f595d8b7-38d8-4368-969a-4ad494059bb7" providerId="ADAL" clId="{CA6DC8A9-36EF-4225-BBEE-6E07FA41B83E}" dt="2020-06-06T12:37:51.195" v="17"/>
        <pc:sldMkLst>
          <pc:docMk/>
          <pc:sldMk cId="3614761376" sldId="1310"/>
        </pc:sldMkLst>
      </pc:sldChg>
      <pc:sldChg chg="add del">
        <pc:chgData name="Umar Lone" userId="f595d8b7-38d8-4368-969a-4ad494059bb7" providerId="ADAL" clId="{CA6DC8A9-36EF-4225-BBEE-6E07FA41B83E}" dt="2020-06-06T12:37:51.195" v="17"/>
        <pc:sldMkLst>
          <pc:docMk/>
          <pc:sldMk cId="1633084397" sldId="1311"/>
        </pc:sldMkLst>
      </pc:sldChg>
      <pc:sldChg chg="add del">
        <pc:chgData name="Umar Lone" userId="f595d8b7-38d8-4368-969a-4ad494059bb7" providerId="ADAL" clId="{CA6DC8A9-36EF-4225-BBEE-6E07FA41B83E}" dt="2020-06-06T12:37:39.349" v="15"/>
        <pc:sldMkLst>
          <pc:docMk/>
          <pc:sldMk cId="4276934172" sldId="1311"/>
        </pc:sldMkLst>
      </pc:sldChg>
      <pc:sldChg chg="add del">
        <pc:chgData name="Umar Lone" userId="f595d8b7-38d8-4368-969a-4ad494059bb7" providerId="ADAL" clId="{CA6DC8A9-36EF-4225-BBEE-6E07FA41B83E}" dt="2020-06-06T12:37:51.195" v="17"/>
        <pc:sldMkLst>
          <pc:docMk/>
          <pc:sldMk cId="1669014601" sldId="1312"/>
        </pc:sldMkLst>
      </pc:sldChg>
      <pc:sldChg chg="add del">
        <pc:chgData name="Umar Lone" userId="f595d8b7-38d8-4368-969a-4ad494059bb7" providerId="ADAL" clId="{CA6DC8A9-36EF-4225-BBEE-6E07FA41B83E}" dt="2020-06-06T12:37:39.349" v="15"/>
        <pc:sldMkLst>
          <pc:docMk/>
          <pc:sldMk cId="2098100414" sldId="1312"/>
        </pc:sldMkLst>
      </pc:sldChg>
      <pc:sldChg chg="add del">
        <pc:chgData name="Umar Lone" userId="f595d8b7-38d8-4368-969a-4ad494059bb7" providerId="ADAL" clId="{CA6DC8A9-36EF-4225-BBEE-6E07FA41B83E}" dt="2020-06-06T12:37:39.349" v="15"/>
        <pc:sldMkLst>
          <pc:docMk/>
          <pc:sldMk cId="1071917696" sldId="1313"/>
        </pc:sldMkLst>
      </pc:sldChg>
      <pc:sldChg chg="add del">
        <pc:chgData name="Umar Lone" userId="f595d8b7-38d8-4368-969a-4ad494059bb7" providerId="ADAL" clId="{CA6DC8A9-36EF-4225-BBEE-6E07FA41B83E}" dt="2020-06-06T12:37:51.195" v="17"/>
        <pc:sldMkLst>
          <pc:docMk/>
          <pc:sldMk cId="3765998707" sldId="1313"/>
        </pc:sldMkLst>
      </pc:sldChg>
      <pc:sldChg chg="add del">
        <pc:chgData name="Umar Lone" userId="f595d8b7-38d8-4368-969a-4ad494059bb7" providerId="ADAL" clId="{CA6DC8A9-36EF-4225-BBEE-6E07FA41B83E}" dt="2020-06-06T12:37:51.195" v="17"/>
        <pc:sldMkLst>
          <pc:docMk/>
          <pc:sldMk cId="1234336157" sldId="1314"/>
        </pc:sldMkLst>
      </pc:sldChg>
      <pc:sldChg chg="add del">
        <pc:chgData name="Umar Lone" userId="f595d8b7-38d8-4368-969a-4ad494059bb7" providerId="ADAL" clId="{CA6DC8A9-36EF-4225-BBEE-6E07FA41B83E}" dt="2020-06-06T12:37:39.349" v="15"/>
        <pc:sldMkLst>
          <pc:docMk/>
          <pc:sldMk cId="4193409763" sldId="1314"/>
        </pc:sldMkLst>
      </pc:sldChg>
      <pc:sldChg chg="add del">
        <pc:chgData name="Umar Lone" userId="f595d8b7-38d8-4368-969a-4ad494059bb7" providerId="ADAL" clId="{CA6DC8A9-36EF-4225-BBEE-6E07FA41B83E}" dt="2020-06-06T12:37:39.349" v="15"/>
        <pc:sldMkLst>
          <pc:docMk/>
          <pc:sldMk cId="674843396" sldId="1315"/>
        </pc:sldMkLst>
      </pc:sldChg>
      <pc:sldChg chg="add del">
        <pc:chgData name="Umar Lone" userId="f595d8b7-38d8-4368-969a-4ad494059bb7" providerId="ADAL" clId="{CA6DC8A9-36EF-4225-BBEE-6E07FA41B83E}" dt="2020-06-06T12:37:51.195" v="17"/>
        <pc:sldMkLst>
          <pc:docMk/>
          <pc:sldMk cId="4184811035" sldId="1315"/>
        </pc:sldMkLst>
      </pc:sldChg>
      <pc:sldChg chg="add del">
        <pc:chgData name="Umar Lone" userId="f595d8b7-38d8-4368-969a-4ad494059bb7" providerId="ADAL" clId="{CA6DC8A9-36EF-4225-BBEE-6E07FA41B83E}" dt="2020-06-06T12:37:39.349" v="15"/>
        <pc:sldMkLst>
          <pc:docMk/>
          <pc:sldMk cId="2867939835" sldId="1316"/>
        </pc:sldMkLst>
      </pc:sldChg>
      <pc:sldChg chg="add del">
        <pc:chgData name="Umar Lone" userId="f595d8b7-38d8-4368-969a-4ad494059bb7" providerId="ADAL" clId="{CA6DC8A9-36EF-4225-BBEE-6E07FA41B83E}" dt="2020-06-06T12:37:51.195" v="17"/>
        <pc:sldMkLst>
          <pc:docMk/>
          <pc:sldMk cId="4227375793" sldId="1316"/>
        </pc:sldMkLst>
      </pc:sldChg>
      <pc:sldChg chg="add del">
        <pc:chgData name="Umar Lone" userId="f595d8b7-38d8-4368-969a-4ad494059bb7" providerId="ADAL" clId="{CA6DC8A9-36EF-4225-BBEE-6E07FA41B83E}" dt="2020-06-06T12:37:51.195" v="17"/>
        <pc:sldMkLst>
          <pc:docMk/>
          <pc:sldMk cId="1149212618" sldId="1317"/>
        </pc:sldMkLst>
      </pc:sldChg>
      <pc:sldChg chg="add del">
        <pc:chgData name="Umar Lone" userId="f595d8b7-38d8-4368-969a-4ad494059bb7" providerId="ADAL" clId="{CA6DC8A9-36EF-4225-BBEE-6E07FA41B83E}" dt="2020-06-06T12:37:39.349" v="15"/>
        <pc:sldMkLst>
          <pc:docMk/>
          <pc:sldMk cId="1630999976" sldId="1317"/>
        </pc:sldMkLst>
      </pc:sldChg>
      <pc:sldChg chg="add del">
        <pc:chgData name="Umar Lone" userId="f595d8b7-38d8-4368-969a-4ad494059bb7" providerId="ADAL" clId="{CA6DC8A9-36EF-4225-BBEE-6E07FA41B83E}" dt="2020-06-06T12:37:51.195" v="17"/>
        <pc:sldMkLst>
          <pc:docMk/>
          <pc:sldMk cId="648378566" sldId="1318"/>
        </pc:sldMkLst>
      </pc:sldChg>
      <pc:sldChg chg="add del">
        <pc:chgData name="Umar Lone" userId="f595d8b7-38d8-4368-969a-4ad494059bb7" providerId="ADAL" clId="{CA6DC8A9-36EF-4225-BBEE-6E07FA41B83E}" dt="2020-06-06T12:37:39.349" v="15"/>
        <pc:sldMkLst>
          <pc:docMk/>
          <pc:sldMk cId="876318999" sldId="1318"/>
        </pc:sldMkLst>
      </pc:sldChg>
      <pc:sldChg chg="add del">
        <pc:chgData name="Umar Lone" userId="f595d8b7-38d8-4368-969a-4ad494059bb7" providerId="ADAL" clId="{CA6DC8A9-36EF-4225-BBEE-6E07FA41B83E}" dt="2020-06-06T12:37:39.349" v="15"/>
        <pc:sldMkLst>
          <pc:docMk/>
          <pc:sldMk cId="840409101" sldId="1319"/>
        </pc:sldMkLst>
      </pc:sldChg>
      <pc:sldChg chg="add del">
        <pc:chgData name="Umar Lone" userId="f595d8b7-38d8-4368-969a-4ad494059bb7" providerId="ADAL" clId="{CA6DC8A9-36EF-4225-BBEE-6E07FA41B83E}" dt="2020-06-06T12:37:51.195" v="17"/>
        <pc:sldMkLst>
          <pc:docMk/>
          <pc:sldMk cId="1997141740" sldId="1319"/>
        </pc:sldMkLst>
      </pc:sldChg>
    </pc:docChg>
  </pc:docChgLst>
  <pc:docChgLst>
    <pc:chgData name="Umar Lone" userId="f595d8b7-38d8-4368-969a-4ad494059bb7" providerId="ADAL" clId="{9D0B3298-DE68-4F50-BFF3-ACD8D485D400}"/>
    <pc:docChg chg="custSel addSld modSld modSection">
      <pc:chgData name="Umar Lone" userId="f595d8b7-38d8-4368-969a-4ad494059bb7" providerId="ADAL" clId="{9D0B3298-DE68-4F50-BFF3-ACD8D485D400}" dt="2020-06-02T09:24:01.237" v="320" actId="20577"/>
      <pc:docMkLst>
        <pc:docMk/>
      </pc:docMkLst>
      <pc:sldChg chg="modSp mod">
        <pc:chgData name="Umar Lone" userId="f595d8b7-38d8-4368-969a-4ad494059bb7" providerId="ADAL" clId="{9D0B3298-DE68-4F50-BFF3-ACD8D485D400}" dt="2020-06-02T09:21:14.822" v="76" actId="114"/>
        <pc:sldMkLst>
          <pc:docMk/>
          <pc:sldMk cId="528033441" sldId="1292"/>
        </pc:sldMkLst>
        <pc:spChg chg="mod">
          <ac:chgData name="Umar Lone" userId="f595d8b7-38d8-4368-969a-4ad494059bb7" providerId="ADAL" clId="{9D0B3298-DE68-4F50-BFF3-ACD8D485D400}" dt="2020-06-02T09:21:14.822" v="76" actId="114"/>
          <ac:spMkLst>
            <pc:docMk/>
            <pc:sldMk cId="528033441" sldId="1292"/>
            <ac:spMk id="5" creationId="{E10F4A40-A45D-4DBD-965A-22BF3FCC21EE}"/>
          </ac:spMkLst>
        </pc:spChg>
      </pc:sldChg>
      <pc:sldChg chg="modSp mod">
        <pc:chgData name="Umar Lone" userId="f595d8b7-38d8-4368-969a-4ad494059bb7" providerId="ADAL" clId="{9D0B3298-DE68-4F50-BFF3-ACD8D485D400}" dt="2020-06-02T09:21:07.045" v="71" actId="114"/>
        <pc:sldMkLst>
          <pc:docMk/>
          <pc:sldMk cId="568051956" sldId="1293"/>
        </pc:sldMkLst>
        <pc:spChg chg="mod">
          <ac:chgData name="Umar Lone" userId="f595d8b7-38d8-4368-969a-4ad494059bb7" providerId="ADAL" clId="{9D0B3298-DE68-4F50-BFF3-ACD8D485D400}" dt="2020-06-02T09:21:07.045" v="71" actId="114"/>
          <ac:spMkLst>
            <pc:docMk/>
            <pc:sldMk cId="568051956" sldId="1293"/>
            <ac:spMk id="3" creationId="{09798405-6F7D-4EB9-8D72-5A37D9FD7077}"/>
          </ac:spMkLst>
        </pc:spChg>
      </pc:sldChg>
      <pc:sldChg chg="modSp new mod">
        <pc:chgData name="Umar Lone" userId="f595d8b7-38d8-4368-969a-4ad494059bb7" providerId="ADAL" clId="{9D0B3298-DE68-4F50-BFF3-ACD8D485D400}" dt="2020-06-02T09:24:01.237" v="320" actId="20577"/>
        <pc:sldMkLst>
          <pc:docMk/>
          <pc:sldMk cId="3712896805" sldId="1297"/>
        </pc:sldMkLst>
        <pc:spChg chg="mod">
          <ac:chgData name="Umar Lone" userId="f595d8b7-38d8-4368-969a-4ad494059bb7" providerId="ADAL" clId="{9D0B3298-DE68-4F50-BFF3-ACD8D485D400}" dt="2020-06-02T09:21:21.050" v="77" actId="20577"/>
          <ac:spMkLst>
            <pc:docMk/>
            <pc:sldMk cId="3712896805" sldId="1297"/>
            <ac:spMk id="2" creationId="{E6F08EEF-293B-42A2-BD69-F32B8E5EFDBC}"/>
          </ac:spMkLst>
        </pc:spChg>
        <pc:spChg chg="mod">
          <ac:chgData name="Umar Lone" userId="f595d8b7-38d8-4368-969a-4ad494059bb7" providerId="ADAL" clId="{9D0B3298-DE68-4F50-BFF3-ACD8D485D400}" dt="2020-06-02T09:24:01.237" v="320" actId="20577"/>
          <ac:spMkLst>
            <pc:docMk/>
            <pc:sldMk cId="3712896805" sldId="1297"/>
            <ac:spMk id="3" creationId="{BCC41FD8-15DB-4947-B824-99F84CCB0C57}"/>
          </ac:spMkLst>
        </pc:spChg>
      </pc:sldChg>
    </pc:docChg>
  </pc:docChgLst>
  <pc:docChgLst>
    <pc:chgData name="Umar Lone" userId="f595d8b7-38d8-4368-969a-4ad494059bb7" providerId="ADAL" clId="{F8273C71-B368-4333-AEF9-AC36E936DF1F}"/>
    <pc:docChg chg="undo custSel modSld">
      <pc:chgData name="Umar Lone" userId="f595d8b7-38d8-4368-969a-4ad494059bb7" providerId="ADAL" clId="{F8273C71-B368-4333-AEF9-AC36E936DF1F}" dt="2020-05-27T03:51:01.702" v="252"/>
      <pc:docMkLst>
        <pc:docMk/>
      </pc:docMkLst>
      <pc:sldChg chg="modSp mod modAnim">
        <pc:chgData name="Umar Lone" userId="f595d8b7-38d8-4368-969a-4ad494059bb7" providerId="ADAL" clId="{F8273C71-B368-4333-AEF9-AC36E936DF1F}" dt="2020-05-27T03:36:40.932" v="137"/>
        <pc:sldMkLst>
          <pc:docMk/>
          <pc:sldMk cId="3582411602" sldId="1281"/>
        </pc:sldMkLst>
        <pc:spChg chg="mod">
          <ac:chgData name="Umar Lone" userId="f595d8b7-38d8-4368-969a-4ad494059bb7" providerId="ADAL" clId="{F8273C71-B368-4333-AEF9-AC36E936DF1F}" dt="2020-05-27T03:36:17.657" v="134" actId="20578"/>
          <ac:spMkLst>
            <pc:docMk/>
            <pc:sldMk cId="3582411602" sldId="1281"/>
            <ac:spMk id="5" creationId="{37E7DB16-ED67-4D86-990A-0B6621CF53B7}"/>
          </ac:spMkLst>
        </pc:spChg>
      </pc:sldChg>
      <pc:sldChg chg="modAnim">
        <pc:chgData name="Umar Lone" userId="f595d8b7-38d8-4368-969a-4ad494059bb7" providerId="ADAL" clId="{F8273C71-B368-4333-AEF9-AC36E936DF1F}" dt="2020-05-27T03:34:59.894" v="1"/>
        <pc:sldMkLst>
          <pc:docMk/>
          <pc:sldMk cId="1304488573" sldId="1282"/>
        </pc:sldMkLst>
      </pc:sldChg>
      <pc:sldChg chg="modAnim">
        <pc:chgData name="Umar Lone" userId="f595d8b7-38d8-4368-969a-4ad494059bb7" providerId="ADAL" clId="{F8273C71-B368-4333-AEF9-AC36E936DF1F}" dt="2020-05-27T03:38:35.245" v="139"/>
        <pc:sldMkLst>
          <pc:docMk/>
          <pc:sldMk cId="388037682" sldId="1283"/>
        </pc:sldMkLst>
      </pc:sldChg>
      <pc:sldChg chg="modAnim">
        <pc:chgData name="Umar Lone" userId="f595d8b7-38d8-4368-969a-4ad494059bb7" providerId="ADAL" clId="{F8273C71-B368-4333-AEF9-AC36E936DF1F}" dt="2020-05-27T03:36:59.850" v="138"/>
        <pc:sldMkLst>
          <pc:docMk/>
          <pc:sldMk cId="3965879426" sldId="1284"/>
        </pc:sldMkLst>
      </pc:sldChg>
      <pc:sldChg chg="addSp delSp modSp mod modTransition delAnim modAnim">
        <pc:chgData name="Umar Lone" userId="f595d8b7-38d8-4368-969a-4ad494059bb7" providerId="ADAL" clId="{F8273C71-B368-4333-AEF9-AC36E936DF1F}" dt="2020-05-27T03:51:01.702" v="252"/>
        <pc:sldMkLst>
          <pc:docMk/>
          <pc:sldMk cId="84714547" sldId="1285"/>
        </pc:sldMkLst>
        <pc:spChg chg="mod">
          <ac:chgData name="Umar Lone" userId="f595d8b7-38d8-4368-969a-4ad494059bb7" providerId="ADAL" clId="{F8273C71-B368-4333-AEF9-AC36E936DF1F}" dt="2020-05-27T03:45:59.678" v="229" actId="1076"/>
          <ac:spMkLst>
            <pc:docMk/>
            <pc:sldMk cId="84714547" sldId="1285"/>
            <ac:spMk id="2" creationId="{6AB48CB5-8D39-4434-AF09-DFF8936D0AAA}"/>
          </ac:spMkLst>
        </pc:spChg>
        <pc:spChg chg="mod">
          <ac:chgData name="Umar Lone" userId="f595d8b7-38d8-4368-969a-4ad494059bb7" providerId="ADAL" clId="{F8273C71-B368-4333-AEF9-AC36E936DF1F}" dt="2020-05-27T03:48:01.179" v="244" actId="1076"/>
          <ac:spMkLst>
            <pc:docMk/>
            <pc:sldMk cId="84714547" sldId="1285"/>
            <ac:spMk id="3" creationId="{271A6A3D-4618-499F-BF4D-7BC0AF602AB7}"/>
          </ac:spMkLst>
        </pc:spChg>
        <pc:spChg chg="mod">
          <ac:chgData name="Umar Lone" userId="f595d8b7-38d8-4368-969a-4ad494059bb7" providerId="ADAL" clId="{F8273C71-B368-4333-AEF9-AC36E936DF1F}" dt="2020-05-27T03:39:55.972" v="144" actId="20577"/>
          <ac:spMkLst>
            <pc:docMk/>
            <pc:sldMk cId="84714547" sldId="1285"/>
            <ac:spMk id="6" creationId="{4932D292-D2C2-432A-AF5A-A1B3FD91D855}"/>
          </ac:spMkLst>
        </pc:spChg>
        <pc:spChg chg="add mod">
          <ac:chgData name="Umar Lone" userId="f595d8b7-38d8-4368-969a-4ad494059bb7" providerId="ADAL" clId="{F8273C71-B368-4333-AEF9-AC36E936DF1F}" dt="2020-05-27T03:48:35.747" v="251" actId="14100"/>
          <ac:spMkLst>
            <pc:docMk/>
            <pc:sldMk cId="84714547" sldId="1285"/>
            <ac:spMk id="10" creationId="{7DF9AAA4-65E8-4979-9A39-1FFECABF7CAB}"/>
          </ac:spMkLst>
        </pc:spChg>
        <pc:spChg chg="mod">
          <ac:chgData name="Umar Lone" userId="f595d8b7-38d8-4368-969a-4ad494059bb7" providerId="ADAL" clId="{F8273C71-B368-4333-AEF9-AC36E936DF1F}" dt="2020-05-27T03:41:03.853" v="148" actId="20577"/>
          <ac:spMkLst>
            <pc:docMk/>
            <pc:sldMk cId="84714547" sldId="1285"/>
            <ac:spMk id="14" creationId="{CF7B6ECE-ED85-4BE8-8C72-B9A1DE86B561}"/>
          </ac:spMkLst>
        </pc:spChg>
        <pc:spChg chg="del">
          <ac:chgData name="Umar Lone" userId="f595d8b7-38d8-4368-969a-4ad494059bb7" providerId="ADAL" clId="{F8273C71-B368-4333-AEF9-AC36E936DF1F}" dt="2020-05-27T03:40:03.461" v="146" actId="478"/>
          <ac:spMkLst>
            <pc:docMk/>
            <pc:sldMk cId="84714547" sldId="1285"/>
            <ac:spMk id="16" creationId="{9F8BBF6E-151F-4EF6-B6B0-ACFF12CEFE19}"/>
          </ac:spMkLst>
        </pc:spChg>
        <pc:spChg chg="mod">
          <ac:chgData name="Umar Lone" userId="f595d8b7-38d8-4368-969a-4ad494059bb7" providerId="ADAL" clId="{F8273C71-B368-4333-AEF9-AC36E936DF1F}" dt="2020-05-27T03:42:16.432" v="173" actId="20577"/>
          <ac:spMkLst>
            <pc:docMk/>
            <pc:sldMk cId="84714547" sldId="1285"/>
            <ac:spMk id="22" creationId="{B7F9C330-6A5D-41C5-A5F2-9110C7CEA536}"/>
          </ac:spMkLst>
        </pc:spChg>
        <pc:spChg chg="mod">
          <ac:chgData name="Umar Lone" userId="f595d8b7-38d8-4368-969a-4ad494059bb7" providerId="ADAL" clId="{F8273C71-B368-4333-AEF9-AC36E936DF1F}" dt="2020-05-27T03:41:51.056" v="161"/>
          <ac:spMkLst>
            <pc:docMk/>
            <pc:sldMk cId="84714547" sldId="1285"/>
            <ac:spMk id="23" creationId="{289AB52C-04D0-49A7-A71E-B2C2AD45D9C3}"/>
          </ac:spMkLst>
        </pc:spChg>
        <pc:spChg chg="mod">
          <ac:chgData name="Umar Lone" userId="f595d8b7-38d8-4368-969a-4ad494059bb7" providerId="ADAL" clId="{F8273C71-B368-4333-AEF9-AC36E936DF1F}" dt="2020-05-27T03:43:11.541" v="195" actId="20577"/>
          <ac:spMkLst>
            <pc:docMk/>
            <pc:sldMk cId="84714547" sldId="1285"/>
            <ac:spMk id="25" creationId="{6F5413B3-5B3D-4448-AECA-8DA91806C650}"/>
          </ac:spMkLst>
        </pc:spChg>
        <pc:spChg chg="mod">
          <ac:chgData name="Umar Lone" userId="f595d8b7-38d8-4368-969a-4ad494059bb7" providerId="ADAL" clId="{F8273C71-B368-4333-AEF9-AC36E936DF1F}" dt="2020-05-27T03:42:47.311" v="177" actId="20577"/>
          <ac:spMkLst>
            <pc:docMk/>
            <pc:sldMk cId="84714547" sldId="1285"/>
            <ac:spMk id="27" creationId="{BE07480C-1166-4BDD-B9FB-2D55D80366BC}"/>
          </ac:spMkLst>
        </pc:spChg>
        <pc:spChg chg="mod">
          <ac:chgData name="Umar Lone" userId="f595d8b7-38d8-4368-969a-4ad494059bb7" providerId="ADAL" clId="{F8273C71-B368-4333-AEF9-AC36E936DF1F}" dt="2020-05-27T03:43:27.745" v="197" actId="1076"/>
          <ac:spMkLst>
            <pc:docMk/>
            <pc:sldMk cId="84714547" sldId="1285"/>
            <ac:spMk id="29" creationId="{865A6907-3927-4496-AF1D-35AFB1A05B86}"/>
          </ac:spMkLst>
        </pc:spChg>
        <pc:spChg chg="mod">
          <ac:chgData name="Umar Lone" userId="f595d8b7-38d8-4368-969a-4ad494059bb7" providerId="ADAL" clId="{F8273C71-B368-4333-AEF9-AC36E936DF1F}" dt="2020-05-27T03:43:00.419" v="180" actId="571"/>
          <ac:spMkLst>
            <pc:docMk/>
            <pc:sldMk cId="84714547" sldId="1285"/>
            <ac:spMk id="32" creationId="{9512405C-DD3B-4297-B37D-7F665B0760AE}"/>
          </ac:spMkLst>
        </pc:spChg>
        <pc:spChg chg="add mod">
          <ac:chgData name="Umar Lone" userId="f595d8b7-38d8-4368-969a-4ad494059bb7" providerId="ADAL" clId="{F8273C71-B368-4333-AEF9-AC36E936DF1F}" dt="2020-05-27T03:43:27.745" v="197" actId="1076"/>
          <ac:spMkLst>
            <pc:docMk/>
            <pc:sldMk cId="84714547" sldId="1285"/>
            <ac:spMk id="33" creationId="{A9491DC8-2AA8-432A-9BAB-B04C8C53B444}"/>
          </ac:spMkLst>
        </pc:spChg>
        <pc:spChg chg="add mod">
          <ac:chgData name="Umar Lone" userId="f595d8b7-38d8-4368-969a-4ad494059bb7" providerId="ADAL" clId="{F8273C71-B368-4333-AEF9-AC36E936DF1F}" dt="2020-05-27T03:45:57.682" v="228" actId="1076"/>
          <ac:spMkLst>
            <pc:docMk/>
            <pc:sldMk cId="84714547" sldId="1285"/>
            <ac:spMk id="35" creationId="{A808068E-1A27-4AC0-AB80-FCB85509E33E}"/>
          </ac:spMkLst>
        </pc:spChg>
        <pc:grpChg chg="del">
          <ac:chgData name="Umar Lone" userId="f595d8b7-38d8-4368-969a-4ad494059bb7" providerId="ADAL" clId="{F8273C71-B368-4333-AEF9-AC36E936DF1F}" dt="2020-05-27T03:40:01.851" v="145" actId="478"/>
          <ac:grpSpMkLst>
            <pc:docMk/>
            <pc:sldMk cId="84714547" sldId="1285"/>
            <ac:grpSpMk id="9" creationId="{C66CB794-C243-4425-9522-057960FE21D5}"/>
          </ac:grpSpMkLst>
        </pc:grpChg>
        <pc:grpChg chg="del mod">
          <ac:chgData name="Umar Lone" userId="f595d8b7-38d8-4368-969a-4ad494059bb7" providerId="ADAL" clId="{F8273C71-B368-4333-AEF9-AC36E936DF1F}" dt="2020-05-27T03:42:49.708" v="178" actId="478"/>
          <ac:grpSpMkLst>
            <pc:docMk/>
            <pc:sldMk cId="84714547" sldId="1285"/>
            <ac:grpSpMk id="13" creationId="{09A283C4-E4C6-4C7E-A868-D068C9271406}"/>
          </ac:grpSpMkLst>
        </pc:grpChg>
        <pc:grpChg chg="add mod">
          <ac:chgData name="Umar Lone" userId="f595d8b7-38d8-4368-969a-4ad494059bb7" providerId="ADAL" clId="{F8273C71-B368-4333-AEF9-AC36E936DF1F}" dt="2020-05-27T03:43:27.745" v="197" actId="1076"/>
          <ac:grpSpMkLst>
            <pc:docMk/>
            <pc:sldMk cId="84714547" sldId="1285"/>
            <ac:grpSpMk id="21" creationId="{494387C6-F903-4209-AB5F-80EDABCB0BAC}"/>
          </ac:grpSpMkLst>
        </pc:grpChg>
        <pc:grpChg chg="add mod">
          <ac:chgData name="Umar Lone" userId="f595d8b7-38d8-4368-969a-4ad494059bb7" providerId="ADAL" clId="{F8273C71-B368-4333-AEF9-AC36E936DF1F}" dt="2020-05-27T03:43:27.745" v="197" actId="1076"/>
          <ac:grpSpMkLst>
            <pc:docMk/>
            <pc:sldMk cId="84714547" sldId="1285"/>
            <ac:grpSpMk id="24" creationId="{37319579-7B92-47D0-A96C-199030AC87BB}"/>
          </ac:grpSpMkLst>
        </pc:grpChg>
        <pc:grpChg chg="mod">
          <ac:chgData name="Umar Lone" userId="f595d8b7-38d8-4368-969a-4ad494059bb7" providerId="ADAL" clId="{F8273C71-B368-4333-AEF9-AC36E936DF1F}" dt="2020-05-27T03:43:27.745" v="197" actId="1076"/>
          <ac:grpSpMkLst>
            <pc:docMk/>
            <pc:sldMk cId="84714547" sldId="1285"/>
            <ac:grpSpMk id="26" creationId="{F3333819-1795-45ED-AF08-5569C8FF79F2}"/>
          </ac:grpSpMkLst>
        </pc:grpChg>
        <pc:cxnChg chg="del mod">
          <ac:chgData name="Umar Lone" userId="f595d8b7-38d8-4368-969a-4ad494059bb7" providerId="ADAL" clId="{F8273C71-B368-4333-AEF9-AC36E936DF1F}" dt="2020-05-27T03:40:03.461" v="146" actId="478"/>
          <ac:cxnSpMkLst>
            <pc:docMk/>
            <pc:sldMk cId="84714547" sldId="1285"/>
            <ac:cxnSpMk id="17" creationId="{94FE1903-70EA-4C82-86B9-65A411F288DA}"/>
          </ac:cxnSpMkLst>
        </pc:cxnChg>
        <pc:cxnChg chg="mod">
          <ac:chgData name="Umar Lone" userId="f595d8b7-38d8-4368-969a-4ad494059bb7" providerId="ADAL" clId="{F8273C71-B368-4333-AEF9-AC36E936DF1F}" dt="2020-05-27T03:43:27.745" v="197" actId="1076"/>
          <ac:cxnSpMkLst>
            <pc:docMk/>
            <pc:sldMk cId="84714547" sldId="1285"/>
            <ac:cxnSpMk id="30" creationId="{EBB5EA45-B527-435A-A742-C989D5FCFAFE}"/>
          </ac:cxnSpMkLst>
        </pc:cxnChg>
        <pc:cxnChg chg="del mod">
          <ac:chgData name="Umar Lone" userId="f595d8b7-38d8-4368-969a-4ad494059bb7" providerId="ADAL" clId="{F8273C71-B368-4333-AEF9-AC36E936DF1F}" dt="2020-05-27T03:41:12.840" v="150" actId="478"/>
          <ac:cxnSpMkLst>
            <pc:docMk/>
            <pc:sldMk cId="84714547" sldId="1285"/>
            <ac:cxnSpMk id="31" creationId="{D1B6C815-FF44-4209-9F52-6EFE203A0551}"/>
          </ac:cxnSpMkLst>
        </pc:cxnChg>
        <pc:cxnChg chg="add mod">
          <ac:chgData name="Umar Lone" userId="f595d8b7-38d8-4368-969a-4ad494059bb7" providerId="ADAL" clId="{F8273C71-B368-4333-AEF9-AC36E936DF1F}" dt="2020-05-27T03:43:27.745" v="197" actId="1076"/>
          <ac:cxnSpMkLst>
            <pc:docMk/>
            <pc:sldMk cId="84714547" sldId="1285"/>
            <ac:cxnSpMk id="34" creationId="{26330987-F329-4053-9460-68B20E26DCCC}"/>
          </ac:cxnSpMkLst>
        </pc:cxnChg>
        <pc:cxnChg chg="del mod">
          <ac:chgData name="Umar Lone" userId="f595d8b7-38d8-4368-969a-4ad494059bb7" providerId="ADAL" clId="{F8273C71-B368-4333-AEF9-AC36E936DF1F}" dt="2020-05-27T03:41:11.275" v="149" actId="478"/>
          <ac:cxnSpMkLst>
            <pc:docMk/>
            <pc:sldMk cId="84714547" sldId="1285"/>
            <ac:cxnSpMk id="36" creationId="{B8166354-7EEA-439F-AC4B-B88AD76AE208}"/>
          </ac:cxnSpMkLst>
        </pc:cxnChg>
        <pc:cxnChg chg="del mod">
          <ac:chgData name="Umar Lone" userId="f595d8b7-38d8-4368-969a-4ad494059bb7" providerId="ADAL" clId="{F8273C71-B368-4333-AEF9-AC36E936DF1F}" dt="2020-05-27T03:41:12.840" v="150" actId="478"/>
          <ac:cxnSpMkLst>
            <pc:docMk/>
            <pc:sldMk cId="84714547" sldId="1285"/>
            <ac:cxnSpMk id="39" creationId="{81886523-F67E-4DDA-B96E-150414F920B0}"/>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54016C-DBC0-404F-8001-0855AAE5F46F}" type="datetimeFigureOut">
              <a:rPr lang="en-IN" smtClean="0"/>
              <a:t>10-09-2020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E5CFD4-0639-4FDB-B5EF-17354461B293}" type="slidenum">
              <a:rPr lang="en-IN" smtClean="0"/>
              <a:t>‹#›</a:t>
            </a:fld>
            <a:endParaRPr lang="en-IN"/>
          </a:p>
        </p:txBody>
      </p:sp>
    </p:spTree>
    <p:extLst>
      <p:ext uri="{BB962C8B-B14F-4D97-AF65-F5344CB8AC3E}">
        <p14:creationId xmlns:p14="http://schemas.microsoft.com/office/powerpoint/2010/main" val="856554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1F3A21-406D-4276-9E59-70AD5CC0C72D}" type="slidenum">
              <a:rPr lang="en-IN" smtClean="0"/>
              <a:pPr/>
              <a:t>22</a:t>
            </a:fld>
            <a:endParaRPr lang="en-IN"/>
          </a:p>
        </p:txBody>
      </p:sp>
    </p:spTree>
    <p:extLst>
      <p:ext uri="{BB962C8B-B14F-4D97-AF65-F5344CB8AC3E}">
        <p14:creationId xmlns:p14="http://schemas.microsoft.com/office/powerpoint/2010/main" val="33270142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31F3A21-406D-4276-9E59-70AD5CC0C72D}" type="slidenum">
              <a:rPr lang="en-IN" smtClean="0"/>
              <a:pPr/>
              <a:t>70</a:t>
            </a:fld>
            <a:endParaRPr lang="en-IN"/>
          </a:p>
        </p:txBody>
      </p:sp>
    </p:spTree>
    <p:extLst>
      <p:ext uri="{BB962C8B-B14F-4D97-AF65-F5344CB8AC3E}">
        <p14:creationId xmlns:p14="http://schemas.microsoft.com/office/powerpoint/2010/main" val="14639900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31F3A21-406D-4276-9E59-70AD5CC0C72D}" type="slidenum">
              <a:rPr lang="en-IN" smtClean="0"/>
              <a:pPr/>
              <a:t>71</a:t>
            </a:fld>
            <a:endParaRPr lang="en-IN"/>
          </a:p>
        </p:txBody>
      </p:sp>
    </p:spTree>
    <p:extLst>
      <p:ext uri="{BB962C8B-B14F-4D97-AF65-F5344CB8AC3E}">
        <p14:creationId xmlns:p14="http://schemas.microsoft.com/office/powerpoint/2010/main" val="11502398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31F3A21-406D-4276-9E59-70AD5CC0C72D}" type="slidenum">
              <a:rPr lang="en-IN" smtClean="0"/>
              <a:pPr/>
              <a:t>72</a:t>
            </a:fld>
            <a:endParaRPr lang="en-IN"/>
          </a:p>
        </p:txBody>
      </p:sp>
    </p:spTree>
    <p:extLst>
      <p:ext uri="{BB962C8B-B14F-4D97-AF65-F5344CB8AC3E}">
        <p14:creationId xmlns:p14="http://schemas.microsoft.com/office/powerpoint/2010/main" val="28576764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31F3A21-406D-4276-9E59-70AD5CC0C72D}" type="slidenum">
              <a:rPr lang="en-IN" smtClean="0"/>
              <a:pPr/>
              <a:t>73</a:t>
            </a:fld>
            <a:endParaRPr lang="en-IN"/>
          </a:p>
        </p:txBody>
      </p:sp>
    </p:spTree>
    <p:extLst>
      <p:ext uri="{BB962C8B-B14F-4D97-AF65-F5344CB8AC3E}">
        <p14:creationId xmlns:p14="http://schemas.microsoft.com/office/powerpoint/2010/main" val="35477879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CE5CFD4-0639-4FDB-B5EF-17354461B293}" type="slidenum">
              <a:rPr lang="en-IN" smtClean="0"/>
              <a:t>76</a:t>
            </a:fld>
            <a:endParaRPr lang="en-IN"/>
          </a:p>
        </p:txBody>
      </p:sp>
    </p:spTree>
    <p:extLst>
      <p:ext uri="{BB962C8B-B14F-4D97-AF65-F5344CB8AC3E}">
        <p14:creationId xmlns:p14="http://schemas.microsoft.com/office/powerpoint/2010/main" val="37321209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31F3A21-406D-4276-9E59-70AD5CC0C72D}" type="slidenum">
              <a:rPr lang="en-IN" smtClean="0"/>
              <a:pPr/>
              <a:t>78</a:t>
            </a:fld>
            <a:endParaRPr lang="en-IN"/>
          </a:p>
        </p:txBody>
      </p:sp>
    </p:spTree>
    <p:extLst>
      <p:ext uri="{BB962C8B-B14F-4D97-AF65-F5344CB8AC3E}">
        <p14:creationId xmlns:p14="http://schemas.microsoft.com/office/powerpoint/2010/main" val="23900726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31F3A21-406D-4276-9E59-70AD5CC0C72D}" type="slidenum">
              <a:rPr lang="en-IN" smtClean="0"/>
              <a:pPr/>
              <a:t>105</a:t>
            </a:fld>
            <a:endParaRPr lang="en-IN"/>
          </a:p>
        </p:txBody>
      </p:sp>
    </p:spTree>
    <p:extLst>
      <p:ext uri="{BB962C8B-B14F-4D97-AF65-F5344CB8AC3E}">
        <p14:creationId xmlns:p14="http://schemas.microsoft.com/office/powerpoint/2010/main" val="20162846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31F3A21-406D-4276-9E59-70AD5CC0C72D}" type="slidenum">
              <a:rPr lang="en-IN" smtClean="0"/>
              <a:pPr/>
              <a:t>110</a:t>
            </a:fld>
            <a:endParaRPr lang="en-IN"/>
          </a:p>
        </p:txBody>
      </p:sp>
    </p:spTree>
    <p:extLst>
      <p:ext uri="{BB962C8B-B14F-4D97-AF65-F5344CB8AC3E}">
        <p14:creationId xmlns:p14="http://schemas.microsoft.com/office/powerpoint/2010/main" val="31700729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defines class hierarchies consisting of primitive objects and composite objects. Primitive objects can be composed into more complex objects, which in turn can be composed, and so on recursively. Wherever client code expects a primitive object, it can also take a composite object. • makes the client simple. Clients can treat composite structures and individual objects uniformly. Clients normally don’t know (and shouldn’t care) whether they’re dealing with a leaf or a composite component. This simplifies client code, because it avoids having to write tag-and-case-statement-style functions over the classes that define the composition.</a:t>
            </a:r>
          </a:p>
          <a:p>
            <a:endParaRPr lang="en-US" dirty="0"/>
          </a:p>
          <a:p>
            <a:r>
              <a:rPr lang="en-US" dirty="0"/>
              <a:t>Gamma, Erich. Design Patterns: Elements of Reusable Object-Oriented Software (Adobe Reader) . Pearson Education. Kindle Edition. </a:t>
            </a:r>
          </a:p>
        </p:txBody>
      </p:sp>
      <p:sp>
        <p:nvSpPr>
          <p:cNvPr id="4" name="Slide Number Placeholder 3"/>
          <p:cNvSpPr>
            <a:spLocks noGrp="1"/>
          </p:cNvSpPr>
          <p:nvPr>
            <p:ph type="sldNum" sz="quarter" idx="5"/>
          </p:nvPr>
        </p:nvSpPr>
        <p:spPr/>
        <p:txBody>
          <a:bodyPr/>
          <a:lstStyle/>
          <a:p>
            <a:fld id="{1CE5CFD4-0639-4FDB-B5EF-17354461B293}" type="slidenum">
              <a:rPr lang="en-IN" smtClean="0"/>
              <a:t>113</a:t>
            </a:fld>
            <a:endParaRPr lang="en-IN"/>
          </a:p>
        </p:txBody>
      </p:sp>
    </p:spTree>
    <p:extLst>
      <p:ext uri="{BB962C8B-B14F-4D97-AF65-F5344CB8AC3E}">
        <p14:creationId xmlns:p14="http://schemas.microsoft.com/office/powerpoint/2010/main" val="1920154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if the abstraction also changes? E.g. we’d like to draw a Circle?</a:t>
            </a:r>
          </a:p>
          <a:p>
            <a:endParaRPr lang="en-US" dirty="0"/>
          </a:p>
        </p:txBody>
      </p:sp>
      <p:sp>
        <p:nvSpPr>
          <p:cNvPr id="4" name="Slide Number Placeholder 3"/>
          <p:cNvSpPr>
            <a:spLocks noGrp="1"/>
          </p:cNvSpPr>
          <p:nvPr>
            <p:ph type="sldNum" sz="quarter" idx="5"/>
          </p:nvPr>
        </p:nvSpPr>
        <p:spPr/>
        <p:txBody>
          <a:bodyPr/>
          <a:lstStyle/>
          <a:p>
            <a:fld id="{1CE5CFD4-0639-4FDB-B5EF-17354461B293}" type="slidenum">
              <a:rPr lang="en-IN" smtClean="0"/>
              <a:t>119</a:t>
            </a:fld>
            <a:endParaRPr lang="en-IN"/>
          </a:p>
        </p:txBody>
      </p:sp>
    </p:spTree>
    <p:extLst>
      <p:ext uri="{BB962C8B-B14F-4D97-AF65-F5344CB8AC3E}">
        <p14:creationId xmlns:p14="http://schemas.microsoft.com/office/powerpoint/2010/main" val="1654057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0B4D073-159D-4DEC-AEF1-82F8BF4D33A0}" type="slidenum">
              <a:rPr lang="en-IN" smtClean="0"/>
              <a:t>26</a:t>
            </a:fld>
            <a:endParaRPr lang="en-IN"/>
          </a:p>
        </p:txBody>
      </p:sp>
    </p:spTree>
    <p:extLst>
      <p:ext uri="{BB962C8B-B14F-4D97-AF65-F5344CB8AC3E}">
        <p14:creationId xmlns:p14="http://schemas.microsoft.com/office/powerpoint/2010/main" val="35837168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31F3A21-406D-4276-9E59-70AD5CC0C72D}" type="slidenum">
              <a:rPr lang="en-IN" smtClean="0"/>
              <a:pPr/>
              <a:t>123</a:t>
            </a:fld>
            <a:endParaRPr lang="en-IN"/>
          </a:p>
        </p:txBody>
      </p:sp>
    </p:spTree>
    <p:extLst>
      <p:ext uri="{BB962C8B-B14F-4D97-AF65-F5344CB8AC3E}">
        <p14:creationId xmlns:p14="http://schemas.microsoft.com/office/powerpoint/2010/main" val="30582466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You can also use multiple inheritance to bind an abstraction to its implementation. This can be done through multiple inheritance in C++, where the class can inherit publicly from abstraction and privately from implementation. But this will bind the abstraction permanently to the implementation</a:t>
            </a:r>
          </a:p>
          <a:p>
            <a:endParaRPr lang="en-US" dirty="0"/>
          </a:p>
        </p:txBody>
      </p:sp>
      <p:sp>
        <p:nvSpPr>
          <p:cNvPr id="4" name="Slide Number Placeholder 3"/>
          <p:cNvSpPr>
            <a:spLocks noGrp="1"/>
          </p:cNvSpPr>
          <p:nvPr>
            <p:ph type="sldNum" sz="quarter" idx="10"/>
          </p:nvPr>
        </p:nvSpPr>
        <p:spPr/>
        <p:txBody>
          <a:bodyPr/>
          <a:lstStyle/>
          <a:p>
            <a:fld id="{431F3A21-406D-4276-9E59-70AD5CC0C72D}" type="slidenum">
              <a:rPr lang="en-IN" smtClean="0"/>
              <a:pPr/>
              <a:t>124</a:t>
            </a:fld>
            <a:endParaRPr lang="en-IN"/>
          </a:p>
        </p:txBody>
      </p:sp>
    </p:spTree>
    <p:extLst>
      <p:ext uri="{BB962C8B-B14F-4D97-AF65-F5344CB8AC3E}">
        <p14:creationId xmlns:p14="http://schemas.microsoft.com/office/powerpoint/2010/main" val="26905206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E5CFD4-0639-4FDB-B5EF-17354461B293}" type="slidenum">
              <a:rPr lang="en-IN" smtClean="0"/>
              <a:t>125</a:t>
            </a:fld>
            <a:endParaRPr lang="en-IN"/>
          </a:p>
        </p:txBody>
      </p:sp>
    </p:spTree>
    <p:extLst>
      <p:ext uri="{BB962C8B-B14F-4D97-AF65-F5344CB8AC3E}">
        <p14:creationId xmlns:p14="http://schemas.microsoft.com/office/powerpoint/2010/main" val="11016490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E5CFD4-0639-4FDB-B5EF-17354461B293}" type="slidenum">
              <a:rPr lang="en-IN" smtClean="0"/>
              <a:t>126</a:t>
            </a:fld>
            <a:endParaRPr lang="en-IN"/>
          </a:p>
        </p:txBody>
      </p:sp>
    </p:spTree>
    <p:extLst>
      <p:ext uri="{BB962C8B-B14F-4D97-AF65-F5344CB8AC3E}">
        <p14:creationId xmlns:p14="http://schemas.microsoft.com/office/powerpoint/2010/main" val="6795781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You can also use multiple inheritance to bind an abstraction to its implementation. This can be done through multiple inheritance in C++, where the class can inherit publicly from abstraction and privately from implementation. But this will bind the abstraction permanently to the implementation</a:t>
            </a:r>
          </a:p>
          <a:p>
            <a:endParaRPr lang="en-US" dirty="0"/>
          </a:p>
        </p:txBody>
      </p:sp>
      <p:sp>
        <p:nvSpPr>
          <p:cNvPr id="4" name="Slide Number Placeholder 3"/>
          <p:cNvSpPr>
            <a:spLocks noGrp="1"/>
          </p:cNvSpPr>
          <p:nvPr>
            <p:ph type="sldNum" sz="quarter" idx="10"/>
          </p:nvPr>
        </p:nvSpPr>
        <p:spPr/>
        <p:txBody>
          <a:bodyPr/>
          <a:lstStyle/>
          <a:p>
            <a:fld id="{431F3A21-406D-4276-9E59-70AD5CC0C72D}" type="slidenum">
              <a:rPr lang="en-IN" smtClean="0"/>
              <a:pPr/>
              <a:t>127</a:t>
            </a:fld>
            <a:endParaRPr lang="en-IN"/>
          </a:p>
        </p:txBody>
      </p:sp>
    </p:spTree>
    <p:extLst>
      <p:ext uri="{BB962C8B-B14F-4D97-AF65-F5344CB8AC3E}">
        <p14:creationId xmlns:p14="http://schemas.microsoft.com/office/powerpoint/2010/main" val="38311625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You can also use multiple inheritance to bind an abstraction to its implementation. This can be done through multiple inheritance in C++, where the class can inherit publicly from abstraction and privately from implementation. But this will bind the abstraction permanently to the implementation</a:t>
            </a:r>
          </a:p>
          <a:p>
            <a:endParaRPr lang="en-US" dirty="0"/>
          </a:p>
        </p:txBody>
      </p:sp>
      <p:sp>
        <p:nvSpPr>
          <p:cNvPr id="4" name="Slide Number Placeholder 3"/>
          <p:cNvSpPr>
            <a:spLocks noGrp="1"/>
          </p:cNvSpPr>
          <p:nvPr>
            <p:ph type="sldNum" sz="quarter" idx="10"/>
          </p:nvPr>
        </p:nvSpPr>
        <p:spPr/>
        <p:txBody>
          <a:bodyPr/>
          <a:lstStyle/>
          <a:p>
            <a:fld id="{431F3A21-406D-4276-9E59-70AD5CC0C72D}" type="slidenum">
              <a:rPr lang="en-IN" smtClean="0"/>
              <a:pPr/>
              <a:t>128</a:t>
            </a:fld>
            <a:endParaRPr lang="en-IN"/>
          </a:p>
        </p:txBody>
      </p:sp>
    </p:spTree>
    <p:extLst>
      <p:ext uri="{BB962C8B-B14F-4D97-AF65-F5344CB8AC3E}">
        <p14:creationId xmlns:p14="http://schemas.microsoft.com/office/powerpoint/2010/main" val="8071239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31F3A21-406D-4276-9E59-70AD5CC0C72D}" type="slidenum">
              <a:rPr lang="en-IN" smtClean="0"/>
              <a:pPr/>
              <a:t>129</a:t>
            </a:fld>
            <a:endParaRPr lang="en-IN"/>
          </a:p>
        </p:txBody>
      </p:sp>
    </p:spTree>
    <p:extLst>
      <p:ext uri="{BB962C8B-B14F-4D97-AF65-F5344CB8AC3E}">
        <p14:creationId xmlns:p14="http://schemas.microsoft.com/office/powerpoint/2010/main" val="26931675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E5CFD4-0639-4FDB-B5EF-17354461B293}" type="slidenum">
              <a:rPr lang="en-IN" smtClean="0"/>
              <a:t>130</a:t>
            </a:fld>
            <a:endParaRPr lang="en-IN"/>
          </a:p>
        </p:txBody>
      </p:sp>
    </p:spTree>
    <p:extLst>
      <p:ext uri="{BB962C8B-B14F-4D97-AF65-F5344CB8AC3E}">
        <p14:creationId xmlns:p14="http://schemas.microsoft.com/office/powerpoint/2010/main" val="5704704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31F3A21-406D-4276-9E59-70AD5CC0C72D}" type="slidenum">
              <a:rPr lang="en-IN" smtClean="0"/>
              <a:pPr/>
              <a:t>133</a:t>
            </a:fld>
            <a:endParaRPr lang="en-IN"/>
          </a:p>
        </p:txBody>
      </p:sp>
    </p:spTree>
    <p:extLst>
      <p:ext uri="{BB962C8B-B14F-4D97-AF65-F5344CB8AC3E}">
        <p14:creationId xmlns:p14="http://schemas.microsoft.com/office/powerpoint/2010/main" val="42908607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31F3A21-406D-4276-9E59-70AD5CC0C72D}" type="slidenum">
              <a:rPr lang="en-IN" smtClean="0"/>
              <a:pPr/>
              <a:t>137</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The Principle of Least Knowledge</a:t>
            </a:r>
            <a:r>
              <a:rPr lang="en-US" baseline="0" dirty="0"/>
              <a:t> guides us to reduce the interactions between objects to just a few close “friends”.</a:t>
            </a:r>
          </a:p>
          <a:p>
            <a:endParaRPr lang="en-US" baseline="0" dirty="0"/>
          </a:p>
          <a:p>
            <a:r>
              <a:rPr lang="en-US" baseline="0" dirty="0"/>
              <a:t>Principle of Least Knowledge – talk only to your immediate friends</a:t>
            </a:r>
          </a:p>
          <a:p>
            <a:endParaRPr lang="en-US" baseline="0" dirty="0"/>
          </a:p>
          <a:p>
            <a:r>
              <a:rPr lang="en-US" baseline="0" dirty="0"/>
              <a:t>When designing a system, for any object, be careful of the number of classes it interacts with and also how it comes to interact with those classes</a:t>
            </a:r>
          </a:p>
          <a:p>
            <a:r>
              <a:rPr lang="en-US" baseline="0" dirty="0"/>
              <a:t>This principle prevents us from creating design that has a large number of classes coupled together. If changes are made to one part, the other parts would automatically get affected. If there are too many dependencies, the whole system would become fragile and costly to maintain</a:t>
            </a:r>
            <a:endParaRPr lang="en-IN" dirty="0"/>
          </a:p>
        </p:txBody>
      </p:sp>
      <p:sp>
        <p:nvSpPr>
          <p:cNvPr id="4" name="Slide Number Placeholder 3"/>
          <p:cNvSpPr>
            <a:spLocks noGrp="1"/>
          </p:cNvSpPr>
          <p:nvPr>
            <p:ph type="sldNum" sz="quarter" idx="10"/>
          </p:nvPr>
        </p:nvSpPr>
        <p:spPr/>
        <p:txBody>
          <a:bodyPr/>
          <a:lstStyle/>
          <a:p>
            <a:fld id="{431F3A21-406D-4276-9E59-70AD5CC0C72D}" type="slidenum">
              <a:rPr lang="en-IN" smtClean="0"/>
              <a:pPr/>
              <a:t>52</a:t>
            </a:fld>
            <a:endParaRPr lang="en-IN"/>
          </a:p>
        </p:txBody>
      </p:sp>
    </p:spTree>
    <p:extLst>
      <p:ext uri="{BB962C8B-B14F-4D97-AF65-F5344CB8AC3E}">
        <p14:creationId xmlns:p14="http://schemas.microsoft.com/office/powerpoint/2010/main" val="1861296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31F3A21-406D-4276-9E59-70AD5CC0C72D}" type="slidenum">
              <a:rPr lang="en-IN" smtClean="0"/>
              <a:pPr/>
              <a:t>138</a:t>
            </a:fld>
            <a:endParaRPr lang="en-IN"/>
          </a:p>
        </p:txBody>
      </p:sp>
    </p:spTree>
    <p:extLst>
      <p:ext uri="{BB962C8B-B14F-4D97-AF65-F5344CB8AC3E}">
        <p14:creationId xmlns:p14="http://schemas.microsoft.com/office/powerpoint/2010/main" val="2707427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31F3A21-406D-4276-9E59-70AD5CC0C72D}" type="slidenum">
              <a:rPr lang="en-IN" smtClean="0"/>
              <a:pPr/>
              <a:t>143</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The Principle of Least Knowledge</a:t>
            </a:r>
            <a:r>
              <a:rPr lang="en-US" baseline="0" dirty="0"/>
              <a:t> guides us to reduce the interactions between objects to just a few close “friends”.</a:t>
            </a:r>
          </a:p>
          <a:p>
            <a:endParaRPr lang="en-US" baseline="0" dirty="0"/>
          </a:p>
          <a:p>
            <a:r>
              <a:rPr lang="en-US" baseline="0" dirty="0"/>
              <a:t>Principle of Least Knowledge – talk only to your immediate friends</a:t>
            </a:r>
          </a:p>
          <a:p>
            <a:endParaRPr lang="en-US" baseline="0" dirty="0"/>
          </a:p>
          <a:p>
            <a:r>
              <a:rPr lang="en-US" baseline="0" dirty="0"/>
              <a:t>When designing a system, for any object, be careful of the number of classes it interacts with and also how it comes to interact with those classes</a:t>
            </a:r>
          </a:p>
          <a:p>
            <a:r>
              <a:rPr lang="en-US" baseline="0" dirty="0"/>
              <a:t>This principle prevents us from creating design that has a large number of classes coupled together. If changes are made to one part, the other parts would automatically get affected. If there are too many dependencies, the whole system would become fragile and costly to maintain</a:t>
            </a:r>
            <a:endParaRPr lang="en-IN" dirty="0"/>
          </a:p>
        </p:txBody>
      </p:sp>
      <p:sp>
        <p:nvSpPr>
          <p:cNvPr id="4" name="Slide Number Placeholder 3"/>
          <p:cNvSpPr>
            <a:spLocks noGrp="1"/>
          </p:cNvSpPr>
          <p:nvPr>
            <p:ph type="sldNum" sz="quarter" idx="10"/>
          </p:nvPr>
        </p:nvSpPr>
        <p:spPr/>
        <p:txBody>
          <a:bodyPr/>
          <a:lstStyle/>
          <a:p>
            <a:fld id="{431F3A21-406D-4276-9E59-70AD5CC0C72D}" type="slidenum">
              <a:rPr lang="en-IN" smtClean="0"/>
              <a:pPr/>
              <a:t>55</a:t>
            </a:fld>
            <a:endParaRPr lang="en-IN"/>
          </a:p>
        </p:txBody>
      </p:sp>
    </p:spTree>
    <p:extLst>
      <p:ext uri="{BB962C8B-B14F-4D97-AF65-F5344CB8AC3E}">
        <p14:creationId xmlns:p14="http://schemas.microsoft.com/office/powerpoint/2010/main" val="1008349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The Principle of Least Knowledge</a:t>
            </a:r>
            <a:r>
              <a:rPr lang="en-US" baseline="0" dirty="0"/>
              <a:t> guides us to reduce the interactions between objects to just a few close “friends”.</a:t>
            </a:r>
          </a:p>
          <a:p>
            <a:endParaRPr lang="en-US" baseline="0" dirty="0"/>
          </a:p>
          <a:p>
            <a:r>
              <a:rPr lang="en-US" baseline="0" dirty="0"/>
              <a:t>Principle of Least Knowledge – talk only to your immediate friends</a:t>
            </a:r>
          </a:p>
          <a:p>
            <a:endParaRPr lang="en-US" baseline="0" dirty="0"/>
          </a:p>
          <a:p>
            <a:r>
              <a:rPr lang="en-US" baseline="0" dirty="0"/>
              <a:t>When designing a system, for any object, be careful of the number of classes it interacts with and also how it comes to interact with those classes</a:t>
            </a:r>
          </a:p>
          <a:p>
            <a:r>
              <a:rPr lang="en-US" baseline="0" dirty="0"/>
              <a:t>This principle prevents us from creating design that has a large number of classes coupled together. If changes are made to one part, the other parts would automatically get affected. If there are too many dependencies, the whole system would become fragile and costly to maintain</a:t>
            </a:r>
            <a:endParaRPr lang="en-IN" dirty="0"/>
          </a:p>
        </p:txBody>
      </p:sp>
      <p:sp>
        <p:nvSpPr>
          <p:cNvPr id="4" name="Slide Number Placeholder 3"/>
          <p:cNvSpPr>
            <a:spLocks noGrp="1"/>
          </p:cNvSpPr>
          <p:nvPr>
            <p:ph type="sldNum" sz="quarter" idx="10"/>
          </p:nvPr>
        </p:nvSpPr>
        <p:spPr/>
        <p:txBody>
          <a:bodyPr/>
          <a:lstStyle/>
          <a:p>
            <a:fld id="{431F3A21-406D-4276-9E59-70AD5CC0C72D}" type="slidenum">
              <a:rPr lang="en-IN" smtClean="0"/>
              <a:pPr/>
              <a:t>56</a:t>
            </a:fld>
            <a:endParaRPr lang="en-IN"/>
          </a:p>
        </p:txBody>
      </p:sp>
    </p:spTree>
    <p:extLst>
      <p:ext uri="{BB962C8B-B14F-4D97-AF65-F5344CB8AC3E}">
        <p14:creationId xmlns:p14="http://schemas.microsoft.com/office/powerpoint/2010/main" val="1000473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31F3A21-406D-4276-9E59-70AD5CC0C72D}" type="slidenum">
              <a:rPr lang="en-IN" smtClean="0"/>
              <a:pPr/>
              <a:t>57</a:t>
            </a:fld>
            <a:endParaRPr lang="en-IN"/>
          </a:p>
        </p:txBody>
      </p:sp>
    </p:spTree>
    <p:extLst>
      <p:ext uri="{BB962C8B-B14F-4D97-AF65-F5344CB8AC3E}">
        <p14:creationId xmlns:p14="http://schemas.microsoft.com/office/powerpoint/2010/main" val="24004548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clients make a lot of network calls to different parts of a service and you want to reduce the number of calls and also provide a simple interface</a:t>
            </a:r>
          </a:p>
          <a:p>
            <a:r>
              <a:rPr lang="en-US" dirty="0"/>
              <a:t>you want to layer your subsystems for simplicity</a:t>
            </a:r>
            <a:endParaRPr lang="en-IN" dirty="0"/>
          </a:p>
          <a:p>
            <a:endParaRPr lang="en-US" dirty="0"/>
          </a:p>
        </p:txBody>
      </p:sp>
      <p:sp>
        <p:nvSpPr>
          <p:cNvPr id="4" name="Slide Number Placeholder 3"/>
          <p:cNvSpPr>
            <a:spLocks noGrp="1"/>
          </p:cNvSpPr>
          <p:nvPr>
            <p:ph type="sldNum" sz="quarter" idx="10"/>
          </p:nvPr>
        </p:nvSpPr>
        <p:spPr/>
        <p:txBody>
          <a:bodyPr/>
          <a:lstStyle/>
          <a:p>
            <a:fld id="{8886E7B3-B53E-469A-9C8C-F781B89391AB}" type="slidenum">
              <a:rPr lang="en-US" smtClean="0"/>
              <a:t>60</a:t>
            </a:fld>
            <a:endParaRPr lang="en-US"/>
          </a:p>
        </p:txBody>
      </p:sp>
    </p:spTree>
    <p:extLst>
      <p:ext uri="{BB962C8B-B14F-4D97-AF65-F5344CB8AC3E}">
        <p14:creationId xmlns:p14="http://schemas.microsoft.com/office/powerpoint/2010/main" val="25224634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31F3A21-406D-4276-9E59-70AD5CC0C72D}" type="slidenum">
              <a:rPr lang="en-IN" smtClean="0"/>
              <a:pPr/>
              <a:t>64</a:t>
            </a:fld>
            <a:endParaRPr lang="en-IN"/>
          </a:p>
        </p:txBody>
      </p:sp>
    </p:spTree>
    <p:extLst>
      <p:ext uri="{BB962C8B-B14F-4D97-AF65-F5344CB8AC3E}">
        <p14:creationId xmlns:p14="http://schemas.microsoft.com/office/powerpoint/2010/main" val="9910879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31F3A21-406D-4276-9E59-70AD5CC0C72D}" type="slidenum">
              <a:rPr lang="en-IN" smtClean="0"/>
              <a:pPr/>
              <a:t>69</a:t>
            </a:fld>
            <a:endParaRPr lang="en-IN"/>
          </a:p>
        </p:txBody>
      </p:sp>
    </p:spTree>
    <p:extLst>
      <p:ext uri="{BB962C8B-B14F-4D97-AF65-F5344CB8AC3E}">
        <p14:creationId xmlns:p14="http://schemas.microsoft.com/office/powerpoint/2010/main" val="3816460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5AAB2F-A747-473E-AD4F-E424ABADF0F5}"/>
              </a:ext>
            </a:extLst>
          </p:cNvPr>
          <p:cNvSpPr>
            <a:spLocks noGrp="1"/>
          </p:cNvSpPr>
          <p:nvPr>
            <p:ph type="dt" sz="half" idx="10"/>
          </p:nvPr>
        </p:nvSpPr>
        <p:spPr/>
        <p:txBody>
          <a:bodyPr/>
          <a:lstStyle/>
          <a:p>
            <a:fld id="{605AAF46-D86D-4D74-BEDD-C56E8B284FBE}" type="datetime1">
              <a:rPr lang="en-IN" smtClean="0"/>
              <a:t>10-09-2020</a:t>
            </a:fld>
            <a:endParaRPr lang="en-IN"/>
          </a:p>
        </p:txBody>
      </p:sp>
      <p:sp>
        <p:nvSpPr>
          <p:cNvPr id="4" name="Footer Placeholder 3">
            <a:extLst>
              <a:ext uri="{FF2B5EF4-FFF2-40B4-BE49-F238E27FC236}">
                <a16:creationId xmlns:a16="http://schemas.microsoft.com/office/drawing/2014/main" id="{060B509B-6CDF-4B89-A2AE-08334D7C2575}"/>
              </a:ext>
            </a:extLst>
          </p:cNvPr>
          <p:cNvSpPr>
            <a:spLocks noGrp="1"/>
          </p:cNvSpPr>
          <p:nvPr>
            <p:ph type="ftr" sz="quarter" idx="11"/>
          </p:nvPr>
        </p:nvSpPr>
        <p:spPr/>
        <p:txBody>
          <a:bodyPr/>
          <a:lstStyle/>
          <a:p>
            <a:r>
              <a:rPr lang="en-IN"/>
              <a:t>Beginning Design Patterns</a:t>
            </a:r>
          </a:p>
        </p:txBody>
      </p:sp>
      <p:sp>
        <p:nvSpPr>
          <p:cNvPr id="5" name="Slide Number Placeholder 4">
            <a:extLst>
              <a:ext uri="{FF2B5EF4-FFF2-40B4-BE49-F238E27FC236}">
                <a16:creationId xmlns:a16="http://schemas.microsoft.com/office/drawing/2014/main" id="{4CDB97A0-839E-401C-965B-B5F97477CE55}"/>
              </a:ext>
            </a:extLst>
          </p:cNvPr>
          <p:cNvSpPr>
            <a:spLocks noGrp="1"/>
          </p:cNvSpPr>
          <p:nvPr>
            <p:ph type="sldNum" sz="quarter" idx="12"/>
          </p:nvPr>
        </p:nvSpPr>
        <p:spPr/>
        <p:txBody>
          <a:bodyPr/>
          <a:lstStyle/>
          <a:p>
            <a:fld id="{100E53AF-D649-4281-823C-82279F2C7BD4}" type="slidenum">
              <a:rPr lang="en-IN" smtClean="0"/>
              <a:pPr/>
              <a:t>‹#›</a:t>
            </a:fld>
            <a:endParaRPr lang="en-IN"/>
          </a:p>
        </p:txBody>
      </p:sp>
      <p:sp>
        <p:nvSpPr>
          <p:cNvPr id="7" name="Text Placeholder 6">
            <a:extLst>
              <a:ext uri="{FF2B5EF4-FFF2-40B4-BE49-F238E27FC236}">
                <a16:creationId xmlns:a16="http://schemas.microsoft.com/office/drawing/2014/main" id="{28B709DD-1D3D-4DBC-BCF6-9AFE0AD8640F}"/>
              </a:ext>
            </a:extLst>
          </p:cNvPr>
          <p:cNvSpPr>
            <a:spLocks noGrp="1"/>
          </p:cNvSpPr>
          <p:nvPr>
            <p:ph type="body" sz="quarter" idx="13"/>
          </p:nvPr>
        </p:nvSpPr>
        <p:spPr>
          <a:xfrm>
            <a:off x="1193800" y="1752600"/>
            <a:ext cx="10007600" cy="3302000"/>
          </a:xfrm>
        </p:spPr>
        <p:txBody>
          <a:bodyPr anchor="ctr">
            <a:normAutofit/>
          </a:bodyPr>
          <a:lstStyle>
            <a:lvl1pPr marL="0" indent="0" algn="ctr">
              <a:buNone/>
              <a:defRPr sz="4400" i="1">
                <a:solidFill>
                  <a:schemeClr val="accent6">
                    <a:lumMod val="75000"/>
                  </a:schemeClr>
                </a:solidFill>
              </a:defRPr>
            </a:lvl1pPr>
          </a:lstStyle>
          <a:p>
            <a:pPr lvl="0"/>
            <a:r>
              <a:rPr lang="en-US" dirty="0"/>
              <a:t>Click to edit Master text styles</a:t>
            </a:r>
          </a:p>
        </p:txBody>
      </p:sp>
    </p:spTree>
    <p:extLst>
      <p:ext uri="{BB962C8B-B14F-4D97-AF65-F5344CB8AC3E}">
        <p14:creationId xmlns:p14="http://schemas.microsoft.com/office/powerpoint/2010/main" val="1533366201"/>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8154D0-B284-465B-B0D4-55AB886B1F38}" type="datetime1">
              <a:rPr lang="en-IN" smtClean="0"/>
              <a:t>10-09-2020</a:t>
            </a:fld>
            <a:endParaRPr lang="en-IN"/>
          </a:p>
        </p:txBody>
      </p:sp>
      <p:sp>
        <p:nvSpPr>
          <p:cNvPr id="6" name="Footer Placeholder 5"/>
          <p:cNvSpPr>
            <a:spLocks noGrp="1"/>
          </p:cNvSpPr>
          <p:nvPr>
            <p:ph type="ftr" sz="quarter" idx="11"/>
          </p:nvPr>
        </p:nvSpPr>
        <p:spPr/>
        <p:txBody>
          <a:bodyPr/>
          <a:lstStyle/>
          <a:p>
            <a:r>
              <a:rPr lang="en-IN"/>
              <a:t>Beginning Design Patterns</a:t>
            </a:r>
          </a:p>
        </p:txBody>
      </p:sp>
      <p:sp>
        <p:nvSpPr>
          <p:cNvPr id="7" name="Slide Number Placeholder 6"/>
          <p:cNvSpPr>
            <a:spLocks noGrp="1"/>
          </p:cNvSpPr>
          <p:nvPr>
            <p:ph type="sldNum" sz="quarter" idx="12"/>
          </p:nvPr>
        </p:nvSpPr>
        <p:spPr/>
        <p:txBody>
          <a:bodyPr/>
          <a:lstStyle/>
          <a:p>
            <a:fld id="{100E53AF-D649-4281-823C-82279F2C7BD4}" type="slidenum">
              <a:rPr lang="en-IN" smtClean="0"/>
              <a:t>‹#›</a:t>
            </a:fld>
            <a:endParaRPr lang="en-IN"/>
          </a:p>
        </p:txBody>
      </p:sp>
    </p:spTree>
    <p:extLst>
      <p:ext uri="{BB962C8B-B14F-4D97-AF65-F5344CB8AC3E}">
        <p14:creationId xmlns:p14="http://schemas.microsoft.com/office/powerpoint/2010/main" val="108429792"/>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B49C99-F28F-48A6-BE35-8C32DEE60EB8}" type="datetime1">
              <a:rPr lang="en-IN" smtClean="0"/>
              <a:t>10-09-2020</a:t>
            </a:fld>
            <a:endParaRPr lang="en-IN"/>
          </a:p>
        </p:txBody>
      </p:sp>
      <p:sp>
        <p:nvSpPr>
          <p:cNvPr id="5" name="Footer Placeholder 4"/>
          <p:cNvSpPr>
            <a:spLocks noGrp="1"/>
          </p:cNvSpPr>
          <p:nvPr>
            <p:ph type="ftr" sz="quarter" idx="11"/>
          </p:nvPr>
        </p:nvSpPr>
        <p:spPr/>
        <p:txBody>
          <a:bodyPr/>
          <a:lstStyle/>
          <a:p>
            <a:r>
              <a:rPr lang="en-IN"/>
              <a:t>Beginning Design Patterns</a:t>
            </a:r>
          </a:p>
        </p:txBody>
      </p:sp>
      <p:sp>
        <p:nvSpPr>
          <p:cNvPr id="6" name="Slide Number Placeholder 5"/>
          <p:cNvSpPr>
            <a:spLocks noGrp="1"/>
          </p:cNvSpPr>
          <p:nvPr>
            <p:ph type="sldNum" sz="quarter" idx="12"/>
          </p:nvPr>
        </p:nvSpPr>
        <p:spPr/>
        <p:txBody>
          <a:bodyPr/>
          <a:lstStyle/>
          <a:p>
            <a:fld id="{100E53AF-D649-4281-823C-82279F2C7BD4}" type="slidenum">
              <a:rPr lang="en-IN" smtClean="0"/>
              <a:t>‹#›</a:t>
            </a:fld>
            <a:endParaRPr lang="en-IN"/>
          </a:p>
        </p:txBody>
      </p:sp>
    </p:spTree>
    <p:extLst>
      <p:ext uri="{BB962C8B-B14F-4D97-AF65-F5344CB8AC3E}">
        <p14:creationId xmlns:p14="http://schemas.microsoft.com/office/powerpoint/2010/main" val="371575000"/>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CDD981-54DC-426E-B182-F792F5AFB1A4}" type="datetime1">
              <a:rPr lang="en-IN" smtClean="0"/>
              <a:t>10-09-2020</a:t>
            </a:fld>
            <a:endParaRPr lang="en-IN"/>
          </a:p>
        </p:txBody>
      </p:sp>
      <p:sp>
        <p:nvSpPr>
          <p:cNvPr id="5" name="Footer Placeholder 4"/>
          <p:cNvSpPr>
            <a:spLocks noGrp="1"/>
          </p:cNvSpPr>
          <p:nvPr>
            <p:ph type="ftr" sz="quarter" idx="11"/>
          </p:nvPr>
        </p:nvSpPr>
        <p:spPr/>
        <p:txBody>
          <a:bodyPr/>
          <a:lstStyle/>
          <a:p>
            <a:r>
              <a:rPr lang="en-IN"/>
              <a:t>Beginning Design Patterns</a:t>
            </a:r>
          </a:p>
        </p:txBody>
      </p:sp>
      <p:sp>
        <p:nvSpPr>
          <p:cNvPr id="6" name="Slide Number Placeholder 5"/>
          <p:cNvSpPr>
            <a:spLocks noGrp="1"/>
          </p:cNvSpPr>
          <p:nvPr>
            <p:ph type="sldNum" sz="quarter" idx="12"/>
          </p:nvPr>
        </p:nvSpPr>
        <p:spPr/>
        <p:txBody>
          <a:bodyPr/>
          <a:lstStyle/>
          <a:p>
            <a:fld id="{100E53AF-D649-4281-823C-82279F2C7BD4}" type="slidenum">
              <a:rPr lang="en-IN" smtClean="0"/>
              <a:t>‹#›</a:t>
            </a:fld>
            <a:endParaRPr lang="en-IN"/>
          </a:p>
        </p:txBody>
      </p:sp>
    </p:spTree>
    <p:extLst>
      <p:ext uri="{BB962C8B-B14F-4D97-AF65-F5344CB8AC3E}">
        <p14:creationId xmlns:p14="http://schemas.microsoft.com/office/powerpoint/2010/main" val="1206853395"/>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47639"/>
            <a:ext cx="10972800" cy="638156"/>
          </a:xfrm>
        </p:spPr>
        <p:txBody>
          <a:bodyPr>
            <a:noAutofit/>
            <a:scene3d>
              <a:camera prst="orthographicFront"/>
              <a:lightRig rig="glow" dir="tl">
                <a:rot lat="0" lon="0" rev="5400000"/>
              </a:lightRig>
            </a:scene3d>
            <a:sp3d contourW="12700">
              <a:bevelT w="25400" h="25400"/>
              <a:contourClr>
                <a:schemeClr val="accent6">
                  <a:shade val="73000"/>
                </a:schemeClr>
              </a:contourClr>
            </a:sp3d>
          </a:bodyPr>
          <a:lstStyle>
            <a:lvl1pPr>
              <a:defRPr lang="en-US" sz="4400" b="1" dirty="0">
                <a:ln w="11430"/>
                <a:solidFill>
                  <a:schemeClr val="accent6">
                    <a:tint val="60000"/>
                  </a:schemeClr>
                </a:solidFill>
                <a:effectLst>
                  <a:outerShdw blurRad="80000" dist="40000" dir="5040000" algn="tl">
                    <a:srgbClr val="000000">
                      <a:alpha val="30000"/>
                    </a:srgbClr>
                  </a:outerShdw>
                </a:effectLst>
              </a:defRPr>
            </a:lvl1pPr>
          </a:lstStyle>
          <a:p>
            <a:r>
              <a:rPr lang="en-US" dirty="0"/>
              <a:t>Click to edit Master title style</a:t>
            </a:r>
          </a:p>
        </p:txBody>
      </p:sp>
      <p:sp>
        <p:nvSpPr>
          <p:cNvPr id="3" name="Content Placeholder 2"/>
          <p:cNvSpPr>
            <a:spLocks noGrp="1"/>
          </p:cNvSpPr>
          <p:nvPr>
            <p:ph idx="1"/>
          </p:nvPr>
        </p:nvSpPr>
        <p:spPr>
          <a:xfrm>
            <a:off x="609600" y="1371601"/>
            <a:ext cx="10972800" cy="49228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fld id="{7EC2A210-90D5-4947-83FC-6EAE2426B775}" type="datetime1">
              <a:rPr lang="en-IN" smtClean="0"/>
              <a:t>10-09-2020</a:t>
            </a:fld>
            <a:endParaRPr lang="en-IN" dirty="0"/>
          </a:p>
        </p:txBody>
      </p:sp>
      <p:sp>
        <p:nvSpPr>
          <p:cNvPr id="5" name="Footer Placeholder 4"/>
          <p:cNvSpPr>
            <a:spLocks noGrp="1"/>
          </p:cNvSpPr>
          <p:nvPr>
            <p:ph type="ftr" sz="quarter" idx="11"/>
          </p:nvPr>
        </p:nvSpPr>
        <p:spPr/>
        <p:txBody>
          <a:bodyPr/>
          <a:lstStyle/>
          <a:p>
            <a:r>
              <a:rPr lang="en-IN"/>
              <a:t>Beginning Design Patterns</a:t>
            </a:r>
            <a:endParaRPr lang="en-IN" dirty="0"/>
          </a:p>
        </p:txBody>
      </p:sp>
      <p:sp>
        <p:nvSpPr>
          <p:cNvPr id="6" name="Slide Number Placeholder 5"/>
          <p:cNvSpPr>
            <a:spLocks noGrp="1"/>
          </p:cNvSpPr>
          <p:nvPr>
            <p:ph type="sldNum" sz="quarter" idx="12"/>
          </p:nvPr>
        </p:nvSpPr>
        <p:spPr/>
        <p:txBody>
          <a:bodyPr/>
          <a:lstStyle/>
          <a:p>
            <a:fld id="{C8CE9C16-2267-4CDA-9B5C-2CFF8AD23936}" type="slidenum">
              <a:rPr lang="en-IN" smtClean="0"/>
              <a:pPr/>
              <a:t>‹#›</a:t>
            </a:fld>
            <a:endParaRPr lang="en-IN" dirty="0"/>
          </a:p>
        </p:txBody>
      </p:sp>
      <p:sp>
        <p:nvSpPr>
          <p:cNvPr id="13" name="Text Placeholder 12"/>
          <p:cNvSpPr>
            <a:spLocks noGrp="1"/>
          </p:cNvSpPr>
          <p:nvPr>
            <p:ph type="body" sz="quarter" idx="13"/>
          </p:nvPr>
        </p:nvSpPr>
        <p:spPr>
          <a:xfrm>
            <a:off x="666755" y="785816"/>
            <a:ext cx="10953788" cy="500063"/>
          </a:xfrm>
        </p:spPr>
        <p:txBody>
          <a:bodyPr vert="horz" lIns="0" tIns="9144" rIns="0" bIns="9144" anchor="b">
            <a:noAutofit/>
            <a:scene3d>
              <a:camera prst="orthographicFront"/>
              <a:lightRig rig="glow" dir="tl">
                <a:rot lat="0" lon="0" rev="5400000"/>
              </a:lightRig>
            </a:scene3d>
            <a:sp3d contourW="12700">
              <a:bevelT w="25400" h="25400"/>
              <a:contourClr>
                <a:schemeClr val="accent6">
                  <a:shade val="73000"/>
                </a:schemeClr>
              </a:contourClr>
            </a:sp3d>
          </a:bodyPr>
          <a:lstStyle>
            <a:lvl1pPr algn="l" rtl="0" eaLnBrk="1" latinLnBrk="0" hangingPunct="1">
              <a:spcBef>
                <a:spcPct val="0"/>
              </a:spcBef>
              <a:buNone/>
              <a:defRPr lang="en-US" sz="3200" b="1" kern="1200" dirty="0" smtClean="0">
                <a:ln w="11430"/>
                <a:solidFill>
                  <a:schemeClr val="accent6">
                    <a:tint val="60000"/>
                  </a:schemeClr>
                </a:solidFill>
                <a:effectLst>
                  <a:outerShdw blurRad="80000" dist="40000" dir="5040000" algn="tl">
                    <a:srgbClr val="000000">
                      <a:alpha val="30000"/>
                    </a:srgbClr>
                  </a:outerShdw>
                </a:effectLst>
                <a:latin typeface="+mj-lt"/>
                <a:ea typeface="+mj-ea"/>
                <a:cs typeface="+mj-cs"/>
              </a:defRPr>
            </a:lvl1pPr>
            <a:lvl2pPr>
              <a:buNone/>
              <a:defRPr/>
            </a:lvl2pPr>
            <a:lvl3pPr>
              <a:buNone/>
              <a:defRPr/>
            </a:lvl3pPr>
            <a:lvl4pPr>
              <a:buNone/>
              <a:defRPr/>
            </a:lvl4pPr>
            <a:lvl5pPr>
              <a:buNone/>
              <a:defRPr/>
            </a:lvl5pPr>
          </a:lstStyle>
          <a:p>
            <a:pPr lvl="0"/>
            <a:r>
              <a:rPr lang="en-US" dirty="0"/>
              <a:t>Click to edit Master text styles</a:t>
            </a:r>
          </a:p>
        </p:txBody>
      </p:sp>
    </p:spTree>
    <p:extLst>
      <p:ext uri="{BB962C8B-B14F-4D97-AF65-F5344CB8AC3E}">
        <p14:creationId xmlns:p14="http://schemas.microsoft.com/office/powerpoint/2010/main" val="711888667"/>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4D4EBE-64BB-41D0-9589-BF529D1A90DE}" type="datetime1">
              <a:rPr lang="en-IN" smtClean="0"/>
              <a:t>10-09-2020</a:t>
            </a:fld>
            <a:endParaRPr lang="en-IN"/>
          </a:p>
        </p:txBody>
      </p:sp>
      <p:sp>
        <p:nvSpPr>
          <p:cNvPr id="5" name="Footer Placeholder 4"/>
          <p:cNvSpPr>
            <a:spLocks noGrp="1"/>
          </p:cNvSpPr>
          <p:nvPr>
            <p:ph type="ftr" sz="quarter" idx="11"/>
          </p:nvPr>
        </p:nvSpPr>
        <p:spPr/>
        <p:txBody>
          <a:bodyPr/>
          <a:lstStyle/>
          <a:p>
            <a:r>
              <a:rPr lang="en-IN"/>
              <a:t>Beginning Design Patterns</a:t>
            </a:r>
          </a:p>
        </p:txBody>
      </p:sp>
      <p:sp>
        <p:nvSpPr>
          <p:cNvPr id="6" name="Slide Number Placeholder 5"/>
          <p:cNvSpPr>
            <a:spLocks noGrp="1"/>
          </p:cNvSpPr>
          <p:nvPr>
            <p:ph type="sldNum" sz="quarter" idx="12"/>
          </p:nvPr>
        </p:nvSpPr>
        <p:spPr/>
        <p:txBody>
          <a:bodyPr/>
          <a:lstStyle/>
          <a:p>
            <a:fld id="{100E53AF-D649-4281-823C-82279F2C7BD4}" type="slidenum">
              <a:rPr lang="en-IN" smtClean="0"/>
              <a:t>‹#›</a:t>
            </a:fld>
            <a:endParaRPr lang="en-IN"/>
          </a:p>
        </p:txBody>
      </p:sp>
    </p:spTree>
    <p:extLst>
      <p:ext uri="{BB962C8B-B14F-4D97-AF65-F5344CB8AC3E}">
        <p14:creationId xmlns:p14="http://schemas.microsoft.com/office/powerpoint/2010/main" val="1387515496"/>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5400"/>
            </a:lvl1p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3600"/>
            </a:lvl1pPr>
            <a:lvl2pPr>
              <a:defRPr sz="3200"/>
            </a:lvl2pPr>
            <a:lvl3pPr>
              <a:defRPr sz="2800"/>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637BC7-D745-4680-9D01-EEB97F7D0CC0}" type="datetime1">
              <a:rPr lang="en-IN" smtClean="0"/>
              <a:t>10-09-2020</a:t>
            </a:fld>
            <a:endParaRPr lang="en-IN"/>
          </a:p>
        </p:txBody>
      </p:sp>
      <p:sp>
        <p:nvSpPr>
          <p:cNvPr id="5" name="Footer Placeholder 4"/>
          <p:cNvSpPr>
            <a:spLocks noGrp="1"/>
          </p:cNvSpPr>
          <p:nvPr>
            <p:ph type="ftr" sz="quarter" idx="11"/>
          </p:nvPr>
        </p:nvSpPr>
        <p:spPr/>
        <p:txBody>
          <a:bodyPr/>
          <a:lstStyle/>
          <a:p>
            <a:r>
              <a:rPr lang="en-IN"/>
              <a:t>Beginning Design Patterns</a:t>
            </a:r>
          </a:p>
        </p:txBody>
      </p:sp>
      <p:sp>
        <p:nvSpPr>
          <p:cNvPr id="6" name="Slide Number Placeholder 5"/>
          <p:cNvSpPr>
            <a:spLocks noGrp="1"/>
          </p:cNvSpPr>
          <p:nvPr>
            <p:ph type="sldNum" sz="quarter" idx="12"/>
          </p:nvPr>
        </p:nvSpPr>
        <p:spPr/>
        <p:txBody>
          <a:bodyPr/>
          <a:lstStyle/>
          <a:p>
            <a:fld id="{100E53AF-D649-4281-823C-82279F2C7BD4}" type="slidenum">
              <a:rPr lang="en-IN" smtClean="0"/>
              <a:t>‹#›</a:t>
            </a:fld>
            <a:endParaRPr lang="en-IN"/>
          </a:p>
        </p:txBody>
      </p:sp>
    </p:spTree>
    <p:extLst>
      <p:ext uri="{BB962C8B-B14F-4D97-AF65-F5344CB8AC3E}">
        <p14:creationId xmlns:p14="http://schemas.microsoft.com/office/powerpoint/2010/main" val="2274212703"/>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70C6AA-8C85-4D4B-AEA6-98C58B323AAF}" type="datetime1">
              <a:rPr lang="en-IN" smtClean="0"/>
              <a:t>10-09-2020</a:t>
            </a:fld>
            <a:endParaRPr lang="en-IN"/>
          </a:p>
        </p:txBody>
      </p:sp>
      <p:sp>
        <p:nvSpPr>
          <p:cNvPr id="5" name="Footer Placeholder 4"/>
          <p:cNvSpPr>
            <a:spLocks noGrp="1"/>
          </p:cNvSpPr>
          <p:nvPr>
            <p:ph type="ftr" sz="quarter" idx="11"/>
          </p:nvPr>
        </p:nvSpPr>
        <p:spPr/>
        <p:txBody>
          <a:bodyPr/>
          <a:lstStyle/>
          <a:p>
            <a:r>
              <a:rPr lang="en-IN"/>
              <a:t>Beginning Design Patterns</a:t>
            </a:r>
          </a:p>
        </p:txBody>
      </p:sp>
      <p:sp>
        <p:nvSpPr>
          <p:cNvPr id="6" name="Slide Number Placeholder 5"/>
          <p:cNvSpPr>
            <a:spLocks noGrp="1"/>
          </p:cNvSpPr>
          <p:nvPr>
            <p:ph type="sldNum" sz="quarter" idx="12"/>
          </p:nvPr>
        </p:nvSpPr>
        <p:spPr/>
        <p:txBody>
          <a:bodyPr/>
          <a:lstStyle/>
          <a:p>
            <a:fld id="{100E53AF-D649-4281-823C-82279F2C7BD4}" type="slidenum">
              <a:rPr lang="en-IN" smtClean="0"/>
              <a:t>‹#›</a:t>
            </a:fld>
            <a:endParaRPr lang="en-IN"/>
          </a:p>
        </p:txBody>
      </p:sp>
    </p:spTree>
    <p:extLst>
      <p:ext uri="{BB962C8B-B14F-4D97-AF65-F5344CB8AC3E}">
        <p14:creationId xmlns:p14="http://schemas.microsoft.com/office/powerpoint/2010/main" val="1475721741"/>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2A3A24-FFC3-4DAE-AD06-91094CCFA8A7}" type="datetime1">
              <a:rPr lang="en-IN" smtClean="0"/>
              <a:t>10-09-2020</a:t>
            </a:fld>
            <a:endParaRPr lang="en-IN"/>
          </a:p>
        </p:txBody>
      </p:sp>
      <p:sp>
        <p:nvSpPr>
          <p:cNvPr id="6" name="Footer Placeholder 5"/>
          <p:cNvSpPr>
            <a:spLocks noGrp="1"/>
          </p:cNvSpPr>
          <p:nvPr>
            <p:ph type="ftr" sz="quarter" idx="11"/>
          </p:nvPr>
        </p:nvSpPr>
        <p:spPr/>
        <p:txBody>
          <a:bodyPr/>
          <a:lstStyle/>
          <a:p>
            <a:r>
              <a:rPr lang="en-IN"/>
              <a:t>Beginning Design Patterns</a:t>
            </a:r>
          </a:p>
        </p:txBody>
      </p:sp>
      <p:sp>
        <p:nvSpPr>
          <p:cNvPr id="7" name="Slide Number Placeholder 6"/>
          <p:cNvSpPr>
            <a:spLocks noGrp="1"/>
          </p:cNvSpPr>
          <p:nvPr>
            <p:ph type="sldNum" sz="quarter" idx="12"/>
          </p:nvPr>
        </p:nvSpPr>
        <p:spPr/>
        <p:txBody>
          <a:bodyPr/>
          <a:lstStyle/>
          <a:p>
            <a:fld id="{100E53AF-D649-4281-823C-82279F2C7BD4}" type="slidenum">
              <a:rPr lang="en-IN" smtClean="0"/>
              <a:t>‹#›</a:t>
            </a:fld>
            <a:endParaRPr lang="en-IN"/>
          </a:p>
        </p:txBody>
      </p:sp>
    </p:spTree>
    <p:extLst>
      <p:ext uri="{BB962C8B-B14F-4D97-AF65-F5344CB8AC3E}">
        <p14:creationId xmlns:p14="http://schemas.microsoft.com/office/powerpoint/2010/main" val="3012885501"/>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6F7685-4479-438F-B2B8-FCCF4E1954D9}" type="datetime1">
              <a:rPr lang="en-IN" smtClean="0"/>
              <a:t>10-09-2020</a:t>
            </a:fld>
            <a:endParaRPr lang="en-IN"/>
          </a:p>
        </p:txBody>
      </p:sp>
      <p:sp>
        <p:nvSpPr>
          <p:cNvPr id="8" name="Footer Placeholder 7"/>
          <p:cNvSpPr>
            <a:spLocks noGrp="1"/>
          </p:cNvSpPr>
          <p:nvPr>
            <p:ph type="ftr" sz="quarter" idx="11"/>
          </p:nvPr>
        </p:nvSpPr>
        <p:spPr/>
        <p:txBody>
          <a:bodyPr/>
          <a:lstStyle/>
          <a:p>
            <a:r>
              <a:rPr lang="en-IN"/>
              <a:t>Beginning Design Patterns</a:t>
            </a:r>
          </a:p>
        </p:txBody>
      </p:sp>
      <p:sp>
        <p:nvSpPr>
          <p:cNvPr id="9" name="Slide Number Placeholder 8"/>
          <p:cNvSpPr>
            <a:spLocks noGrp="1"/>
          </p:cNvSpPr>
          <p:nvPr>
            <p:ph type="sldNum" sz="quarter" idx="12"/>
          </p:nvPr>
        </p:nvSpPr>
        <p:spPr/>
        <p:txBody>
          <a:bodyPr/>
          <a:lstStyle/>
          <a:p>
            <a:fld id="{100E53AF-D649-4281-823C-82279F2C7BD4}" type="slidenum">
              <a:rPr lang="en-IN" smtClean="0"/>
              <a:t>‹#›</a:t>
            </a:fld>
            <a:endParaRPr lang="en-IN"/>
          </a:p>
        </p:txBody>
      </p:sp>
    </p:spTree>
    <p:extLst>
      <p:ext uri="{BB962C8B-B14F-4D97-AF65-F5344CB8AC3E}">
        <p14:creationId xmlns:p14="http://schemas.microsoft.com/office/powerpoint/2010/main" val="3667753535"/>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68AFEA-3BE7-4D9D-A480-ED8AE257D6C0}" type="datetime1">
              <a:rPr lang="en-IN" smtClean="0"/>
              <a:t>10-09-2020</a:t>
            </a:fld>
            <a:endParaRPr lang="en-IN"/>
          </a:p>
        </p:txBody>
      </p:sp>
      <p:sp>
        <p:nvSpPr>
          <p:cNvPr id="4" name="Footer Placeholder 3"/>
          <p:cNvSpPr>
            <a:spLocks noGrp="1"/>
          </p:cNvSpPr>
          <p:nvPr>
            <p:ph type="ftr" sz="quarter" idx="11"/>
          </p:nvPr>
        </p:nvSpPr>
        <p:spPr/>
        <p:txBody>
          <a:bodyPr/>
          <a:lstStyle/>
          <a:p>
            <a:r>
              <a:rPr lang="en-IN"/>
              <a:t>Beginning Design Patterns</a:t>
            </a:r>
          </a:p>
        </p:txBody>
      </p:sp>
      <p:sp>
        <p:nvSpPr>
          <p:cNvPr id="5" name="Slide Number Placeholder 4"/>
          <p:cNvSpPr>
            <a:spLocks noGrp="1"/>
          </p:cNvSpPr>
          <p:nvPr>
            <p:ph type="sldNum" sz="quarter" idx="12"/>
          </p:nvPr>
        </p:nvSpPr>
        <p:spPr/>
        <p:txBody>
          <a:bodyPr/>
          <a:lstStyle/>
          <a:p>
            <a:fld id="{100E53AF-D649-4281-823C-82279F2C7BD4}" type="slidenum">
              <a:rPr lang="en-IN" smtClean="0"/>
              <a:t>‹#›</a:t>
            </a:fld>
            <a:endParaRPr lang="en-IN"/>
          </a:p>
        </p:txBody>
      </p:sp>
    </p:spTree>
    <p:extLst>
      <p:ext uri="{BB962C8B-B14F-4D97-AF65-F5344CB8AC3E}">
        <p14:creationId xmlns:p14="http://schemas.microsoft.com/office/powerpoint/2010/main" val="745049728"/>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26A7F2-DEB7-4C51-8E7B-0CB23EF82F92}" type="datetime1">
              <a:rPr lang="en-IN" smtClean="0"/>
              <a:t>10-09-2020</a:t>
            </a:fld>
            <a:endParaRPr lang="en-IN"/>
          </a:p>
        </p:txBody>
      </p:sp>
      <p:sp>
        <p:nvSpPr>
          <p:cNvPr id="3" name="Footer Placeholder 2"/>
          <p:cNvSpPr>
            <a:spLocks noGrp="1"/>
          </p:cNvSpPr>
          <p:nvPr>
            <p:ph type="ftr" sz="quarter" idx="11"/>
          </p:nvPr>
        </p:nvSpPr>
        <p:spPr/>
        <p:txBody>
          <a:bodyPr/>
          <a:lstStyle/>
          <a:p>
            <a:r>
              <a:rPr lang="en-IN"/>
              <a:t>Beginning Design Patterns</a:t>
            </a:r>
          </a:p>
        </p:txBody>
      </p:sp>
      <p:sp>
        <p:nvSpPr>
          <p:cNvPr id="4" name="Slide Number Placeholder 3"/>
          <p:cNvSpPr>
            <a:spLocks noGrp="1"/>
          </p:cNvSpPr>
          <p:nvPr>
            <p:ph type="sldNum" sz="quarter" idx="12"/>
          </p:nvPr>
        </p:nvSpPr>
        <p:spPr/>
        <p:txBody>
          <a:bodyPr/>
          <a:lstStyle/>
          <a:p>
            <a:fld id="{100E53AF-D649-4281-823C-82279F2C7BD4}" type="slidenum">
              <a:rPr lang="en-IN" smtClean="0"/>
              <a:t>‹#›</a:t>
            </a:fld>
            <a:endParaRPr lang="en-IN"/>
          </a:p>
        </p:txBody>
      </p:sp>
    </p:spTree>
    <p:extLst>
      <p:ext uri="{BB962C8B-B14F-4D97-AF65-F5344CB8AC3E}">
        <p14:creationId xmlns:p14="http://schemas.microsoft.com/office/powerpoint/2010/main" val="1478303382"/>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8F3A97-2A3D-4DD0-B24B-EB26B7E597FA}" type="datetime1">
              <a:rPr lang="en-IN" smtClean="0"/>
              <a:t>10-09-2020</a:t>
            </a:fld>
            <a:endParaRPr lang="en-IN"/>
          </a:p>
        </p:txBody>
      </p:sp>
      <p:sp>
        <p:nvSpPr>
          <p:cNvPr id="6" name="Footer Placeholder 5"/>
          <p:cNvSpPr>
            <a:spLocks noGrp="1"/>
          </p:cNvSpPr>
          <p:nvPr>
            <p:ph type="ftr" sz="quarter" idx="11"/>
          </p:nvPr>
        </p:nvSpPr>
        <p:spPr/>
        <p:txBody>
          <a:bodyPr/>
          <a:lstStyle/>
          <a:p>
            <a:r>
              <a:rPr lang="en-IN"/>
              <a:t>Beginning Design Patterns</a:t>
            </a:r>
          </a:p>
        </p:txBody>
      </p:sp>
      <p:sp>
        <p:nvSpPr>
          <p:cNvPr id="7" name="Slide Number Placeholder 6"/>
          <p:cNvSpPr>
            <a:spLocks noGrp="1"/>
          </p:cNvSpPr>
          <p:nvPr>
            <p:ph type="sldNum" sz="quarter" idx="12"/>
          </p:nvPr>
        </p:nvSpPr>
        <p:spPr/>
        <p:txBody>
          <a:bodyPr/>
          <a:lstStyle/>
          <a:p>
            <a:fld id="{100E53AF-D649-4281-823C-82279F2C7BD4}" type="slidenum">
              <a:rPr lang="en-IN" smtClean="0"/>
              <a:t>‹#›</a:t>
            </a:fld>
            <a:endParaRPr lang="en-IN"/>
          </a:p>
        </p:txBody>
      </p:sp>
    </p:spTree>
    <p:extLst>
      <p:ext uri="{BB962C8B-B14F-4D97-AF65-F5344CB8AC3E}">
        <p14:creationId xmlns:p14="http://schemas.microsoft.com/office/powerpoint/2010/main" val="376505511"/>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lvl="0"/>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lumMod val="95000"/>
                    <a:lumOff val="5000"/>
                  </a:schemeClr>
                </a:solidFill>
              </a:defRPr>
            </a:lvl1pPr>
          </a:lstStyle>
          <a:p>
            <a:fld id="{A4B9F494-79E1-4CCA-85F7-1A2A4B29B766}" type="datetime1">
              <a:rPr lang="en-IN" smtClean="0"/>
              <a:t>10-09-2020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lumMod val="95000"/>
                    <a:lumOff val="5000"/>
                  </a:schemeClr>
                </a:solidFill>
              </a:defRPr>
            </a:lvl1pPr>
          </a:lstStyle>
          <a:p>
            <a:r>
              <a:rPr lang="en-IN"/>
              <a:t>Beginning Design Patterns</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lumMod val="95000"/>
                    <a:lumOff val="5000"/>
                  </a:schemeClr>
                </a:solidFill>
              </a:defRPr>
            </a:lvl1pPr>
          </a:lstStyle>
          <a:p>
            <a:fld id="{100E53AF-D649-4281-823C-82279F2C7BD4}" type="slidenum">
              <a:rPr lang="en-IN" smtClean="0"/>
              <a:pPr/>
              <a:t>‹#›</a:t>
            </a:fld>
            <a:endParaRPr lang="en-IN"/>
          </a:p>
        </p:txBody>
      </p:sp>
      <p:sp>
        <p:nvSpPr>
          <p:cNvPr id="7" name="TextBox 15">
            <a:extLst>
              <a:ext uri="{FF2B5EF4-FFF2-40B4-BE49-F238E27FC236}">
                <a16:creationId xmlns:a16="http://schemas.microsoft.com/office/drawing/2014/main" id="{1E6710B1-E3CE-4A1C-AA34-3112EE95C32A}"/>
              </a:ext>
            </a:extLst>
          </p:cNvPr>
          <p:cNvSpPr txBox="1"/>
          <p:nvPr userDrawn="1"/>
        </p:nvSpPr>
        <p:spPr>
          <a:xfrm>
            <a:off x="10957139" y="7960"/>
            <a:ext cx="1219200" cy="414521"/>
          </a:xfrm>
          <a:prstGeom prst="rect">
            <a:avLst/>
          </a:prstGeom>
          <a:effectLst>
            <a:outerShdw blurRad="25400" algn="tr" rotWithShape="0">
              <a:prstClr val="black">
                <a:alpha val="50000"/>
              </a:prstClr>
            </a:outerShdw>
          </a:effectLst>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1" dirty="0" err="1">
                <a:solidFill>
                  <a:schemeClr val="bg1">
                    <a:lumMod val="65000"/>
                    <a:lumOff val="35000"/>
                  </a:schemeClr>
                </a:solidFill>
              </a:rPr>
              <a:t>Poash</a:t>
            </a:r>
            <a:r>
              <a:rPr lang="en-US" sz="1100" b="1" baseline="0" dirty="0">
                <a:solidFill>
                  <a:schemeClr val="bg1">
                    <a:lumMod val="65000"/>
                    <a:lumOff val="35000"/>
                  </a:schemeClr>
                </a:solidFill>
              </a:rPr>
              <a:t> </a:t>
            </a:r>
            <a:r>
              <a:rPr lang="en-US" sz="800" b="0" dirty="0">
                <a:solidFill>
                  <a:schemeClr val="bg1">
                    <a:lumMod val="65000"/>
                    <a:lumOff val="35000"/>
                  </a:schemeClr>
                </a:solidFill>
              </a:rPr>
              <a:t>Technologies</a:t>
            </a:r>
            <a:r>
              <a:rPr lang="en-IN" sz="1200" b="0" kern="1200" dirty="0">
                <a:solidFill>
                  <a:schemeClr val="bg1">
                    <a:lumMod val="65000"/>
                    <a:lumOff val="35000"/>
                  </a:schemeClr>
                </a:solidFill>
                <a:latin typeface="+mn-lt"/>
                <a:ea typeface="+mn-ea"/>
                <a:cs typeface="+mn-cs"/>
              </a:rPr>
              <a:t>®</a:t>
            </a:r>
            <a:endParaRPr lang="en-IN" sz="1100" b="0" kern="1200" dirty="0">
              <a:solidFill>
                <a:schemeClr val="bg1">
                  <a:lumMod val="65000"/>
                  <a:lumOff val="35000"/>
                </a:schemeClr>
              </a:solidFill>
              <a:latin typeface="+mn-lt"/>
              <a:ea typeface="+mn-ea"/>
              <a:cs typeface="+mn-cs"/>
            </a:endParaRPr>
          </a:p>
          <a:p>
            <a:pPr lvl="0" algn="r"/>
            <a:endParaRPr lang="en-US" sz="1100" b="0" dirty="0">
              <a:solidFill>
                <a:schemeClr val="bg1">
                  <a:lumMod val="65000"/>
                  <a:lumOff val="35000"/>
                </a:schemeClr>
              </a:solidFill>
            </a:endParaRPr>
          </a:p>
        </p:txBody>
      </p:sp>
      <p:grpSp>
        <p:nvGrpSpPr>
          <p:cNvPr id="8" name="Group 7">
            <a:extLst>
              <a:ext uri="{FF2B5EF4-FFF2-40B4-BE49-F238E27FC236}">
                <a16:creationId xmlns:a16="http://schemas.microsoft.com/office/drawing/2014/main" id="{E27107CA-E6DB-440C-B023-A2F4995F68D5}"/>
              </a:ext>
            </a:extLst>
          </p:cNvPr>
          <p:cNvGrpSpPr/>
          <p:nvPr userDrawn="1"/>
        </p:nvGrpSpPr>
        <p:grpSpPr>
          <a:xfrm>
            <a:off x="10795941" y="43856"/>
            <a:ext cx="347724" cy="321270"/>
            <a:chOff x="7773763" y="26631"/>
            <a:chExt cx="353849" cy="336063"/>
          </a:xfrm>
        </p:grpSpPr>
        <p:sp>
          <p:nvSpPr>
            <p:cNvPr id="9" name="Teardrop 8">
              <a:extLst>
                <a:ext uri="{FF2B5EF4-FFF2-40B4-BE49-F238E27FC236}">
                  <a16:creationId xmlns:a16="http://schemas.microsoft.com/office/drawing/2014/main" id="{5F1F55A4-CF8E-494D-A0B6-5B446787F3FE}"/>
                </a:ext>
              </a:extLst>
            </p:cNvPr>
            <p:cNvSpPr/>
            <p:nvPr userDrawn="1"/>
          </p:nvSpPr>
          <p:spPr>
            <a:xfrm rot="17659996">
              <a:off x="7893608" y="152389"/>
              <a:ext cx="88386" cy="100946"/>
            </a:xfrm>
            <a:prstGeom prst="teardrop">
              <a:avLst/>
            </a:prstGeom>
            <a:ln/>
            <a:effectLst>
              <a:outerShdw blurRad="101600" sx="101000" sy="101000" algn="ctr" rotWithShape="0">
                <a:prstClr val="black">
                  <a:alpha val="40000"/>
                </a:prstClr>
              </a:outerShdw>
            </a:effectLst>
            <a:scene3d>
              <a:camera prst="orthographicFront">
                <a:rot lat="0" lon="0" rev="0"/>
              </a:camera>
              <a:lightRig rig="threePt" dir="t"/>
            </a:scene3d>
          </p:spPr>
          <p:style>
            <a:lnRef idx="1">
              <a:schemeClr val="accent5"/>
            </a:lnRef>
            <a:fillRef idx="3">
              <a:schemeClr val="accent5"/>
            </a:fillRef>
            <a:effectRef idx="2">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a:lnSpc>
                  <a:spcPct val="115000"/>
                </a:lnSpc>
                <a:spcBef>
                  <a:spcPts val="0"/>
                </a:spcBef>
                <a:spcAft>
                  <a:spcPts val="1000"/>
                </a:spcAft>
              </a:pPr>
              <a:r>
                <a:rPr lang="en-US" sz="1100">
                  <a:effectLst/>
                  <a:ea typeface="Times New Roman"/>
                  <a:cs typeface="Times New Roman"/>
                </a:rPr>
                <a:t> </a:t>
              </a:r>
              <a:endParaRPr lang="en-US" sz="1100">
                <a:effectLst/>
                <a:ea typeface="Calibri"/>
                <a:cs typeface="Times New Roman"/>
              </a:endParaRPr>
            </a:p>
          </p:txBody>
        </p:sp>
        <p:sp>
          <p:nvSpPr>
            <p:cNvPr id="10" name="Teardrop 9">
              <a:extLst>
                <a:ext uri="{FF2B5EF4-FFF2-40B4-BE49-F238E27FC236}">
                  <a16:creationId xmlns:a16="http://schemas.microsoft.com/office/drawing/2014/main" id="{634E2D0E-9EF1-4954-BB5F-89171891A0ED}"/>
                </a:ext>
              </a:extLst>
            </p:cNvPr>
            <p:cNvSpPr/>
            <p:nvPr userDrawn="1"/>
          </p:nvSpPr>
          <p:spPr>
            <a:xfrm rot="10471268">
              <a:off x="7906322" y="26631"/>
              <a:ext cx="100240" cy="89009"/>
            </a:xfrm>
            <a:prstGeom prst="teardrop">
              <a:avLst/>
            </a:prstGeom>
            <a:solidFill>
              <a:srgbClr val="FFC000"/>
            </a:solidFill>
            <a:ln>
              <a:solidFill>
                <a:srgbClr val="FFC000"/>
              </a:solidFill>
            </a:ln>
            <a:effectLst>
              <a:outerShdw blurRad="101600" sx="101000" sy="101000" algn="ctr" rotWithShape="0">
                <a:prstClr val="black">
                  <a:alpha val="40000"/>
                </a:prstClr>
              </a:outerShdw>
            </a:effectLst>
            <a:scene3d>
              <a:camera prst="orthographicFront">
                <a:rot lat="0" lon="0" rev="0"/>
              </a:camera>
              <a:lightRig rig="threePt" dir="t"/>
            </a:scene3d>
          </p:spPr>
          <p:style>
            <a:lnRef idx="1">
              <a:schemeClr val="accent3"/>
            </a:lnRef>
            <a:fillRef idx="3">
              <a:schemeClr val="accent3"/>
            </a:fillRef>
            <a:effectRef idx="2">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a:lnSpc>
                  <a:spcPct val="115000"/>
                </a:lnSpc>
                <a:spcBef>
                  <a:spcPts val="0"/>
                </a:spcBef>
                <a:spcAft>
                  <a:spcPts val="1000"/>
                </a:spcAft>
              </a:pPr>
              <a:r>
                <a:rPr lang="en-US" sz="1100">
                  <a:effectLst/>
                  <a:ea typeface="Times New Roman"/>
                  <a:cs typeface="Times New Roman"/>
                </a:rPr>
                <a:t> </a:t>
              </a:r>
              <a:endParaRPr lang="en-US" sz="1100">
                <a:effectLst/>
                <a:ea typeface="Calibri"/>
                <a:cs typeface="Times New Roman"/>
              </a:endParaRPr>
            </a:p>
          </p:txBody>
        </p:sp>
        <p:sp>
          <p:nvSpPr>
            <p:cNvPr id="11" name="Teardrop 10">
              <a:extLst>
                <a:ext uri="{FF2B5EF4-FFF2-40B4-BE49-F238E27FC236}">
                  <a16:creationId xmlns:a16="http://schemas.microsoft.com/office/drawing/2014/main" id="{D2B775EE-A153-40EB-A163-D8DDCE26742F}"/>
                </a:ext>
              </a:extLst>
            </p:cNvPr>
            <p:cNvSpPr/>
            <p:nvPr userDrawn="1"/>
          </p:nvSpPr>
          <p:spPr>
            <a:xfrm rot="3094758">
              <a:off x="7780043" y="74295"/>
              <a:ext cx="88386" cy="100946"/>
            </a:xfrm>
            <a:prstGeom prst="teardrop">
              <a:avLst/>
            </a:prstGeom>
            <a:ln/>
            <a:effectLst>
              <a:outerShdw blurRad="101600" sx="101000" sy="101000" algn="ctr" rotWithShape="0">
                <a:prstClr val="black">
                  <a:alpha val="40000"/>
                </a:prstClr>
              </a:outerShdw>
            </a:effectLst>
            <a:scene3d>
              <a:camera prst="orthographicFront">
                <a:rot lat="0" lon="0" rev="0"/>
              </a:camera>
              <a:lightRig rig="threePt" dir="t"/>
            </a:scene3d>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a:lnSpc>
                  <a:spcPct val="115000"/>
                </a:lnSpc>
                <a:spcBef>
                  <a:spcPts val="0"/>
                </a:spcBef>
                <a:spcAft>
                  <a:spcPts val="1000"/>
                </a:spcAft>
              </a:pPr>
              <a:r>
                <a:rPr lang="en-US" sz="1100" dirty="0">
                  <a:effectLst/>
                  <a:ea typeface="Times New Roman"/>
                  <a:cs typeface="Times New Roman"/>
                </a:rPr>
                <a:t> </a:t>
              </a:r>
              <a:endParaRPr lang="en-US" sz="1100" dirty="0">
                <a:effectLst/>
                <a:ea typeface="Calibri"/>
                <a:cs typeface="Times New Roman"/>
              </a:endParaRPr>
            </a:p>
          </p:txBody>
        </p:sp>
        <p:sp>
          <p:nvSpPr>
            <p:cNvPr id="12" name="Arc 11">
              <a:extLst>
                <a:ext uri="{FF2B5EF4-FFF2-40B4-BE49-F238E27FC236}">
                  <a16:creationId xmlns:a16="http://schemas.microsoft.com/office/drawing/2014/main" id="{62AA115F-156F-462E-B4F0-732FB63E7F75}"/>
                </a:ext>
              </a:extLst>
            </p:cNvPr>
            <p:cNvSpPr/>
            <p:nvPr userDrawn="1"/>
          </p:nvSpPr>
          <p:spPr>
            <a:xfrm rot="13049277">
              <a:off x="7857991" y="116297"/>
              <a:ext cx="269621" cy="246397"/>
            </a:xfrm>
            <a:prstGeom prst="arc">
              <a:avLst/>
            </a:prstGeom>
            <a:ln w="12700">
              <a:solidFill>
                <a:srgbClr val="70AC2E"/>
              </a:solidFill>
            </a:ln>
            <a:effectLst>
              <a:outerShdw blurRad="101600" sx="101000" sy="101000" algn="ctr" rotWithShape="0">
                <a:prstClr val="black">
                  <a:alpha val="40000"/>
                </a:prstClr>
              </a:outerShdw>
            </a:effectLst>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a:lnSpc>
                  <a:spcPct val="115000"/>
                </a:lnSpc>
                <a:spcBef>
                  <a:spcPts val="0"/>
                </a:spcBef>
                <a:spcAft>
                  <a:spcPts val="1000"/>
                </a:spcAft>
              </a:pPr>
              <a:r>
                <a:rPr lang="en-US" sz="1100">
                  <a:effectLst/>
                  <a:ea typeface="Times New Roman"/>
                  <a:cs typeface="Times New Roman"/>
                </a:rPr>
                <a:t> </a:t>
              </a:r>
              <a:endParaRPr lang="en-US" sz="1100">
                <a:effectLst/>
                <a:ea typeface="Calibri"/>
                <a:cs typeface="Times New Roman"/>
              </a:endParaRPr>
            </a:p>
          </p:txBody>
        </p:sp>
      </p:grpSp>
    </p:spTree>
    <p:extLst>
      <p:ext uri="{BB962C8B-B14F-4D97-AF65-F5344CB8AC3E}">
        <p14:creationId xmlns:p14="http://schemas.microsoft.com/office/powerpoint/2010/main" val="634230747"/>
      </p:ext>
    </p:extLst>
  </p:cSld>
  <p:clrMap bg1="dk1" tx1="lt1" bg2="dk2" tx2="lt2" accent1="accent1" accent2="accent2" accent3="accent3" accent4="accent4" accent5="accent5" accent6="accent6" hlink="hlink" folHlink="folHlink"/>
  <p:sldLayoutIdLst>
    <p:sldLayoutId id="2147483672"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3" r:id="rId13"/>
  </p:sldLayoutIdLst>
  <p:transition spd="slow">
    <p:push dir="u"/>
  </p:transition>
  <p:hf hdr="0" ftr="0" dt="0"/>
  <p:txStyles>
    <p:titleStyle>
      <a:lvl1pPr algn="l" defTabSz="914400" rtl="0" eaLnBrk="1" latinLnBrk="0" hangingPunct="1">
        <a:lnSpc>
          <a:spcPct val="90000"/>
        </a:lnSpc>
        <a:spcBef>
          <a:spcPct val="0"/>
        </a:spcBef>
        <a:buNone/>
        <a:defRPr lang="en-US" sz="5400" b="1" kern="1200" dirty="0">
          <a:solidFill>
            <a:schemeClr val="bg1">
              <a:lumMod val="85000"/>
              <a:lumOff val="1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3600" kern="1200">
          <a:solidFill>
            <a:schemeClr val="bg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3200" kern="1200">
          <a:solidFill>
            <a:schemeClr val="bg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800" kern="1200">
          <a:solidFill>
            <a:schemeClr val="bg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2400" kern="1200">
          <a:solidFill>
            <a:schemeClr val="bg1">
              <a:lumMod val="85000"/>
              <a:lumOff val="1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2400" kern="1200" dirty="0">
          <a:solidFill>
            <a:schemeClr val="bg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5" Type="http://schemas.openxmlformats.org/officeDocument/2006/relationships/image" Target="../media/image9.jpg"/><Relationship Id="rId4" Type="http://schemas.openxmlformats.org/officeDocument/2006/relationships/image" Target="../media/image8.jp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_rels/slide147.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17.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7/06/relationships/model3d" Target="../media/model3d1.glb"/><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7/06/relationships/model3d" Target="../media/model3d1.glb"/><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27A0B-3D4F-405E-81C8-229E4260AFE5}"/>
              </a:ext>
            </a:extLst>
          </p:cNvPr>
          <p:cNvSpPr>
            <a:spLocks noGrp="1"/>
          </p:cNvSpPr>
          <p:nvPr>
            <p:ph type="ctrTitle"/>
          </p:nvPr>
        </p:nvSpPr>
        <p:spPr/>
        <p:txBody>
          <a:bodyPr/>
          <a:lstStyle/>
          <a:p>
            <a:r>
              <a:rPr lang="en-IN" dirty="0"/>
              <a:t>Structural Design Patterns</a:t>
            </a:r>
          </a:p>
        </p:txBody>
      </p:sp>
      <p:sp>
        <p:nvSpPr>
          <p:cNvPr id="3" name="Subtitle 2">
            <a:extLst>
              <a:ext uri="{FF2B5EF4-FFF2-40B4-BE49-F238E27FC236}">
                <a16:creationId xmlns:a16="http://schemas.microsoft.com/office/drawing/2014/main" id="{BC901411-A057-4ED8-831F-45F224355900}"/>
              </a:ext>
            </a:extLst>
          </p:cNvPr>
          <p:cNvSpPr>
            <a:spLocks noGrp="1"/>
          </p:cNvSpPr>
          <p:nvPr>
            <p:ph type="subTitle" idx="1"/>
          </p:nvPr>
        </p:nvSpPr>
        <p:spPr/>
        <p:txBody>
          <a:bodyPr/>
          <a:lstStyle/>
          <a:p>
            <a:r>
              <a:rPr lang="en-IN" dirty="0"/>
              <a:t>by Umar Lone</a:t>
            </a:r>
          </a:p>
        </p:txBody>
      </p:sp>
      <p:sp>
        <p:nvSpPr>
          <p:cNvPr id="5" name="Slide Number Placeholder 4">
            <a:extLst>
              <a:ext uri="{FF2B5EF4-FFF2-40B4-BE49-F238E27FC236}">
                <a16:creationId xmlns:a16="http://schemas.microsoft.com/office/drawing/2014/main" id="{46801580-0F27-4294-B22B-A555B263A393}"/>
              </a:ext>
            </a:extLst>
          </p:cNvPr>
          <p:cNvSpPr>
            <a:spLocks noGrp="1"/>
          </p:cNvSpPr>
          <p:nvPr>
            <p:ph type="sldNum" sz="quarter" idx="12"/>
          </p:nvPr>
        </p:nvSpPr>
        <p:spPr/>
        <p:txBody>
          <a:bodyPr/>
          <a:lstStyle/>
          <a:p>
            <a:fld id="{100E53AF-D649-4281-823C-82279F2C7BD4}" type="slidenum">
              <a:rPr lang="en-IN" smtClean="0"/>
              <a:t>1</a:t>
            </a:fld>
            <a:endParaRPr lang="en-IN"/>
          </a:p>
        </p:txBody>
      </p:sp>
    </p:spTree>
    <p:extLst>
      <p:ext uri="{BB962C8B-B14F-4D97-AF65-F5344CB8AC3E}">
        <p14:creationId xmlns:p14="http://schemas.microsoft.com/office/powerpoint/2010/main" val="1044725346"/>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35F1489-0D30-4A04-B4C5-41C6D1C71065}"/>
              </a:ext>
            </a:extLst>
          </p:cNvPr>
          <p:cNvSpPr/>
          <p:nvPr/>
        </p:nvSpPr>
        <p:spPr>
          <a:xfrm>
            <a:off x="6070672" y="548954"/>
            <a:ext cx="4658481" cy="5661498"/>
          </a:xfrm>
          <a:prstGeom prst="rect">
            <a:avLst/>
          </a:prstGeom>
        </p:spPr>
        <p:style>
          <a:lnRef idx="1">
            <a:schemeClr val="accent6"/>
          </a:lnRef>
          <a:fillRef idx="2">
            <a:schemeClr val="accent6"/>
          </a:fillRef>
          <a:effectRef idx="1">
            <a:schemeClr val="accent6"/>
          </a:effectRef>
          <a:fontRef idx="minor">
            <a:schemeClr val="dk1"/>
          </a:fontRef>
        </p:style>
        <p:txBody>
          <a:bodyPr rtlCol="0" anchor="b"/>
          <a:lstStyle/>
          <a:p>
            <a:pPr algn="ctr"/>
            <a:r>
              <a:rPr lang="en-US" sz="2400" dirty="0">
                <a:solidFill>
                  <a:schemeClr val="bg1">
                    <a:lumMod val="75000"/>
                    <a:lumOff val="25000"/>
                  </a:schemeClr>
                </a:solidFill>
              </a:rPr>
              <a:t>AFTER</a:t>
            </a:r>
          </a:p>
        </p:txBody>
      </p:sp>
      <p:sp>
        <p:nvSpPr>
          <p:cNvPr id="4" name="Slide Number Placeholder 3">
            <a:extLst>
              <a:ext uri="{FF2B5EF4-FFF2-40B4-BE49-F238E27FC236}">
                <a16:creationId xmlns:a16="http://schemas.microsoft.com/office/drawing/2014/main" id="{DB8C3AD3-87CD-41DC-AC08-CF275460EBE0}"/>
              </a:ext>
            </a:extLst>
          </p:cNvPr>
          <p:cNvSpPr>
            <a:spLocks noGrp="1"/>
          </p:cNvSpPr>
          <p:nvPr>
            <p:ph type="sldNum" sz="quarter" idx="12"/>
          </p:nvPr>
        </p:nvSpPr>
        <p:spPr/>
        <p:txBody>
          <a:bodyPr/>
          <a:lstStyle/>
          <a:p>
            <a:fld id="{100E53AF-D649-4281-823C-82279F2C7BD4}" type="slidenum">
              <a:rPr lang="en-IN" smtClean="0"/>
              <a:t>10</a:t>
            </a:fld>
            <a:endParaRPr lang="en-IN"/>
          </a:p>
        </p:txBody>
      </p:sp>
      <p:sp>
        <p:nvSpPr>
          <p:cNvPr id="5" name="TextBox 4">
            <a:extLst>
              <a:ext uri="{FF2B5EF4-FFF2-40B4-BE49-F238E27FC236}">
                <a16:creationId xmlns:a16="http://schemas.microsoft.com/office/drawing/2014/main" id="{9884B01A-7A77-4695-A2BC-EA232AD8E10D}"/>
              </a:ext>
            </a:extLst>
          </p:cNvPr>
          <p:cNvSpPr txBox="1"/>
          <p:nvPr/>
        </p:nvSpPr>
        <p:spPr>
          <a:xfrm>
            <a:off x="515763" y="794380"/>
            <a:ext cx="3055574" cy="2585323"/>
          </a:xfrm>
          <a:prstGeom prst="rect">
            <a:avLst/>
          </a:prstGeom>
          <a:solidFill>
            <a:schemeClr val="bg1">
              <a:lumMod val="85000"/>
              <a:lumOff val="15000"/>
            </a:schemeClr>
          </a:solidFill>
          <a:ln w="28575">
            <a:solidFill>
              <a:schemeClr val="accent2"/>
            </a:solidFill>
          </a:ln>
        </p:spPr>
        <p:txBody>
          <a:bodyPr wrap="square">
            <a:spAutoFit/>
          </a:bodyPr>
          <a:lstStyle/>
          <a:p>
            <a:pPr marR="0" algn="l" rtl="0"/>
            <a:r>
              <a:rPr lang="en-US" b="0" i="0" u="none" strike="noStrike" baseline="0" dirty="0">
                <a:solidFill>
                  <a:srgbClr val="D5A2DF"/>
                </a:solidFill>
                <a:latin typeface="Consolas" panose="020B0609020204030204" pitchFamily="49" charset="0"/>
              </a:rPr>
              <a:t>class</a:t>
            </a:r>
            <a:r>
              <a:rPr lang="en-US" b="0" i="0" u="none" strike="noStrike" baseline="0" dirty="0">
                <a:solidFill>
                  <a:srgbClr val="DCDCDC"/>
                </a:solidFill>
                <a:latin typeface="Consolas" panose="020B0609020204030204" pitchFamily="49" charset="0"/>
              </a:rPr>
              <a:t> </a:t>
            </a:r>
            <a:r>
              <a:rPr lang="en-US" b="0" i="0" u="none" strike="noStrike" baseline="0" dirty="0">
                <a:solidFill>
                  <a:srgbClr val="F5721B"/>
                </a:solidFill>
                <a:latin typeface="Consolas" panose="020B0609020204030204" pitchFamily="49" charset="0"/>
              </a:rPr>
              <a:t>Notes</a:t>
            </a:r>
            <a:r>
              <a:rPr lang="en-US" b="0" i="0" u="none" strike="noStrike" baseline="0" dirty="0">
                <a:solidFill>
                  <a:srgbClr val="DCDCDC"/>
                </a:solidFill>
                <a:latin typeface="Consolas" panose="020B0609020204030204" pitchFamily="49" charset="0"/>
              </a:rPr>
              <a:t> </a:t>
            </a:r>
            <a:r>
              <a:rPr lang="en-US" b="0" i="0" u="none" strike="noStrike" baseline="0" dirty="0">
                <a:solidFill>
                  <a:srgbClr val="FFFFFF"/>
                </a:solidFill>
                <a:latin typeface="Consolas" panose="020B0609020204030204" pitchFamily="49" charset="0"/>
              </a:rPr>
              <a:t>{</a:t>
            </a:r>
            <a:endParaRPr lang="en-US" b="0" i="0" u="none" strike="noStrike" baseline="0" dirty="0">
              <a:solidFill>
                <a:srgbClr val="DCDCDC"/>
              </a:solidFill>
              <a:latin typeface="Consolas" panose="020B0609020204030204" pitchFamily="49" charset="0"/>
            </a:endParaRPr>
          </a:p>
          <a:p>
            <a:pPr marR="0" algn="l" rtl="0"/>
            <a:r>
              <a:rPr lang="en-US" b="0" i="0" u="none" strike="noStrike" baseline="0" dirty="0">
                <a:solidFill>
                  <a:srgbClr val="D5A2DF"/>
                </a:solidFill>
                <a:latin typeface="Consolas" panose="020B0609020204030204" pitchFamily="49" charset="0"/>
              </a:rPr>
              <a:t>public</a:t>
            </a:r>
            <a:r>
              <a:rPr lang="en-US" b="0" i="0" u="none" strike="noStrike" baseline="0" dirty="0">
                <a:solidFill>
                  <a:srgbClr val="FFFFFF"/>
                </a:solidFill>
                <a:latin typeface="Consolas" panose="020B0609020204030204" pitchFamily="49" charset="0"/>
              </a:rPr>
              <a:t>:</a:t>
            </a:r>
            <a:endParaRPr lang="en-US" b="0" i="0" u="none" strike="noStrike" baseline="0" dirty="0">
              <a:solidFill>
                <a:srgbClr val="DCDCDC"/>
              </a:solidFill>
              <a:latin typeface="Consolas" panose="020B0609020204030204" pitchFamily="49" charset="0"/>
            </a:endParaRPr>
          </a:p>
          <a:p>
            <a:pPr marR="0" algn="l" rtl="0"/>
            <a:r>
              <a:rPr lang="en-US" b="0" i="0" u="none" strike="noStrike" baseline="0" dirty="0">
                <a:solidFill>
                  <a:srgbClr val="DCDCDC"/>
                </a:solidFill>
                <a:latin typeface="Consolas" panose="020B0609020204030204" pitchFamily="49" charset="0"/>
              </a:rPr>
              <a:t>	</a:t>
            </a:r>
            <a:r>
              <a:rPr lang="en-US" b="0" i="0" u="none" strike="noStrike" baseline="0" dirty="0">
                <a:solidFill>
                  <a:srgbClr val="D5A2DF"/>
                </a:solidFill>
                <a:latin typeface="Consolas" panose="020B0609020204030204" pitchFamily="49" charset="0"/>
              </a:rPr>
              <a:t>void</a:t>
            </a:r>
            <a:r>
              <a:rPr lang="en-US" b="0" i="0" u="none" strike="noStrike" baseline="0" dirty="0">
                <a:solidFill>
                  <a:srgbClr val="DCDCDC"/>
                </a:solidFill>
                <a:latin typeface="Consolas" panose="020B0609020204030204" pitchFamily="49" charset="0"/>
              </a:rPr>
              <a:t> </a:t>
            </a:r>
            <a:r>
              <a:rPr lang="en-US" b="0" i="0" u="none" strike="noStrike" baseline="0" dirty="0">
                <a:solidFill>
                  <a:srgbClr val="82B7E1"/>
                </a:solidFill>
                <a:latin typeface="Consolas" panose="020B0609020204030204" pitchFamily="49" charset="0"/>
              </a:rPr>
              <a:t>Add</a:t>
            </a:r>
            <a:r>
              <a:rPr lang="en-US" b="0" i="0" u="none" strike="noStrike" baseline="0" dirty="0">
                <a:solidFill>
                  <a:srgbClr val="FFFFFF"/>
                </a:solidFill>
                <a:latin typeface="Consolas" panose="020B0609020204030204" pitchFamily="49" charset="0"/>
              </a:rPr>
              <a:t>()</a:t>
            </a:r>
            <a:r>
              <a:rPr lang="en-US" b="0" i="0" u="none" strike="noStrike" baseline="0" dirty="0">
                <a:solidFill>
                  <a:srgbClr val="DCDCDC"/>
                </a:solidFill>
                <a:latin typeface="Consolas" panose="020B0609020204030204" pitchFamily="49" charset="0"/>
              </a:rPr>
              <a:t> </a:t>
            </a:r>
            <a:r>
              <a:rPr lang="en-US" b="0" i="0" u="none" strike="noStrike" baseline="0" dirty="0">
                <a:solidFill>
                  <a:srgbClr val="FFFFFF"/>
                </a:solidFill>
                <a:latin typeface="Consolas" panose="020B0609020204030204" pitchFamily="49" charset="0"/>
              </a:rPr>
              <a:t>{</a:t>
            </a:r>
            <a:endParaRPr lang="en-US" b="0" i="0" u="none" strike="noStrike" baseline="0" dirty="0">
              <a:solidFill>
                <a:srgbClr val="DCDCDC"/>
              </a:solidFill>
              <a:latin typeface="Consolas" panose="020B0609020204030204" pitchFamily="49" charset="0"/>
            </a:endParaRPr>
          </a:p>
          <a:p>
            <a:pPr marR="0" algn="l" rtl="0"/>
            <a:r>
              <a:rPr lang="en-US" b="0" i="0" u="none" strike="noStrike" baseline="0" dirty="0">
                <a:solidFill>
                  <a:srgbClr val="DCDCDC"/>
                </a:solidFill>
                <a:latin typeface="Consolas" panose="020B0609020204030204" pitchFamily="49" charset="0"/>
              </a:rPr>
              <a:t>	</a:t>
            </a:r>
            <a:r>
              <a:rPr lang="en-US" b="0" i="0" u="none" strike="noStrike" baseline="0" dirty="0">
                <a:solidFill>
                  <a:srgbClr val="FFFFFF"/>
                </a:solidFill>
                <a:latin typeface="Consolas" panose="020B0609020204030204" pitchFamily="49" charset="0"/>
              </a:rPr>
              <a:t>}</a:t>
            </a:r>
            <a:endParaRPr lang="en-US" b="0" i="0" u="none" strike="noStrike" baseline="0" dirty="0">
              <a:solidFill>
                <a:srgbClr val="DCDCDC"/>
              </a:solidFill>
              <a:latin typeface="Consolas" panose="020B0609020204030204" pitchFamily="49" charset="0"/>
            </a:endParaRPr>
          </a:p>
          <a:p>
            <a:pPr marR="0" algn="l" rtl="0"/>
            <a:r>
              <a:rPr lang="en-US" b="0" i="0" u="none" strike="noStrike" baseline="0" dirty="0">
                <a:solidFill>
                  <a:srgbClr val="DCDCDC"/>
                </a:solidFill>
                <a:latin typeface="Consolas" panose="020B0609020204030204" pitchFamily="49" charset="0"/>
              </a:rPr>
              <a:t>	</a:t>
            </a:r>
            <a:r>
              <a:rPr lang="en-US" b="0" i="0" u="none" strike="noStrike" baseline="0" dirty="0">
                <a:solidFill>
                  <a:srgbClr val="D5A2DF"/>
                </a:solidFill>
                <a:latin typeface="Consolas" panose="020B0609020204030204" pitchFamily="49" charset="0"/>
              </a:rPr>
              <a:t>void</a:t>
            </a:r>
            <a:r>
              <a:rPr lang="en-US" b="0" i="0" u="none" strike="noStrike" baseline="0" dirty="0">
                <a:solidFill>
                  <a:srgbClr val="DCDCDC"/>
                </a:solidFill>
                <a:latin typeface="Consolas" panose="020B0609020204030204" pitchFamily="49" charset="0"/>
              </a:rPr>
              <a:t> </a:t>
            </a:r>
            <a:r>
              <a:rPr lang="en-US" b="0" i="0" u="none" strike="noStrike" baseline="0" dirty="0">
                <a:solidFill>
                  <a:srgbClr val="82B7E1"/>
                </a:solidFill>
                <a:latin typeface="Consolas" panose="020B0609020204030204" pitchFamily="49" charset="0"/>
              </a:rPr>
              <a:t>Remove</a:t>
            </a:r>
            <a:r>
              <a:rPr lang="en-US" b="0" i="0" u="none" strike="noStrike" baseline="0" dirty="0">
                <a:solidFill>
                  <a:srgbClr val="FFFFFF"/>
                </a:solidFill>
                <a:latin typeface="Consolas" panose="020B0609020204030204" pitchFamily="49" charset="0"/>
              </a:rPr>
              <a:t>()</a:t>
            </a:r>
            <a:r>
              <a:rPr lang="en-US" b="0" i="0" u="none" strike="noStrike" baseline="0" dirty="0">
                <a:solidFill>
                  <a:srgbClr val="DCDCDC"/>
                </a:solidFill>
                <a:latin typeface="Consolas" panose="020B0609020204030204" pitchFamily="49" charset="0"/>
              </a:rPr>
              <a:t> </a:t>
            </a:r>
            <a:r>
              <a:rPr lang="en-US" b="0" i="0" u="none" strike="noStrike" baseline="0" dirty="0">
                <a:solidFill>
                  <a:srgbClr val="FFFFFF"/>
                </a:solidFill>
                <a:latin typeface="Consolas" panose="020B0609020204030204" pitchFamily="49" charset="0"/>
              </a:rPr>
              <a:t>{</a:t>
            </a:r>
            <a:endParaRPr lang="en-US" b="0" i="0" u="none" strike="noStrike" baseline="0" dirty="0">
              <a:solidFill>
                <a:srgbClr val="DCDCDC"/>
              </a:solidFill>
              <a:latin typeface="Consolas" panose="020B0609020204030204" pitchFamily="49" charset="0"/>
            </a:endParaRPr>
          </a:p>
          <a:p>
            <a:pPr marR="0" algn="l" rtl="0"/>
            <a:r>
              <a:rPr lang="en-US" b="0" i="0" u="none" strike="noStrike" baseline="0" dirty="0">
                <a:solidFill>
                  <a:srgbClr val="DCDCDC"/>
                </a:solidFill>
                <a:latin typeface="Consolas" panose="020B0609020204030204" pitchFamily="49" charset="0"/>
              </a:rPr>
              <a:t>	</a:t>
            </a:r>
            <a:r>
              <a:rPr lang="en-US" b="0" i="0" u="none" strike="noStrike" baseline="0" dirty="0">
                <a:solidFill>
                  <a:srgbClr val="FFFFFF"/>
                </a:solidFill>
                <a:latin typeface="Consolas" panose="020B0609020204030204" pitchFamily="49" charset="0"/>
              </a:rPr>
              <a:t>}</a:t>
            </a:r>
            <a:endParaRPr lang="en-US" b="0" i="0" u="none" strike="noStrike" baseline="0" dirty="0">
              <a:solidFill>
                <a:srgbClr val="DCDCDC"/>
              </a:solidFill>
              <a:latin typeface="Consolas" panose="020B0609020204030204" pitchFamily="49" charset="0"/>
            </a:endParaRPr>
          </a:p>
          <a:p>
            <a:pPr marR="0" algn="l" rtl="0"/>
            <a:r>
              <a:rPr lang="en-US" b="0" i="0" u="none" strike="noStrike" baseline="0" dirty="0">
                <a:solidFill>
                  <a:srgbClr val="DCDCDC"/>
                </a:solidFill>
                <a:latin typeface="Consolas" panose="020B0609020204030204" pitchFamily="49" charset="0"/>
              </a:rPr>
              <a:t>	</a:t>
            </a:r>
            <a:r>
              <a:rPr lang="en-US" b="0" i="0" u="none" strike="noStrike" baseline="0" dirty="0">
                <a:solidFill>
                  <a:srgbClr val="D5A2DF"/>
                </a:solidFill>
                <a:latin typeface="Consolas" panose="020B0609020204030204" pitchFamily="49" charset="0"/>
              </a:rPr>
              <a:t>void</a:t>
            </a:r>
            <a:r>
              <a:rPr lang="en-US" b="0" i="0" u="none" strike="noStrike" baseline="0" dirty="0">
                <a:solidFill>
                  <a:srgbClr val="DCDCDC"/>
                </a:solidFill>
                <a:latin typeface="Consolas" panose="020B0609020204030204" pitchFamily="49" charset="0"/>
              </a:rPr>
              <a:t> </a:t>
            </a:r>
            <a:r>
              <a:rPr lang="en-US" b="0" i="0" u="none" strike="noStrike" baseline="0" dirty="0">
                <a:solidFill>
                  <a:srgbClr val="82B7E1"/>
                </a:solidFill>
                <a:latin typeface="Consolas" panose="020B0609020204030204" pitchFamily="49" charset="0"/>
              </a:rPr>
              <a:t>Display</a:t>
            </a:r>
            <a:r>
              <a:rPr lang="en-US" b="0" i="0" u="none" strike="noStrike" baseline="0" dirty="0">
                <a:solidFill>
                  <a:srgbClr val="FFFFFF"/>
                </a:solidFill>
                <a:latin typeface="Consolas" panose="020B0609020204030204" pitchFamily="49" charset="0"/>
              </a:rPr>
              <a:t>()</a:t>
            </a:r>
            <a:r>
              <a:rPr lang="en-US" b="0" i="0" u="none" strike="noStrike" baseline="0" dirty="0">
                <a:solidFill>
                  <a:srgbClr val="DCDCDC"/>
                </a:solidFill>
                <a:latin typeface="Consolas" panose="020B0609020204030204" pitchFamily="49" charset="0"/>
              </a:rPr>
              <a:t> </a:t>
            </a:r>
            <a:r>
              <a:rPr lang="en-US" b="0" i="0" u="none" strike="noStrike" baseline="0" dirty="0">
                <a:solidFill>
                  <a:srgbClr val="FFFFFF"/>
                </a:solidFill>
                <a:latin typeface="Consolas" panose="020B0609020204030204" pitchFamily="49" charset="0"/>
              </a:rPr>
              <a:t>{</a:t>
            </a:r>
            <a:endParaRPr lang="en-US" b="0" i="0" u="none" strike="noStrike" baseline="0" dirty="0">
              <a:solidFill>
                <a:srgbClr val="DCDCDC"/>
              </a:solidFill>
              <a:latin typeface="Consolas" panose="020B0609020204030204" pitchFamily="49" charset="0"/>
            </a:endParaRPr>
          </a:p>
          <a:p>
            <a:pPr marR="0" algn="l" rtl="0"/>
            <a:r>
              <a:rPr lang="en-US" b="0" i="0" u="none" strike="noStrike" baseline="0" dirty="0">
                <a:solidFill>
                  <a:srgbClr val="DCDCDC"/>
                </a:solidFill>
                <a:latin typeface="Consolas" panose="020B0609020204030204" pitchFamily="49" charset="0"/>
              </a:rPr>
              <a:t>	</a:t>
            </a:r>
            <a:r>
              <a:rPr lang="en-US" b="0" i="0" u="none" strike="noStrike" baseline="0" dirty="0">
                <a:solidFill>
                  <a:srgbClr val="FFFFFF"/>
                </a:solidFill>
                <a:latin typeface="Consolas" panose="020B0609020204030204" pitchFamily="49" charset="0"/>
              </a:rPr>
              <a:t>}</a:t>
            </a:r>
            <a:endParaRPr lang="en-US" b="0" i="0" u="none" strike="noStrike" baseline="0" dirty="0">
              <a:solidFill>
                <a:srgbClr val="DCDCDC"/>
              </a:solidFill>
              <a:latin typeface="Consolas" panose="020B0609020204030204" pitchFamily="49" charset="0"/>
            </a:endParaRPr>
          </a:p>
          <a:p>
            <a:pPr marR="0" algn="l" rtl="0"/>
            <a:r>
              <a:rPr lang="en-US" b="0" i="0" u="none" strike="noStrike" baseline="0" dirty="0">
                <a:solidFill>
                  <a:srgbClr val="FFFFFF"/>
                </a:solidFill>
                <a:latin typeface="Consolas" panose="020B0609020204030204" pitchFamily="49" charset="0"/>
              </a:rPr>
              <a:t>};</a:t>
            </a:r>
            <a:endParaRPr lang="en-US" b="0" i="0" u="none" strike="noStrike" baseline="0" dirty="0">
              <a:solidFill>
                <a:srgbClr val="DCDCDC"/>
              </a:solidFill>
              <a:latin typeface="Consolas" panose="020B0609020204030204" pitchFamily="49" charset="0"/>
            </a:endParaRPr>
          </a:p>
        </p:txBody>
      </p:sp>
      <p:sp>
        <p:nvSpPr>
          <p:cNvPr id="7" name="TextBox 6">
            <a:extLst>
              <a:ext uri="{FF2B5EF4-FFF2-40B4-BE49-F238E27FC236}">
                <a16:creationId xmlns:a16="http://schemas.microsoft.com/office/drawing/2014/main" id="{9CC79190-B080-4B4C-945A-B034FC33BE27}"/>
              </a:ext>
            </a:extLst>
          </p:cNvPr>
          <p:cNvSpPr txBox="1"/>
          <p:nvPr/>
        </p:nvSpPr>
        <p:spPr>
          <a:xfrm>
            <a:off x="6919755" y="881693"/>
            <a:ext cx="2805742" cy="2185214"/>
          </a:xfrm>
          <a:prstGeom prst="rect">
            <a:avLst/>
          </a:prstGeom>
          <a:solidFill>
            <a:schemeClr val="bg1">
              <a:lumMod val="85000"/>
              <a:lumOff val="15000"/>
            </a:schemeClr>
          </a:solidFill>
          <a:ln w="28575">
            <a:solidFill>
              <a:schemeClr val="accent2"/>
            </a:solidFill>
          </a:ln>
        </p:spPr>
        <p:txBody>
          <a:bodyPr wrap="square">
            <a:spAutoFit/>
          </a:bodyPr>
          <a:lstStyle/>
          <a:p>
            <a:pPr marR="0" algn="l" rtl="0"/>
            <a:r>
              <a:rPr lang="en-US" sz="1800" b="0" i="0" u="none" strike="noStrike" baseline="0" dirty="0">
                <a:solidFill>
                  <a:srgbClr val="D5A2DF"/>
                </a:solidFill>
                <a:latin typeface="Consolas" panose="020B0609020204030204" pitchFamily="49" charset="0"/>
              </a:rPr>
              <a:t>class</a:t>
            </a:r>
            <a:r>
              <a:rPr lang="en-US" sz="1800" b="0" i="0" u="none" strike="noStrike" baseline="0" dirty="0">
                <a:solidFill>
                  <a:srgbClr val="DCDCDC"/>
                </a:solidFill>
                <a:latin typeface="Consolas" panose="020B0609020204030204" pitchFamily="49" charset="0"/>
              </a:rPr>
              <a:t> </a:t>
            </a:r>
            <a:r>
              <a:rPr lang="en-US" sz="1800" b="0" i="0" u="none" strike="noStrike" baseline="0" dirty="0">
                <a:solidFill>
                  <a:srgbClr val="F5721B"/>
                </a:solidFill>
                <a:latin typeface="Consolas" panose="020B0609020204030204" pitchFamily="49" charset="0"/>
              </a:rPr>
              <a:t>Notes</a:t>
            </a:r>
            <a:r>
              <a:rPr lang="en-US" sz="1800" b="0" i="0" u="none" strike="noStrike" baseline="0" dirty="0">
                <a:solidFill>
                  <a:srgbClr val="DCDCDC"/>
                </a:solidFill>
                <a:latin typeface="Consolas" panose="020B0609020204030204" pitchFamily="49" charset="0"/>
              </a:rPr>
              <a:t> </a:t>
            </a:r>
            <a:r>
              <a:rPr lang="en-US" sz="1800" b="0" i="0" u="none" strike="noStrike" baseline="0" dirty="0">
                <a:solidFill>
                  <a:srgbClr val="FFFFFF"/>
                </a:solidFill>
                <a:latin typeface="Consolas" panose="020B0609020204030204" pitchFamily="49" charset="0"/>
              </a:rPr>
              <a:t>{</a:t>
            </a:r>
            <a:endParaRPr lang="en-US" sz="1800" b="0" i="0" u="none" strike="noStrike" baseline="0" dirty="0">
              <a:solidFill>
                <a:srgbClr val="DCDCDC"/>
              </a:solidFill>
              <a:latin typeface="Consolas" panose="020B0609020204030204" pitchFamily="49" charset="0"/>
            </a:endParaRPr>
          </a:p>
          <a:p>
            <a:pPr marR="0" algn="l" rtl="0"/>
            <a:r>
              <a:rPr lang="en-US" sz="1800" b="0" i="0" u="none" strike="noStrike" baseline="0" dirty="0">
                <a:solidFill>
                  <a:srgbClr val="D5A2DF"/>
                </a:solidFill>
                <a:latin typeface="Consolas" panose="020B0609020204030204" pitchFamily="49" charset="0"/>
              </a:rPr>
              <a:t>public</a:t>
            </a:r>
            <a:r>
              <a:rPr lang="en-US" sz="1800" b="0" i="0" u="none" strike="noStrike" baseline="0" dirty="0">
                <a:solidFill>
                  <a:srgbClr val="FFFFFF"/>
                </a:solidFill>
                <a:latin typeface="Consolas" panose="020B0609020204030204" pitchFamily="49" charset="0"/>
              </a:rPr>
              <a:t>:</a:t>
            </a:r>
            <a:endParaRPr lang="en-US" sz="1800" b="0" i="0" u="none" strike="noStrike" baseline="0" dirty="0">
              <a:solidFill>
                <a:srgbClr val="DCDCDC"/>
              </a:solidFill>
              <a:latin typeface="Consolas" panose="020B0609020204030204" pitchFamily="49" charset="0"/>
            </a:endParaRPr>
          </a:p>
          <a:p>
            <a:pPr marR="0" algn="l" rtl="0"/>
            <a:r>
              <a:rPr lang="en-US" sz="1800" b="0" i="0" u="none" strike="noStrike" baseline="0" dirty="0">
                <a:solidFill>
                  <a:srgbClr val="DCDCDC"/>
                </a:solidFill>
                <a:latin typeface="Consolas" panose="020B0609020204030204" pitchFamily="49" charset="0"/>
              </a:rPr>
              <a:t>	</a:t>
            </a:r>
            <a:r>
              <a:rPr lang="en-US" sz="1800" b="0" i="0" u="none" strike="noStrike" baseline="0" dirty="0">
                <a:solidFill>
                  <a:srgbClr val="D5A2DF"/>
                </a:solidFill>
                <a:latin typeface="Consolas" panose="020B0609020204030204" pitchFamily="49" charset="0"/>
              </a:rPr>
              <a:t>void</a:t>
            </a:r>
            <a:r>
              <a:rPr lang="en-US" sz="1800" b="0" i="0" u="none" strike="noStrike" baseline="0" dirty="0">
                <a:solidFill>
                  <a:srgbClr val="DCDCDC"/>
                </a:solidFill>
                <a:latin typeface="Consolas" panose="020B0609020204030204" pitchFamily="49" charset="0"/>
              </a:rPr>
              <a:t> </a:t>
            </a:r>
            <a:r>
              <a:rPr lang="en-US" sz="1800" b="0" i="0" u="none" strike="noStrike" baseline="0" dirty="0">
                <a:solidFill>
                  <a:srgbClr val="82B7E1"/>
                </a:solidFill>
                <a:latin typeface="Consolas" panose="020B0609020204030204" pitchFamily="49" charset="0"/>
              </a:rPr>
              <a:t>Add</a:t>
            </a:r>
            <a:r>
              <a:rPr lang="en-US" sz="1800" b="0" i="0" u="none" strike="noStrike" baseline="0" dirty="0">
                <a:solidFill>
                  <a:srgbClr val="FFFFFF"/>
                </a:solidFill>
                <a:latin typeface="Consolas" panose="020B0609020204030204" pitchFamily="49" charset="0"/>
              </a:rPr>
              <a:t>()</a:t>
            </a:r>
            <a:r>
              <a:rPr lang="en-US" sz="1800" b="0" i="0" u="none" strike="noStrike" baseline="0" dirty="0">
                <a:solidFill>
                  <a:srgbClr val="DCDCDC"/>
                </a:solidFill>
                <a:latin typeface="Consolas" panose="020B0609020204030204" pitchFamily="49" charset="0"/>
              </a:rPr>
              <a:t> </a:t>
            </a:r>
            <a:r>
              <a:rPr lang="en-US" sz="1800" b="0" i="0" u="none" strike="noStrike" baseline="0" dirty="0">
                <a:solidFill>
                  <a:srgbClr val="FFFFFF"/>
                </a:solidFill>
                <a:latin typeface="Consolas" panose="020B0609020204030204" pitchFamily="49" charset="0"/>
              </a:rPr>
              <a:t>{</a:t>
            </a:r>
            <a:endParaRPr lang="en-US" sz="1800" b="0" i="0" u="none" strike="noStrike" baseline="0" dirty="0">
              <a:solidFill>
                <a:srgbClr val="DCDCDC"/>
              </a:solidFill>
              <a:latin typeface="Consolas" panose="020B0609020204030204" pitchFamily="49" charset="0"/>
            </a:endParaRPr>
          </a:p>
          <a:p>
            <a:pPr marR="0" algn="l" rtl="0"/>
            <a:r>
              <a:rPr lang="en-US" sz="1800" b="0" i="0" u="none" strike="noStrike" baseline="0" dirty="0">
                <a:solidFill>
                  <a:srgbClr val="DCDCDC"/>
                </a:solidFill>
                <a:latin typeface="Consolas" panose="020B0609020204030204" pitchFamily="49" charset="0"/>
              </a:rPr>
              <a:t>	</a:t>
            </a:r>
            <a:r>
              <a:rPr lang="en-US" sz="1800" b="0" i="0" u="none" strike="noStrike" baseline="0" dirty="0">
                <a:solidFill>
                  <a:srgbClr val="FFFFFF"/>
                </a:solidFill>
                <a:latin typeface="Consolas" panose="020B0609020204030204" pitchFamily="49" charset="0"/>
              </a:rPr>
              <a:t>}</a:t>
            </a:r>
            <a:endParaRPr lang="en-US" sz="1800" b="0" i="0" u="none" strike="noStrike" baseline="0" dirty="0">
              <a:solidFill>
                <a:srgbClr val="DCDCDC"/>
              </a:solidFill>
              <a:latin typeface="Consolas" panose="020B0609020204030204" pitchFamily="49" charset="0"/>
            </a:endParaRPr>
          </a:p>
          <a:p>
            <a:pPr marR="0" algn="l" rtl="0"/>
            <a:r>
              <a:rPr lang="en-US" sz="1800" b="0" i="0" u="none" strike="noStrike" baseline="0" dirty="0">
                <a:solidFill>
                  <a:srgbClr val="DCDCDC"/>
                </a:solidFill>
                <a:latin typeface="Consolas" panose="020B0609020204030204" pitchFamily="49" charset="0"/>
              </a:rPr>
              <a:t>	</a:t>
            </a:r>
            <a:r>
              <a:rPr lang="en-US" sz="1800" b="0" i="0" u="none" strike="noStrike" baseline="0" dirty="0">
                <a:solidFill>
                  <a:srgbClr val="D5A2DF"/>
                </a:solidFill>
                <a:latin typeface="Consolas" panose="020B0609020204030204" pitchFamily="49" charset="0"/>
              </a:rPr>
              <a:t>void</a:t>
            </a:r>
            <a:r>
              <a:rPr lang="en-US" sz="1800" b="0" i="0" u="none" strike="noStrike" baseline="0" dirty="0">
                <a:solidFill>
                  <a:srgbClr val="DCDCDC"/>
                </a:solidFill>
                <a:latin typeface="Consolas" panose="020B0609020204030204" pitchFamily="49" charset="0"/>
              </a:rPr>
              <a:t> </a:t>
            </a:r>
            <a:r>
              <a:rPr lang="en-US" sz="1800" b="0" i="0" u="none" strike="noStrike" baseline="0" dirty="0">
                <a:solidFill>
                  <a:srgbClr val="82B7E1"/>
                </a:solidFill>
                <a:latin typeface="Consolas" panose="020B0609020204030204" pitchFamily="49" charset="0"/>
              </a:rPr>
              <a:t>Remove</a:t>
            </a:r>
            <a:r>
              <a:rPr lang="en-US" sz="1800" b="0" i="0" u="none" strike="noStrike" baseline="0" dirty="0">
                <a:solidFill>
                  <a:srgbClr val="FFFFFF"/>
                </a:solidFill>
                <a:latin typeface="Consolas" panose="020B0609020204030204" pitchFamily="49" charset="0"/>
              </a:rPr>
              <a:t>()</a:t>
            </a:r>
            <a:r>
              <a:rPr lang="en-US" sz="1800" b="0" i="0" u="none" strike="noStrike" baseline="0" dirty="0">
                <a:solidFill>
                  <a:srgbClr val="DCDCDC"/>
                </a:solidFill>
                <a:latin typeface="Consolas" panose="020B0609020204030204" pitchFamily="49" charset="0"/>
              </a:rPr>
              <a:t> </a:t>
            </a:r>
            <a:r>
              <a:rPr lang="en-US" sz="1800" b="0" i="0" u="none" strike="noStrike" baseline="0" dirty="0">
                <a:solidFill>
                  <a:srgbClr val="FFFFFF"/>
                </a:solidFill>
                <a:latin typeface="Consolas" panose="020B0609020204030204" pitchFamily="49" charset="0"/>
              </a:rPr>
              <a:t>{</a:t>
            </a:r>
            <a:endParaRPr lang="en-US" sz="1800" b="0" i="0" u="none" strike="noStrike" baseline="0" dirty="0">
              <a:solidFill>
                <a:srgbClr val="DCDCDC"/>
              </a:solidFill>
              <a:latin typeface="Consolas" panose="020B0609020204030204" pitchFamily="49" charset="0"/>
            </a:endParaRPr>
          </a:p>
          <a:p>
            <a:pPr marR="0" algn="l" rtl="0"/>
            <a:r>
              <a:rPr lang="en-US" sz="1800" b="0" i="0" u="none" strike="noStrike" baseline="0" dirty="0">
                <a:solidFill>
                  <a:srgbClr val="DCDCDC"/>
                </a:solidFill>
                <a:latin typeface="Consolas" panose="020B0609020204030204" pitchFamily="49" charset="0"/>
              </a:rPr>
              <a:t>	</a:t>
            </a:r>
            <a:r>
              <a:rPr lang="en-US" sz="1800" b="0" i="0" u="none" strike="noStrike" baseline="0" dirty="0">
                <a:solidFill>
                  <a:srgbClr val="FFFFFF"/>
                </a:solidFill>
                <a:latin typeface="Consolas" panose="020B0609020204030204" pitchFamily="49" charset="0"/>
              </a:rPr>
              <a:t>}</a:t>
            </a:r>
            <a:endParaRPr lang="en-US" sz="1800" b="0" i="0" u="none" strike="noStrike" baseline="0" dirty="0">
              <a:solidFill>
                <a:srgbClr val="DCDCDC"/>
              </a:solidFill>
              <a:latin typeface="Consolas" panose="020B0609020204030204" pitchFamily="49" charset="0"/>
            </a:endParaRPr>
          </a:p>
          <a:p>
            <a:pPr marR="0" algn="l" rtl="0"/>
            <a:r>
              <a:rPr lang="en-US" sz="1800" b="0" i="0" u="none" strike="noStrike" baseline="0" dirty="0">
                <a:solidFill>
                  <a:srgbClr val="FFFFFF"/>
                </a:solidFill>
                <a:latin typeface="Consolas" panose="020B0609020204030204" pitchFamily="49" charset="0"/>
              </a:rPr>
              <a:t>};</a:t>
            </a:r>
            <a:endParaRPr lang="en-US" sz="1800" b="0" i="0" u="none" strike="noStrike" baseline="0" dirty="0">
              <a:solidFill>
                <a:srgbClr val="DCDCDC"/>
              </a:solidFill>
              <a:latin typeface="Consolas" panose="020B0609020204030204" pitchFamily="49" charset="0"/>
            </a:endParaRPr>
          </a:p>
          <a:p>
            <a:pPr marR="0" algn="l" rtl="0"/>
            <a:endParaRPr lang="en-US" sz="1000" b="0" i="0" u="none" strike="noStrike" baseline="0" dirty="0">
              <a:latin typeface="Times New Roman" panose="02020603050405020304" pitchFamily="18" charset="0"/>
            </a:endParaRPr>
          </a:p>
        </p:txBody>
      </p:sp>
      <p:sp>
        <p:nvSpPr>
          <p:cNvPr id="9" name="TextBox 8">
            <a:extLst>
              <a:ext uri="{FF2B5EF4-FFF2-40B4-BE49-F238E27FC236}">
                <a16:creationId xmlns:a16="http://schemas.microsoft.com/office/drawing/2014/main" id="{51B9C2F2-462B-41FE-9325-0FD7D7040A2F}"/>
              </a:ext>
            </a:extLst>
          </p:cNvPr>
          <p:cNvSpPr txBox="1"/>
          <p:nvPr/>
        </p:nvSpPr>
        <p:spPr>
          <a:xfrm>
            <a:off x="6191609" y="3527316"/>
            <a:ext cx="4462014" cy="1908215"/>
          </a:xfrm>
          <a:prstGeom prst="rect">
            <a:avLst/>
          </a:prstGeom>
          <a:solidFill>
            <a:schemeClr val="bg1">
              <a:lumMod val="85000"/>
              <a:lumOff val="15000"/>
            </a:schemeClr>
          </a:solidFill>
          <a:ln w="28575">
            <a:solidFill>
              <a:schemeClr val="accent2"/>
            </a:solidFill>
          </a:ln>
        </p:spPr>
        <p:txBody>
          <a:bodyPr wrap="square">
            <a:spAutoFit/>
          </a:bodyPr>
          <a:lstStyle/>
          <a:p>
            <a:pPr marR="0" algn="l" rtl="0"/>
            <a:r>
              <a:rPr lang="en-US" sz="1800" b="0" i="0" u="none" strike="noStrike" baseline="0" dirty="0">
                <a:solidFill>
                  <a:srgbClr val="D5A2DF"/>
                </a:solidFill>
                <a:latin typeface="Consolas" panose="020B0609020204030204" pitchFamily="49" charset="0"/>
              </a:rPr>
              <a:t>class</a:t>
            </a:r>
            <a:r>
              <a:rPr lang="en-US" sz="1800" b="0" i="0" u="none" strike="noStrike" baseline="0" dirty="0">
                <a:solidFill>
                  <a:srgbClr val="DCDCDC"/>
                </a:solidFill>
                <a:latin typeface="Consolas" panose="020B0609020204030204" pitchFamily="49" charset="0"/>
              </a:rPr>
              <a:t> </a:t>
            </a:r>
            <a:r>
              <a:rPr lang="en-US" sz="1800" b="0" i="0" u="none" strike="noStrike" baseline="0" dirty="0">
                <a:solidFill>
                  <a:srgbClr val="F5721B"/>
                </a:solidFill>
                <a:latin typeface="Consolas" panose="020B0609020204030204" pitchFamily="49" charset="0"/>
              </a:rPr>
              <a:t>View</a:t>
            </a:r>
            <a:r>
              <a:rPr lang="en-US" sz="1800" b="0" i="0" u="none" strike="noStrike" baseline="0" dirty="0">
                <a:solidFill>
                  <a:srgbClr val="DCDCDC"/>
                </a:solidFill>
                <a:latin typeface="Consolas" panose="020B0609020204030204" pitchFamily="49" charset="0"/>
              </a:rPr>
              <a:t> </a:t>
            </a:r>
            <a:r>
              <a:rPr lang="en-US" sz="1800" b="0" i="0" u="none" strike="noStrike" baseline="0" dirty="0">
                <a:solidFill>
                  <a:srgbClr val="FFFFFF"/>
                </a:solidFill>
                <a:latin typeface="Consolas" panose="020B0609020204030204" pitchFamily="49" charset="0"/>
              </a:rPr>
              <a:t>{</a:t>
            </a:r>
            <a:endParaRPr lang="en-US" sz="1800" b="0" i="0" u="none" strike="noStrike" baseline="0" dirty="0">
              <a:solidFill>
                <a:srgbClr val="DCDCDC"/>
              </a:solidFill>
              <a:latin typeface="Consolas" panose="020B0609020204030204" pitchFamily="49" charset="0"/>
            </a:endParaRPr>
          </a:p>
          <a:p>
            <a:pPr marR="0" algn="l" rtl="0"/>
            <a:r>
              <a:rPr lang="en-US" sz="1800" b="0" i="0" u="none" strike="noStrike" baseline="0" dirty="0">
                <a:solidFill>
                  <a:srgbClr val="D5A2DF"/>
                </a:solidFill>
                <a:latin typeface="Consolas" panose="020B0609020204030204" pitchFamily="49" charset="0"/>
              </a:rPr>
              <a:t>public</a:t>
            </a:r>
            <a:r>
              <a:rPr lang="en-US" sz="1800" b="0" i="0" u="none" strike="noStrike" baseline="0" dirty="0">
                <a:solidFill>
                  <a:srgbClr val="FFFFFF"/>
                </a:solidFill>
                <a:latin typeface="Consolas" panose="020B0609020204030204" pitchFamily="49" charset="0"/>
              </a:rPr>
              <a:t>:</a:t>
            </a:r>
            <a:endParaRPr lang="en-US" sz="1800" b="0" i="0" u="none" strike="noStrike" baseline="0" dirty="0">
              <a:solidFill>
                <a:srgbClr val="DCDCDC"/>
              </a:solidFill>
              <a:latin typeface="Consolas" panose="020B0609020204030204" pitchFamily="49" charset="0"/>
            </a:endParaRPr>
          </a:p>
          <a:p>
            <a:pPr marR="0" algn="l" rtl="0"/>
            <a:r>
              <a:rPr lang="en-US" sz="1800" b="0" i="0" u="none" strike="noStrike" baseline="0" dirty="0">
                <a:solidFill>
                  <a:srgbClr val="DCDCDC"/>
                </a:solidFill>
                <a:latin typeface="Consolas" panose="020B0609020204030204" pitchFamily="49" charset="0"/>
              </a:rPr>
              <a:t>	</a:t>
            </a:r>
            <a:r>
              <a:rPr lang="en-US" sz="1800" b="0" i="0" u="none" strike="noStrike" baseline="0" dirty="0">
                <a:solidFill>
                  <a:srgbClr val="D5A2DF"/>
                </a:solidFill>
                <a:latin typeface="Consolas" panose="020B0609020204030204" pitchFamily="49" charset="0"/>
              </a:rPr>
              <a:t>void</a:t>
            </a:r>
            <a:r>
              <a:rPr lang="en-US" sz="1800" b="0" i="0" u="none" strike="noStrike" baseline="0" dirty="0">
                <a:solidFill>
                  <a:srgbClr val="DCDCDC"/>
                </a:solidFill>
                <a:latin typeface="Consolas" panose="020B0609020204030204" pitchFamily="49" charset="0"/>
              </a:rPr>
              <a:t> </a:t>
            </a:r>
            <a:r>
              <a:rPr lang="en-US" sz="1800" b="0" i="0" u="none" strike="noStrike" baseline="0" dirty="0">
                <a:solidFill>
                  <a:srgbClr val="82B7E1"/>
                </a:solidFill>
                <a:latin typeface="Consolas" panose="020B0609020204030204" pitchFamily="49" charset="0"/>
              </a:rPr>
              <a:t>Display</a:t>
            </a:r>
            <a:r>
              <a:rPr lang="en-US" sz="1800" b="0" i="0" u="none" strike="noStrike" baseline="0" dirty="0">
                <a:solidFill>
                  <a:srgbClr val="FFFFFF"/>
                </a:solidFill>
                <a:latin typeface="Consolas" panose="020B0609020204030204" pitchFamily="49" charset="0"/>
              </a:rPr>
              <a:t>(</a:t>
            </a:r>
            <a:r>
              <a:rPr lang="en-US" sz="1800" b="0" i="0" u="none" strike="noStrike" baseline="0" dirty="0">
                <a:solidFill>
                  <a:srgbClr val="F5721B"/>
                </a:solidFill>
                <a:latin typeface="Consolas" panose="020B0609020204030204" pitchFamily="49" charset="0"/>
              </a:rPr>
              <a:t>Notes</a:t>
            </a:r>
            <a:r>
              <a:rPr lang="en-US" sz="1800" b="0" i="0" u="none" strike="noStrike" baseline="0" dirty="0">
                <a:solidFill>
                  <a:srgbClr val="DCDCDC"/>
                </a:solidFill>
                <a:latin typeface="Consolas" panose="020B0609020204030204" pitchFamily="49" charset="0"/>
              </a:rPr>
              <a:t> </a:t>
            </a:r>
            <a:r>
              <a:rPr lang="en-US" sz="1800" b="0" i="0" u="none" strike="noStrike" baseline="0" dirty="0">
                <a:solidFill>
                  <a:srgbClr val="FFFFFF"/>
                </a:solidFill>
                <a:latin typeface="Consolas" panose="020B0609020204030204" pitchFamily="49" charset="0"/>
              </a:rPr>
              <a:t>*</a:t>
            </a:r>
            <a:r>
              <a:rPr lang="en-US" sz="1800" b="0" i="0" u="none" strike="noStrike" baseline="0" dirty="0" err="1">
                <a:solidFill>
                  <a:srgbClr val="C8C8C8"/>
                </a:solidFill>
                <a:latin typeface="Consolas" panose="020B0609020204030204" pitchFamily="49" charset="0"/>
              </a:rPr>
              <a:t>pNotes</a:t>
            </a:r>
            <a:r>
              <a:rPr lang="en-US" sz="1800" b="0" i="0" u="none" strike="noStrike" baseline="0" dirty="0">
                <a:solidFill>
                  <a:srgbClr val="FFFFFF"/>
                </a:solidFill>
                <a:latin typeface="Consolas" panose="020B0609020204030204" pitchFamily="49" charset="0"/>
              </a:rPr>
              <a:t>)</a:t>
            </a:r>
            <a:r>
              <a:rPr lang="en-US" sz="1800" b="0" i="0" u="none" strike="noStrike" baseline="0" dirty="0">
                <a:solidFill>
                  <a:srgbClr val="DCDCDC"/>
                </a:solidFill>
                <a:latin typeface="Consolas" panose="020B0609020204030204" pitchFamily="49" charset="0"/>
              </a:rPr>
              <a:t> </a:t>
            </a:r>
            <a:r>
              <a:rPr lang="en-US" sz="1800" b="0" i="0" u="none" strike="noStrike" baseline="0" dirty="0">
                <a:solidFill>
                  <a:srgbClr val="FFFFFF"/>
                </a:solidFill>
                <a:latin typeface="Consolas" panose="020B0609020204030204" pitchFamily="49" charset="0"/>
              </a:rPr>
              <a:t>{</a:t>
            </a:r>
            <a:endParaRPr lang="en-US" sz="1800" b="0" i="0" u="none" strike="noStrike" baseline="0" dirty="0">
              <a:solidFill>
                <a:srgbClr val="DCDCDC"/>
              </a:solidFill>
              <a:latin typeface="Consolas" panose="020B0609020204030204" pitchFamily="49" charset="0"/>
            </a:endParaRPr>
          </a:p>
          <a:p>
            <a:pPr marR="0" algn="l" rtl="0"/>
            <a:r>
              <a:rPr lang="en-US" sz="1800" b="0" i="0" u="none" strike="noStrike" baseline="0" dirty="0">
                <a:solidFill>
                  <a:srgbClr val="DCDCDC"/>
                </a:solidFill>
                <a:latin typeface="Consolas" panose="020B0609020204030204" pitchFamily="49" charset="0"/>
              </a:rPr>
              <a:t>		</a:t>
            </a:r>
            <a:r>
              <a:rPr lang="en-US" sz="1800" b="0" i="1" u="none" strike="noStrike" baseline="0" dirty="0">
                <a:solidFill>
                  <a:srgbClr val="546E7A"/>
                </a:solidFill>
                <a:latin typeface="Consolas" panose="020B0609020204030204" pitchFamily="49" charset="0"/>
              </a:rPr>
              <a:t>//implementation</a:t>
            </a:r>
            <a:endParaRPr lang="en-US" sz="1800" b="0" i="0" u="none" strike="noStrike" baseline="0" dirty="0">
              <a:solidFill>
                <a:srgbClr val="DCDCDC"/>
              </a:solidFill>
              <a:latin typeface="Consolas" panose="020B0609020204030204" pitchFamily="49" charset="0"/>
            </a:endParaRPr>
          </a:p>
          <a:p>
            <a:pPr marR="0" algn="l" rtl="0"/>
            <a:r>
              <a:rPr lang="en-US" sz="1800" b="0" i="0" u="none" strike="noStrike" baseline="0" dirty="0">
                <a:solidFill>
                  <a:srgbClr val="DCDCDC"/>
                </a:solidFill>
                <a:latin typeface="Consolas" panose="020B0609020204030204" pitchFamily="49" charset="0"/>
              </a:rPr>
              <a:t>	</a:t>
            </a:r>
            <a:r>
              <a:rPr lang="en-US" sz="1800" b="0" i="0" u="none" strike="noStrike" baseline="0" dirty="0">
                <a:solidFill>
                  <a:srgbClr val="FFFFFF"/>
                </a:solidFill>
                <a:latin typeface="Consolas" panose="020B0609020204030204" pitchFamily="49" charset="0"/>
              </a:rPr>
              <a:t>}</a:t>
            </a:r>
            <a:endParaRPr lang="en-US" sz="1800" b="0" i="0" u="none" strike="noStrike" baseline="0" dirty="0">
              <a:solidFill>
                <a:srgbClr val="DCDCDC"/>
              </a:solidFill>
              <a:latin typeface="Consolas" panose="020B0609020204030204" pitchFamily="49" charset="0"/>
            </a:endParaRPr>
          </a:p>
          <a:p>
            <a:pPr marR="0" algn="l" rtl="0"/>
            <a:r>
              <a:rPr lang="en-US" sz="1800" b="0" i="0" u="none" strike="noStrike" baseline="0" dirty="0">
                <a:solidFill>
                  <a:srgbClr val="FFFFFF"/>
                </a:solidFill>
                <a:latin typeface="Consolas" panose="020B0609020204030204" pitchFamily="49" charset="0"/>
              </a:rPr>
              <a:t>};</a:t>
            </a:r>
            <a:endParaRPr lang="en-US" sz="1800" b="0" i="0" u="none" strike="noStrike" baseline="0" dirty="0">
              <a:solidFill>
                <a:srgbClr val="DCDCDC"/>
              </a:solidFill>
              <a:latin typeface="Consolas" panose="020B0609020204030204" pitchFamily="49" charset="0"/>
            </a:endParaRPr>
          </a:p>
          <a:p>
            <a:pPr marR="0" algn="l" rtl="0"/>
            <a:endParaRPr lang="en-US" sz="1000" b="0" i="0" u="none" strike="noStrike" baseline="0" dirty="0">
              <a:latin typeface="Times New Roman" panose="02020603050405020304" pitchFamily="18" charset="0"/>
            </a:endParaRPr>
          </a:p>
        </p:txBody>
      </p:sp>
      <p:sp>
        <p:nvSpPr>
          <p:cNvPr id="10" name="TextBox 9">
            <a:extLst>
              <a:ext uri="{FF2B5EF4-FFF2-40B4-BE49-F238E27FC236}">
                <a16:creationId xmlns:a16="http://schemas.microsoft.com/office/drawing/2014/main" id="{0461A9D7-20F7-4F76-8B1B-75346C99C982}"/>
              </a:ext>
            </a:extLst>
          </p:cNvPr>
          <p:cNvSpPr txBox="1"/>
          <p:nvPr/>
        </p:nvSpPr>
        <p:spPr>
          <a:xfrm>
            <a:off x="1462846" y="3549034"/>
            <a:ext cx="1161408" cy="461665"/>
          </a:xfrm>
          <a:prstGeom prst="rect">
            <a:avLst/>
          </a:prstGeom>
          <a:noFill/>
        </p:spPr>
        <p:txBody>
          <a:bodyPr wrap="none" rtlCol="0">
            <a:spAutoFit/>
          </a:bodyPr>
          <a:lstStyle/>
          <a:p>
            <a:pPr algn="ctr"/>
            <a:r>
              <a:rPr lang="en-US" sz="2400" dirty="0">
                <a:solidFill>
                  <a:schemeClr val="bg1">
                    <a:lumMod val="75000"/>
                    <a:lumOff val="25000"/>
                  </a:schemeClr>
                </a:solidFill>
              </a:rPr>
              <a:t>BEFORE</a:t>
            </a:r>
          </a:p>
        </p:txBody>
      </p:sp>
    </p:spTree>
    <p:extLst>
      <p:ext uri="{BB962C8B-B14F-4D97-AF65-F5344CB8AC3E}">
        <p14:creationId xmlns:p14="http://schemas.microsoft.com/office/powerpoint/2010/main" val="21845786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7" grpId="0" animBg="1"/>
      <p:bldP spid="9"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C0BC6-E5B8-41A8-93D3-7AFE661554E2}"/>
              </a:ext>
            </a:extLst>
          </p:cNvPr>
          <p:cNvSpPr>
            <a:spLocks noGrp="1"/>
          </p:cNvSpPr>
          <p:nvPr>
            <p:ph type="title"/>
          </p:nvPr>
        </p:nvSpPr>
        <p:spPr/>
        <p:txBody>
          <a:bodyPr/>
          <a:lstStyle/>
          <a:p>
            <a:r>
              <a:rPr lang="en-US" dirty="0"/>
              <a:t>Composite Pattern</a:t>
            </a:r>
          </a:p>
        </p:txBody>
      </p:sp>
      <p:sp>
        <p:nvSpPr>
          <p:cNvPr id="3" name="Content Placeholder 2">
            <a:extLst>
              <a:ext uri="{FF2B5EF4-FFF2-40B4-BE49-F238E27FC236}">
                <a16:creationId xmlns:a16="http://schemas.microsoft.com/office/drawing/2014/main" id="{DE12EA5D-BF7A-4FB6-9D04-0F1B1F94B9EF}"/>
              </a:ext>
            </a:extLst>
          </p:cNvPr>
          <p:cNvSpPr>
            <a:spLocks noGrp="1"/>
          </p:cNvSpPr>
          <p:nvPr>
            <p:ph idx="1"/>
          </p:nvPr>
        </p:nvSpPr>
        <p:spPr/>
        <p:txBody>
          <a:bodyPr>
            <a:normAutofit lnSpcReduction="10000"/>
          </a:bodyPr>
          <a:lstStyle/>
          <a:p>
            <a:r>
              <a:rPr lang="en-US" dirty="0"/>
              <a:t>Composite pattern deals with compositions of objects</a:t>
            </a:r>
          </a:p>
          <a:p>
            <a:r>
              <a:rPr lang="en-US" dirty="0"/>
              <a:t>Many applications require high degree of composition</a:t>
            </a:r>
          </a:p>
          <a:p>
            <a:r>
              <a:rPr lang="en-US" dirty="0"/>
              <a:t>Objects are composed to form larger components</a:t>
            </a:r>
          </a:p>
          <a:p>
            <a:pPr lvl="1"/>
            <a:r>
              <a:rPr lang="en-US" dirty="0"/>
              <a:t>the components in turn can be group to form still larger components</a:t>
            </a:r>
          </a:p>
          <a:p>
            <a:r>
              <a:rPr lang="en-US" dirty="0"/>
              <a:t>The challenge is to ensure that clients can treat the individual objects &amp; their compositions uniformly</a:t>
            </a:r>
          </a:p>
          <a:p>
            <a:r>
              <a:rPr lang="en-US" dirty="0"/>
              <a:t>This ensures loose coupling</a:t>
            </a:r>
          </a:p>
        </p:txBody>
      </p:sp>
      <p:sp>
        <p:nvSpPr>
          <p:cNvPr id="5" name="Slide Number Placeholder 4">
            <a:extLst>
              <a:ext uri="{FF2B5EF4-FFF2-40B4-BE49-F238E27FC236}">
                <a16:creationId xmlns:a16="http://schemas.microsoft.com/office/drawing/2014/main" id="{0F4A758A-236A-4997-9DA0-5D033B103C5B}"/>
              </a:ext>
            </a:extLst>
          </p:cNvPr>
          <p:cNvSpPr>
            <a:spLocks noGrp="1"/>
          </p:cNvSpPr>
          <p:nvPr>
            <p:ph type="sldNum" sz="quarter" idx="12"/>
          </p:nvPr>
        </p:nvSpPr>
        <p:spPr/>
        <p:txBody>
          <a:bodyPr/>
          <a:lstStyle/>
          <a:p>
            <a:fld id="{100E53AF-D649-4281-823C-82279F2C7BD4}" type="slidenum">
              <a:rPr lang="en-IN" smtClean="0"/>
              <a:t>100</a:t>
            </a:fld>
            <a:endParaRPr lang="en-IN"/>
          </a:p>
        </p:txBody>
      </p:sp>
    </p:spTree>
    <p:extLst>
      <p:ext uri="{BB962C8B-B14F-4D97-AF65-F5344CB8AC3E}">
        <p14:creationId xmlns:p14="http://schemas.microsoft.com/office/powerpoint/2010/main" val="4262056595"/>
      </p:ext>
    </p:extLst>
  </p:cSld>
  <p:clrMapOvr>
    <a:masterClrMapping/>
  </p:clrMapOvr>
  <p:transition spd="slow">
    <p:push dir="u"/>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E4BF7-E4DB-43FF-B70C-95AC3282A097}"/>
              </a:ext>
            </a:extLst>
          </p:cNvPr>
          <p:cNvSpPr>
            <a:spLocks noGrp="1"/>
          </p:cNvSpPr>
          <p:nvPr>
            <p:ph type="title"/>
          </p:nvPr>
        </p:nvSpPr>
        <p:spPr/>
        <p:txBody>
          <a:bodyPr/>
          <a:lstStyle/>
          <a:p>
            <a:r>
              <a:rPr lang="en-US" dirty="0"/>
              <a:t>Example</a:t>
            </a:r>
          </a:p>
        </p:txBody>
      </p:sp>
      <p:sp>
        <p:nvSpPr>
          <p:cNvPr id="4" name="Slide Number Placeholder 3">
            <a:extLst>
              <a:ext uri="{FF2B5EF4-FFF2-40B4-BE49-F238E27FC236}">
                <a16:creationId xmlns:a16="http://schemas.microsoft.com/office/drawing/2014/main" id="{D452443F-7853-404C-985E-3F2F9FDC42B9}"/>
              </a:ext>
            </a:extLst>
          </p:cNvPr>
          <p:cNvSpPr>
            <a:spLocks noGrp="1"/>
          </p:cNvSpPr>
          <p:nvPr>
            <p:ph type="sldNum" sz="quarter" idx="12"/>
          </p:nvPr>
        </p:nvSpPr>
        <p:spPr/>
        <p:txBody>
          <a:bodyPr/>
          <a:lstStyle/>
          <a:p>
            <a:fld id="{100E53AF-D649-4281-823C-82279F2C7BD4}" type="slidenum">
              <a:rPr lang="en-IN" smtClean="0"/>
              <a:t>101</a:t>
            </a:fld>
            <a:endParaRPr lang="en-IN"/>
          </a:p>
        </p:txBody>
      </p:sp>
      <p:pic>
        <p:nvPicPr>
          <p:cNvPr id="5" name="Picture 4">
            <a:extLst>
              <a:ext uri="{FF2B5EF4-FFF2-40B4-BE49-F238E27FC236}">
                <a16:creationId xmlns:a16="http://schemas.microsoft.com/office/drawing/2014/main" id="{51441A58-CC2D-4710-B5DB-61D4D6CFFE57}"/>
              </a:ext>
            </a:extLst>
          </p:cNvPr>
          <p:cNvPicPr>
            <a:picLocks noChangeAspect="1"/>
          </p:cNvPicPr>
          <p:nvPr/>
        </p:nvPicPr>
        <p:blipFill>
          <a:blip r:embed="rId2"/>
          <a:stretch>
            <a:fillRect/>
          </a:stretch>
        </p:blipFill>
        <p:spPr>
          <a:xfrm>
            <a:off x="369018" y="1574728"/>
            <a:ext cx="6350309" cy="4605186"/>
          </a:xfrm>
          <a:prstGeom prst="rect">
            <a:avLst/>
          </a:prstGeom>
        </p:spPr>
      </p:pic>
      <p:sp>
        <p:nvSpPr>
          <p:cNvPr id="6" name="TextBox 5">
            <a:extLst>
              <a:ext uri="{FF2B5EF4-FFF2-40B4-BE49-F238E27FC236}">
                <a16:creationId xmlns:a16="http://schemas.microsoft.com/office/drawing/2014/main" id="{E46E9E21-8A77-4173-A5F5-A97EAC17D663}"/>
              </a:ext>
            </a:extLst>
          </p:cNvPr>
          <p:cNvSpPr txBox="1"/>
          <p:nvPr/>
        </p:nvSpPr>
        <p:spPr>
          <a:xfrm>
            <a:off x="6847869" y="1597773"/>
            <a:ext cx="1262910" cy="461665"/>
          </a:xfrm>
          <a:prstGeom prst="rect">
            <a:avLst/>
          </a:prstGeom>
          <a:noFill/>
        </p:spPr>
        <p:txBody>
          <a:bodyPr wrap="none" rtlCol="0">
            <a:spAutoFit/>
          </a:bodyPr>
          <a:lstStyle/>
          <a:p>
            <a:r>
              <a:rPr lang="en-US" sz="2400" b="1" dirty="0">
                <a:solidFill>
                  <a:schemeClr val="bg1">
                    <a:lumMod val="65000"/>
                    <a:lumOff val="35000"/>
                  </a:schemeClr>
                </a:solidFill>
              </a:rPr>
              <a:t>Window</a:t>
            </a:r>
          </a:p>
        </p:txBody>
      </p:sp>
      <p:sp>
        <p:nvSpPr>
          <p:cNvPr id="7" name="TextBox 6">
            <a:extLst>
              <a:ext uri="{FF2B5EF4-FFF2-40B4-BE49-F238E27FC236}">
                <a16:creationId xmlns:a16="http://schemas.microsoft.com/office/drawing/2014/main" id="{C8422A20-5803-43AE-A7CB-69A1DFC34685}"/>
              </a:ext>
            </a:extLst>
          </p:cNvPr>
          <p:cNvSpPr txBox="1"/>
          <p:nvPr/>
        </p:nvSpPr>
        <p:spPr>
          <a:xfrm>
            <a:off x="7713915" y="2060020"/>
            <a:ext cx="608500" cy="369332"/>
          </a:xfrm>
          <a:prstGeom prst="rect">
            <a:avLst/>
          </a:prstGeom>
          <a:noFill/>
        </p:spPr>
        <p:txBody>
          <a:bodyPr wrap="none" rtlCol="0">
            <a:spAutoFit/>
          </a:bodyPr>
          <a:lstStyle/>
          <a:p>
            <a:r>
              <a:rPr lang="en-US" b="1" dirty="0">
                <a:solidFill>
                  <a:schemeClr val="bg1">
                    <a:lumMod val="65000"/>
                    <a:lumOff val="35000"/>
                  </a:schemeClr>
                </a:solidFill>
              </a:rPr>
              <a:t>Tabs</a:t>
            </a:r>
          </a:p>
        </p:txBody>
      </p:sp>
      <p:sp>
        <p:nvSpPr>
          <p:cNvPr id="8" name="TextBox 7">
            <a:extLst>
              <a:ext uri="{FF2B5EF4-FFF2-40B4-BE49-F238E27FC236}">
                <a16:creationId xmlns:a16="http://schemas.microsoft.com/office/drawing/2014/main" id="{C5E102FE-9D1F-4267-81E8-5C2946EDEC70}"/>
              </a:ext>
            </a:extLst>
          </p:cNvPr>
          <p:cNvSpPr txBox="1"/>
          <p:nvPr/>
        </p:nvSpPr>
        <p:spPr>
          <a:xfrm>
            <a:off x="8064735" y="2430515"/>
            <a:ext cx="896271" cy="338554"/>
          </a:xfrm>
          <a:prstGeom prst="rect">
            <a:avLst/>
          </a:prstGeom>
          <a:noFill/>
        </p:spPr>
        <p:txBody>
          <a:bodyPr wrap="none" rtlCol="0">
            <a:spAutoFit/>
          </a:bodyPr>
          <a:lstStyle/>
          <a:p>
            <a:r>
              <a:rPr lang="en-US" sz="1600" b="1" dirty="0" err="1">
                <a:solidFill>
                  <a:schemeClr val="bg1">
                    <a:lumMod val="65000"/>
                    <a:lumOff val="35000"/>
                  </a:schemeClr>
                </a:solidFill>
              </a:rPr>
              <a:t>ListView</a:t>
            </a:r>
            <a:endParaRPr lang="en-US" sz="1600" b="1" dirty="0">
              <a:solidFill>
                <a:schemeClr val="bg1">
                  <a:lumMod val="65000"/>
                  <a:lumOff val="35000"/>
                </a:schemeClr>
              </a:solidFill>
            </a:endParaRPr>
          </a:p>
        </p:txBody>
      </p:sp>
      <p:sp>
        <p:nvSpPr>
          <p:cNvPr id="9" name="TextBox 8">
            <a:extLst>
              <a:ext uri="{FF2B5EF4-FFF2-40B4-BE49-F238E27FC236}">
                <a16:creationId xmlns:a16="http://schemas.microsoft.com/office/drawing/2014/main" id="{B984AB9E-0577-4662-9AB2-C09FD4FACAB6}"/>
              </a:ext>
            </a:extLst>
          </p:cNvPr>
          <p:cNvSpPr txBox="1"/>
          <p:nvPr/>
        </p:nvSpPr>
        <p:spPr>
          <a:xfrm>
            <a:off x="8472826" y="3078887"/>
            <a:ext cx="795411" cy="338554"/>
          </a:xfrm>
          <a:prstGeom prst="rect">
            <a:avLst/>
          </a:prstGeom>
          <a:noFill/>
        </p:spPr>
        <p:txBody>
          <a:bodyPr wrap="none" rtlCol="0">
            <a:spAutoFit/>
          </a:bodyPr>
          <a:lstStyle/>
          <a:p>
            <a:r>
              <a:rPr lang="en-US" sz="1600" dirty="0">
                <a:solidFill>
                  <a:schemeClr val="bg1">
                    <a:lumMod val="65000"/>
                    <a:lumOff val="35000"/>
                  </a:schemeClr>
                </a:solidFill>
              </a:rPr>
              <a:t>Header</a:t>
            </a:r>
          </a:p>
        </p:txBody>
      </p:sp>
      <p:sp>
        <p:nvSpPr>
          <p:cNvPr id="10" name="TextBox 9">
            <a:extLst>
              <a:ext uri="{FF2B5EF4-FFF2-40B4-BE49-F238E27FC236}">
                <a16:creationId xmlns:a16="http://schemas.microsoft.com/office/drawing/2014/main" id="{E5614391-D5F0-4563-8A26-AAC05D70938D}"/>
              </a:ext>
            </a:extLst>
          </p:cNvPr>
          <p:cNvSpPr txBox="1"/>
          <p:nvPr/>
        </p:nvSpPr>
        <p:spPr>
          <a:xfrm>
            <a:off x="8472826" y="3451433"/>
            <a:ext cx="648960" cy="338554"/>
          </a:xfrm>
          <a:prstGeom prst="rect">
            <a:avLst/>
          </a:prstGeom>
          <a:noFill/>
        </p:spPr>
        <p:txBody>
          <a:bodyPr wrap="none" rtlCol="0">
            <a:spAutoFit/>
          </a:bodyPr>
          <a:lstStyle/>
          <a:p>
            <a:r>
              <a:rPr lang="en-US" sz="1600" dirty="0">
                <a:solidFill>
                  <a:schemeClr val="bg1">
                    <a:lumMod val="65000"/>
                    <a:lumOff val="35000"/>
                  </a:schemeClr>
                </a:solidFill>
              </a:rPr>
              <a:t>Items</a:t>
            </a:r>
          </a:p>
        </p:txBody>
      </p:sp>
      <p:sp>
        <p:nvSpPr>
          <p:cNvPr id="11" name="TextBox 10">
            <a:extLst>
              <a:ext uri="{FF2B5EF4-FFF2-40B4-BE49-F238E27FC236}">
                <a16:creationId xmlns:a16="http://schemas.microsoft.com/office/drawing/2014/main" id="{6C206F53-87EA-4FAE-8F4B-3EBC4D814918}"/>
              </a:ext>
            </a:extLst>
          </p:cNvPr>
          <p:cNvSpPr txBox="1"/>
          <p:nvPr/>
        </p:nvSpPr>
        <p:spPr>
          <a:xfrm>
            <a:off x="8866548" y="3877321"/>
            <a:ext cx="537198" cy="338554"/>
          </a:xfrm>
          <a:prstGeom prst="rect">
            <a:avLst/>
          </a:prstGeom>
          <a:noFill/>
        </p:spPr>
        <p:txBody>
          <a:bodyPr wrap="none" rtlCol="0">
            <a:spAutoFit/>
          </a:bodyPr>
          <a:lstStyle/>
          <a:p>
            <a:r>
              <a:rPr lang="en-US" sz="1600" dirty="0">
                <a:solidFill>
                  <a:schemeClr val="bg1">
                    <a:lumMod val="65000"/>
                    <a:lumOff val="35000"/>
                  </a:schemeClr>
                </a:solidFill>
              </a:rPr>
              <a:t>Icon</a:t>
            </a:r>
          </a:p>
        </p:txBody>
      </p:sp>
      <p:sp>
        <p:nvSpPr>
          <p:cNvPr id="12" name="TextBox 11">
            <a:extLst>
              <a:ext uri="{FF2B5EF4-FFF2-40B4-BE49-F238E27FC236}">
                <a16:creationId xmlns:a16="http://schemas.microsoft.com/office/drawing/2014/main" id="{36A85833-1ECE-491E-A411-36D1490110B4}"/>
              </a:ext>
            </a:extLst>
          </p:cNvPr>
          <p:cNvSpPr txBox="1"/>
          <p:nvPr/>
        </p:nvSpPr>
        <p:spPr>
          <a:xfrm>
            <a:off x="8866548" y="4275868"/>
            <a:ext cx="523028" cy="338554"/>
          </a:xfrm>
          <a:prstGeom prst="rect">
            <a:avLst/>
          </a:prstGeom>
          <a:noFill/>
        </p:spPr>
        <p:txBody>
          <a:bodyPr wrap="none" rtlCol="0">
            <a:spAutoFit/>
          </a:bodyPr>
          <a:lstStyle/>
          <a:p>
            <a:r>
              <a:rPr lang="en-US" sz="1600" dirty="0">
                <a:solidFill>
                  <a:schemeClr val="bg1">
                    <a:lumMod val="65000"/>
                    <a:lumOff val="35000"/>
                  </a:schemeClr>
                </a:solidFill>
              </a:rPr>
              <a:t>Text</a:t>
            </a:r>
          </a:p>
        </p:txBody>
      </p:sp>
      <p:cxnSp>
        <p:nvCxnSpPr>
          <p:cNvPr id="14" name="Straight Connector 13">
            <a:extLst>
              <a:ext uri="{FF2B5EF4-FFF2-40B4-BE49-F238E27FC236}">
                <a16:creationId xmlns:a16="http://schemas.microsoft.com/office/drawing/2014/main" id="{CB01F7D1-21AE-4CD6-969A-2C93BE4C9670}"/>
              </a:ext>
            </a:extLst>
          </p:cNvPr>
          <p:cNvCxnSpPr>
            <a:cxnSpLocks/>
          </p:cNvCxnSpPr>
          <p:nvPr/>
        </p:nvCxnSpPr>
        <p:spPr>
          <a:xfrm flipV="1">
            <a:off x="7475101" y="2037376"/>
            <a:ext cx="0" cy="3512398"/>
          </a:xfrm>
          <a:prstGeom prst="line">
            <a:avLst/>
          </a:prstGeom>
          <a:ln w="381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A4638E6-0B56-49A5-B33A-5093EED96D9E}"/>
              </a:ext>
            </a:extLst>
          </p:cNvPr>
          <p:cNvCxnSpPr>
            <a:cxnSpLocks/>
          </p:cNvCxnSpPr>
          <p:nvPr/>
        </p:nvCxnSpPr>
        <p:spPr>
          <a:xfrm>
            <a:off x="7475101" y="4916032"/>
            <a:ext cx="238814" cy="0"/>
          </a:xfrm>
          <a:prstGeom prst="line">
            <a:avLst/>
          </a:prstGeom>
          <a:ln w="381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F337BB8-575D-4A3C-B3A8-2FA070B36F6A}"/>
              </a:ext>
            </a:extLst>
          </p:cNvPr>
          <p:cNvCxnSpPr>
            <a:cxnSpLocks/>
            <a:endCxn id="7" idx="1"/>
          </p:cNvCxnSpPr>
          <p:nvPr/>
        </p:nvCxnSpPr>
        <p:spPr>
          <a:xfrm>
            <a:off x="7475101" y="2244686"/>
            <a:ext cx="238814" cy="0"/>
          </a:xfrm>
          <a:prstGeom prst="line">
            <a:avLst/>
          </a:prstGeom>
          <a:ln w="381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18973C3-9209-4274-A2D9-CE833756F28D}"/>
              </a:ext>
            </a:extLst>
          </p:cNvPr>
          <p:cNvCxnSpPr>
            <a:cxnSpLocks/>
          </p:cNvCxnSpPr>
          <p:nvPr/>
        </p:nvCxnSpPr>
        <p:spPr>
          <a:xfrm>
            <a:off x="7838792" y="2615181"/>
            <a:ext cx="238814" cy="0"/>
          </a:xfrm>
          <a:prstGeom prst="line">
            <a:avLst/>
          </a:prstGeom>
          <a:ln w="381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C6C224F-939C-4D4A-A034-C0363B7DA7C8}"/>
              </a:ext>
            </a:extLst>
          </p:cNvPr>
          <p:cNvCxnSpPr>
            <a:cxnSpLocks/>
          </p:cNvCxnSpPr>
          <p:nvPr/>
        </p:nvCxnSpPr>
        <p:spPr>
          <a:xfrm>
            <a:off x="7838792" y="2429352"/>
            <a:ext cx="0" cy="185829"/>
          </a:xfrm>
          <a:prstGeom prst="line">
            <a:avLst/>
          </a:prstGeom>
          <a:ln w="381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46F5C4A-83C7-4FF1-BD4D-4F3F1DD044D8}"/>
              </a:ext>
            </a:extLst>
          </p:cNvPr>
          <p:cNvCxnSpPr>
            <a:cxnSpLocks/>
          </p:cNvCxnSpPr>
          <p:nvPr/>
        </p:nvCxnSpPr>
        <p:spPr>
          <a:xfrm>
            <a:off x="8273894" y="2799847"/>
            <a:ext cx="0" cy="857753"/>
          </a:xfrm>
          <a:prstGeom prst="line">
            <a:avLst/>
          </a:prstGeom>
          <a:ln w="381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59B9C93-7553-4289-A6D5-0EAB7309EBD7}"/>
              </a:ext>
            </a:extLst>
          </p:cNvPr>
          <p:cNvCxnSpPr>
            <a:cxnSpLocks/>
          </p:cNvCxnSpPr>
          <p:nvPr/>
        </p:nvCxnSpPr>
        <p:spPr>
          <a:xfrm>
            <a:off x="8273894" y="3286408"/>
            <a:ext cx="238814" cy="0"/>
          </a:xfrm>
          <a:prstGeom prst="line">
            <a:avLst/>
          </a:prstGeom>
          <a:ln w="381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51ACCA2-37AD-435E-B85E-D0702BCF7334}"/>
              </a:ext>
            </a:extLst>
          </p:cNvPr>
          <p:cNvCxnSpPr>
            <a:cxnSpLocks/>
          </p:cNvCxnSpPr>
          <p:nvPr/>
        </p:nvCxnSpPr>
        <p:spPr>
          <a:xfrm>
            <a:off x="8273894" y="3666654"/>
            <a:ext cx="238814" cy="0"/>
          </a:xfrm>
          <a:prstGeom prst="line">
            <a:avLst/>
          </a:prstGeom>
          <a:ln w="381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3D7F78-62E7-4AC8-9ABD-7DAB2BB42B02}"/>
              </a:ext>
            </a:extLst>
          </p:cNvPr>
          <p:cNvCxnSpPr>
            <a:cxnSpLocks/>
          </p:cNvCxnSpPr>
          <p:nvPr/>
        </p:nvCxnSpPr>
        <p:spPr>
          <a:xfrm>
            <a:off x="8627734" y="3787447"/>
            <a:ext cx="0" cy="684965"/>
          </a:xfrm>
          <a:prstGeom prst="line">
            <a:avLst/>
          </a:prstGeom>
          <a:ln w="381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883C168-EDB9-45F0-82F4-FD71A40781FE}"/>
              </a:ext>
            </a:extLst>
          </p:cNvPr>
          <p:cNvCxnSpPr>
            <a:cxnSpLocks/>
          </p:cNvCxnSpPr>
          <p:nvPr/>
        </p:nvCxnSpPr>
        <p:spPr>
          <a:xfrm>
            <a:off x="8627734" y="4092166"/>
            <a:ext cx="238814" cy="0"/>
          </a:xfrm>
          <a:prstGeom prst="line">
            <a:avLst/>
          </a:prstGeom>
          <a:ln w="381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4AC4C12-5C34-48E7-BE3F-9DF98162136F}"/>
              </a:ext>
            </a:extLst>
          </p:cNvPr>
          <p:cNvCxnSpPr>
            <a:cxnSpLocks/>
          </p:cNvCxnSpPr>
          <p:nvPr/>
        </p:nvCxnSpPr>
        <p:spPr>
          <a:xfrm>
            <a:off x="8627734" y="4472412"/>
            <a:ext cx="238814" cy="0"/>
          </a:xfrm>
          <a:prstGeom prst="line">
            <a:avLst/>
          </a:prstGeom>
          <a:ln w="381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C75D280E-25FD-4375-B8E1-E7F692574EC0}"/>
              </a:ext>
            </a:extLst>
          </p:cNvPr>
          <p:cNvSpPr txBox="1"/>
          <p:nvPr/>
        </p:nvSpPr>
        <p:spPr>
          <a:xfrm>
            <a:off x="7704688" y="4726726"/>
            <a:ext cx="748923" cy="369332"/>
          </a:xfrm>
          <a:prstGeom prst="rect">
            <a:avLst/>
          </a:prstGeom>
          <a:noFill/>
        </p:spPr>
        <p:txBody>
          <a:bodyPr wrap="none" rtlCol="0">
            <a:spAutoFit/>
          </a:bodyPr>
          <a:lstStyle/>
          <a:p>
            <a:r>
              <a:rPr lang="en-US" b="1" dirty="0">
                <a:solidFill>
                  <a:schemeClr val="bg1">
                    <a:lumMod val="65000"/>
                    <a:lumOff val="35000"/>
                  </a:schemeClr>
                </a:solidFill>
              </a:rPr>
              <a:t>Menu</a:t>
            </a:r>
          </a:p>
        </p:txBody>
      </p:sp>
      <p:cxnSp>
        <p:nvCxnSpPr>
          <p:cNvPr id="44" name="Straight Connector 43">
            <a:extLst>
              <a:ext uri="{FF2B5EF4-FFF2-40B4-BE49-F238E27FC236}">
                <a16:creationId xmlns:a16="http://schemas.microsoft.com/office/drawing/2014/main" id="{50694FDC-048B-4484-AD3A-933C4A390B55}"/>
              </a:ext>
            </a:extLst>
          </p:cNvPr>
          <p:cNvCxnSpPr>
            <a:cxnSpLocks/>
          </p:cNvCxnSpPr>
          <p:nvPr/>
        </p:nvCxnSpPr>
        <p:spPr>
          <a:xfrm>
            <a:off x="7475101" y="5542583"/>
            <a:ext cx="238814" cy="0"/>
          </a:xfrm>
          <a:prstGeom prst="line">
            <a:avLst/>
          </a:prstGeom>
          <a:ln w="381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E1BD5A2A-F242-4D41-A783-3C1525CD06BA}"/>
              </a:ext>
            </a:extLst>
          </p:cNvPr>
          <p:cNvSpPr txBox="1"/>
          <p:nvPr/>
        </p:nvSpPr>
        <p:spPr>
          <a:xfrm>
            <a:off x="7704688" y="5353277"/>
            <a:ext cx="1304268" cy="369332"/>
          </a:xfrm>
          <a:prstGeom prst="rect">
            <a:avLst/>
          </a:prstGeom>
          <a:noFill/>
        </p:spPr>
        <p:txBody>
          <a:bodyPr wrap="none" rtlCol="0">
            <a:spAutoFit/>
          </a:bodyPr>
          <a:lstStyle/>
          <a:p>
            <a:r>
              <a:rPr lang="en-US" b="1" dirty="0">
                <a:solidFill>
                  <a:schemeClr val="bg1">
                    <a:lumMod val="65000"/>
                    <a:lumOff val="35000"/>
                  </a:schemeClr>
                </a:solidFill>
              </a:rPr>
              <a:t>Caption Bar</a:t>
            </a:r>
          </a:p>
        </p:txBody>
      </p:sp>
    </p:spTree>
    <p:extLst>
      <p:ext uri="{BB962C8B-B14F-4D97-AF65-F5344CB8AC3E}">
        <p14:creationId xmlns:p14="http://schemas.microsoft.com/office/powerpoint/2010/main" val="2794817971"/>
      </p:ext>
    </p:extLst>
  </p:cSld>
  <p:clrMapOvr>
    <a:masterClrMapping/>
  </p:clrMapOvr>
  <p:transition spd="slow">
    <p:push dir="u"/>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F3D66-DA98-4B13-8262-EC3D9E640AB7}"/>
              </a:ext>
            </a:extLst>
          </p:cNvPr>
          <p:cNvSpPr>
            <a:spLocks noGrp="1"/>
          </p:cNvSpPr>
          <p:nvPr>
            <p:ph type="title"/>
          </p:nvPr>
        </p:nvSpPr>
        <p:spPr/>
        <p:txBody>
          <a:bodyPr/>
          <a:lstStyle/>
          <a:p>
            <a:r>
              <a:rPr lang="en-US" dirty="0"/>
              <a:t>Example</a:t>
            </a:r>
          </a:p>
        </p:txBody>
      </p:sp>
      <p:sp>
        <p:nvSpPr>
          <p:cNvPr id="4" name="Slide Number Placeholder 3">
            <a:extLst>
              <a:ext uri="{FF2B5EF4-FFF2-40B4-BE49-F238E27FC236}">
                <a16:creationId xmlns:a16="http://schemas.microsoft.com/office/drawing/2014/main" id="{B441BC54-1E4E-4C87-A083-4EAC8EE56085}"/>
              </a:ext>
            </a:extLst>
          </p:cNvPr>
          <p:cNvSpPr>
            <a:spLocks noGrp="1"/>
          </p:cNvSpPr>
          <p:nvPr>
            <p:ph type="sldNum" sz="quarter" idx="12"/>
          </p:nvPr>
        </p:nvSpPr>
        <p:spPr/>
        <p:txBody>
          <a:bodyPr/>
          <a:lstStyle/>
          <a:p>
            <a:fld id="{100E53AF-D649-4281-823C-82279F2C7BD4}" type="slidenum">
              <a:rPr lang="en-IN" smtClean="0"/>
              <a:t>102</a:t>
            </a:fld>
            <a:endParaRPr lang="en-IN"/>
          </a:p>
        </p:txBody>
      </p:sp>
      <p:sp>
        <p:nvSpPr>
          <p:cNvPr id="5" name="Rectangle: Rounded Corners 4">
            <a:extLst>
              <a:ext uri="{FF2B5EF4-FFF2-40B4-BE49-F238E27FC236}">
                <a16:creationId xmlns:a16="http://schemas.microsoft.com/office/drawing/2014/main" id="{5F95C74D-8468-412A-9D99-8D0207C13A85}"/>
              </a:ext>
            </a:extLst>
          </p:cNvPr>
          <p:cNvSpPr/>
          <p:nvPr/>
        </p:nvSpPr>
        <p:spPr>
          <a:xfrm>
            <a:off x="5337142" y="1960775"/>
            <a:ext cx="1517716" cy="575035"/>
          </a:xfrm>
          <a:prstGeom prst="roundRect">
            <a:avLst/>
          </a:prstGeom>
          <a:solidFill>
            <a:schemeClr val="tx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bg1">
                    <a:lumMod val="85000"/>
                    <a:lumOff val="15000"/>
                  </a:schemeClr>
                </a:solidFill>
              </a:rPr>
              <a:t>Window</a:t>
            </a:r>
          </a:p>
        </p:txBody>
      </p:sp>
      <p:sp>
        <p:nvSpPr>
          <p:cNvPr id="6" name="Rectangle: Rounded Corners 5">
            <a:extLst>
              <a:ext uri="{FF2B5EF4-FFF2-40B4-BE49-F238E27FC236}">
                <a16:creationId xmlns:a16="http://schemas.microsoft.com/office/drawing/2014/main" id="{C3D92409-6952-4F79-8C16-8D2128CA7630}"/>
              </a:ext>
            </a:extLst>
          </p:cNvPr>
          <p:cNvSpPr/>
          <p:nvPr/>
        </p:nvSpPr>
        <p:spPr>
          <a:xfrm>
            <a:off x="2602995" y="3074351"/>
            <a:ext cx="1517716" cy="575035"/>
          </a:xfrm>
          <a:prstGeom prst="roundRect">
            <a:avLst/>
          </a:prstGeom>
          <a:solidFill>
            <a:schemeClr val="tx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bg1">
                    <a:lumMod val="85000"/>
                    <a:lumOff val="15000"/>
                  </a:schemeClr>
                </a:solidFill>
              </a:rPr>
              <a:t>Tab</a:t>
            </a:r>
          </a:p>
        </p:txBody>
      </p:sp>
      <p:sp>
        <p:nvSpPr>
          <p:cNvPr id="7" name="Rectangle: Rounded Corners 6">
            <a:extLst>
              <a:ext uri="{FF2B5EF4-FFF2-40B4-BE49-F238E27FC236}">
                <a16:creationId xmlns:a16="http://schemas.microsoft.com/office/drawing/2014/main" id="{2948953A-41A0-414F-A99D-C7E8E8161B40}"/>
              </a:ext>
            </a:extLst>
          </p:cNvPr>
          <p:cNvSpPr/>
          <p:nvPr/>
        </p:nvSpPr>
        <p:spPr>
          <a:xfrm>
            <a:off x="5337142" y="3074351"/>
            <a:ext cx="1517716" cy="575035"/>
          </a:xfrm>
          <a:prstGeom prst="roundRect">
            <a:avLst/>
          </a:prstGeom>
          <a:solidFill>
            <a:schemeClr val="tx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bg1">
                    <a:lumMod val="85000"/>
                    <a:lumOff val="15000"/>
                  </a:schemeClr>
                </a:solidFill>
              </a:rPr>
              <a:t>Menu</a:t>
            </a:r>
          </a:p>
        </p:txBody>
      </p:sp>
      <p:sp>
        <p:nvSpPr>
          <p:cNvPr id="8" name="Rectangle: Rounded Corners 7">
            <a:extLst>
              <a:ext uri="{FF2B5EF4-FFF2-40B4-BE49-F238E27FC236}">
                <a16:creationId xmlns:a16="http://schemas.microsoft.com/office/drawing/2014/main" id="{E3A071F0-C7C2-4AD9-A4AF-B8ABD686AA42}"/>
              </a:ext>
            </a:extLst>
          </p:cNvPr>
          <p:cNvSpPr/>
          <p:nvPr/>
        </p:nvSpPr>
        <p:spPr>
          <a:xfrm>
            <a:off x="7851742" y="3074351"/>
            <a:ext cx="1517716" cy="575035"/>
          </a:xfrm>
          <a:prstGeom prst="roundRect">
            <a:avLst/>
          </a:prstGeom>
          <a:solidFill>
            <a:schemeClr val="tx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bg1">
                    <a:lumMod val="85000"/>
                    <a:lumOff val="15000"/>
                  </a:schemeClr>
                </a:solidFill>
              </a:rPr>
              <a:t>Caption Bar</a:t>
            </a:r>
          </a:p>
        </p:txBody>
      </p:sp>
      <p:sp>
        <p:nvSpPr>
          <p:cNvPr id="9" name="Rectangle: Rounded Corners 8">
            <a:extLst>
              <a:ext uri="{FF2B5EF4-FFF2-40B4-BE49-F238E27FC236}">
                <a16:creationId xmlns:a16="http://schemas.microsoft.com/office/drawing/2014/main" id="{F1EF5C2D-E788-470E-BFF1-8B300853F58C}"/>
              </a:ext>
            </a:extLst>
          </p:cNvPr>
          <p:cNvSpPr/>
          <p:nvPr/>
        </p:nvSpPr>
        <p:spPr>
          <a:xfrm>
            <a:off x="2602995" y="4282977"/>
            <a:ext cx="1517716" cy="575035"/>
          </a:xfrm>
          <a:prstGeom prst="roundRect">
            <a:avLst/>
          </a:prstGeom>
          <a:solidFill>
            <a:schemeClr val="tx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a:solidFill>
                  <a:schemeClr val="bg1">
                    <a:lumMod val="85000"/>
                    <a:lumOff val="15000"/>
                  </a:schemeClr>
                </a:solidFill>
              </a:rPr>
              <a:t>ListView</a:t>
            </a:r>
            <a:endParaRPr lang="en-US" dirty="0">
              <a:solidFill>
                <a:schemeClr val="bg1">
                  <a:lumMod val="85000"/>
                  <a:lumOff val="15000"/>
                </a:schemeClr>
              </a:solidFill>
            </a:endParaRPr>
          </a:p>
        </p:txBody>
      </p:sp>
      <p:sp>
        <p:nvSpPr>
          <p:cNvPr id="10" name="Rectangle: Rounded Corners 9">
            <a:extLst>
              <a:ext uri="{FF2B5EF4-FFF2-40B4-BE49-F238E27FC236}">
                <a16:creationId xmlns:a16="http://schemas.microsoft.com/office/drawing/2014/main" id="{8C7C4D4F-F382-47FD-9A71-DD78C03A9DF9}"/>
              </a:ext>
            </a:extLst>
          </p:cNvPr>
          <p:cNvSpPr/>
          <p:nvPr/>
        </p:nvSpPr>
        <p:spPr>
          <a:xfrm>
            <a:off x="2602995" y="5567017"/>
            <a:ext cx="1517716" cy="575035"/>
          </a:xfrm>
          <a:prstGeom prst="roundRect">
            <a:avLst/>
          </a:prstGeom>
          <a:solidFill>
            <a:schemeClr val="tx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bg1">
                    <a:lumMod val="85000"/>
                    <a:lumOff val="15000"/>
                  </a:schemeClr>
                </a:solidFill>
              </a:rPr>
              <a:t>Item</a:t>
            </a:r>
          </a:p>
        </p:txBody>
      </p:sp>
      <p:cxnSp>
        <p:nvCxnSpPr>
          <p:cNvPr id="11" name="Straight Connector 10">
            <a:extLst>
              <a:ext uri="{FF2B5EF4-FFF2-40B4-BE49-F238E27FC236}">
                <a16:creationId xmlns:a16="http://schemas.microsoft.com/office/drawing/2014/main" id="{9247790B-C3A8-4129-A0A4-E741F8327945}"/>
              </a:ext>
            </a:extLst>
          </p:cNvPr>
          <p:cNvCxnSpPr>
            <a:cxnSpLocks/>
            <a:stCxn id="8" idx="0"/>
          </p:cNvCxnSpPr>
          <p:nvPr/>
        </p:nvCxnSpPr>
        <p:spPr>
          <a:xfrm flipH="1" flipV="1">
            <a:off x="6495070" y="2535811"/>
            <a:ext cx="2115530" cy="538540"/>
          </a:xfrm>
          <a:prstGeom prst="line">
            <a:avLst/>
          </a:prstGeom>
          <a:ln w="28575">
            <a:solidFill>
              <a:schemeClr val="bg1">
                <a:lumMod val="50000"/>
                <a:lumOff val="50000"/>
              </a:schemeClr>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ECD8681-72E8-4C3B-A054-5437FD960982}"/>
              </a:ext>
            </a:extLst>
          </p:cNvPr>
          <p:cNvCxnSpPr>
            <a:cxnSpLocks/>
            <a:stCxn id="7" idx="0"/>
            <a:endCxn id="5" idx="2"/>
          </p:cNvCxnSpPr>
          <p:nvPr/>
        </p:nvCxnSpPr>
        <p:spPr>
          <a:xfrm flipV="1">
            <a:off x="6096000" y="2535810"/>
            <a:ext cx="0" cy="538541"/>
          </a:xfrm>
          <a:prstGeom prst="line">
            <a:avLst/>
          </a:prstGeom>
          <a:ln w="28575">
            <a:solidFill>
              <a:schemeClr val="bg1">
                <a:lumMod val="50000"/>
                <a:lumOff val="50000"/>
              </a:schemeClr>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3884C2E-D920-4CB2-B83E-CBD873B6EA5F}"/>
              </a:ext>
            </a:extLst>
          </p:cNvPr>
          <p:cNvCxnSpPr>
            <a:cxnSpLocks/>
            <a:stCxn id="6" idx="0"/>
          </p:cNvCxnSpPr>
          <p:nvPr/>
        </p:nvCxnSpPr>
        <p:spPr>
          <a:xfrm flipV="1">
            <a:off x="3361853" y="2535811"/>
            <a:ext cx="2379071" cy="538540"/>
          </a:xfrm>
          <a:prstGeom prst="line">
            <a:avLst/>
          </a:prstGeom>
          <a:ln w="28575">
            <a:solidFill>
              <a:schemeClr val="bg1">
                <a:lumMod val="50000"/>
                <a:lumOff val="50000"/>
              </a:schemeClr>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5B26535-AA53-4CAD-B07A-8A681CAC0F3D}"/>
              </a:ext>
            </a:extLst>
          </p:cNvPr>
          <p:cNvCxnSpPr>
            <a:cxnSpLocks/>
            <a:stCxn id="9" idx="0"/>
            <a:endCxn id="6" idx="2"/>
          </p:cNvCxnSpPr>
          <p:nvPr/>
        </p:nvCxnSpPr>
        <p:spPr>
          <a:xfrm flipV="1">
            <a:off x="3361853" y="3649386"/>
            <a:ext cx="0" cy="633591"/>
          </a:xfrm>
          <a:prstGeom prst="line">
            <a:avLst/>
          </a:prstGeom>
          <a:ln w="28575">
            <a:solidFill>
              <a:schemeClr val="bg1">
                <a:lumMod val="50000"/>
                <a:lumOff val="50000"/>
              </a:schemeClr>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2D59555-1E08-46AF-83B6-EFDFDD289C6B}"/>
              </a:ext>
            </a:extLst>
          </p:cNvPr>
          <p:cNvCxnSpPr>
            <a:cxnSpLocks/>
            <a:stCxn id="10" idx="0"/>
            <a:endCxn id="9" idx="2"/>
          </p:cNvCxnSpPr>
          <p:nvPr/>
        </p:nvCxnSpPr>
        <p:spPr>
          <a:xfrm flipV="1">
            <a:off x="3361853" y="4858012"/>
            <a:ext cx="0" cy="709005"/>
          </a:xfrm>
          <a:prstGeom prst="line">
            <a:avLst/>
          </a:prstGeom>
          <a:ln w="28575">
            <a:solidFill>
              <a:schemeClr val="bg1">
                <a:lumMod val="50000"/>
                <a:lumOff val="50000"/>
              </a:schemeClr>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4118DE60-DF7B-48B8-B559-6B7D9A7F219C}"/>
              </a:ext>
            </a:extLst>
          </p:cNvPr>
          <p:cNvSpPr/>
          <p:nvPr/>
        </p:nvSpPr>
        <p:spPr>
          <a:xfrm>
            <a:off x="5337142" y="4207515"/>
            <a:ext cx="1517716" cy="575035"/>
          </a:xfrm>
          <a:prstGeom prst="roundRect">
            <a:avLst/>
          </a:prstGeom>
          <a:solidFill>
            <a:schemeClr val="tx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bg1">
                    <a:lumMod val="85000"/>
                    <a:lumOff val="15000"/>
                  </a:schemeClr>
                </a:solidFill>
              </a:rPr>
              <a:t>File</a:t>
            </a:r>
          </a:p>
        </p:txBody>
      </p:sp>
      <p:cxnSp>
        <p:nvCxnSpPr>
          <p:cNvPr id="28" name="Straight Connector 27">
            <a:extLst>
              <a:ext uri="{FF2B5EF4-FFF2-40B4-BE49-F238E27FC236}">
                <a16:creationId xmlns:a16="http://schemas.microsoft.com/office/drawing/2014/main" id="{EA59E934-9683-4CF1-9F9B-9BF77166DB86}"/>
              </a:ext>
            </a:extLst>
          </p:cNvPr>
          <p:cNvCxnSpPr>
            <a:cxnSpLocks/>
          </p:cNvCxnSpPr>
          <p:nvPr/>
        </p:nvCxnSpPr>
        <p:spPr>
          <a:xfrm flipV="1">
            <a:off x="6096000" y="3649386"/>
            <a:ext cx="0" cy="538541"/>
          </a:xfrm>
          <a:prstGeom prst="line">
            <a:avLst/>
          </a:prstGeom>
          <a:ln w="28575">
            <a:solidFill>
              <a:schemeClr val="bg1">
                <a:lumMod val="50000"/>
                <a:lumOff val="50000"/>
              </a:schemeClr>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29" name="Rectangle: Rounded Corners 28">
            <a:extLst>
              <a:ext uri="{FF2B5EF4-FFF2-40B4-BE49-F238E27FC236}">
                <a16:creationId xmlns:a16="http://schemas.microsoft.com/office/drawing/2014/main" id="{45066FE6-53E4-4C84-A6C4-66A1515C0F11}"/>
              </a:ext>
            </a:extLst>
          </p:cNvPr>
          <p:cNvSpPr/>
          <p:nvPr/>
        </p:nvSpPr>
        <p:spPr>
          <a:xfrm>
            <a:off x="7394542" y="4187926"/>
            <a:ext cx="1517716" cy="575035"/>
          </a:xfrm>
          <a:prstGeom prst="roundRect">
            <a:avLst/>
          </a:prstGeom>
          <a:solidFill>
            <a:schemeClr val="tx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bg1">
                    <a:lumMod val="85000"/>
                    <a:lumOff val="15000"/>
                  </a:schemeClr>
                </a:solidFill>
              </a:rPr>
              <a:t>Options</a:t>
            </a:r>
          </a:p>
        </p:txBody>
      </p:sp>
      <p:cxnSp>
        <p:nvCxnSpPr>
          <p:cNvPr id="31" name="Straight Connector 30">
            <a:extLst>
              <a:ext uri="{FF2B5EF4-FFF2-40B4-BE49-F238E27FC236}">
                <a16:creationId xmlns:a16="http://schemas.microsoft.com/office/drawing/2014/main" id="{709E4F1F-105F-491A-BF11-48700A83A459}"/>
              </a:ext>
            </a:extLst>
          </p:cNvPr>
          <p:cNvCxnSpPr>
            <a:cxnSpLocks/>
            <a:stCxn id="29" idx="0"/>
          </p:cNvCxnSpPr>
          <p:nvPr/>
        </p:nvCxnSpPr>
        <p:spPr>
          <a:xfrm flipH="1" flipV="1">
            <a:off x="6608190" y="3649388"/>
            <a:ext cx="1545210" cy="538538"/>
          </a:xfrm>
          <a:prstGeom prst="line">
            <a:avLst/>
          </a:prstGeom>
          <a:ln w="28575">
            <a:solidFill>
              <a:schemeClr val="bg1">
                <a:lumMod val="50000"/>
                <a:lumOff val="50000"/>
              </a:schemeClr>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690268"/>
      </p:ext>
    </p:extLst>
  </p:cSld>
  <p:clrMapOvr>
    <a:masterClrMapping/>
  </p:clrMapOvr>
  <p:transition spd="slow">
    <p:push dir="u"/>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7FAC5-E2D4-4CFE-B728-373D8B72BDF0}"/>
              </a:ext>
            </a:extLst>
          </p:cNvPr>
          <p:cNvSpPr>
            <a:spLocks noGrp="1"/>
          </p:cNvSpPr>
          <p:nvPr>
            <p:ph type="title"/>
          </p:nvPr>
        </p:nvSpPr>
        <p:spPr/>
        <p:txBody>
          <a:bodyPr/>
          <a:lstStyle/>
          <a:p>
            <a:r>
              <a:rPr lang="en-US" dirty="0"/>
              <a:t>More Examples</a:t>
            </a:r>
          </a:p>
        </p:txBody>
      </p:sp>
      <p:sp>
        <p:nvSpPr>
          <p:cNvPr id="5" name="Content Placeholder 4">
            <a:extLst>
              <a:ext uri="{FF2B5EF4-FFF2-40B4-BE49-F238E27FC236}">
                <a16:creationId xmlns:a16="http://schemas.microsoft.com/office/drawing/2014/main" id="{D5158553-FF61-46E1-972D-129ADB51C594}"/>
              </a:ext>
            </a:extLst>
          </p:cNvPr>
          <p:cNvSpPr>
            <a:spLocks noGrp="1"/>
          </p:cNvSpPr>
          <p:nvPr>
            <p:ph idx="1"/>
          </p:nvPr>
        </p:nvSpPr>
        <p:spPr/>
        <p:txBody>
          <a:bodyPr/>
          <a:lstStyle/>
          <a:p>
            <a:r>
              <a:rPr lang="en-US" dirty="0"/>
              <a:t>Drawing</a:t>
            </a:r>
          </a:p>
          <a:p>
            <a:r>
              <a:rPr lang="en-US" dirty="0"/>
              <a:t>Organization</a:t>
            </a:r>
          </a:p>
          <a:p>
            <a:r>
              <a:rPr lang="en-US" dirty="0"/>
              <a:t>Mathematical expressions</a:t>
            </a:r>
          </a:p>
          <a:p>
            <a:r>
              <a:rPr lang="en-US" dirty="0"/>
              <a:t>Shipping containers</a:t>
            </a:r>
          </a:p>
          <a:p>
            <a:r>
              <a:rPr lang="en-US" dirty="0"/>
              <a:t>File system</a:t>
            </a:r>
          </a:p>
          <a:p>
            <a:r>
              <a:rPr lang="en-US" dirty="0"/>
              <a:t>…</a:t>
            </a:r>
          </a:p>
          <a:p>
            <a:endParaRPr lang="en-US" dirty="0"/>
          </a:p>
        </p:txBody>
      </p:sp>
      <p:sp>
        <p:nvSpPr>
          <p:cNvPr id="4" name="Slide Number Placeholder 3">
            <a:extLst>
              <a:ext uri="{FF2B5EF4-FFF2-40B4-BE49-F238E27FC236}">
                <a16:creationId xmlns:a16="http://schemas.microsoft.com/office/drawing/2014/main" id="{C10A959B-1BF1-44E5-81A3-3462B82971E3}"/>
              </a:ext>
            </a:extLst>
          </p:cNvPr>
          <p:cNvSpPr>
            <a:spLocks noGrp="1"/>
          </p:cNvSpPr>
          <p:nvPr>
            <p:ph type="sldNum" sz="quarter" idx="12"/>
          </p:nvPr>
        </p:nvSpPr>
        <p:spPr/>
        <p:txBody>
          <a:bodyPr/>
          <a:lstStyle/>
          <a:p>
            <a:fld id="{100E53AF-D649-4281-823C-82279F2C7BD4}" type="slidenum">
              <a:rPr lang="en-IN" smtClean="0"/>
              <a:t>103</a:t>
            </a:fld>
            <a:endParaRPr lang="en-IN"/>
          </a:p>
        </p:txBody>
      </p:sp>
    </p:spTree>
    <p:extLst>
      <p:ext uri="{BB962C8B-B14F-4D97-AF65-F5344CB8AC3E}">
        <p14:creationId xmlns:p14="http://schemas.microsoft.com/office/powerpoint/2010/main" val="2726239120"/>
      </p:ext>
    </p:extLst>
  </p:cSld>
  <p:clrMapOvr>
    <a:masterClrMapping/>
  </p:clrMapOvr>
  <p:transition spd="slow">
    <p:push dir="u"/>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820FEB2-5D6E-4934-97C1-641AF4A4543E}"/>
              </a:ext>
            </a:extLst>
          </p:cNvPr>
          <p:cNvSpPr>
            <a:spLocks noGrp="1"/>
          </p:cNvSpPr>
          <p:nvPr>
            <p:ph type="sldNum" sz="quarter" idx="12"/>
          </p:nvPr>
        </p:nvSpPr>
        <p:spPr/>
        <p:txBody>
          <a:bodyPr/>
          <a:lstStyle/>
          <a:p>
            <a:fld id="{100E53AF-D649-4281-823C-82279F2C7BD4}" type="slidenum">
              <a:rPr lang="en-IN" smtClean="0"/>
              <a:t>104</a:t>
            </a:fld>
            <a:endParaRPr lang="en-IN"/>
          </a:p>
        </p:txBody>
      </p:sp>
      <p:sp>
        <p:nvSpPr>
          <p:cNvPr id="6" name="Text Placeholder 5">
            <a:extLst>
              <a:ext uri="{FF2B5EF4-FFF2-40B4-BE49-F238E27FC236}">
                <a16:creationId xmlns:a16="http://schemas.microsoft.com/office/drawing/2014/main" id="{46B9D4FD-F8F0-4892-8535-386DDB74A189}"/>
              </a:ext>
            </a:extLst>
          </p:cNvPr>
          <p:cNvSpPr>
            <a:spLocks noGrp="1"/>
          </p:cNvSpPr>
          <p:nvPr>
            <p:ph type="body" sz="quarter" idx="13"/>
          </p:nvPr>
        </p:nvSpPr>
        <p:spPr>
          <a:xfrm>
            <a:off x="1092200" y="1778000"/>
            <a:ext cx="10007600" cy="3302000"/>
          </a:xfrm>
        </p:spPr>
        <p:txBody>
          <a:bodyPr>
            <a:normAutofit/>
          </a:bodyPr>
          <a:lstStyle/>
          <a:p>
            <a:r>
              <a:rPr lang="en-US" sz="4000" dirty="0">
                <a:solidFill>
                  <a:schemeClr val="accent5">
                    <a:lumMod val="75000"/>
                  </a:schemeClr>
                </a:solidFill>
              </a:rPr>
              <a:t>Compose objects into tree structures to represent part-whole hierarchies. Composite lets clients treat individual objects and compositions of objects uniformly</a:t>
            </a:r>
          </a:p>
        </p:txBody>
      </p:sp>
    </p:spTree>
    <p:extLst>
      <p:ext uri="{BB962C8B-B14F-4D97-AF65-F5344CB8AC3E}">
        <p14:creationId xmlns:p14="http://schemas.microsoft.com/office/powerpoint/2010/main" val="2543169028"/>
      </p:ext>
    </p:extLst>
  </p:cSld>
  <p:clrMapOvr>
    <a:masterClrMapping/>
  </p:clrMapOvr>
  <p:transition spd="slow">
    <p:push dir="u"/>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p:cNvSpPr>
            <a:spLocks noGrp="1"/>
          </p:cNvSpPr>
          <p:nvPr>
            <p:ph type="title"/>
          </p:nvPr>
        </p:nvSpPr>
        <p:spPr/>
        <p:txBody>
          <a:bodyPr/>
          <a:lstStyle/>
          <a:p>
            <a:r>
              <a:rPr lang="en-US" dirty="0"/>
              <a:t>Structure</a:t>
            </a:r>
            <a:endParaRPr lang="en-IN" dirty="0"/>
          </a:p>
        </p:txBody>
      </p:sp>
      <p:sp>
        <p:nvSpPr>
          <p:cNvPr id="29" name="Slide Number Placeholder 28"/>
          <p:cNvSpPr>
            <a:spLocks noGrp="1"/>
          </p:cNvSpPr>
          <p:nvPr>
            <p:ph type="sldNum" sz="quarter" idx="12"/>
          </p:nvPr>
        </p:nvSpPr>
        <p:spPr/>
        <p:txBody>
          <a:bodyPr/>
          <a:lstStyle/>
          <a:p>
            <a:fld id="{C8CE9C16-2267-4CDA-9B5C-2CFF8AD23936}" type="slidenum">
              <a:rPr lang="en-IN" smtClean="0"/>
              <a:pPr/>
              <a:t>105</a:t>
            </a:fld>
            <a:endParaRPr lang="en-IN" dirty="0"/>
          </a:p>
        </p:txBody>
      </p:sp>
      <p:grpSp>
        <p:nvGrpSpPr>
          <p:cNvPr id="6" name="Group 5"/>
          <p:cNvGrpSpPr/>
          <p:nvPr/>
        </p:nvGrpSpPr>
        <p:grpSpPr>
          <a:xfrm>
            <a:off x="2838427" y="1665611"/>
            <a:ext cx="2314591" cy="1871070"/>
            <a:chOff x="2214546" y="2857497"/>
            <a:chExt cx="2214578" cy="1500197"/>
          </a:xfrm>
          <a:solidFill>
            <a:schemeClr val="tx1">
              <a:lumMod val="95000"/>
            </a:schemeClr>
          </a:solidFill>
          <a:effectLst>
            <a:outerShdw blurRad="50800" dist="38100" dir="2700000" algn="tl" rotWithShape="0">
              <a:prstClr val="black">
                <a:alpha val="40000"/>
              </a:prstClr>
            </a:outerShdw>
          </a:effectLst>
        </p:grpSpPr>
        <p:sp>
          <p:nvSpPr>
            <p:cNvPr id="25" name="Rectangle 15"/>
            <p:cNvSpPr/>
            <p:nvPr/>
          </p:nvSpPr>
          <p:spPr>
            <a:xfrm>
              <a:off x="2214546" y="2857497"/>
              <a:ext cx="2214578" cy="346410"/>
            </a:xfrm>
            <a:prstGeom prst="rect">
              <a:avLst/>
            </a:prstGeom>
            <a:grpFill/>
          </p:spPr>
          <p:style>
            <a:lnRef idx="1">
              <a:schemeClr val="dk1"/>
            </a:lnRef>
            <a:fillRef idx="2">
              <a:schemeClr val="dk1"/>
            </a:fillRef>
            <a:effectRef idx="1">
              <a:schemeClr val="dk1"/>
            </a:effectRef>
            <a:fontRef idx="minor">
              <a:schemeClr val="dk1"/>
            </a:fontRef>
          </p:style>
          <p:txBody>
            <a:bodyPr rtlCol="0" anchor="ctr"/>
            <a:lstStyle/>
            <a:p>
              <a:pPr algn="ctr"/>
              <a:r>
                <a:rPr lang="en-US" sz="2160" b="1" i="1" dirty="0"/>
                <a:t>Component</a:t>
              </a:r>
              <a:endParaRPr lang="en-IN" sz="2160" b="1" i="1" dirty="0"/>
            </a:p>
          </p:txBody>
        </p:sp>
        <p:sp>
          <p:nvSpPr>
            <p:cNvPr id="26" name="Rectangle 3"/>
            <p:cNvSpPr/>
            <p:nvPr/>
          </p:nvSpPr>
          <p:spPr>
            <a:xfrm>
              <a:off x="2214546" y="3187793"/>
              <a:ext cx="2214578" cy="1169901"/>
            </a:xfrm>
            <a:prstGeom prst="rect">
              <a:avLst/>
            </a:prstGeom>
            <a:grpFill/>
          </p:spPr>
          <p:style>
            <a:lnRef idx="1">
              <a:schemeClr val="dk1"/>
            </a:lnRef>
            <a:fillRef idx="2">
              <a:schemeClr val="dk1"/>
            </a:fillRef>
            <a:effectRef idx="1">
              <a:schemeClr val="dk1"/>
            </a:effectRef>
            <a:fontRef idx="minor">
              <a:schemeClr val="dk1"/>
            </a:fontRef>
          </p:style>
          <p:txBody>
            <a:bodyPr rtlCol="0" anchor="t"/>
            <a:lstStyle/>
            <a:p>
              <a:r>
                <a:rPr lang="en-US" sz="1920" i="1" dirty="0"/>
                <a:t>Operation()</a:t>
              </a:r>
            </a:p>
            <a:p>
              <a:r>
                <a:rPr lang="en-US" sz="1920" i="1" dirty="0"/>
                <a:t>Add(Component)</a:t>
              </a:r>
            </a:p>
            <a:p>
              <a:r>
                <a:rPr lang="en-US" sz="1920" i="1" dirty="0"/>
                <a:t>Remove(Component)</a:t>
              </a:r>
            </a:p>
            <a:p>
              <a:r>
                <a:rPr lang="en-US" sz="1920" i="1" dirty="0" err="1"/>
                <a:t>GetChild</a:t>
              </a:r>
              <a:r>
                <a:rPr lang="en-US" sz="1920" i="1" dirty="0"/>
                <a:t>(</a:t>
              </a:r>
              <a:r>
                <a:rPr lang="en-US" sz="1920" i="1" dirty="0" err="1"/>
                <a:t>int</a:t>
              </a:r>
              <a:r>
                <a:rPr lang="en-US" sz="1920" i="1" dirty="0"/>
                <a:t>)</a:t>
              </a:r>
            </a:p>
          </p:txBody>
        </p:sp>
      </p:grpSp>
      <p:grpSp>
        <p:nvGrpSpPr>
          <p:cNvPr id="7" name="Group 7"/>
          <p:cNvGrpSpPr/>
          <p:nvPr/>
        </p:nvGrpSpPr>
        <p:grpSpPr>
          <a:xfrm>
            <a:off x="1552543" y="4366968"/>
            <a:ext cx="1628786" cy="1222272"/>
            <a:chOff x="2214546" y="2857496"/>
            <a:chExt cx="2214578" cy="1500198"/>
          </a:xfrm>
          <a:solidFill>
            <a:schemeClr val="tx1">
              <a:lumMod val="95000"/>
            </a:schemeClr>
          </a:solidFill>
          <a:effectLst>
            <a:outerShdw blurRad="50800" dist="38100" dir="2700000" algn="tl" rotWithShape="0">
              <a:prstClr val="black">
                <a:alpha val="40000"/>
              </a:prstClr>
            </a:outerShdw>
          </a:effectLst>
        </p:grpSpPr>
        <p:sp>
          <p:nvSpPr>
            <p:cNvPr id="23" name="Rectangle 15"/>
            <p:cNvSpPr/>
            <p:nvPr/>
          </p:nvSpPr>
          <p:spPr>
            <a:xfrm>
              <a:off x="2214546" y="2857496"/>
              <a:ext cx="2214578" cy="428628"/>
            </a:xfrm>
            <a:prstGeom prst="rect">
              <a:avLst/>
            </a:prstGeom>
            <a:grpFill/>
          </p:spPr>
          <p:style>
            <a:lnRef idx="1">
              <a:schemeClr val="dk1"/>
            </a:lnRef>
            <a:fillRef idx="2">
              <a:schemeClr val="dk1"/>
            </a:fillRef>
            <a:effectRef idx="1">
              <a:schemeClr val="dk1"/>
            </a:effectRef>
            <a:fontRef idx="minor">
              <a:schemeClr val="dk1"/>
            </a:fontRef>
          </p:style>
          <p:txBody>
            <a:bodyPr rtlCol="0" anchor="ctr"/>
            <a:lstStyle/>
            <a:p>
              <a:pPr algn="ctr"/>
              <a:r>
                <a:rPr lang="en-US" sz="2160" b="1" dirty="0"/>
                <a:t>Leaf</a:t>
              </a:r>
              <a:endParaRPr lang="en-IN" sz="2160" b="1" dirty="0"/>
            </a:p>
          </p:txBody>
        </p:sp>
        <p:sp>
          <p:nvSpPr>
            <p:cNvPr id="24" name="Rectangle 3"/>
            <p:cNvSpPr/>
            <p:nvPr/>
          </p:nvSpPr>
          <p:spPr>
            <a:xfrm>
              <a:off x="2214546" y="3286124"/>
              <a:ext cx="2214578" cy="1071570"/>
            </a:xfrm>
            <a:prstGeom prst="rect">
              <a:avLst/>
            </a:prstGeom>
            <a:grpFill/>
          </p:spPr>
          <p:style>
            <a:lnRef idx="1">
              <a:schemeClr val="dk1"/>
            </a:lnRef>
            <a:fillRef idx="2">
              <a:schemeClr val="dk1"/>
            </a:fillRef>
            <a:effectRef idx="1">
              <a:schemeClr val="dk1"/>
            </a:effectRef>
            <a:fontRef idx="minor">
              <a:schemeClr val="dk1"/>
            </a:fontRef>
          </p:style>
          <p:txBody>
            <a:bodyPr rtlCol="0" anchor="t"/>
            <a:lstStyle/>
            <a:p>
              <a:r>
                <a:rPr lang="en-US" sz="1920" dirty="0"/>
                <a:t>Operation()</a:t>
              </a:r>
            </a:p>
          </p:txBody>
        </p:sp>
      </p:grpSp>
      <p:sp>
        <p:nvSpPr>
          <p:cNvPr id="9" name="Isosceles Triangle 8"/>
          <p:cNvSpPr/>
          <p:nvPr/>
        </p:nvSpPr>
        <p:spPr>
          <a:xfrm>
            <a:off x="3937553" y="3571881"/>
            <a:ext cx="202068" cy="184175"/>
          </a:xfrm>
          <a:prstGeom prst="triangle">
            <a:avLst/>
          </a:prstGeom>
          <a:noFill/>
          <a:ln w="28575">
            <a:solidFill>
              <a:schemeClr val="bg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80"/>
          </a:p>
        </p:txBody>
      </p:sp>
      <p:cxnSp>
        <p:nvCxnSpPr>
          <p:cNvPr id="10" name="Straight Connector 9"/>
          <p:cNvCxnSpPr>
            <a:stCxn id="9" idx="3"/>
          </p:cNvCxnSpPr>
          <p:nvPr/>
        </p:nvCxnSpPr>
        <p:spPr>
          <a:xfrm rot="5400000">
            <a:off x="3916361" y="3878282"/>
            <a:ext cx="244454" cy="1"/>
          </a:xfrm>
          <a:prstGeom prst="line">
            <a:avLst/>
          </a:prstGeom>
          <a:ln w="28575">
            <a:solidFill>
              <a:schemeClr val="bg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2324073" y="4000506"/>
            <a:ext cx="3086122" cy="1588"/>
          </a:xfrm>
          <a:prstGeom prst="line">
            <a:avLst/>
          </a:prstGeom>
          <a:ln w="28575">
            <a:solidFill>
              <a:schemeClr val="bg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2134071" y="4176004"/>
            <a:ext cx="380975" cy="953"/>
          </a:xfrm>
          <a:prstGeom prst="line">
            <a:avLst/>
          </a:prstGeom>
          <a:ln w="28575">
            <a:solidFill>
              <a:schemeClr val="bg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5220193" y="4175155"/>
            <a:ext cx="380975" cy="953"/>
          </a:xfrm>
          <a:prstGeom prst="line">
            <a:avLst/>
          </a:prstGeom>
          <a:ln w="28575">
            <a:solidFill>
              <a:schemeClr val="bg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5" name="Diamond 14"/>
          <p:cNvSpPr/>
          <p:nvPr/>
        </p:nvSpPr>
        <p:spPr>
          <a:xfrm>
            <a:off x="6889203" y="4381458"/>
            <a:ext cx="257177" cy="229094"/>
          </a:xfrm>
          <a:prstGeom prst="diamond">
            <a:avLst/>
          </a:prstGeom>
          <a:ln w="28575">
            <a:solidFill>
              <a:schemeClr val="bg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920">
              <a:effectLst>
                <a:outerShdw blurRad="38100" dist="38100" dir="2700000" algn="tl">
                  <a:srgbClr val="000000">
                    <a:alpha val="43137"/>
                  </a:srgbClr>
                </a:outerShdw>
              </a:effectLst>
            </a:endParaRPr>
          </a:p>
        </p:txBody>
      </p:sp>
      <p:cxnSp>
        <p:nvCxnSpPr>
          <p:cNvPr id="16" name="Straight Connector 15"/>
          <p:cNvCxnSpPr/>
          <p:nvPr/>
        </p:nvCxnSpPr>
        <p:spPr>
          <a:xfrm>
            <a:off x="7124707" y="4500572"/>
            <a:ext cx="1114433" cy="1588"/>
          </a:xfrm>
          <a:prstGeom prst="line">
            <a:avLst/>
          </a:prstGeom>
          <a:ln w="28575">
            <a:solidFill>
              <a:schemeClr val="bg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flipH="1" flipV="1">
            <a:off x="7118302" y="3379732"/>
            <a:ext cx="2241674" cy="2"/>
          </a:xfrm>
          <a:prstGeom prst="line">
            <a:avLst/>
          </a:prstGeom>
          <a:ln w="28575">
            <a:solidFill>
              <a:schemeClr val="bg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5153018" y="2247991"/>
            <a:ext cx="3086122" cy="10909"/>
          </a:xfrm>
          <a:prstGeom prst="line">
            <a:avLst/>
          </a:prstGeom>
          <a:ln w="28575">
            <a:solidFill>
              <a:schemeClr val="bg1">
                <a:lumMod val="65000"/>
                <a:lumOff val="35000"/>
              </a:schemeClr>
            </a:solidFill>
            <a:headEnd type="none" w="med" len="med"/>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a:xfrm>
            <a:off x="4295762" y="4357698"/>
            <a:ext cx="2571768" cy="1749998"/>
            <a:chOff x="2214546" y="2857497"/>
            <a:chExt cx="2214578" cy="1500197"/>
          </a:xfrm>
          <a:solidFill>
            <a:schemeClr val="tx1">
              <a:lumMod val="95000"/>
            </a:schemeClr>
          </a:solidFill>
          <a:effectLst>
            <a:outerShdw blurRad="50800" dist="38100" dir="2700000" algn="tl" rotWithShape="0">
              <a:prstClr val="black">
                <a:alpha val="40000"/>
              </a:prstClr>
            </a:outerShdw>
          </a:effectLst>
        </p:grpSpPr>
        <p:sp>
          <p:nvSpPr>
            <p:cNvPr id="32" name="Rectangle 15"/>
            <p:cNvSpPr/>
            <p:nvPr/>
          </p:nvSpPr>
          <p:spPr>
            <a:xfrm>
              <a:off x="2214546" y="2857497"/>
              <a:ext cx="2214578" cy="314996"/>
            </a:xfrm>
            <a:prstGeom prst="rect">
              <a:avLst/>
            </a:prstGeom>
            <a:grpFill/>
          </p:spPr>
          <p:style>
            <a:lnRef idx="1">
              <a:schemeClr val="dk1"/>
            </a:lnRef>
            <a:fillRef idx="2">
              <a:schemeClr val="dk1"/>
            </a:fillRef>
            <a:effectRef idx="1">
              <a:schemeClr val="dk1"/>
            </a:effectRef>
            <a:fontRef idx="minor">
              <a:schemeClr val="dk1"/>
            </a:fontRef>
          </p:style>
          <p:txBody>
            <a:bodyPr rtlCol="0" anchor="ctr"/>
            <a:lstStyle/>
            <a:p>
              <a:pPr algn="ctr"/>
              <a:r>
                <a:rPr lang="en-US" sz="2160" b="1" dirty="0"/>
                <a:t>Composite</a:t>
              </a:r>
              <a:endParaRPr lang="en-IN" sz="2160" b="1" dirty="0"/>
            </a:p>
          </p:txBody>
        </p:sp>
        <p:sp>
          <p:nvSpPr>
            <p:cNvPr id="33" name="Rectangle 3"/>
            <p:cNvSpPr/>
            <p:nvPr/>
          </p:nvSpPr>
          <p:spPr>
            <a:xfrm>
              <a:off x="2214546" y="3187793"/>
              <a:ext cx="2214578" cy="1169901"/>
            </a:xfrm>
            <a:prstGeom prst="rect">
              <a:avLst/>
            </a:prstGeom>
            <a:grpFill/>
          </p:spPr>
          <p:style>
            <a:lnRef idx="1">
              <a:schemeClr val="dk1"/>
            </a:lnRef>
            <a:fillRef idx="2">
              <a:schemeClr val="dk1"/>
            </a:fillRef>
            <a:effectRef idx="1">
              <a:schemeClr val="dk1"/>
            </a:effectRef>
            <a:fontRef idx="minor">
              <a:schemeClr val="dk1"/>
            </a:fontRef>
          </p:style>
          <p:txBody>
            <a:bodyPr rtlCol="0" anchor="t"/>
            <a:lstStyle/>
            <a:p>
              <a:r>
                <a:rPr lang="en-US" sz="1920" dirty="0"/>
                <a:t>Operation()</a:t>
              </a:r>
            </a:p>
            <a:p>
              <a:r>
                <a:rPr lang="en-US" sz="1920" dirty="0"/>
                <a:t>Add(Component)</a:t>
              </a:r>
            </a:p>
            <a:p>
              <a:r>
                <a:rPr lang="en-US" sz="1920" dirty="0"/>
                <a:t>Remove(Component)</a:t>
              </a:r>
            </a:p>
            <a:p>
              <a:r>
                <a:rPr lang="en-US" sz="1920" dirty="0" err="1"/>
                <a:t>GetChild</a:t>
              </a:r>
              <a:r>
                <a:rPr lang="en-US" sz="1920" dirty="0"/>
                <a:t>(</a:t>
              </a:r>
              <a:r>
                <a:rPr lang="en-US" sz="1920" dirty="0" err="1"/>
                <a:t>int</a:t>
              </a:r>
              <a:r>
                <a:rPr lang="en-US" sz="1920" dirty="0"/>
                <a:t>)</a:t>
              </a:r>
            </a:p>
          </p:txBody>
        </p:sp>
      </p:grpSp>
      <p:sp>
        <p:nvSpPr>
          <p:cNvPr id="44" name="TextBox 43"/>
          <p:cNvSpPr txBox="1"/>
          <p:nvPr/>
        </p:nvSpPr>
        <p:spPr>
          <a:xfrm>
            <a:off x="7081362" y="4103641"/>
            <a:ext cx="1200158" cy="387798"/>
          </a:xfrm>
          <a:prstGeom prst="rect">
            <a:avLst/>
          </a:prstGeom>
          <a:noFill/>
        </p:spPr>
        <p:txBody>
          <a:bodyPr wrap="square" rtlCol="0">
            <a:spAutoFit/>
          </a:bodyPr>
          <a:lstStyle/>
          <a:p>
            <a:r>
              <a:rPr lang="en-US" sz="1920" dirty="0">
                <a:solidFill>
                  <a:schemeClr val="bg1">
                    <a:lumMod val="65000"/>
                    <a:lumOff val="35000"/>
                  </a:schemeClr>
                </a:solidFill>
              </a:rPr>
              <a:t>children</a:t>
            </a:r>
            <a:endParaRPr lang="en-IN" sz="1920" dirty="0">
              <a:solidFill>
                <a:schemeClr val="bg1">
                  <a:lumMod val="65000"/>
                  <a:lumOff val="35000"/>
                </a:schemeClr>
              </a:solidFill>
            </a:endParaRPr>
          </a:p>
        </p:txBody>
      </p:sp>
      <p:grpSp>
        <p:nvGrpSpPr>
          <p:cNvPr id="30" name="Group 29">
            <a:extLst>
              <a:ext uri="{FF2B5EF4-FFF2-40B4-BE49-F238E27FC236}">
                <a16:creationId xmlns:a16="http://schemas.microsoft.com/office/drawing/2014/main" id="{BF57A52D-0FEB-43AF-B3B2-B7A7F9D32E1C}"/>
              </a:ext>
            </a:extLst>
          </p:cNvPr>
          <p:cNvGrpSpPr/>
          <p:nvPr/>
        </p:nvGrpSpPr>
        <p:grpSpPr>
          <a:xfrm>
            <a:off x="7274179" y="4749286"/>
            <a:ext cx="2114257" cy="806855"/>
            <a:chOff x="7519356" y="3694649"/>
            <a:chExt cx="1625597" cy="600075"/>
          </a:xfrm>
        </p:grpSpPr>
        <p:grpSp>
          <p:nvGrpSpPr>
            <p:cNvPr id="34" name="Group 33">
              <a:extLst>
                <a:ext uri="{FF2B5EF4-FFF2-40B4-BE49-F238E27FC236}">
                  <a16:creationId xmlns:a16="http://schemas.microsoft.com/office/drawing/2014/main" id="{6165993B-0D09-4918-B206-CCE0D15ACCB4}"/>
                </a:ext>
              </a:extLst>
            </p:cNvPr>
            <p:cNvGrpSpPr/>
            <p:nvPr/>
          </p:nvGrpSpPr>
          <p:grpSpPr>
            <a:xfrm>
              <a:off x="7519357" y="3694649"/>
              <a:ext cx="1625596" cy="600075"/>
              <a:chOff x="7123117" y="5057775"/>
              <a:chExt cx="1625596" cy="600075"/>
            </a:xfrm>
          </p:grpSpPr>
          <p:cxnSp>
            <p:nvCxnSpPr>
              <p:cNvPr id="36" name="Straight Connector 35">
                <a:extLst>
                  <a:ext uri="{FF2B5EF4-FFF2-40B4-BE49-F238E27FC236}">
                    <a16:creationId xmlns:a16="http://schemas.microsoft.com/office/drawing/2014/main" id="{B49B6279-AC40-410B-811C-3F43373E5B1E}"/>
                  </a:ext>
                </a:extLst>
              </p:cNvPr>
              <p:cNvCxnSpPr>
                <a:cxnSpLocks/>
              </p:cNvCxnSpPr>
              <p:nvPr/>
            </p:nvCxnSpPr>
            <p:spPr>
              <a:xfrm>
                <a:off x="7123117" y="5057775"/>
                <a:ext cx="1396996" cy="0"/>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BD9BB32-46AC-4C5F-9B48-4B64B2C30971}"/>
                  </a:ext>
                </a:extLst>
              </p:cNvPr>
              <p:cNvCxnSpPr/>
              <p:nvPr/>
            </p:nvCxnSpPr>
            <p:spPr>
              <a:xfrm>
                <a:off x="7123117" y="5657850"/>
                <a:ext cx="1625596" cy="0"/>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96C5AD4-F4C4-4FA3-91D7-55A042B4E311}"/>
                  </a:ext>
                </a:extLst>
              </p:cNvPr>
              <p:cNvCxnSpPr>
                <a:cxnSpLocks/>
              </p:cNvCxnSpPr>
              <p:nvPr/>
            </p:nvCxnSpPr>
            <p:spPr>
              <a:xfrm>
                <a:off x="7123117" y="5057775"/>
                <a:ext cx="0" cy="595732"/>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CDCDB08-778C-4EE5-82DA-7F7C807CB9D6}"/>
                  </a:ext>
                </a:extLst>
              </p:cNvPr>
              <p:cNvCxnSpPr>
                <a:cxnSpLocks/>
              </p:cNvCxnSpPr>
              <p:nvPr/>
            </p:nvCxnSpPr>
            <p:spPr>
              <a:xfrm>
                <a:off x="8748713" y="5280002"/>
                <a:ext cx="0" cy="373505"/>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8A43F57-10FA-4D06-B298-F9EC08C1220D}"/>
                  </a:ext>
                </a:extLst>
              </p:cNvPr>
              <p:cNvCxnSpPr>
                <a:cxnSpLocks/>
              </p:cNvCxnSpPr>
              <p:nvPr/>
            </p:nvCxnSpPr>
            <p:spPr>
              <a:xfrm>
                <a:off x="8520111" y="5057775"/>
                <a:ext cx="228602" cy="222227"/>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71C575F-8D46-4B27-8DB1-98F37FC1FF6D}"/>
                  </a:ext>
                </a:extLst>
              </p:cNvPr>
              <p:cNvCxnSpPr>
                <a:cxnSpLocks/>
              </p:cNvCxnSpPr>
              <p:nvPr/>
            </p:nvCxnSpPr>
            <p:spPr>
              <a:xfrm>
                <a:off x="8520112" y="5064568"/>
                <a:ext cx="0" cy="229019"/>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C0F5953-3774-472A-95E0-82F46EA8D120}"/>
                  </a:ext>
                </a:extLst>
              </p:cNvPr>
              <p:cNvCxnSpPr>
                <a:cxnSpLocks/>
              </p:cNvCxnSpPr>
              <p:nvPr/>
            </p:nvCxnSpPr>
            <p:spPr>
              <a:xfrm flipH="1">
                <a:off x="8520111" y="5290810"/>
                <a:ext cx="228602" cy="0"/>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grpSp>
        <p:sp>
          <p:nvSpPr>
            <p:cNvPr id="35" name="TextBox 34">
              <a:extLst>
                <a:ext uri="{FF2B5EF4-FFF2-40B4-BE49-F238E27FC236}">
                  <a16:creationId xmlns:a16="http://schemas.microsoft.com/office/drawing/2014/main" id="{C1136514-4626-48A8-B5FC-A2424631434B}"/>
                </a:ext>
              </a:extLst>
            </p:cNvPr>
            <p:cNvSpPr txBox="1"/>
            <p:nvPr/>
          </p:nvSpPr>
          <p:spPr>
            <a:xfrm>
              <a:off x="7519356" y="3745197"/>
              <a:ext cx="1433829" cy="469245"/>
            </a:xfrm>
            <a:prstGeom prst="rect">
              <a:avLst/>
            </a:prstGeom>
            <a:noFill/>
          </p:spPr>
          <p:txBody>
            <a:bodyPr wrap="square" rtlCol="0" anchor="ctr">
              <a:noAutofit/>
            </a:bodyPr>
            <a:lstStyle/>
            <a:p>
              <a:pPr>
                <a:spcBef>
                  <a:spcPct val="50000"/>
                </a:spcBef>
              </a:pPr>
              <a:r>
                <a:rPr lang="en-US" sz="1600" dirty="0" err="1">
                  <a:solidFill>
                    <a:srgbClr val="000000"/>
                  </a:solidFill>
                </a:rPr>
                <a:t>forall</a:t>
              </a:r>
              <a:r>
                <a:rPr lang="en-US" sz="1600" dirty="0">
                  <a:solidFill>
                    <a:srgbClr val="000000"/>
                  </a:solidFill>
                </a:rPr>
                <a:t> g in children</a:t>
              </a:r>
            </a:p>
            <a:p>
              <a:pPr>
                <a:spcBef>
                  <a:spcPct val="50000"/>
                </a:spcBef>
              </a:pPr>
              <a:r>
                <a:rPr lang="en-US" sz="1600" dirty="0">
                  <a:solidFill>
                    <a:srgbClr val="000000"/>
                  </a:solidFill>
                </a:rPr>
                <a:t>    </a:t>
              </a:r>
              <a:r>
                <a:rPr lang="en-US" sz="1600" dirty="0" err="1">
                  <a:solidFill>
                    <a:srgbClr val="000000"/>
                  </a:solidFill>
                </a:rPr>
                <a:t>g.Operation</a:t>
              </a:r>
              <a:r>
                <a:rPr lang="en-US" sz="1600" dirty="0">
                  <a:solidFill>
                    <a:srgbClr val="000000"/>
                  </a:solidFill>
                </a:rPr>
                <a:t>() ;</a:t>
              </a:r>
            </a:p>
          </p:txBody>
        </p:sp>
      </p:grpSp>
      <p:sp>
        <p:nvSpPr>
          <p:cNvPr id="43" name="Oval 42">
            <a:extLst>
              <a:ext uri="{FF2B5EF4-FFF2-40B4-BE49-F238E27FC236}">
                <a16:creationId xmlns:a16="http://schemas.microsoft.com/office/drawing/2014/main" id="{6464D107-E4F5-4E28-97B1-663F2E0E5A69}"/>
              </a:ext>
            </a:extLst>
          </p:cNvPr>
          <p:cNvSpPr/>
          <p:nvPr/>
        </p:nvSpPr>
        <p:spPr>
          <a:xfrm>
            <a:off x="6005466" y="4870688"/>
            <a:ext cx="142876" cy="142876"/>
          </a:xfrm>
          <a:prstGeom prst="ellipse">
            <a:avLst/>
          </a:prstGeom>
          <a:solidFill>
            <a:schemeClr val="tx1">
              <a:lumMod val="95000"/>
            </a:schemeClr>
          </a:solidFill>
          <a:ln w="19050">
            <a:solidFill>
              <a:schemeClr val="bg1">
                <a:lumMod val="75000"/>
                <a:lumOff val="2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45" name="Straight Connector 44">
            <a:extLst>
              <a:ext uri="{FF2B5EF4-FFF2-40B4-BE49-F238E27FC236}">
                <a16:creationId xmlns:a16="http://schemas.microsoft.com/office/drawing/2014/main" id="{21C6C8B0-DC6B-4054-9A4B-309BB85B6C77}"/>
              </a:ext>
            </a:extLst>
          </p:cNvPr>
          <p:cNvCxnSpPr>
            <a:cxnSpLocks/>
          </p:cNvCxnSpPr>
          <p:nvPr/>
        </p:nvCxnSpPr>
        <p:spPr>
          <a:xfrm>
            <a:off x="6144483" y="4942126"/>
            <a:ext cx="1129700" cy="0"/>
          </a:xfrm>
          <a:prstGeom prst="line">
            <a:avLst/>
          </a:prstGeom>
          <a:solidFill>
            <a:schemeClr val="bg1">
              <a:lumMod val="85000"/>
            </a:schemeClr>
          </a:solidFill>
          <a:ln w="19050">
            <a:solidFill>
              <a:schemeClr val="bg1">
                <a:lumMod val="75000"/>
                <a:lumOff val="25000"/>
              </a:schemeClr>
            </a:solidFill>
            <a:prstDash val="dash"/>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8856072"/>
      </p:ext>
    </p:extLst>
  </p:cSld>
  <p:clrMapOvr>
    <a:masterClrMapping/>
  </p:clrMapOvr>
  <p:transition spd="slow">
    <p:push dir="u"/>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1867D-6F16-4B14-9BEE-E1086BDEEA41}"/>
              </a:ext>
            </a:extLst>
          </p:cNvPr>
          <p:cNvSpPr>
            <a:spLocks noGrp="1"/>
          </p:cNvSpPr>
          <p:nvPr>
            <p:ph type="title"/>
          </p:nvPr>
        </p:nvSpPr>
        <p:spPr/>
        <p:txBody>
          <a:bodyPr/>
          <a:lstStyle/>
          <a:p>
            <a:r>
              <a:rPr lang="en-US" dirty="0"/>
              <a:t>Implementation</a:t>
            </a:r>
          </a:p>
        </p:txBody>
      </p:sp>
      <p:sp>
        <p:nvSpPr>
          <p:cNvPr id="5" name="Content Placeholder 4">
            <a:extLst>
              <a:ext uri="{FF2B5EF4-FFF2-40B4-BE49-F238E27FC236}">
                <a16:creationId xmlns:a16="http://schemas.microsoft.com/office/drawing/2014/main" id="{E10F4A40-A45D-4DBD-965A-22BF3FCC21EE}"/>
              </a:ext>
            </a:extLst>
          </p:cNvPr>
          <p:cNvSpPr>
            <a:spLocks noGrp="1"/>
          </p:cNvSpPr>
          <p:nvPr>
            <p:ph idx="1"/>
          </p:nvPr>
        </p:nvSpPr>
        <p:spPr/>
        <p:txBody>
          <a:bodyPr>
            <a:normAutofit/>
          </a:bodyPr>
          <a:lstStyle/>
          <a:p>
            <a:r>
              <a:rPr lang="en-US" dirty="0"/>
              <a:t>The </a:t>
            </a:r>
            <a:r>
              <a:rPr lang="en-US" i="1" dirty="0"/>
              <a:t>Leaf</a:t>
            </a:r>
            <a:r>
              <a:rPr lang="en-US" dirty="0"/>
              <a:t> and </a:t>
            </a:r>
            <a:r>
              <a:rPr lang="en-US" i="1" dirty="0"/>
              <a:t>Composite</a:t>
            </a:r>
            <a:r>
              <a:rPr lang="en-US" dirty="0"/>
              <a:t> should be treated uniformly by the client</a:t>
            </a:r>
          </a:p>
          <a:p>
            <a:r>
              <a:rPr lang="en-US" dirty="0"/>
              <a:t>The </a:t>
            </a:r>
            <a:r>
              <a:rPr lang="en-US" i="1" dirty="0"/>
              <a:t>Component</a:t>
            </a:r>
            <a:r>
              <a:rPr lang="en-US" dirty="0"/>
              <a:t> class should define as many common operations possible for all subclasses</a:t>
            </a:r>
          </a:p>
          <a:p>
            <a:pPr lvl="1"/>
            <a:r>
              <a:rPr lang="en-US" dirty="0"/>
              <a:t>clients should not have to differentiate between </a:t>
            </a:r>
            <a:r>
              <a:rPr lang="en-US" i="1" dirty="0"/>
              <a:t>Leaf</a:t>
            </a:r>
            <a:r>
              <a:rPr lang="en-US" dirty="0"/>
              <a:t> &amp; </a:t>
            </a:r>
            <a:r>
              <a:rPr lang="en-US" i="1" dirty="0"/>
              <a:t>Composite</a:t>
            </a:r>
          </a:p>
          <a:p>
            <a:endParaRPr lang="en-US" dirty="0"/>
          </a:p>
        </p:txBody>
      </p:sp>
      <p:sp>
        <p:nvSpPr>
          <p:cNvPr id="4" name="Slide Number Placeholder 3">
            <a:extLst>
              <a:ext uri="{FF2B5EF4-FFF2-40B4-BE49-F238E27FC236}">
                <a16:creationId xmlns:a16="http://schemas.microsoft.com/office/drawing/2014/main" id="{E795C2EF-333A-4918-909A-9C218B4831B4}"/>
              </a:ext>
            </a:extLst>
          </p:cNvPr>
          <p:cNvSpPr>
            <a:spLocks noGrp="1"/>
          </p:cNvSpPr>
          <p:nvPr>
            <p:ph type="sldNum" sz="quarter" idx="12"/>
          </p:nvPr>
        </p:nvSpPr>
        <p:spPr/>
        <p:txBody>
          <a:bodyPr/>
          <a:lstStyle/>
          <a:p>
            <a:fld id="{100E53AF-D649-4281-823C-82279F2C7BD4}" type="slidenum">
              <a:rPr lang="en-IN" smtClean="0"/>
              <a:t>106</a:t>
            </a:fld>
            <a:endParaRPr lang="en-IN"/>
          </a:p>
        </p:txBody>
      </p:sp>
    </p:spTree>
    <p:extLst>
      <p:ext uri="{BB962C8B-B14F-4D97-AF65-F5344CB8AC3E}">
        <p14:creationId xmlns:p14="http://schemas.microsoft.com/office/powerpoint/2010/main" val="5280334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5D671-8E1B-4F50-B43E-B588F909040C}"/>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09798405-6F7D-4EB9-8D72-5A37D9FD7077}"/>
              </a:ext>
            </a:extLst>
          </p:cNvPr>
          <p:cNvSpPr>
            <a:spLocks noGrp="1"/>
          </p:cNvSpPr>
          <p:nvPr>
            <p:ph idx="1"/>
          </p:nvPr>
        </p:nvSpPr>
        <p:spPr/>
        <p:txBody>
          <a:bodyPr>
            <a:normAutofit/>
          </a:bodyPr>
          <a:lstStyle/>
          <a:p>
            <a:r>
              <a:rPr lang="en-US" dirty="0"/>
              <a:t>Type of data structure to use for storage inside </a:t>
            </a:r>
            <a:r>
              <a:rPr lang="en-US" i="1" dirty="0"/>
              <a:t>Composite</a:t>
            </a:r>
            <a:r>
              <a:rPr lang="en-US" dirty="0"/>
              <a:t> depends on required efficiency</a:t>
            </a:r>
          </a:p>
          <a:p>
            <a:pPr lvl="1"/>
            <a:r>
              <a:rPr lang="en-US" dirty="0"/>
              <a:t>in some cases it may not be required at all</a:t>
            </a:r>
          </a:p>
          <a:p>
            <a:r>
              <a:rPr lang="en-US" dirty="0"/>
              <a:t>In languages that don’t support garbage collection, </a:t>
            </a:r>
            <a:r>
              <a:rPr lang="en-US" i="1" dirty="0"/>
              <a:t>Composite</a:t>
            </a:r>
            <a:r>
              <a:rPr lang="en-US" dirty="0"/>
              <a:t> can be made responsible for destroying its children</a:t>
            </a:r>
          </a:p>
          <a:p>
            <a:endParaRPr lang="en-US" dirty="0"/>
          </a:p>
        </p:txBody>
      </p:sp>
      <p:sp>
        <p:nvSpPr>
          <p:cNvPr id="5" name="Slide Number Placeholder 4">
            <a:extLst>
              <a:ext uri="{FF2B5EF4-FFF2-40B4-BE49-F238E27FC236}">
                <a16:creationId xmlns:a16="http://schemas.microsoft.com/office/drawing/2014/main" id="{FD0C0CA0-262A-4DD7-B9CB-FFF7C344A339}"/>
              </a:ext>
            </a:extLst>
          </p:cNvPr>
          <p:cNvSpPr>
            <a:spLocks noGrp="1"/>
          </p:cNvSpPr>
          <p:nvPr>
            <p:ph type="sldNum" sz="quarter" idx="12"/>
          </p:nvPr>
        </p:nvSpPr>
        <p:spPr/>
        <p:txBody>
          <a:bodyPr/>
          <a:lstStyle/>
          <a:p>
            <a:fld id="{100E53AF-D649-4281-823C-82279F2C7BD4}" type="slidenum">
              <a:rPr lang="en-IN" smtClean="0"/>
              <a:t>107</a:t>
            </a:fld>
            <a:endParaRPr lang="en-IN"/>
          </a:p>
        </p:txBody>
      </p:sp>
    </p:spTree>
    <p:extLst>
      <p:ext uri="{BB962C8B-B14F-4D97-AF65-F5344CB8AC3E}">
        <p14:creationId xmlns:p14="http://schemas.microsoft.com/office/powerpoint/2010/main" val="5680519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8F8FF92F-81D4-4869-9711-CF39B1D0FC1B}"/>
              </a:ext>
            </a:extLst>
          </p:cNvPr>
          <p:cNvGrpSpPr/>
          <p:nvPr/>
        </p:nvGrpSpPr>
        <p:grpSpPr>
          <a:xfrm>
            <a:off x="750809" y="1690688"/>
            <a:ext cx="8325385" cy="4206380"/>
            <a:chOff x="1774479" y="2399168"/>
            <a:chExt cx="2037030" cy="4448971"/>
          </a:xfrm>
          <a:effectLst/>
        </p:grpSpPr>
        <p:sp>
          <p:nvSpPr>
            <p:cNvPr id="19" name="Rectangle 18">
              <a:extLst>
                <a:ext uri="{FF2B5EF4-FFF2-40B4-BE49-F238E27FC236}">
                  <a16:creationId xmlns:a16="http://schemas.microsoft.com/office/drawing/2014/main" id="{921BD5F4-7BA3-4FAC-8474-23D9EE5F1F9A}"/>
                </a:ext>
              </a:extLst>
            </p:cNvPr>
            <p:cNvSpPr/>
            <p:nvPr/>
          </p:nvSpPr>
          <p:spPr>
            <a:xfrm>
              <a:off x="1774479" y="2399168"/>
              <a:ext cx="2037030" cy="380246"/>
            </a:xfrm>
            <a:prstGeom prst="rect">
              <a:avLst/>
            </a:prstGeom>
            <a:solidFill>
              <a:schemeClr val="accent6"/>
            </a:solidFill>
            <a:ln w="57150">
              <a:solidFill>
                <a:schemeClr val="bg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600" dirty="0"/>
                <a:t>Frame</a:t>
              </a:r>
            </a:p>
          </p:txBody>
        </p:sp>
        <p:sp>
          <p:nvSpPr>
            <p:cNvPr id="20" name="Rectangle 19">
              <a:extLst>
                <a:ext uri="{FF2B5EF4-FFF2-40B4-BE49-F238E27FC236}">
                  <a16:creationId xmlns:a16="http://schemas.microsoft.com/office/drawing/2014/main" id="{46FAA87A-6A11-4197-910E-98CDF60892C9}"/>
                </a:ext>
              </a:extLst>
            </p:cNvPr>
            <p:cNvSpPr/>
            <p:nvPr/>
          </p:nvSpPr>
          <p:spPr>
            <a:xfrm>
              <a:off x="1774479" y="2779416"/>
              <a:ext cx="2037030" cy="4068723"/>
            </a:xfrm>
            <a:prstGeom prst="rect">
              <a:avLst/>
            </a:prstGeom>
            <a:solidFill>
              <a:schemeClr val="tx1">
                <a:lumMod val="85000"/>
              </a:schemeClr>
            </a:solidFill>
            <a:ln w="57150">
              <a:solidFill>
                <a:schemeClr val="bg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grpSp>
      <p:sp>
        <p:nvSpPr>
          <p:cNvPr id="2" name="Title 1">
            <a:extLst>
              <a:ext uri="{FF2B5EF4-FFF2-40B4-BE49-F238E27FC236}">
                <a16:creationId xmlns:a16="http://schemas.microsoft.com/office/drawing/2014/main" id="{3F74C059-98F2-44BE-BB75-97B919889367}"/>
              </a:ext>
            </a:extLst>
          </p:cNvPr>
          <p:cNvSpPr>
            <a:spLocks noGrp="1"/>
          </p:cNvSpPr>
          <p:nvPr>
            <p:ph type="title"/>
          </p:nvPr>
        </p:nvSpPr>
        <p:spPr/>
        <p:txBody>
          <a:bodyPr/>
          <a:lstStyle/>
          <a:p>
            <a:r>
              <a:rPr lang="en-US" dirty="0"/>
              <a:t>User Interface</a:t>
            </a:r>
          </a:p>
        </p:txBody>
      </p:sp>
      <p:sp>
        <p:nvSpPr>
          <p:cNvPr id="5" name="Slide Number Placeholder 4">
            <a:extLst>
              <a:ext uri="{FF2B5EF4-FFF2-40B4-BE49-F238E27FC236}">
                <a16:creationId xmlns:a16="http://schemas.microsoft.com/office/drawing/2014/main" id="{5DC5812B-BE5E-4C77-BAFA-83E877C56A86}"/>
              </a:ext>
            </a:extLst>
          </p:cNvPr>
          <p:cNvSpPr>
            <a:spLocks noGrp="1"/>
          </p:cNvSpPr>
          <p:nvPr>
            <p:ph type="sldNum" sz="quarter" idx="12"/>
          </p:nvPr>
        </p:nvSpPr>
        <p:spPr/>
        <p:txBody>
          <a:bodyPr/>
          <a:lstStyle/>
          <a:p>
            <a:fld id="{100E53AF-D649-4281-823C-82279F2C7BD4}" type="slidenum">
              <a:rPr lang="en-IN" smtClean="0"/>
              <a:t>108</a:t>
            </a:fld>
            <a:endParaRPr lang="en-IN"/>
          </a:p>
        </p:txBody>
      </p:sp>
      <p:grpSp>
        <p:nvGrpSpPr>
          <p:cNvPr id="12" name="Group 11">
            <a:extLst>
              <a:ext uri="{FF2B5EF4-FFF2-40B4-BE49-F238E27FC236}">
                <a16:creationId xmlns:a16="http://schemas.microsoft.com/office/drawing/2014/main" id="{3C8A6097-B256-483C-8063-1CDE6E1E1111}"/>
              </a:ext>
            </a:extLst>
          </p:cNvPr>
          <p:cNvGrpSpPr/>
          <p:nvPr/>
        </p:nvGrpSpPr>
        <p:grpSpPr>
          <a:xfrm>
            <a:off x="988033" y="2441395"/>
            <a:ext cx="1709991" cy="893186"/>
            <a:chOff x="1774479" y="2399168"/>
            <a:chExt cx="2037030" cy="1056290"/>
          </a:xfrm>
          <a:effectLst/>
        </p:grpSpPr>
        <p:sp>
          <p:nvSpPr>
            <p:cNvPr id="13" name="Rectangle 12">
              <a:extLst>
                <a:ext uri="{FF2B5EF4-FFF2-40B4-BE49-F238E27FC236}">
                  <a16:creationId xmlns:a16="http://schemas.microsoft.com/office/drawing/2014/main" id="{BF157F34-567A-4A59-8E68-CE25DB245655}"/>
                </a:ext>
              </a:extLst>
            </p:cNvPr>
            <p:cNvSpPr/>
            <p:nvPr/>
          </p:nvSpPr>
          <p:spPr>
            <a:xfrm>
              <a:off x="1774479" y="2399168"/>
              <a:ext cx="2037030" cy="380246"/>
            </a:xfrm>
            <a:prstGeom prst="rect">
              <a:avLst/>
            </a:prstGeom>
            <a:solidFill>
              <a:srgbClr val="0070C0"/>
            </a:solidFill>
            <a:ln w="28575">
              <a:solidFill>
                <a:schemeClr val="bg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600" dirty="0"/>
                <a:t>Button</a:t>
              </a:r>
            </a:p>
          </p:txBody>
        </p:sp>
        <p:sp>
          <p:nvSpPr>
            <p:cNvPr id="14" name="Rectangle 13">
              <a:extLst>
                <a:ext uri="{FF2B5EF4-FFF2-40B4-BE49-F238E27FC236}">
                  <a16:creationId xmlns:a16="http://schemas.microsoft.com/office/drawing/2014/main" id="{E97581EA-21AC-4956-B90B-2D760D6DAE83}"/>
                </a:ext>
              </a:extLst>
            </p:cNvPr>
            <p:cNvSpPr/>
            <p:nvPr/>
          </p:nvSpPr>
          <p:spPr>
            <a:xfrm>
              <a:off x="1774479" y="2779417"/>
              <a:ext cx="2037030" cy="676041"/>
            </a:xfrm>
            <a:prstGeom prst="rect">
              <a:avLst/>
            </a:prstGeom>
            <a:solidFill>
              <a:schemeClr val="tx1">
                <a:lumMod val="85000"/>
              </a:schemeClr>
            </a:solidFill>
            <a:ln w="28575">
              <a:solidFill>
                <a:schemeClr val="bg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dirty="0"/>
            </a:p>
          </p:txBody>
        </p:sp>
      </p:grpSp>
      <p:grpSp>
        <p:nvGrpSpPr>
          <p:cNvPr id="21" name="Group 20">
            <a:extLst>
              <a:ext uri="{FF2B5EF4-FFF2-40B4-BE49-F238E27FC236}">
                <a16:creationId xmlns:a16="http://schemas.microsoft.com/office/drawing/2014/main" id="{8A694A31-C0D2-4900-A6DE-CB0C592EA420}"/>
              </a:ext>
            </a:extLst>
          </p:cNvPr>
          <p:cNvGrpSpPr/>
          <p:nvPr/>
        </p:nvGrpSpPr>
        <p:grpSpPr>
          <a:xfrm>
            <a:off x="3046094" y="2436806"/>
            <a:ext cx="1709991" cy="883330"/>
            <a:chOff x="1774479" y="2399168"/>
            <a:chExt cx="2037030" cy="1044634"/>
          </a:xfrm>
          <a:effectLst/>
        </p:grpSpPr>
        <p:sp>
          <p:nvSpPr>
            <p:cNvPr id="22" name="Rectangle 21">
              <a:extLst>
                <a:ext uri="{FF2B5EF4-FFF2-40B4-BE49-F238E27FC236}">
                  <a16:creationId xmlns:a16="http://schemas.microsoft.com/office/drawing/2014/main" id="{882A90A2-EE4D-40EF-B227-CCE5FFDA47BA}"/>
                </a:ext>
              </a:extLst>
            </p:cNvPr>
            <p:cNvSpPr/>
            <p:nvPr/>
          </p:nvSpPr>
          <p:spPr>
            <a:xfrm>
              <a:off x="1774479" y="2399168"/>
              <a:ext cx="2037030" cy="380246"/>
            </a:xfrm>
            <a:prstGeom prst="rect">
              <a:avLst/>
            </a:prstGeom>
            <a:solidFill>
              <a:schemeClr val="accent2"/>
            </a:solidFill>
            <a:ln w="28575">
              <a:solidFill>
                <a:schemeClr val="bg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600" dirty="0" err="1"/>
                <a:t>ListBox</a:t>
              </a:r>
              <a:endParaRPr lang="en-IN" sz="1600" dirty="0"/>
            </a:p>
          </p:txBody>
        </p:sp>
        <p:sp>
          <p:nvSpPr>
            <p:cNvPr id="23" name="Rectangle 22">
              <a:extLst>
                <a:ext uri="{FF2B5EF4-FFF2-40B4-BE49-F238E27FC236}">
                  <a16:creationId xmlns:a16="http://schemas.microsoft.com/office/drawing/2014/main" id="{05283968-5E84-480C-B2B7-53C07B5C35F3}"/>
                </a:ext>
              </a:extLst>
            </p:cNvPr>
            <p:cNvSpPr/>
            <p:nvPr/>
          </p:nvSpPr>
          <p:spPr>
            <a:xfrm>
              <a:off x="1774479" y="2779417"/>
              <a:ext cx="2037030" cy="664385"/>
            </a:xfrm>
            <a:prstGeom prst="rect">
              <a:avLst/>
            </a:prstGeom>
            <a:solidFill>
              <a:schemeClr val="tx1">
                <a:lumMod val="85000"/>
              </a:schemeClr>
            </a:solidFill>
            <a:ln w="28575">
              <a:solidFill>
                <a:schemeClr val="bg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grpSp>
      <p:grpSp>
        <p:nvGrpSpPr>
          <p:cNvPr id="17" name="Group 16">
            <a:extLst>
              <a:ext uri="{FF2B5EF4-FFF2-40B4-BE49-F238E27FC236}">
                <a16:creationId xmlns:a16="http://schemas.microsoft.com/office/drawing/2014/main" id="{7CC808FE-E4C2-4644-84E0-59B5BC53C460}"/>
              </a:ext>
            </a:extLst>
          </p:cNvPr>
          <p:cNvGrpSpPr/>
          <p:nvPr/>
        </p:nvGrpSpPr>
        <p:grpSpPr>
          <a:xfrm>
            <a:off x="5079174" y="2441395"/>
            <a:ext cx="1709991" cy="883330"/>
            <a:chOff x="1774479" y="2399168"/>
            <a:chExt cx="2037030" cy="1044634"/>
          </a:xfrm>
          <a:effectLst/>
        </p:grpSpPr>
        <p:sp>
          <p:nvSpPr>
            <p:cNvPr id="24" name="Rectangle 23">
              <a:extLst>
                <a:ext uri="{FF2B5EF4-FFF2-40B4-BE49-F238E27FC236}">
                  <a16:creationId xmlns:a16="http://schemas.microsoft.com/office/drawing/2014/main" id="{2FDC5BA0-F94C-4634-88CB-76AC65497C13}"/>
                </a:ext>
              </a:extLst>
            </p:cNvPr>
            <p:cNvSpPr/>
            <p:nvPr/>
          </p:nvSpPr>
          <p:spPr>
            <a:xfrm>
              <a:off x="1774479" y="2399168"/>
              <a:ext cx="2037030" cy="380246"/>
            </a:xfrm>
            <a:prstGeom prst="rect">
              <a:avLst/>
            </a:prstGeom>
            <a:solidFill>
              <a:schemeClr val="accent4">
                <a:lumMod val="75000"/>
              </a:schemeClr>
            </a:solidFill>
            <a:ln w="28575">
              <a:solidFill>
                <a:schemeClr val="bg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600" dirty="0"/>
                <a:t>TextEdit</a:t>
              </a:r>
            </a:p>
          </p:txBody>
        </p:sp>
        <p:sp>
          <p:nvSpPr>
            <p:cNvPr id="25" name="Rectangle 24">
              <a:extLst>
                <a:ext uri="{FF2B5EF4-FFF2-40B4-BE49-F238E27FC236}">
                  <a16:creationId xmlns:a16="http://schemas.microsoft.com/office/drawing/2014/main" id="{41EBFD9B-4A8D-4CF1-82E7-676965BA4D68}"/>
                </a:ext>
              </a:extLst>
            </p:cNvPr>
            <p:cNvSpPr/>
            <p:nvPr/>
          </p:nvSpPr>
          <p:spPr>
            <a:xfrm>
              <a:off x="1774479" y="2779417"/>
              <a:ext cx="2037030" cy="664385"/>
            </a:xfrm>
            <a:prstGeom prst="rect">
              <a:avLst/>
            </a:prstGeom>
            <a:solidFill>
              <a:schemeClr val="tx1">
                <a:lumMod val="85000"/>
              </a:schemeClr>
            </a:solidFill>
            <a:ln w="28575">
              <a:solidFill>
                <a:schemeClr val="bg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grpSp>
      <p:grpSp>
        <p:nvGrpSpPr>
          <p:cNvPr id="26" name="Group 25">
            <a:extLst>
              <a:ext uri="{FF2B5EF4-FFF2-40B4-BE49-F238E27FC236}">
                <a16:creationId xmlns:a16="http://schemas.microsoft.com/office/drawing/2014/main" id="{50136506-371D-4D99-A8FC-63D48D99F564}"/>
              </a:ext>
            </a:extLst>
          </p:cNvPr>
          <p:cNvGrpSpPr/>
          <p:nvPr/>
        </p:nvGrpSpPr>
        <p:grpSpPr>
          <a:xfrm>
            <a:off x="7121983" y="2436806"/>
            <a:ext cx="1709991" cy="883330"/>
            <a:chOff x="1774479" y="2399168"/>
            <a:chExt cx="2037030" cy="1044634"/>
          </a:xfrm>
          <a:effectLst/>
        </p:grpSpPr>
        <p:sp>
          <p:nvSpPr>
            <p:cNvPr id="27" name="Rectangle 26">
              <a:extLst>
                <a:ext uri="{FF2B5EF4-FFF2-40B4-BE49-F238E27FC236}">
                  <a16:creationId xmlns:a16="http://schemas.microsoft.com/office/drawing/2014/main" id="{E960490B-2784-4B1F-BF10-AD54174385D0}"/>
                </a:ext>
              </a:extLst>
            </p:cNvPr>
            <p:cNvSpPr/>
            <p:nvPr/>
          </p:nvSpPr>
          <p:spPr>
            <a:xfrm>
              <a:off x="1774479" y="2399168"/>
              <a:ext cx="2037030" cy="380246"/>
            </a:xfrm>
            <a:prstGeom prst="rect">
              <a:avLst/>
            </a:prstGeom>
            <a:solidFill>
              <a:srgbClr val="00B0F0"/>
            </a:solidFill>
            <a:ln w="28575">
              <a:solidFill>
                <a:schemeClr val="bg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600" dirty="0"/>
                <a:t>Image</a:t>
              </a:r>
            </a:p>
          </p:txBody>
        </p:sp>
        <p:sp>
          <p:nvSpPr>
            <p:cNvPr id="28" name="Rectangle 27">
              <a:extLst>
                <a:ext uri="{FF2B5EF4-FFF2-40B4-BE49-F238E27FC236}">
                  <a16:creationId xmlns:a16="http://schemas.microsoft.com/office/drawing/2014/main" id="{F319B42C-4A41-440B-95E4-6F6715D65E6A}"/>
                </a:ext>
              </a:extLst>
            </p:cNvPr>
            <p:cNvSpPr/>
            <p:nvPr/>
          </p:nvSpPr>
          <p:spPr>
            <a:xfrm>
              <a:off x="1774479" y="2779417"/>
              <a:ext cx="2037030" cy="664385"/>
            </a:xfrm>
            <a:prstGeom prst="rect">
              <a:avLst/>
            </a:prstGeom>
            <a:solidFill>
              <a:schemeClr val="tx1">
                <a:lumMod val="85000"/>
              </a:schemeClr>
            </a:solidFill>
            <a:ln w="28575">
              <a:solidFill>
                <a:schemeClr val="bg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grpSp>
      <p:grpSp>
        <p:nvGrpSpPr>
          <p:cNvPr id="32" name="Group 31">
            <a:extLst>
              <a:ext uri="{FF2B5EF4-FFF2-40B4-BE49-F238E27FC236}">
                <a16:creationId xmlns:a16="http://schemas.microsoft.com/office/drawing/2014/main" id="{11CCA852-2673-4811-B3EB-B0FEB549FA1F}"/>
              </a:ext>
            </a:extLst>
          </p:cNvPr>
          <p:cNvGrpSpPr/>
          <p:nvPr/>
        </p:nvGrpSpPr>
        <p:grpSpPr>
          <a:xfrm>
            <a:off x="988033" y="3549957"/>
            <a:ext cx="7843941" cy="2098871"/>
            <a:chOff x="1774479" y="2399168"/>
            <a:chExt cx="2037030" cy="2219917"/>
          </a:xfrm>
          <a:effectLst/>
        </p:grpSpPr>
        <p:sp>
          <p:nvSpPr>
            <p:cNvPr id="33" name="Rectangle 32">
              <a:extLst>
                <a:ext uri="{FF2B5EF4-FFF2-40B4-BE49-F238E27FC236}">
                  <a16:creationId xmlns:a16="http://schemas.microsoft.com/office/drawing/2014/main" id="{B3F24FC9-4484-4135-91AF-58891C744B93}"/>
                </a:ext>
              </a:extLst>
            </p:cNvPr>
            <p:cNvSpPr/>
            <p:nvPr/>
          </p:nvSpPr>
          <p:spPr>
            <a:xfrm>
              <a:off x="1774479" y="2399168"/>
              <a:ext cx="2037030" cy="380246"/>
            </a:xfrm>
            <a:prstGeom prst="rect">
              <a:avLst/>
            </a:prstGeom>
            <a:solidFill>
              <a:schemeClr val="accent6"/>
            </a:solidFill>
            <a:ln w="28575">
              <a:solidFill>
                <a:schemeClr val="bg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600" dirty="0"/>
                <a:t>Frame</a:t>
              </a:r>
            </a:p>
          </p:txBody>
        </p:sp>
        <p:sp>
          <p:nvSpPr>
            <p:cNvPr id="34" name="Rectangle 33">
              <a:extLst>
                <a:ext uri="{FF2B5EF4-FFF2-40B4-BE49-F238E27FC236}">
                  <a16:creationId xmlns:a16="http://schemas.microsoft.com/office/drawing/2014/main" id="{5FFBEA66-2270-4EA7-97B6-2FE8C20E0680}"/>
                </a:ext>
              </a:extLst>
            </p:cNvPr>
            <p:cNvSpPr/>
            <p:nvPr/>
          </p:nvSpPr>
          <p:spPr>
            <a:xfrm>
              <a:off x="1774479" y="2779417"/>
              <a:ext cx="2037030" cy="1839668"/>
            </a:xfrm>
            <a:prstGeom prst="rect">
              <a:avLst/>
            </a:prstGeom>
            <a:solidFill>
              <a:schemeClr val="tx1">
                <a:lumMod val="85000"/>
              </a:schemeClr>
            </a:solidFill>
            <a:ln w="28575">
              <a:solidFill>
                <a:schemeClr val="bg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grpSp>
      <p:grpSp>
        <p:nvGrpSpPr>
          <p:cNvPr id="35" name="Group 34">
            <a:extLst>
              <a:ext uri="{FF2B5EF4-FFF2-40B4-BE49-F238E27FC236}">
                <a16:creationId xmlns:a16="http://schemas.microsoft.com/office/drawing/2014/main" id="{132C8AB3-BEA4-41BA-937C-A1464FA039B5}"/>
              </a:ext>
            </a:extLst>
          </p:cNvPr>
          <p:cNvGrpSpPr/>
          <p:nvPr/>
        </p:nvGrpSpPr>
        <p:grpSpPr>
          <a:xfrm>
            <a:off x="1583975" y="4157601"/>
            <a:ext cx="1709991" cy="883330"/>
            <a:chOff x="1774479" y="2399168"/>
            <a:chExt cx="2037030" cy="1044634"/>
          </a:xfrm>
          <a:effectLst/>
        </p:grpSpPr>
        <p:sp>
          <p:nvSpPr>
            <p:cNvPr id="36" name="Rectangle 35">
              <a:extLst>
                <a:ext uri="{FF2B5EF4-FFF2-40B4-BE49-F238E27FC236}">
                  <a16:creationId xmlns:a16="http://schemas.microsoft.com/office/drawing/2014/main" id="{BBA7E825-3270-4628-8FC7-25AF46DFF6D9}"/>
                </a:ext>
              </a:extLst>
            </p:cNvPr>
            <p:cNvSpPr/>
            <p:nvPr/>
          </p:nvSpPr>
          <p:spPr>
            <a:xfrm>
              <a:off x="1774479" y="2399168"/>
              <a:ext cx="2037030" cy="380246"/>
            </a:xfrm>
            <a:prstGeom prst="rect">
              <a:avLst/>
            </a:prstGeom>
            <a:solidFill>
              <a:schemeClr val="accent2"/>
            </a:solidFill>
            <a:ln w="28575">
              <a:solidFill>
                <a:schemeClr val="bg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600" dirty="0" err="1"/>
                <a:t>ListBox</a:t>
              </a:r>
              <a:endParaRPr lang="en-IN" sz="1600" dirty="0"/>
            </a:p>
          </p:txBody>
        </p:sp>
        <p:sp>
          <p:nvSpPr>
            <p:cNvPr id="37" name="Rectangle 36">
              <a:extLst>
                <a:ext uri="{FF2B5EF4-FFF2-40B4-BE49-F238E27FC236}">
                  <a16:creationId xmlns:a16="http://schemas.microsoft.com/office/drawing/2014/main" id="{591D0E5A-B08C-4941-97BB-EDA747028D0A}"/>
                </a:ext>
              </a:extLst>
            </p:cNvPr>
            <p:cNvSpPr/>
            <p:nvPr/>
          </p:nvSpPr>
          <p:spPr>
            <a:xfrm>
              <a:off x="1774479" y="2779417"/>
              <a:ext cx="2037030" cy="664385"/>
            </a:xfrm>
            <a:prstGeom prst="rect">
              <a:avLst/>
            </a:prstGeom>
            <a:solidFill>
              <a:schemeClr val="tx1">
                <a:lumMod val="85000"/>
              </a:schemeClr>
            </a:solidFill>
            <a:ln w="28575">
              <a:solidFill>
                <a:schemeClr val="bg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grpSp>
      <p:grpSp>
        <p:nvGrpSpPr>
          <p:cNvPr id="38" name="Group 37">
            <a:extLst>
              <a:ext uri="{FF2B5EF4-FFF2-40B4-BE49-F238E27FC236}">
                <a16:creationId xmlns:a16="http://schemas.microsoft.com/office/drawing/2014/main" id="{ED760515-3C2E-405D-AC14-9976F5F5B5D2}"/>
              </a:ext>
            </a:extLst>
          </p:cNvPr>
          <p:cNvGrpSpPr/>
          <p:nvPr/>
        </p:nvGrpSpPr>
        <p:grpSpPr>
          <a:xfrm>
            <a:off x="4055007" y="4155630"/>
            <a:ext cx="1709991" cy="883330"/>
            <a:chOff x="1774479" y="2399168"/>
            <a:chExt cx="2037030" cy="1044634"/>
          </a:xfrm>
          <a:effectLst/>
        </p:grpSpPr>
        <p:sp>
          <p:nvSpPr>
            <p:cNvPr id="39" name="Rectangle 38">
              <a:extLst>
                <a:ext uri="{FF2B5EF4-FFF2-40B4-BE49-F238E27FC236}">
                  <a16:creationId xmlns:a16="http://schemas.microsoft.com/office/drawing/2014/main" id="{3EE55DDB-94DE-42FA-8C33-997BC73ECFAF}"/>
                </a:ext>
              </a:extLst>
            </p:cNvPr>
            <p:cNvSpPr/>
            <p:nvPr/>
          </p:nvSpPr>
          <p:spPr>
            <a:xfrm>
              <a:off x="1774479" y="2399168"/>
              <a:ext cx="2037030" cy="380246"/>
            </a:xfrm>
            <a:prstGeom prst="rect">
              <a:avLst/>
            </a:prstGeom>
            <a:solidFill>
              <a:srgbClr val="00B0F0"/>
            </a:solidFill>
            <a:ln w="28575">
              <a:solidFill>
                <a:schemeClr val="bg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600" dirty="0"/>
                <a:t>Image</a:t>
              </a:r>
            </a:p>
          </p:txBody>
        </p:sp>
        <p:sp>
          <p:nvSpPr>
            <p:cNvPr id="40" name="Rectangle 39">
              <a:extLst>
                <a:ext uri="{FF2B5EF4-FFF2-40B4-BE49-F238E27FC236}">
                  <a16:creationId xmlns:a16="http://schemas.microsoft.com/office/drawing/2014/main" id="{501DE8BE-05B7-4650-B15A-C1C1117464C1}"/>
                </a:ext>
              </a:extLst>
            </p:cNvPr>
            <p:cNvSpPr/>
            <p:nvPr/>
          </p:nvSpPr>
          <p:spPr>
            <a:xfrm>
              <a:off x="1774479" y="2779417"/>
              <a:ext cx="2037030" cy="664385"/>
            </a:xfrm>
            <a:prstGeom prst="rect">
              <a:avLst/>
            </a:prstGeom>
            <a:solidFill>
              <a:schemeClr val="tx1">
                <a:lumMod val="85000"/>
              </a:schemeClr>
            </a:solidFill>
            <a:ln w="28575">
              <a:solidFill>
                <a:schemeClr val="bg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grpSp>
      <p:grpSp>
        <p:nvGrpSpPr>
          <p:cNvPr id="41" name="Group 40">
            <a:extLst>
              <a:ext uri="{FF2B5EF4-FFF2-40B4-BE49-F238E27FC236}">
                <a16:creationId xmlns:a16="http://schemas.microsoft.com/office/drawing/2014/main" id="{0B2D0AA7-4886-4F19-ACA1-97DBF16AA114}"/>
              </a:ext>
            </a:extLst>
          </p:cNvPr>
          <p:cNvGrpSpPr/>
          <p:nvPr/>
        </p:nvGrpSpPr>
        <p:grpSpPr>
          <a:xfrm>
            <a:off x="6526039" y="4147448"/>
            <a:ext cx="1709991" cy="883330"/>
            <a:chOff x="1774479" y="2399168"/>
            <a:chExt cx="2037030" cy="1044634"/>
          </a:xfrm>
          <a:effectLst/>
        </p:grpSpPr>
        <p:sp>
          <p:nvSpPr>
            <p:cNvPr id="42" name="Rectangle 41">
              <a:extLst>
                <a:ext uri="{FF2B5EF4-FFF2-40B4-BE49-F238E27FC236}">
                  <a16:creationId xmlns:a16="http://schemas.microsoft.com/office/drawing/2014/main" id="{402280FB-D133-4D4E-87AC-9B763369B4A9}"/>
                </a:ext>
              </a:extLst>
            </p:cNvPr>
            <p:cNvSpPr/>
            <p:nvPr/>
          </p:nvSpPr>
          <p:spPr>
            <a:xfrm>
              <a:off x="1774479" y="2399168"/>
              <a:ext cx="2037030" cy="380246"/>
            </a:xfrm>
            <a:prstGeom prst="rect">
              <a:avLst/>
            </a:prstGeom>
            <a:solidFill>
              <a:srgbClr val="9C5BCD"/>
            </a:solidFill>
            <a:ln w="28575">
              <a:solidFill>
                <a:schemeClr val="bg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600" dirty="0"/>
                <a:t>Checkbox</a:t>
              </a:r>
            </a:p>
          </p:txBody>
        </p:sp>
        <p:sp>
          <p:nvSpPr>
            <p:cNvPr id="43" name="Rectangle 42">
              <a:extLst>
                <a:ext uri="{FF2B5EF4-FFF2-40B4-BE49-F238E27FC236}">
                  <a16:creationId xmlns:a16="http://schemas.microsoft.com/office/drawing/2014/main" id="{AB9FBE1E-F116-49EE-8099-6A9352604A7B}"/>
                </a:ext>
              </a:extLst>
            </p:cNvPr>
            <p:cNvSpPr/>
            <p:nvPr/>
          </p:nvSpPr>
          <p:spPr>
            <a:xfrm>
              <a:off x="1774479" y="2779417"/>
              <a:ext cx="2037030" cy="664385"/>
            </a:xfrm>
            <a:prstGeom prst="rect">
              <a:avLst/>
            </a:prstGeom>
            <a:solidFill>
              <a:schemeClr val="tx1">
                <a:lumMod val="85000"/>
              </a:schemeClr>
            </a:solidFill>
            <a:ln w="28575">
              <a:solidFill>
                <a:schemeClr val="bg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grpSp>
      <p:sp>
        <p:nvSpPr>
          <p:cNvPr id="44" name="TextBox 43">
            <a:extLst>
              <a:ext uri="{FF2B5EF4-FFF2-40B4-BE49-F238E27FC236}">
                <a16:creationId xmlns:a16="http://schemas.microsoft.com/office/drawing/2014/main" id="{A39EE174-D537-4CBB-B3BA-0A9988B9A18A}"/>
              </a:ext>
            </a:extLst>
          </p:cNvPr>
          <p:cNvSpPr txBox="1"/>
          <p:nvPr/>
        </p:nvSpPr>
        <p:spPr>
          <a:xfrm>
            <a:off x="9496276" y="2543790"/>
            <a:ext cx="2226812" cy="1569660"/>
          </a:xfrm>
          <a:prstGeom prst="rect">
            <a:avLst/>
          </a:prstGeom>
          <a:noFill/>
        </p:spPr>
        <p:txBody>
          <a:bodyPr wrap="square" rtlCol="0">
            <a:spAutoFit/>
          </a:bodyPr>
          <a:lstStyle/>
          <a:p>
            <a:r>
              <a:rPr lang="en-US" sz="2400" dirty="0">
                <a:solidFill>
                  <a:schemeClr val="bg1">
                    <a:lumMod val="65000"/>
                    <a:lumOff val="35000"/>
                  </a:schemeClr>
                </a:solidFill>
              </a:rPr>
              <a:t>Paint</a:t>
            </a:r>
          </a:p>
          <a:p>
            <a:r>
              <a:rPr lang="en-US" sz="2400" dirty="0">
                <a:solidFill>
                  <a:schemeClr val="bg1">
                    <a:lumMod val="65000"/>
                    <a:lumOff val="35000"/>
                  </a:schemeClr>
                </a:solidFill>
              </a:rPr>
              <a:t>Resize</a:t>
            </a:r>
          </a:p>
          <a:p>
            <a:r>
              <a:rPr lang="en-US" sz="2400" dirty="0">
                <a:solidFill>
                  <a:schemeClr val="bg1">
                    <a:lumMod val="65000"/>
                    <a:lumOff val="35000"/>
                  </a:schemeClr>
                </a:solidFill>
              </a:rPr>
              <a:t>Change visibility</a:t>
            </a:r>
          </a:p>
          <a:p>
            <a:r>
              <a:rPr lang="en-US" sz="2400" dirty="0">
                <a:solidFill>
                  <a:schemeClr val="bg1">
                    <a:lumMod val="65000"/>
                    <a:lumOff val="35000"/>
                  </a:schemeClr>
                </a:solidFill>
              </a:rPr>
              <a:t>Change font</a:t>
            </a:r>
            <a:endParaRPr lang="en-IN" sz="2400" dirty="0">
              <a:solidFill>
                <a:schemeClr val="bg1">
                  <a:lumMod val="65000"/>
                  <a:lumOff val="35000"/>
                </a:schemeClr>
              </a:solidFill>
            </a:endParaRPr>
          </a:p>
        </p:txBody>
      </p:sp>
      <p:sp>
        <p:nvSpPr>
          <p:cNvPr id="45" name="TextBox 44">
            <a:extLst>
              <a:ext uri="{FF2B5EF4-FFF2-40B4-BE49-F238E27FC236}">
                <a16:creationId xmlns:a16="http://schemas.microsoft.com/office/drawing/2014/main" id="{DAC7F06E-7DDE-4754-B609-4A6F41D9AEE1}"/>
              </a:ext>
            </a:extLst>
          </p:cNvPr>
          <p:cNvSpPr txBox="1"/>
          <p:nvPr/>
        </p:nvSpPr>
        <p:spPr>
          <a:xfrm>
            <a:off x="6105808" y="787284"/>
            <a:ext cx="1053804" cy="461665"/>
          </a:xfrm>
          <a:prstGeom prst="rect">
            <a:avLst/>
          </a:prstGeom>
          <a:noFill/>
        </p:spPr>
        <p:txBody>
          <a:bodyPr wrap="square" rtlCol="0">
            <a:spAutoFit/>
          </a:bodyPr>
          <a:lstStyle/>
          <a:p>
            <a:r>
              <a:rPr lang="en-US" sz="2400" b="1" dirty="0">
                <a:solidFill>
                  <a:srgbClr val="C00000"/>
                </a:solidFill>
              </a:rPr>
              <a:t>Whole</a:t>
            </a:r>
            <a:endParaRPr lang="en-IN" sz="2400" b="1" dirty="0">
              <a:solidFill>
                <a:srgbClr val="C00000"/>
              </a:solidFill>
            </a:endParaRPr>
          </a:p>
        </p:txBody>
      </p:sp>
      <p:sp>
        <p:nvSpPr>
          <p:cNvPr id="46" name="TextBox 45">
            <a:extLst>
              <a:ext uri="{FF2B5EF4-FFF2-40B4-BE49-F238E27FC236}">
                <a16:creationId xmlns:a16="http://schemas.microsoft.com/office/drawing/2014/main" id="{D5A6710F-2995-48B4-BA64-540B0DA84D22}"/>
              </a:ext>
            </a:extLst>
          </p:cNvPr>
          <p:cNvSpPr txBox="1"/>
          <p:nvPr/>
        </p:nvSpPr>
        <p:spPr>
          <a:xfrm>
            <a:off x="7897606" y="781260"/>
            <a:ext cx="1053804" cy="461665"/>
          </a:xfrm>
          <a:prstGeom prst="rect">
            <a:avLst/>
          </a:prstGeom>
          <a:noFill/>
        </p:spPr>
        <p:txBody>
          <a:bodyPr wrap="square" rtlCol="0">
            <a:spAutoFit/>
          </a:bodyPr>
          <a:lstStyle/>
          <a:p>
            <a:r>
              <a:rPr lang="en-US" sz="2400" b="1" dirty="0">
                <a:solidFill>
                  <a:srgbClr val="C00000"/>
                </a:solidFill>
              </a:rPr>
              <a:t>Part</a:t>
            </a:r>
            <a:endParaRPr lang="en-IN" sz="2400" b="1" dirty="0">
              <a:solidFill>
                <a:srgbClr val="C00000"/>
              </a:solidFill>
            </a:endParaRPr>
          </a:p>
        </p:txBody>
      </p:sp>
      <p:cxnSp>
        <p:nvCxnSpPr>
          <p:cNvPr id="47" name="Straight Connector 46">
            <a:extLst>
              <a:ext uri="{FF2B5EF4-FFF2-40B4-BE49-F238E27FC236}">
                <a16:creationId xmlns:a16="http://schemas.microsoft.com/office/drawing/2014/main" id="{377937B0-4E20-41FB-BF49-95B9E6BFC9C6}"/>
              </a:ext>
            </a:extLst>
          </p:cNvPr>
          <p:cNvCxnSpPr>
            <a:cxnSpLocks/>
            <a:stCxn id="45" idx="2"/>
          </p:cNvCxnSpPr>
          <p:nvPr/>
        </p:nvCxnSpPr>
        <p:spPr>
          <a:xfrm>
            <a:off x="6632710" y="1248949"/>
            <a:ext cx="0" cy="441739"/>
          </a:xfrm>
          <a:prstGeom prst="line">
            <a:avLst/>
          </a:prstGeom>
          <a:ln w="28575">
            <a:solidFill>
              <a:srgbClr val="C00000"/>
            </a:solidFill>
            <a:headEnd type="none" w="med" len="med"/>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90D41E9-99E3-4CB6-BDF5-408B201F7B48}"/>
              </a:ext>
            </a:extLst>
          </p:cNvPr>
          <p:cNvCxnSpPr>
            <a:cxnSpLocks/>
          </p:cNvCxnSpPr>
          <p:nvPr/>
        </p:nvCxnSpPr>
        <p:spPr>
          <a:xfrm>
            <a:off x="8153400" y="1242925"/>
            <a:ext cx="0" cy="1193881"/>
          </a:xfrm>
          <a:prstGeom prst="line">
            <a:avLst/>
          </a:prstGeom>
          <a:ln w="28575">
            <a:solidFill>
              <a:srgbClr val="C00000"/>
            </a:solidFill>
            <a:headEnd type="none" w="med" len="med"/>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27725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500"/>
                                        <p:tgtEl>
                                          <p:spTgt spid="3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fade">
                                      <p:cBhvr>
                                        <p:cTn id="37" dur="500"/>
                                        <p:tgtEl>
                                          <p:spTgt spid="3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fade">
                                      <p:cBhvr>
                                        <p:cTn id="42" dur="500"/>
                                        <p:tgtEl>
                                          <p:spTgt spid="3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fade">
                                      <p:cBhvr>
                                        <p:cTn id="47" dur="500"/>
                                        <p:tgtEl>
                                          <p:spTgt spid="4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4"/>
                                        </p:tgtEl>
                                        <p:attrNameLst>
                                          <p:attrName>style.visibility</p:attrName>
                                        </p:attrNameLst>
                                      </p:cBhvr>
                                      <p:to>
                                        <p:strVal val="visible"/>
                                      </p:to>
                                    </p:set>
                                    <p:animEffect transition="in" filter="fade">
                                      <p:cBhvr>
                                        <p:cTn id="52" dur="500"/>
                                        <p:tgtEl>
                                          <p:spTgt spid="4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5"/>
                                        </p:tgtEl>
                                        <p:attrNameLst>
                                          <p:attrName>style.visibility</p:attrName>
                                        </p:attrNameLst>
                                      </p:cBhvr>
                                      <p:to>
                                        <p:strVal val="visible"/>
                                      </p:to>
                                    </p:set>
                                    <p:animEffect transition="in" filter="fade">
                                      <p:cBhvr>
                                        <p:cTn id="57" dur="500"/>
                                        <p:tgtEl>
                                          <p:spTgt spid="45"/>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46"/>
                                        </p:tgtEl>
                                        <p:attrNameLst>
                                          <p:attrName>style.visibility</p:attrName>
                                        </p:attrNameLst>
                                      </p:cBhvr>
                                      <p:to>
                                        <p:strVal val="visible"/>
                                      </p:to>
                                    </p:set>
                                    <p:animEffect transition="in" filter="fade">
                                      <p:cBhvr>
                                        <p:cTn id="60" dur="500"/>
                                        <p:tgtEl>
                                          <p:spTgt spid="46"/>
                                        </p:tgtEl>
                                      </p:cBhvr>
                                    </p:animEffect>
                                  </p:childTnLst>
                                </p:cTn>
                              </p:par>
                              <p:par>
                                <p:cTn id="61" presetID="10" presetClass="entr" presetSubtype="0" fill="hold" nodeType="withEffect">
                                  <p:stCondLst>
                                    <p:cond delay="0"/>
                                  </p:stCondLst>
                                  <p:childTnLst>
                                    <p:set>
                                      <p:cBhvr>
                                        <p:cTn id="62" dur="1" fill="hold">
                                          <p:stCondLst>
                                            <p:cond delay="0"/>
                                          </p:stCondLst>
                                        </p:cTn>
                                        <p:tgtEl>
                                          <p:spTgt spid="48"/>
                                        </p:tgtEl>
                                        <p:attrNameLst>
                                          <p:attrName>style.visibility</p:attrName>
                                        </p:attrNameLst>
                                      </p:cBhvr>
                                      <p:to>
                                        <p:strVal val="visible"/>
                                      </p:to>
                                    </p:set>
                                    <p:animEffect transition="in" filter="fade">
                                      <p:cBhvr>
                                        <p:cTn id="63" dur="500"/>
                                        <p:tgtEl>
                                          <p:spTgt spid="48"/>
                                        </p:tgtEl>
                                      </p:cBhvr>
                                    </p:animEffect>
                                  </p:childTnLst>
                                </p:cTn>
                              </p:par>
                              <p:par>
                                <p:cTn id="64" presetID="10" presetClass="entr" presetSubtype="0" fill="hold" nodeType="withEffect">
                                  <p:stCondLst>
                                    <p:cond delay="0"/>
                                  </p:stCondLst>
                                  <p:childTnLst>
                                    <p:set>
                                      <p:cBhvr>
                                        <p:cTn id="65" dur="1" fill="hold">
                                          <p:stCondLst>
                                            <p:cond delay="0"/>
                                          </p:stCondLst>
                                        </p:cTn>
                                        <p:tgtEl>
                                          <p:spTgt spid="47"/>
                                        </p:tgtEl>
                                        <p:attrNameLst>
                                          <p:attrName>style.visibility</p:attrName>
                                        </p:attrNameLst>
                                      </p:cBhvr>
                                      <p:to>
                                        <p:strVal val="visible"/>
                                      </p:to>
                                    </p:set>
                                    <p:animEffect transition="in" filter="fade">
                                      <p:cBhvr>
                                        <p:cTn id="66"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6"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4C059-98F2-44BE-BB75-97B919889367}"/>
              </a:ext>
            </a:extLst>
          </p:cNvPr>
          <p:cNvSpPr>
            <a:spLocks noGrp="1"/>
          </p:cNvSpPr>
          <p:nvPr>
            <p:ph type="title"/>
          </p:nvPr>
        </p:nvSpPr>
        <p:spPr/>
        <p:txBody>
          <a:bodyPr/>
          <a:lstStyle/>
          <a:p>
            <a:r>
              <a:rPr lang="en-US" dirty="0"/>
              <a:t>User Interface Class Hierarchy</a:t>
            </a:r>
          </a:p>
        </p:txBody>
      </p:sp>
      <p:sp>
        <p:nvSpPr>
          <p:cNvPr id="5" name="Slide Number Placeholder 4">
            <a:extLst>
              <a:ext uri="{FF2B5EF4-FFF2-40B4-BE49-F238E27FC236}">
                <a16:creationId xmlns:a16="http://schemas.microsoft.com/office/drawing/2014/main" id="{5DC5812B-BE5E-4C77-BAFA-83E877C56A86}"/>
              </a:ext>
            </a:extLst>
          </p:cNvPr>
          <p:cNvSpPr>
            <a:spLocks noGrp="1"/>
          </p:cNvSpPr>
          <p:nvPr>
            <p:ph type="sldNum" sz="quarter" idx="12"/>
          </p:nvPr>
        </p:nvSpPr>
        <p:spPr/>
        <p:txBody>
          <a:bodyPr/>
          <a:lstStyle/>
          <a:p>
            <a:fld id="{100E53AF-D649-4281-823C-82279F2C7BD4}" type="slidenum">
              <a:rPr lang="en-IN" smtClean="0"/>
              <a:t>109</a:t>
            </a:fld>
            <a:endParaRPr lang="en-IN"/>
          </a:p>
        </p:txBody>
      </p:sp>
      <p:grpSp>
        <p:nvGrpSpPr>
          <p:cNvPr id="6" name="Group 5">
            <a:extLst>
              <a:ext uri="{FF2B5EF4-FFF2-40B4-BE49-F238E27FC236}">
                <a16:creationId xmlns:a16="http://schemas.microsoft.com/office/drawing/2014/main" id="{7BFD0A45-47D1-4B0B-AEDA-04A9EA461573}"/>
              </a:ext>
            </a:extLst>
          </p:cNvPr>
          <p:cNvGrpSpPr/>
          <p:nvPr/>
        </p:nvGrpSpPr>
        <p:grpSpPr>
          <a:xfrm>
            <a:off x="4701925" y="1690687"/>
            <a:ext cx="2156871" cy="1166901"/>
            <a:chOff x="1774479" y="2399168"/>
            <a:chExt cx="2037030" cy="1379988"/>
          </a:xfrm>
          <a:effectLst/>
        </p:grpSpPr>
        <p:sp>
          <p:nvSpPr>
            <p:cNvPr id="7" name="Rectangle 6">
              <a:extLst>
                <a:ext uri="{FF2B5EF4-FFF2-40B4-BE49-F238E27FC236}">
                  <a16:creationId xmlns:a16="http://schemas.microsoft.com/office/drawing/2014/main" id="{E1939FDE-59BC-41A5-B1D3-FF0F67CA0C4B}"/>
                </a:ext>
              </a:extLst>
            </p:cNvPr>
            <p:cNvSpPr/>
            <p:nvPr/>
          </p:nvSpPr>
          <p:spPr>
            <a:xfrm>
              <a:off x="1774479" y="2399168"/>
              <a:ext cx="2037030" cy="380246"/>
            </a:xfrm>
            <a:prstGeom prst="rect">
              <a:avLst/>
            </a:prstGeom>
            <a:solidFill>
              <a:srgbClr val="9C5BCD"/>
            </a:solidFill>
            <a:ln w="28575">
              <a:solidFill>
                <a:schemeClr val="bg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600" dirty="0"/>
                <a:t>Widget</a:t>
              </a:r>
            </a:p>
          </p:txBody>
        </p:sp>
        <p:sp>
          <p:nvSpPr>
            <p:cNvPr id="8" name="Rectangle 7">
              <a:extLst>
                <a:ext uri="{FF2B5EF4-FFF2-40B4-BE49-F238E27FC236}">
                  <a16:creationId xmlns:a16="http://schemas.microsoft.com/office/drawing/2014/main" id="{F7C7507F-1B59-40C0-B4BD-9FEC0F5177D5}"/>
                </a:ext>
              </a:extLst>
            </p:cNvPr>
            <p:cNvSpPr/>
            <p:nvPr/>
          </p:nvSpPr>
          <p:spPr>
            <a:xfrm>
              <a:off x="1774479" y="2779415"/>
              <a:ext cx="2037030" cy="999741"/>
            </a:xfrm>
            <a:prstGeom prst="rect">
              <a:avLst/>
            </a:prstGeom>
            <a:solidFill>
              <a:schemeClr val="tx1">
                <a:lumMod val="85000"/>
              </a:schemeClr>
            </a:solidFill>
            <a:ln w="28575">
              <a:solidFill>
                <a:schemeClr val="bg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grpSp>
      <p:grpSp>
        <p:nvGrpSpPr>
          <p:cNvPr id="12" name="Group 11">
            <a:extLst>
              <a:ext uri="{FF2B5EF4-FFF2-40B4-BE49-F238E27FC236}">
                <a16:creationId xmlns:a16="http://schemas.microsoft.com/office/drawing/2014/main" id="{3C8A6097-B256-483C-8063-1CDE6E1E1111}"/>
              </a:ext>
            </a:extLst>
          </p:cNvPr>
          <p:cNvGrpSpPr/>
          <p:nvPr/>
        </p:nvGrpSpPr>
        <p:grpSpPr>
          <a:xfrm>
            <a:off x="2010092" y="3792373"/>
            <a:ext cx="1709991" cy="893186"/>
            <a:chOff x="1774479" y="2399168"/>
            <a:chExt cx="2037030" cy="1056290"/>
          </a:xfrm>
          <a:effectLst/>
        </p:grpSpPr>
        <p:sp>
          <p:nvSpPr>
            <p:cNvPr id="13" name="Rectangle 12">
              <a:extLst>
                <a:ext uri="{FF2B5EF4-FFF2-40B4-BE49-F238E27FC236}">
                  <a16:creationId xmlns:a16="http://schemas.microsoft.com/office/drawing/2014/main" id="{BF157F34-567A-4A59-8E68-CE25DB245655}"/>
                </a:ext>
              </a:extLst>
            </p:cNvPr>
            <p:cNvSpPr/>
            <p:nvPr/>
          </p:nvSpPr>
          <p:spPr>
            <a:xfrm>
              <a:off x="1774479" y="2399168"/>
              <a:ext cx="2037030" cy="380246"/>
            </a:xfrm>
            <a:prstGeom prst="rect">
              <a:avLst/>
            </a:prstGeom>
            <a:solidFill>
              <a:srgbClr val="0070C0"/>
            </a:solidFill>
            <a:ln w="28575">
              <a:solidFill>
                <a:schemeClr val="bg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600" dirty="0"/>
                <a:t>Button</a:t>
              </a:r>
            </a:p>
          </p:txBody>
        </p:sp>
        <p:sp>
          <p:nvSpPr>
            <p:cNvPr id="14" name="Rectangle 13">
              <a:extLst>
                <a:ext uri="{FF2B5EF4-FFF2-40B4-BE49-F238E27FC236}">
                  <a16:creationId xmlns:a16="http://schemas.microsoft.com/office/drawing/2014/main" id="{E97581EA-21AC-4956-B90B-2D760D6DAE83}"/>
                </a:ext>
              </a:extLst>
            </p:cNvPr>
            <p:cNvSpPr/>
            <p:nvPr/>
          </p:nvSpPr>
          <p:spPr>
            <a:xfrm>
              <a:off x="1774479" y="2779417"/>
              <a:ext cx="2037030" cy="676041"/>
            </a:xfrm>
            <a:prstGeom prst="rect">
              <a:avLst/>
            </a:prstGeom>
            <a:solidFill>
              <a:schemeClr val="tx1">
                <a:lumMod val="85000"/>
              </a:schemeClr>
            </a:solidFill>
            <a:ln w="28575">
              <a:solidFill>
                <a:schemeClr val="bg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dirty="0"/>
            </a:p>
          </p:txBody>
        </p:sp>
      </p:grpSp>
      <p:grpSp>
        <p:nvGrpSpPr>
          <p:cNvPr id="18" name="Group 17">
            <a:extLst>
              <a:ext uri="{FF2B5EF4-FFF2-40B4-BE49-F238E27FC236}">
                <a16:creationId xmlns:a16="http://schemas.microsoft.com/office/drawing/2014/main" id="{8F8FF92F-81D4-4869-9711-CF39B1D0FC1B}"/>
              </a:ext>
            </a:extLst>
          </p:cNvPr>
          <p:cNvGrpSpPr/>
          <p:nvPr/>
        </p:nvGrpSpPr>
        <p:grpSpPr>
          <a:xfrm>
            <a:off x="7458075" y="3710276"/>
            <a:ext cx="1709991" cy="1234470"/>
            <a:chOff x="1774479" y="2399168"/>
            <a:chExt cx="2037030" cy="1459896"/>
          </a:xfrm>
          <a:effectLst/>
        </p:grpSpPr>
        <p:sp>
          <p:nvSpPr>
            <p:cNvPr id="19" name="Rectangle 18">
              <a:extLst>
                <a:ext uri="{FF2B5EF4-FFF2-40B4-BE49-F238E27FC236}">
                  <a16:creationId xmlns:a16="http://schemas.microsoft.com/office/drawing/2014/main" id="{921BD5F4-7BA3-4FAC-8474-23D9EE5F1F9A}"/>
                </a:ext>
              </a:extLst>
            </p:cNvPr>
            <p:cNvSpPr/>
            <p:nvPr/>
          </p:nvSpPr>
          <p:spPr>
            <a:xfrm>
              <a:off x="1774479" y="2399168"/>
              <a:ext cx="2037030" cy="380246"/>
            </a:xfrm>
            <a:prstGeom prst="rect">
              <a:avLst/>
            </a:prstGeom>
            <a:solidFill>
              <a:schemeClr val="accent6"/>
            </a:solidFill>
            <a:ln w="28575">
              <a:solidFill>
                <a:schemeClr val="bg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600" dirty="0"/>
                <a:t>Frame</a:t>
              </a:r>
            </a:p>
          </p:txBody>
        </p:sp>
        <p:sp>
          <p:nvSpPr>
            <p:cNvPr id="20" name="Rectangle 19">
              <a:extLst>
                <a:ext uri="{FF2B5EF4-FFF2-40B4-BE49-F238E27FC236}">
                  <a16:creationId xmlns:a16="http://schemas.microsoft.com/office/drawing/2014/main" id="{46FAA87A-6A11-4197-910E-98CDF60892C9}"/>
                </a:ext>
              </a:extLst>
            </p:cNvPr>
            <p:cNvSpPr/>
            <p:nvPr/>
          </p:nvSpPr>
          <p:spPr>
            <a:xfrm>
              <a:off x="1774479" y="2779417"/>
              <a:ext cx="2037030" cy="1079647"/>
            </a:xfrm>
            <a:prstGeom prst="rect">
              <a:avLst/>
            </a:prstGeom>
            <a:solidFill>
              <a:schemeClr val="tx1">
                <a:lumMod val="85000"/>
              </a:schemeClr>
            </a:solidFill>
            <a:ln w="28575">
              <a:solidFill>
                <a:schemeClr val="bg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grpSp>
      <p:grpSp>
        <p:nvGrpSpPr>
          <p:cNvPr id="21" name="Group 20">
            <a:extLst>
              <a:ext uri="{FF2B5EF4-FFF2-40B4-BE49-F238E27FC236}">
                <a16:creationId xmlns:a16="http://schemas.microsoft.com/office/drawing/2014/main" id="{8A694A31-C0D2-4900-A6DE-CB0C592EA420}"/>
              </a:ext>
            </a:extLst>
          </p:cNvPr>
          <p:cNvGrpSpPr/>
          <p:nvPr/>
        </p:nvGrpSpPr>
        <p:grpSpPr>
          <a:xfrm>
            <a:off x="4111580" y="3792374"/>
            <a:ext cx="1709991" cy="883330"/>
            <a:chOff x="1774479" y="2399168"/>
            <a:chExt cx="2037030" cy="1044634"/>
          </a:xfrm>
          <a:effectLst/>
        </p:grpSpPr>
        <p:sp>
          <p:nvSpPr>
            <p:cNvPr id="22" name="Rectangle 21">
              <a:extLst>
                <a:ext uri="{FF2B5EF4-FFF2-40B4-BE49-F238E27FC236}">
                  <a16:creationId xmlns:a16="http://schemas.microsoft.com/office/drawing/2014/main" id="{882A90A2-EE4D-40EF-B227-CCE5FFDA47BA}"/>
                </a:ext>
              </a:extLst>
            </p:cNvPr>
            <p:cNvSpPr/>
            <p:nvPr/>
          </p:nvSpPr>
          <p:spPr>
            <a:xfrm>
              <a:off x="1774479" y="2399168"/>
              <a:ext cx="2037030" cy="380246"/>
            </a:xfrm>
            <a:prstGeom prst="rect">
              <a:avLst/>
            </a:prstGeom>
            <a:solidFill>
              <a:schemeClr val="accent2"/>
            </a:solidFill>
            <a:ln w="28575">
              <a:solidFill>
                <a:schemeClr val="bg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600" dirty="0" err="1"/>
                <a:t>ListBox</a:t>
              </a:r>
              <a:endParaRPr lang="en-IN" sz="1600" dirty="0"/>
            </a:p>
          </p:txBody>
        </p:sp>
        <p:sp>
          <p:nvSpPr>
            <p:cNvPr id="23" name="Rectangle 22">
              <a:extLst>
                <a:ext uri="{FF2B5EF4-FFF2-40B4-BE49-F238E27FC236}">
                  <a16:creationId xmlns:a16="http://schemas.microsoft.com/office/drawing/2014/main" id="{05283968-5E84-480C-B2B7-53C07B5C35F3}"/>
                </a:ext>
              </a:extLst>
            </p:cNvPr>
            <p:cNvSpPr/>
            <p:nvPr/>
          </p:nvSpPr>
          <p:spPr>
            <a:xfrm>
              <a:off x="1774479" y="2779417"/>
              <a:ext cx="2037030" cy="664385"/>
            </a:xfrm>
            <a:prstGeom prst="rect">
              <a:avLst/>
            </a:prstGeom>
            <a:solidFill>
              <a:schemeClr val="tx1">
                <a:lumMod val="85000"/>
              </a:schemeClr>
            </a:solidFill>
            <a:ln w="28575">
              <a:solidFill>
                <a:schemeClr val="bg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grpSp>
      <p:sp>
        <p:nvSpPr>
          <p:cNvPr id="24" name="Isosceles Triangle 23">
            <a:extLst>
              <a:ext uri="{FF2B5EF4-FFF2-40B4-BE49-F238E27FC236}">
                <a16:creationId xmlns:a16="http://schemas.microsoft.com/office/drawing/2014/main" id="{3D1EC5B5-7715-4822-AE74-3B7B2BD34A87}"/>
              </a:ext>
            </a:extLst>
          </p:cNvPr>
          <p:cNvSpPr/>
          <p:nvPr/>
        </p:nvSpPr>
        <p:spPr>
          <a:xfrm>
            <a:off x="5720537" y="2879232"/>
            <a:ext cx="202068" cy="184175"/>
          </a:xfrm>
          <a:prstGeom prst="triangle">
            <a:avLst/>
          </a:prstGeom>
          <a:noFill/>
          <a:ln w="28575">
            <a:solidFill>
              <a:schemeClr val="bg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80"/>
          </a:p>
        </p:txBody>
      </p:sp>
      <p:cxnSp>
        <p:nvCxnSpPr>
          <p:cNvPr id="25" name="Straight Connector 24">
            <a:extLst>
              <a:ext uri="{FF2B5EF4-FFF2-40B4-BE49-F238E27FC236}">
                <a16:creationId xmlns:a16="http://schemas.microsoft.com/office/drawing/2014/main" id="{B2AE3AE9-8587-4541-8EE1-8A9727C7E4B3}"/>
              </a:ext>
            </a:extLst>
          </p:cNvPr>
          <p:cNvCxnSpPr>
            <a:stCxn id="24" idx="3"/>
          </p:cNvCxnSpPr>
          <p:nvPr/>
        </p:nvCxnSpPr>
        <p:spPr>
          <a:xfrm rot="5400000">
            <a:off x="5699345" y="3185633"/>
            <a:ext cx="244454" cy="1"/>
          </a:xfrm>
          <a:prstGeom prst="line">
            <a:avLst/>
          </a:prstGeom>
          <a:ln w="28575">
            <a:solidFill>
              <a:schemeClr val="bg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619E172-687E-4E80-86BA-0069E3EB8110}"/>
              </a:ext>
            </a:extLst>
          </p:cNvPr>
          <p:cNvCxnSpPr>
            <a:cxnSpLocks/>
          </p:cNvCxnSpPr>
          <p:nvPr/>
        </p:nvCxnSpPr>
        <p:spPr>
          <a:xfrm flipH="1">
            <a:off x="2865078" y="3317716"/>
            <a:ext cx="2956493" cy="0"/>
          </a:xfrm>
          <a:prstGeom prst="line">
            <a:avLst/>
          </a:prstGeom>
          <a:ln w="28575">
            <a:solidFill>
              <a:schemeClr val="bg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B83E273-B378-4EF7-89BA-62E2CC30B7EC}"/>
              </a:ext>
            </a:extLst>
          </p:cNvPr>
          <p:cNvCxnSpPr>
            <a:cxnSpLocks/>
            <a:endCxn id="22" idx="0"/>
          </p:cNvCxnSpPr>
          <p:nvPr/>
        </p:nvCxnSpPr>
        <p:spPr>
          <a:xfrm>
            <a:off x="4965832" y="3314602"/>
            <a:ext cx="744" cy="477771"/>
          </a:xfrm>
          <a:prstGeom prst="line">
            <a:avLst/>
          </a:prstGeom>
          <a:ln w="28575">
            <a:solidFill>
              <a:schemeClr val="bg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6385456-44BC-472C-9613-1BBF1405C966}"/>
              </a:ext>
            </a:extLst>
          </p:cNvPr>
          <p:cNvCxnSpPr>
            <a:cxnSpLocks/>
            <a:endCxn id="19" idx="0"/>
          </p:cNvCxnSpPr>
          <p:nvPr/>
        </p:nvCxnSpPr>
        <p:spPr>
          <a:xfrm>
            <a:off x="8313070" y="3307861"/>
            <a:ext cx="1" cy="402415"/>
          </a:xfrm>
          <a:prstGeom prst="line">
            <a:avLst/>
          </a:prstGeom>
          <a:ln w="28575">
            <a:solidFill>
              <a:schemeClr val="bg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4390805-94CA-4CF1-BE4C-64F2D845344B}"/>
              </a:ext>
            </a:extLst>
          </p:cNvPr>
          <p:cNvCxnSpPr>
            <a:cxnSpLocks/>
            <a:endCxn id="13" idx="0"/>
          </p:cNvCxnSpPr>
          <p:nvPr/>
        </p:nvCxnSpPr>
        <p:spPr>
          <a:xfrm>
            <a:off x="2865088" y="3317716"/>
            <a:ext cx="0" cy="474657"/>
          </a:xfrm>
          <a:prstGeom prst="line">
            <a:avLst/>
          </a:prstGeom>
          <a:ln w="28575">
            <a:solidFill>
              <a:schemeClr val="bg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1" name="Diamond 40">
            <a:extLst>
              <a:ext uri="{FF2B5EF4-FFF2-40B4-BE49-F238E27FC236}">
                <a16:creationId xmlns:a16="http://schemas.microsoft.com/office/drawing/2014/main" id="{7A70A48D-4386-4C41-A992-46BD5B176D5E}"/>
              </a:ext>
            </a:extLst>
          </p:cNvPr>
          <p:cNvSpPr/>
          <p:nvPr/>
        </p:nvSpPr>
        <p:spPr>
          <a:xfrm>
            <a:off x="9194260" y="3783703"/>
            <a:ext cx="257177" cy="229094"/>
          </a:xfrm>
          <a:prstGeom prst="diamond">
            <a:avLst/>
          </a:prstGeom>
          <a:ln w="28575">
            <a:solidFill>
              <a:schemeClr val="bg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920">
              <a:effectLst>
                <a:outerShdw blurRad="38100" dist="38100" dir="2700000" algn="tl">
                  <a:srgbClr val="000000">
                    <a:alpha val="43137"/>
                  </a:srgbClr>
                </a:outerShdw>
              </a:effectLst>
            </a:endParaRPr>
          </a:p>
        </p:txBody>
      </p:sp>
      <p:cxnSp>
        <p:nvCxnSpPr>
          <p:cNvPr id="42" name="Straight Connector 41">
            <a:extLst>
              <a:ext uri="{FF2B5EF4-FFF2-40B4-BE49-F238E27FC236}">
                <a16:creationId xmlns:a16="http://schemas.microsoft.com/office/drawing/2014/main" id="{85B70FF8-C2A9-4A33-A150-025761F6501E}"/>
              </a:ext>
            </a:extLst>
          </p:cNvPr>
          <p:cNvCxnSpPr/>
          <p:nvPr/>
        </p:nvCxnSpPr>
        <p:spPr>
          <a:xfrm>
            <a:off x="9429764" y="3902817"/>
            <a:ext cx="1114433" cy="1588"/>
          </a:xfrm>
          <a:prstGeom prst="line">
            <a:avLst/>
          </a:prstGeom>
          <a:ln w="28575">
            <a:solidFill>
              <a:schemeClr val="bg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C107854-B6E2-406D-9DA7-6A2D41EAAFA5}"/>
              </a:ext>
            </a:extLst>
          </p:cNvPr>
          <p:cNvCxnSpPr>
            <a:cxnSpLocks/>
          </p:cNvCxnSpPr>
          <p:nvPr/>
        </p:nvCxnSpPr>
        <p:spPr>
          <a:xfrm flipV="1">
            <a:off x="10544195" y="1947758"/>
            <a:ext cx="0" cy="1955057"/>
          </a:xfrm>
          <a:prstGeom prst="line">
            <a:avLst/>
          </a:prstGeom>
          <a:ln w="28575">
            <a:solidFill>
              <a:schemeClr val="bg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F2CA8FF-E5D7-4E1E-9784-917FA1F74E60}"/>
              </a:ext>
            </a:extLst>
          </p:cNvPr>
          <p:cNvCxnSpPr>
            <a:cxnSpLocks/>
          </p:cNvCxnSpPr>
          <p:nvPr/>
        </p:nvCxnSpPr>
        <p:spPr>
          <a:xfrm flipH="1" flipV="1">
            <a:off x="6858796" y="1936849"/>
            <a:ext cx="3685398" cy="13026"/>
          </a:xfrm>
          <a:prstGeom prst="line">
            <a:avLst/>
          </a:prstGeom>
          <a:ln w="28575">
            <a:solidFill>
              <a:schemeClr val="bg1">
                <a:lumMod val="65000"/>
                <a:lumOff val="35000"/>
              </a:schemeClr>
            </a:solidFill>
            <a:headEnd type="none" w="med" len="med"/>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1FFB4D95-023B-4273-B2AA-AD757245243F}"/>
              </a:ext>
            </a:extLst>
          </p:cNvPr>
          <p:cNvSpPr txBox="1"/>
          <p:nvPr/>
        </p:nvSpPr>
        <p:spPr>
          <a:xfrm>
            <a:off x="9386419" y="3505886"/>
            <a:ext cx="1200158" cy="387798"/>
          </a:xfrm>
          <a:prstGeom prst="rect">
            <a:avLst/>
          </a:prstGeom>
          <a:noFill/>
        </p:spPr>
        <p:txBody>
          <a:bodyPr wrap="square" rtlCol="0">
            <a:spAutoFit/>
          </a:bodyPr>
          <a:lstStyle/>
          <a:p>
            <a:r>
              <a:rPr lang="en-US" sz="1920" dirty="0">
                <a:solidFill>
                  <a:schemeClr val="bg1">
                    <a:lumMod val="65000"/>
                    <a:lumOff val="35000"/>
                  </a:schemeClr>
                </a:solidFill>
              </a:rPr>
              <a:t>children</a:t>
            </a:r>
            <a:endParaRPr lang="en-IN" sz="1920" dirty="0">
              <a:solidFill>
                <a:schemeClr val="bg1">
                  <a:lumMod val="65000"/>
                  <a:lumOff val="35000"/>
                </a:schemeClr>
              </a:solidFill>
            </a:endParaRPr>
          </a:p>
        </p:txBody>
      </p:sp>
      <p:cxnSp>
        <p:nvCxnSpPr>
          <p:cNvPr id="29" name="Straight Connector 28">
            <a:extLst>
              <a:ext uri="{FF2B5EF4-FFF2-40B4-BE49-F238E27FC236}">
                <a16:creationId xmlns:a16="http://schemas.microsoft.com/office/drawing/2014/main" id="{436DCDF4-7127-4480-9F5F-2C23EF10377F}"/>
              </a:ext>
            </a:extLst>
          </p:cNvPr>
          <p:cNvCxnSpPr>
            <a:cxnSpLocks/>
          </p:cNvCxnSpPr>
          <p:nvPr/>
        </p:nvCxnSpPr>
        <p:spPr>
          <a:xfrm flipH="1">
            <a:off x="5821572" y="3314602"/>
            <a:ext cx="2491498" cy="0"/>
          </a:xfrm>
          <a:prstGeom prst="line">
            <a:avLst/>
          </a:prstGeom>
          <a:ln w="28575">
            <a:solidFill>
              <a:schemeClr val="bg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49861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par>
                                <p:cTn id="19" presetID="10"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0" presetClass="entr" presetSubtype="0" fill="hold" nodeType="with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par>
                                <p:cTn id="25" presetID="10"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par>
                                <p:cTn id="28" presetID="10" presetClass="entr" presetSubtype="0" fill="hold" nodeType="with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fade">
                                      <p:cBhvr>
                                        <p:cTn id="30" dur="500"/>
                                        <p:tgtEl>
                                          <p:spTgt spid="3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par>
                                <p:cTn id="36" presetID="10" presetClass="entr" presetSubtype="0" fill="hold" nodeType="with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fade">
                                      <p:cBhvr>
                                        <p:cTn id="38" dur="500"/>
                                        <p:tgtEl>
                                          <p:spTgt spid="31"/>
                                        </p:tgtEl>
                                      </p:cBhvr>
                                    </p:animEffect>
                                  </p:childTnLst>
                                </p:cTn>
                              </p:par>
                              <p:par>
                                <p:cTn id="39" presetID="10" presetClass="entr" presetSubtype="0"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fade">
                                      <p:cBhvr>
                                        <p:cTn id="41" dur="500"/>
                                        <p:tgtEl>
                                          <p:spTgt spid="2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fade">
                                      <p:cBhvr>
                                        <p:cTn id="46" dur="500"/>
                                        <p:tgtEl>
                                          <p:spTgt spid="41"/>
                                        </p:tgtEl>
                                      </p:cBhvr>
                                    </p:animEffect>
                                  </p:childTnLst>
                                </p:cTn>
                              </p:par>
                              <p:par>
                                <p:cTn id="47" presetID="10" presetClass="entr" presetSubtype="0" fill="hold" nodeType="withEffect">
                                  <p:stCondLst>
                                    <p:cond delay="0"/>
                                  </p:stCondLst>
                                  <p:childTnLst>
                                    <p:set>
                                      <p:cBhvr>
                                        <p:cTn id="48" dur="1" fill="hold">
                                          <p:stCondLst>
                                            <p:cond delay="0"/>
                                          </p:stCondLst>
                                        </p:cTn>
                                        <p:tgtEl>
                                          <p:spTgt spid="42"/>
                                        </p:tgtEl>
                                        <p:attrNameLst>
                                          <p:attrName>style.visibility</p:attrName>
                                        </p:attrNameLst>
                                      </p:cBhvr>
                                      <p:to>
                                        <p:strVal val="visible"/>
                                      </p:to>
                                    </p:set>
                                    <p:animEffect transition="in" filter="fade">
                                      <p:cBhvr>
                                        <p:cTn id="49" dur="500"/>
                                        <p:tgtEl>
                                          <p:spTgt spid="42"/>
                                        </p:tgtEl>
                                      </p:cBhvr>
                                    </p:animEffect>
                                  </p:childTnLst>
                                </p:cTn>
                              </p:par>
                              <p:par>
                                <p:cTn id="50" presetID="10" presetClass="entr" presetSubtype="0" fill="hold" nodeType="with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fade">
                                      <p:cBhvr>
                                        <p:cTn id="52" dur="500"/>
                                        <p:tgtEl>
                                          <p:spTgt spid="4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5"/>
                                        </p:tgtEl>
                                        <p:attrNameLst>
                                          <p:attrName>style.visibility</p:attrName>
                                        </p:attrNameLst>
                                      </p:cBhvr>
                                      <p:to>
                                        <p:strVal val="visible"/>
                                      </p:to>
                                    </p:set>
                                    <p:animEffect transition="in" filter="fade">
                                      <p:cBhvr>
                                        <p:cTn id="55" dur="500"/>
                                        <p:tgtEl>
                                          <p:spTgt spid="45"/>
                                        </p:tgtEl>
                                      </p:cBhvr>
                                    </p:animEffect>
                                  </p:childTnLst>
                                </p:cTn>
                              </p:par>
                              <p:par>
                                <p:cTn id="56" presetID="10" presetClass="entr" presetSubtype="0" fill="hold" nodeType="withEffect">
                                  <p:stCondLst>
                                    <p:cond delay="0"/>
                                  </p:stCondLst>
                                  <p:childTnLst>
                                    <p:set>
                                      <p:cBhvr>
                                        <p:cTn id="57" dur="1" fill="hold">
                                          <p:stCondLst>
                                            <p:cond delay="0"/>
                                          </p:stCondLst>
                                        </p:cTn>
                                        <p:tgtEl>
                                          <p:spTgt spid="44"/>
                                        </p:tgtEl>
                                        <p:attrNameLst>
                                          <p:attrName>style.visibility</p:attrName>
                                        </p:attrNameLst>
                                      </p:cBhvr>
                                      <p:to>
                                        <p:strVal val="visible"/>
                                      </p:to>
                                    </p:set>
                                    <p:animEffect transition="in" filter="fade">
                                      <p:cBhvr>
                                        <p:cTn id="58"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41" grpId="0" animBg="1"/>
      <p:bldP spid="4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648EE-7D86-4C08-8400-D89B495DBDC3}"/>
              </a:ext>
            </a:extLst>
          </p:cNvPr>
          <p:cNvSpPr>
            <a:spLocks noGrp="1"/>
          </p:cNvSpPr>
          <p:nvPr>
            <p:ph type="title"/>
          </p:nvPr>
        </p:nvSpPr>
        <p:spPr/>
        <p:txBody>
          <a:bodyPr/>
          <a:lstStyle/>
          <a:p>
            <a:r>
              <a:rPr lang="en-US" dirty="0"/>
              <a:t>Open-Closed Principle</a:t>
            </a:r>
          </a:p>
        </p:txBody>
      </p:sp>
      <p:sp>
        <p:nvSpPr>
          <p:cNvPr id="3" name="Content Placeholder 2">
            <a:extLst>
              <a:ext uri="{FF2B5EF4-FFF2-40B4-BE49-F238E27FC236}">
                <a16:creationId xmlns:a16="http://schemas.microsoft.com/office/drawing/2014/main" id="{5A89DB70-38A5-404E-97E8-C8A463EE63D4}"/>
              </a:ext>
            </a:extLst>
          </p:cNvPr>
          <p:cNvSpPr>
            <a:spLocks noGrp="1"/>
          </p:cNvSpPr>
          <p:nvPr>
            <p:ph idx="1"/>
          </p:nvPr>
        </p:nvSpPr>
        <p:spPr/>
        <p:txBody>
          <a:bodyPr>
            <a:normAutofit fontScale="92500" lnSpcReduction="20000"/>
          </a:bodyPr>
          <a:lstStyle/>
          <a:p>
            <a:pPr marL="0" indent="0">
              <a:buNone/>
            </a:pPr>
            <a:r>
              <a:rPr lang="en-US" i="1" dirty="0">
                <a:solidFill>
                  <a:schemeClr val="accent1"/>
                </a:solidFill>
              </a:rPr>
              <a:t>Modules should be open for extension but closed for modification</a:t>
            </a:r>
          </a:p>
          <a:p>
            <a:r>
              <a:rPr lang="en-US" dirty="0"/>
              <a:t>Modification to existing code leads to bugs and causes the software to break</a:t>
            </a:r>
          </a:p>
          <a:p>
            <a:r>
              <a:rPr lang="en-US" dirty="0"/>
              <a:t>It should be possible to change behavior of existing code without modification</a:t>
            </a:r>
          </a:p>
          <a:p>
            <a:r>
              <a:rPr lang="en-US" dirty="0"/>
              <a:t>Instead the behavior should be changed by adding new code</a:t>
            </a:r>
          </a:p>
          <a:p>
            <a:r>
              <a:rPr lang="en-US" dirty="0"/>
              <a:t>Cornerstone of good design</a:t>
            </a:r>
          </a:p>
          <a:p>
            <a:r>
              <a:rPr lang="en-US" dirty="0"/>
              <a:t>Use design patterns</a:t>
            </a:r>
          </a:p>
        </p:txBody>
      </p:sp>
      <p:sp>
        <p:nvSpPr>
          <p:cNvPr id="4" name="Slide Number Placeholder 3">
            <a:extLst>
              <a:ext uri="{FF2B5EF4-FFF2-40B4-BE49-F238E27FC236}">
                <a16:creationId xmlns:a16="http://schemas.microsoft.com/office/drawing/2014/main" id="{981FBD40-876F-47DB-9DE9-A42CDDDAB977}"/>
              </a:ext>
            </a:extLst>
          </p:cNvPr>
          <p:cNvSpPr>
            <a:spLocks noGrp="1"/>
          </p:cNvSpPr>
          <p:nvPr>
            <p:ph type="sldNum" sz="quarter" idx="12"/>
          </p:nvPr>
        </p:nvSpPr>
        <p:spPr/>
        <p:txBody>
          <a:bodyPr/>
          <a:lstStyle/>
          <a:p>
            <a:fld id="{100E53AF-D649-4281-823C-82279F2C7BD4}" type="slidenum">
              <a:rPr lang="en-IN" smtClean="0"/>
              <a:t>11</a:t>
            </a:fld>
            <a:endParaRPr lang="en-IN"/>
          </a:p>
        </p:txBody>
      </p:sp>
    </p:spTree>
    <p:extLst>
      <p:ext uri="{BB962C8B-B14F-4D97-AF65-F5344CB8AC3E}">
        <p14:creationId xmlns:p14="http://schemas.microsoft.com/office/powerpoint/2010/main" val="2395758025"/>
      </p:ext>
    </p:extLst>
  </p:cSld>
  <p:clrMapOvr>
    <a:masterClrMapping/>
  </p:clrMapOvr>
  <p:transition spd="slow">
    <p:push dir="u"/>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p:cNvSpPr>
            <a:spLocks noGrp="1"/>
          </p:cNvSpPr>
          <p:nvPr>
            <p:ph type="title"/>
          </p:nvPr>
        </p:nvSpPr>
        <p:spPr/>
        <p:txBody>
          <a:bodyPr/>
          <a:lstStyle/>
          <a:p>
            <a:r>
              <a:rPr lang="en-US" dirty="0"/>
              <a:t>Structure</a:t>
            </a:r>
            <a:endParaRPr lang="en-IN" dirty="0"/>
          </a:p>
        </p:txBody>
      </p:sp>
      <p:sp>
        <p:nvSpPr>
          <p:cNvPr id="29" name="Slide Number Placeholder 28"/>
          <p:cNvSpPr>
            <a:spLocks noGrp="1"/>
          </p:cNvSpPr>
          <p:nvPr>
            <p:ph type="sldNum" sz="quarter" idx="12"/>
          </p:nvPr>
        </p:nvSpPr>
        <p:spPr/>
        <p:txBody>
          <a:bodyPr/>
          <a:lstStyle/>
          <a:p>
            <a:fld id="{C8CE9C16-2267-4CDA-9B5C-2CFF8AD23936}" type="slidenum">
              <a:rPr lang="en-IN" smtClean="0"/>
              <a:pPr/>
              <a:t>110</a:t>
            </a:fld>
            <a:endParaRPr lang="en-IN" dirty="0"/>
          </a:p>
        </p:txBody>
      </p:sp>
      <p:grpSp>
        <p:nvGrpSpPr>
          <p:cNvPr id="6" name="Group 5"/>
          <p:cNvGrpSpPr/>
          <p:nvPr/>
        </p:nvGrpSpPr>
        <p:grpSpPr>
          <a:xfrm>
            <a:off x="2838427" y="1665611"/>
            <a:ext cx="2314591" cy="1871070"/>
            <a:chOff x="2214546" y="2857497"/>
            <a:chExt cx="2214578" cy="1500197"/>
          </a:xfrm>
          <a:solidFill>
            <a:schemeClr val="tx1">
              <a:lumMod val="95000"/>
            </a:schemeClr>
          </a:solidFill>
          <a:effectLst>
            <a:outerShdw blurRad="50800" dist="38100" dir="2700000" algn="tl" rotWithShape="0">
              <a:prstClr val="black">
                <a:alpha val="40000"/>
              </a:prstClr>
            </a:outerShdw>
          </a:effectLst>
        </p:grpSpPr>
        <p:sp>
          <p:nvSpPr>
            <p:cNvPr id="25" name="Rectangle 15"/>
            <p:cNvSpPr/>
            <p:nvPr/>
          </p:nvSpPr>
          <p:spPr>
            <a:xfrm>
              <a:off x="2214546" y="2857497"/>
              <a:ext cx="2214578" cy="346410"/>
            </a:xfrm>
            <a:prstGeom prst="rect">
              <a:avLst/>
            </a:prstGeom>
            <a:grpFill/>
          </p:spPr>
          <p:style>
            <a:lnRef idx="1">
              <a:schemeClr val="dk1"/>
            </a:lnRef>
            <a:fillRef idx="2">
              <a:schemeClr val="dk1"/>
            </a:fillRef>
            <a:effectRef idx="1">
              <a:schemeClr val="dk1"/>
            </a:effectRef>
            <a:fontRef idx="minor">
              <a:schemeClr val="dk1"/>
            </a:fontRef>
          </p:style>
          <p:txBody>
            <a:bodyPr rtlCol="0" anchor="ctr"/>
            <a:lstStyle/>
            <a:p>
              <a:pPr algn="ctr"/>
              <a:r>
                <a:rPr lang="en-US" sz="2160" b="1" i="1" dirty="0"/>
                <a:t>Component</a:t>
              </a:r>
              <a:endParaRPr lang="en-IN" sz="2160" b="1" i="1" dirty="0"/>
            </a:p>
          </p:txBody>
        </p:sp>
        <p:sp>
          <p:nvSpPr>
            <p:cNvPr id="26" name="Rectangle 3"/>
            <p:cNvSpPr/>
            <p:nvPr/>
          </p:nvSpPr>
          <p:spPr>
            <a:xfrm>
              <a:off x="2214546" y="3187793"/>
              <a:ext cx="2214578" cy="1169901"/>
            </a:xfrm>
            <a:prstGeom prst="rect">
              <a:avLst/>
            </a:prstGeom>
            <a:grpFill/>
          </p:spPr>
          <p:style>
            <a:lnRef idx="1">
              <a:schemeClr val="dk1"/>
            </a:lnRef>
            <a:fillRef idx="2">
              <a:schemeClr val="dk1"/>
            </a:fillRef>
            <a:effectRef idx="1">
              <a:schemeClr val="dk1"/>
            </a:effectRef>
            <a:fontRef idx="minor">
              <a:schemeClr val="dk1"/>
            </a:fontRef>
          </p:style>
          <p:txBody>
            <a:bodyPr rtlCol="0" anchor="t"/>
            <a:lstStyle/>
            <a:p>
              <a:r>
                <a:rPr lang="en-US" sz="1920" i="1" dirty="0"/>
                <a:t>Operation()</a:t>
              </a:r>
            </a:p>
            <a:p>
              <a:r>
                <a:rPr lang="en-US" sz="1920" i="1" dirty="0"/>
                <a:t>Add(Component)</a:t>
              </a:r>
            </a:p>
            <a:p>
              <a:r>
                <a:rPr lang="en-US" sz="1920" i="1" dirty="0"/>
                <a:t>Remove(Component)</a:t>
              </a:r>
            </a:p>
            <a:p>
              <a:r>
                <a:rPr lang="en-US" sz="1920" i="1" dirty="0" err="1"/>
                <a:t>GetChild</a:t>
              </a:r>
              <a:r>
                <a:rPr lang="en-US" sz="1920" i="1" dirty="0"/>
                <a:t>(</a:t>
              </a:r>
              <a:r>
                <a:rPr lang="en-US" sz="1920" i="1" dirty="0" err="1"/>
                <a:t>int</a:t>
              </a:r>
              <a:r>
                <a:rPr lang="en-US" sz="1920" i="1" dirty="0"/>
                <a:t>)</a:t>
              </a:r>
            </a:p>
          </p:txBody>
        </p:sp>
      </p:grpSp>
      <p:grpSp>
        <p:nvGrpSpPr>
          <p:cNvPr id="7" name="Group 7"/>
          <p:cNvGrpSpPr/>
          <p:nvPr/>
        </p:nvGrpSpPr>
        <p:grpSpPr>
          <a:xfrm>
            <a:off x="1552543" y="4366968"/>
            <a:ext cx="1628786" cy="1222272"/>
            <a:chOff x="2214546" y="2857496"/>
            <a:chExt cx="2214578" cy="1500198"/>
          </a:xfrm>
          <a:solidFill>
            <a:schemeClr val="tx1">
              <a:lumMod val="95000"/>
            </a:schemeClr>
          </a:solidFill>
          <a:effectLst>
            <a:outerShdw blurRad="50800" dist="38100" dir="2700000" algn="tl" rotWithShape="0">
              <a:prstClr val="black">
                <a:alpha val="40000"/>
              </a:prstClr>
            </a:outerShdw>
          </a:effectLst>
        </p:grpSpPr>
        <p:sp>
          <p:nvSpPr>
            <p:cNvPr id="23" name="Rectangle 15"/>
            <p:cNvSpPr/>
            <p:nvPr/>
          </p:nvSpPr>
          <p:spPr>
            <a:xfrm>
              <a:off x="2214546" y="2857496"/>
              <a:ext cx="2214578" cy="428628"/>
            </a:xfrm>
            <a:prstGeom prst="rect">
              <a:avLst/>
            </a:prstGeom>
            <a:grpFill/>
          </p:spPr>
          <p:style>
            <a:lnRef idx="1">
              <a:schemeClr val="dk1"/>
            </a:lnRef>
            <a:fillRef idx="2">
              <a:schemeClr val="dk1"/>
            </a:fillRef>
            <a:effectRef idx="1">
              <a:schemeClr val="dk1"/>
            </a:effectRef>
            <a:fontRef idx="minor">
              <a:schemeClr val="dk1"/>
            </a:fontRef>
          </p:style>
          <p:txBody>
            <a:bodyPr rtlCol="0" anchor="ctr"/>
            <a:lstStyle/>
            <a:p>
              <a:pPr algn="ctr"/>
              <a:r>
                <a:rPr lang="en-US" sz="2160" b="1" dirty="0"/>
                <a:t>Leaf</a:t>
              </a:r>
              <a:endParaRPr lang="en-IN" sz="2160" b="1" dirty="0"/>
            </a:p>
          </p:txBody>
        </p:sp>
        <p:sp>
          <p:nvSpPr>
            <p:cNvPr id="24" name="Rectangle 3"/>
            <p:cNvSpPr/>
            <p:nvPr/>
          </p:nvSpPr>
          <p:spPr>
            <a:xfrm>
              <a:off x="2214546" y="3286124"/>
              <a:ext cx="2214578" cy="1071570"/>
            </a:xfrm>
            <a:prstGeom prst="rect">
              <a:avLst/>
            </a:prstGeom>
            <a:grpFill/>
          </p:spPr>
          <p:style>
            <a:lnRef idx="1">
              <a:schemeClr val="dk1"/>
            </a:lnRef>
            <a:fillRef idx="2">
              <a:schemeClr val="dk1"/>
            </a:fillRef>
            <a:effectRef idx="1">
              <a:schemeClr val="dk1"/>
            </a:effectRef>
            <a:fontRef idx="minor">
              <a:schemeClr val="dk1"/>
            </a:fontRef>
          </p:style>
          <p:txBody>
            <a:bodyPr rtlCol="0" anchor="t"/>
            <a:lstStyle/>
            <a:p>
              <a:r>
                <a:rPr lang="en-US" sz="1920" dirty="0"/>
                <a:t>Operation()</a:t>
              </a:r>
            </a:p>
          </p:txBody>
        </p:sp>
      </p:grpSp>
      <p:sp>
        <p:nvSpPr>
          <p:cNvPr id="9" name="Isosceles Triangle 8"/>
          <p:cNvSpPr/>
          <p:nvPr/>
        </p:nvSpPr>
        <p:spPr>
          <a:xfrm>
            <a:off x="3937553" y="3571881"/>
            <a:ext cx="202068" cy="184175"/>
          </a:xfrm>
          <a:prstGeom prst="triangle">
            <a:avLst/>
          </a:prstGeom>
          <a:noFill/>
          <a:ln w="28575">
            <a:solidFill>
              <a:schemeClr val="bg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80"/>
          </a:p>
        </p:txBody>
      </p:sp>
      <p:cxnSp>
        <p:nvCxnSpPr>
          <p:cNvPr id="10" name="Straight Connector 9"/>
          <p:cNvCxnSpPr>
            <a:stCxn id="9" idx="3"/>
          </p:cNvCxnSpPr>
          <p:nvPr/>
        </p:nvCxnSpPr>
        <p:spPr>
          <a:xfrm rot="5400000">
            <a:off x="3916361" y="3878282"/>
            <a:ext cx="244454" cy="1"/>
          </a:xfrm>
          <a:prstGeom prst="line">
            <a:avLst/>
          </a:prstGeom>
          <a:ln w="28575">
            <a:solidFill>
              <a:schemeClr val="bg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2324073" y="4000506"/>
            <a:ext cx="3086122" cy="1588"/>
          </a:xfrm>
          <a:prstGeom prst="line">
            <a:avLst/>
          </a:prstGeom>
          <a:ln w="28575">
            <a:solidFill>
              <a:schemeClr val="bg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2134071" y="4176004"/>
            <a:ext cx="380975" cy="953"/>
          </a:xfrm>
          <a:prstGeom prst="line">
            <a:avLst/>
          </a:prstGeom>
          <a:ln w="28575">
            <a:solidFill>
              <a:schemeClr val="bg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5220193" y="4175155"/>
            <a:ext cx="380975" cy="953"/>
          </a:xfrm>
          <a:prstGeom prst="line">
            <a:avLst/>
          </a:prstGeom>
          <a:ln w="28575">
            <a:solidFill>
              <a:schemeClr val="bg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5" name="Diamond 14"/>
          <p:cNvSpPr/>
          <p:nvPr/>
        </p:nvSpPr>
        <p:spPr>
          <a:xfrm>
            <a:off x="6889203" y="4381458"/>
            <a:ext cx="257177" cy="229094"/>
          </a:xfrm>
          <a:prstGeom prst="diamond">
            <a:avLst/>
          </a:prstGeom>
          <a:ln w="28575">
            <a:solidFill>
              <a:schemeClr val="bg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920">
              <a:effectLst>
                <a:outerShdw blurRad="38100" dist="38100" dir="2700000" algn="tl">
                  <a:srgbClr val="000000">
                    <a:alpha val="43137"/>
                  </a:srgbClr>
                </a:outerShdw>
              </a:effectLst>
            </a:endParaRPr>
          </a:p>
        </p:txBody>
      </p:sp>
      <p:cxnSp>
        <p:nvCxnSpPr>
          <p:cNvPr id="16" name="Straight Connector 15"/>
          <p:cNvCxnSpPr/>
          <p:nvPr/>
        </p:nvCxnSpPr>
        <p:spPr>
          <a:xfrm>
            <a:off x="7124707" y="4500572"/>
            <a:ext cx="1114433" cy="1588"/>
          </a:xfrm>
          <a:prstGeom prst="line">
            <a:avLst/>
          </a:prstGeom>
          <a:ln w="28575">
            <a:solidFill>
              <a:schemeClr val="bg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flipH="1" flipV="1">
            <a:off x="7118302" y="3379732"/>
            <a:ext cx="2241674" cy="2"/>
          </a:xfrm>
          <a:prstGeom prst="line">
            <a:avLst/>
          </a:prstGeom>
          <a:ln w="28575">
            <a:solidFill>
              <a:schemeClr val="bg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5153018" y="2247991"/>
            <a:ext cx="3086122" cy="10909"/>
          </a:xfrm>
          <a:prstGeom prst="line">
            <a:avLst/>
          </a:prstGeom>
          <a:ln w="28575">
            <a:solidFill>
              <a:schemeClr val="bg1">
                <a:lumMod val="65000"/>
                <a:lumOff val="35000"/>
              </a:schemeClr>
            </a:solidFill>
            <a:headEnd type="none" w="med" len="med"/>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a:xfrm>
            <a:off x="4295762" y="4357698"/>
            <a:ext cx="2571768" cy="1749998"/>
            <a:chOff x="2214546" y="2857497"/>
            <a:chExt cx="2214578" cy="1500197"/>
          </a:xfrm>
          <a:solidFill>
            <a:schemeClr val="tx1">
              <a:lumMod val="95000"/>
            </a:schemeClr>
          </a:solidFill>
          <a:effectLst>
            <a:outerShdw blurRad="50800" dist="38100" dir="2700000" algn="tl" rotWithShape="0">
              <a:prstClr val="black">
                <a:alpha val="40000"/>
              </a:prstClr>
            </a:outerShdw>
          </a:effectLst>
        </p:grpSpPr>
        <p:sp>
          <p:nvSpPr>
            <p:cNvPr id="32" name="Rectangle 15"/>
            <p:cNvSpPr/>
            <p:nvPr/>
          </p:nvSpPr>
          <p:spPr>
            <a:xfrm>
              <a:off x="2214546" y="2857497"/>
              <a:ext cx="2214578" cy="314996"/>
            </a:xfrm>
            <a:prstGeom prst="rect">
              <a:avLst/>
            </a:prstGeom>
            <a:grpFill/>
          </p:spPr>
          <p:style>
            <a:lnRef idx="1">
              <a:schemeClr val="dk1"/>
            </a:lnRef>
            <a:fillRef idx="2">
              <a:schemeClr val="dk1"/>
            </a:fillRef>
            <a:effectRef idx="1">
              <a:schemeClr val="dk1"/>
            </a:effectRef>
            <a:fontRef idx="minor">
              <a:schemeClr val="dk1"/>
            </a:fontRef>
          </p:style>
          <p:txBody>
            <a:bodyPr rtlCol="0" anchor="ctr"/>
            <a:lstStyle/>
            <a:p>
              <a:pPr algn="ctr"/>
              <a:r>
                <a:rPr lang="en-US" sz="2160" b="1" dirty="0"/>
                <a:t>Composite</a:t>
              </a:r>
              <a:endParaRPr lang="en-IN" sz="2160" b="1" dirty="0"/>
            </a:p>
          </p:txBody>
        </p:sp>
        <p:sp>
          <p:nvSpPr>
            <p:cNvPr id="33" name="Rectangle 3"/>
            <p:cNvSpPr/>
            <p:nvPr/>
          </p:nvSpPr>
          <p:spPr>
            <a:xfrm>
              <a:off x="2214546" y="3187793"/>
              <a:ext cx="2214578" cy="1169901"/>
            </a:xfrm>
            <a:prstGeom prst="rect">
              <a:avLst/>
            </a:prstGeom>
            <a:grpFill/>
          </p:spPr>
          <p:style>
            <a:lnRef idx="1">
              <a:schemeClr val="dk1"/>
            </a:lnRef>
            <a:fillRef idx="2">
              <a:schemeClr val="dk1"/>
            </a:fillRef>
            <a:effectRef idx="1">
              <a:schemeClr val="dk1"/>
            </a:effectRef>
            <a:fontRef idx="minor">
              <a:schemeClr val="dk1"/>
            </a:fontRef>
          </p:style>
          <p:txBody>
            <a:bodyPr rtlCol="0" anchor="t"/>
            <a:lstStyle/>
            <a:p>
              <a:r>
                <a:rPr lang="en-US" sz="1920" dirty="0"/>
                <a:t>Operation()</a:t>
              </a:r>
            </a:p>
            <a:p>
              <a:r>
                <a:rPr lang="en-US" sz="1920" dirty="0"/>
                <a:t>Add(Component)</a:t>
              </a:r>
            </a:p>
            <a:p>
              <a:r>
                <a:rPr lang="en-US" sz="1920" dirty="0"/>
                <a:t>Remove(Component)</a:t>
              </a:r>
            </a:p>
            <a:p>
              <a:r>
                <a:rPr lang="en-US" sz="1920" dirty="0" err="1"/>
                <a:t>GetChild</a:t>
              </a:r>
              <a:r>
                <a:rPr lang="en-US" sz="1920" dirty="0"/>
                <a:t>(</a:t>
              </a:r>
              <a:r>
                <a:rPr lang="en-US" sz="1920" dirty="0" err="1"/>
                <a:t>int</a:t>
              </a:r>
              <a:r>
                <a:rPr lang="en-US" sz="1920" dirty="0"/>
                <a:t>)</a:t>
              </a:r>
            </a:p>
          </p:txBody>
        </p:sp>
      </p:grpSp>
      <p:sp>
        <p:nvSpPr>
          <p:cNvPr id="44" name="TextBox 43"/>
          <p:cNvSpPr txBox="1"/>
          <p:nvPr/>
        </p:nvSpPr>
        <p:spPr>
          <a:xfrm>
            <a:off x="7081362" y="4103641"/>
            <a:ext cx="1200158" cy="387798"/>
          </a:xfrm>
          <a:prstGeom prst="rect">
            <a:avLst/>
          </a:prstGeom>
          <a:noFill/>
        </p:spPr>
        <p:txBody>
          <a:bodyPr wrap="square" rtlCol="0">
            <a:spAutoFit/>
          </a:bodyPr>
          <a:lstStyle/>
          <a:p>
            <a:r>
              <a:rPr lang="en-US" sz="1920" dirty="0">
                <a:solidFill>
                  <a:schemeClr val="bg1">
                    <a:lumMod val="65000"/>
                    <a:lumOff val="35000"/>
                  </a:schemeClr>
                </a:solidFill>
              </a:rPr>
              <a:t>children</a:t>
            </a:r>
            <a:endParaRPr lang="en-IN" sz="1920" dirty="0">
              <a:solidFill>
                <a:schemeClr val="bg1">
                  <a:lumMod val="65000"/>
                  <a:lumOff val="35000"/>
                </a:schemeClr>
              </a:solidFill>
            </a:endParaRPr>
          </a:p>
        </p:txBody>
      </p:sp>
      <p:grpSp>
        <p:nvGrpSpPr>
          <p:cNvPr id="30" name="Group 29">
            <a:extLst>
              <a:ext uri="{FF2B5EF4-FFF2-40B4-BE49-F238E27FC236}">
                <a16:creationId xmlns:a16="http://schemas.microsoft.com/office/drawing/2014/main" id="{BF57A52D-0FEB-43AF-B3B2-B7A7F9D32E1C}"/>
              </a:ext>
            </a:extLst>
          </p:cNvPr>
          <p:cNvGrpSpPr/>
          <p:nvPr/>
        </p:nvGrpSpPr>
        <p:grpSpPr>
          <a:xfrm>
            <a:off x="7274179" y="4749286"/>
            <a:ext cx="2114257" cy="806855"/>
            <a:chOff x="7519356" y="3694649"/>
            <a:chExt cx="1625597" cy="600075"/>
          </a:xfrm>
        </p:grpSpPr>
        <p:grpSp>
          <p:nvGrpSpPr>
            <p:cNvPr id="34" name="Group 33">
              <a:extLst>
                <a:ext uri="{FF2B5EF4-FFF2-40B4-BE49-F238E27FC236}">
                  <a16:creationId xmlns:a16="http://schemas.microsoft.com/office/drawing/2014/main" id="{6165993B-0D09-4918-B206-CCE0D15ACCB4}"/>
                </a:ext>
              </a:extLst>
            </p:cNvPr>
            <p:cNvGrpSpPr/>
            <p:nvPr/>
          </p:nvGrpSpPr>
          <p:grpSpPr>
            <a:xfrm>
              <a:off x="7519357" y="3694649"/>
              <a:ext cx="1625596" cy="600075"/>
              <a:chOff x="7123117" y="5057775"/>
              <a:chExt cx="1625596" cy="600075"/>
            </a:xfrm>
          </p:grpSpPr>
          <p:cxnSp>
            <p:nvCxnSpPr>
              <p:cNvPr id="36" name="Straight Connector 35">
                <a:extLst>
                  <a:ext uri="{FF2B5EF4-FFF2-40B4-BE49-F238E27FC236}">
                    <a16:creationId xmlns:a16="http://schemas.microsoft.com/office/drawing/2014/main" id="{B49B6279-AC40-410B-811C-3F43373E5B1E}"/>
                  </a:ext>
                </a:extLst>
              </p:cNvPr>
              <p:cNvCxnSpPr>
                <a:cxnSpLocks/>
              </p:cNvCxnSpPr>
              <p:nvPr/>
            </p:nvCxnSpPr>
            <p:spPr>
              <a:xfrm>
                <a:off x="7123117" y="5057775"/>
                <a:ext cx="1396996" cy="0"/>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BD9BB32-46AC-4C5F-9B48-4B64B2C30971}"/>
                  </a:ext>
                </a:extLst>
              </p:cNvPr>
              <p:cNvCxnSpPr/>
              <p:nvPr/>
            </p:nvCxnSpPr>
            <p:spPr>
              <a:xfrm>
                <a:off x="7123117" y="5657850"/>
                <a:ext cx="1625596" cy="0"/>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96C5AD4-F4C4-4FA3-91D7-55A042B4E311}"/>
                  </a:ext>
                </a:extLst>
              </p:cNvPr>
              <p:cNvCxnSpPr>
                <a:cxnSpLocks/>
              </p:cNvCxnSpPr>
              <p:nvPr/>
            </p:nvCxnSpPr>
            <p:spPr>
              <a:xfrm>
                <a:off x="7123117" y="5057775"/>
                <a:ext cx="0" cy="595732"/>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CDCDB08-778C-4EE5-82DA-7F7C807CB9D6}"/>
                  </a:ext>
                </a:extLst>
              </p:cNvPr>
              <p:cNvCxnSpPr>
                <a:cxnSpLocks/>
              </p:cNvCxnSpPr>
              <p:nvPr/>
            </p:nvCxnSpPr>
            <p:spPr>
              <a:xfrm>
                <a:off x="8748713" y="5280002"/>
                <a:ext cx="0" cy="373505"/>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8A43F57-10FA-4D06-B298-F9EC08C1220D}"/>
                  </a:ext>
                </a:extLst>
              </p:cNvPr>
              <p:cNvCxnSpPr>
                <a:cxnSpLocks/>
              </p:cNvCxnSpPr>
              <p:nvPr/>
            </p:nvCxnSpPr>
            <p:spPr>
              <a:xfrm>
                <a:off x="8520111" y="5057775"/>
                <a:ext cx="228602" cy="222227"/>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71C575F-8D46-4B27-8DB1-98F37FC1FF6D}"/>
                  </a:ext>
                </a:extLst>
              </p:cNvPr>
              <p:cNvCxnSpPr>
                <a:cxnSpLocks/>
              </p:cNvCxnSpPr>
              <p:nvPr/>
            </p:nvCxnSpPr>
            <p:spPr>
              <a:xfrm>
                <a:off x="8520112" y="5064568"/>
                <a:ext cx="0" cy="229019"/>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C0F5953-3774-472A-95E0-82F46EA8D120}"/>
                  </a:ext>
                </a:extLst>
              </p:cNvPr>
              <p:cNvCxnSpPr>
                <a:cxnSpLocks/>
              </p:cNvCxnSpPr>
              <p:nvPr/>
            </p:nvCxnSpPr>
            <p:spPr>
              <a:xfrm flipH="1">
                <a:off x="8520111" y="5290810"/>
                <a:ext cx="228602" cy="0"/>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grpSp>
        <p:sp>
          <p:nvSpPr>
            <p:cNvPr id="35" name="TextBox 34">
              <a:extLst>
                <a:ext uri="{FF2B5EF4-FFF2-40B4-BE49-F238E27FC236}">
                  <a16:creationId xmlns:a16="http://schemas.microsoft.com/office/drawing/2014/main" id="{C1136514-4626-48A8-B5FC-A2424631434B}"/>
                </a:ext>
              </a:extLst>
            </p:cNvPr>
            <p:cNvSpPr txBox="1"/>
            <p:nvPr/>
          </p:nvSpPr>
          <p:spPr>
            <a:xfrm>
              <a:off x="7519356" y="3745197"/>
              <a:ext cx="1433829" cy="469245"/>
            </a:xfrm>
            <a:prstGeom prst="rect">
              <a:avLst/>
            </a:prstGeom>
            <a:noFill/>
          </p:spPr>
          <p:txBody>
            <a:bodyPr wrap="square" rtlCol="0" anchor="ctr">
              <a:noAutofit/>
            </a:bodyPr>
            <a:lstStyle/>
            <a:p>
              <a:pPr>
                <a:spcBef>
                  <a:spcPct val="50000"/>
                </a:spcBef>
              </a:pPr>
              <a:r>
                <a:rPr lang="en-US" sz="1600" dirty="0" err="1">
                  <a:solidFill>
                    <a:srgbClr val="000000"/>
                  </a:solidFill>
                </a:rPr>
                <a:t>forall</a:t>
              </a:r>
              <a:r>
                <a:rPr lang="en-US" sz="1600" dirty="0">
                  <a:solidFill>
                    <a:srgbClr val="000000"/>
                  </a:solidFill>
                </a:rPr>
                <a:t> g in children</a:t>
              </a:r>
            </a:p>
            <a:p>
              <a:pPr>
                <a:spcBef>
                  <a:spcPct val="50000"/>
                </a:spcBef>
              </a:pPr>
              <a:r>
                <a:rPr lang="en-US" sz="1600" dirty="0">
                  <a:solidFill>
                    <a:srgbClr val="000000"/>
                  </a:solidFill>
                </a:rPr>
                <a:t>    </a:t>
              </a:r>
              <a:r>
                <a:rPr lang="en-US" sz="1600" dirty="0" err="1">
                  <a:solidFill>
                    <a:srgbClr val="000000"/>
                  </a:solidFill>
                </a:rPr>
                <a:t>g.Operation</a:t>
              </a:r>
              <a:r>
                <a:rPr lang="en-US" sz="1600" dirty="0">
                  <a:solidFill>
                    <a:srgbClr val="000000"/>
                  </a:solidFill>
                </a:rPr>
                <a:t>() ;</a:t>
              </a:r>
            </a:p>
          </p:txBody>
        </p:sp>
      </p:grpSp>
      <p:sp>
        <p:nvSpPr>
          <p:cNvPr id="43" name="Oval 42">
            <a:extLst>
              <a:ext uri="{FF2B5EF4-FFF2-40B4-BE49-F238E27FC236}">
                <a16:creationId xmlns:a16="http://schemas.microsoft.com/office/drawing/2014/main" id="{6464D107-E4F5-4E28-97B1-663F2E0E5A69}"/>
              </a:ext>
            </a:extLst>
          </p:cNvPr>
          <p:cNvSpPr/>
          <p:nvPr/>
        </p:nvSpPr>
        <p:spPr>
          <a:xfrm>
            <a:off x="6005466" y="4870688"/>
            <a:ext cx="142876" cy="142876"/>
          </a:xfrm>
          <a:prstGeom prst="ellipse">
            <a:avLst/>
          </a:prstGeom>
          <a:solidFill>
            <a:schemeClr val="tx1">
              <a:lumMod val="95000"/>
            </a:schemeClr>
          </a:solidFill>
          <a:ln w="19050">
            <a:solidFill>
              <a:schemeClr val="bg1">
                <a:lumMod val="75000"/>
                <a:lumOff val="2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45" name="Straight Connector 44">
            <a:extLst>
              <a:ext uri="{FF2B5EF4-FFF2-40B4-BE49-F238E27FC236}">
                <a16:creationId xmlns:a16="http://schemas.microsoft.com/office/drawing/2014/main" id="{21C6C8B0-DC6B-4054-9A4B-309BB85B6C77}"/>
              </a:ext>
            </a:extLst>
          </p:cNvPr>
          <p:cNvCxnSpPr>
            <a:cxnSpLocks/>
          </p:cNvCxnSpPr>
          <p:nvPr/>
        </p:nvCxnSpPr>
        <p:spPr>
          <a:xfrm>
            <a:off x="6144483" y="4942126"/>
            <a:ext cx="1129700" cy="0"/>
          </a:xfrm>
          <a:prstGeom prst="line">
            <a:avLst/>
          </a:prstGeom>
          <a:solidFill>
            <a:schemeClr val="bg1">
              <a:lumMod val="85000"/>
            </a:schemeClr>
          </a:solidFill>
          <a:ln w="19050">
            <a:solidFill>
              <a:schemeClr val="bg1">
                <a:lumMod val="75000"/>
                <a:lumOff val="25000"/>
              </a:schemeClr>
            </a:solidFill>
            <a:prstDash val="dash"/>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951371"/>
      </p:ext>
    </p:extLst>
  </p:cSld>
  <p:clrMapOvr>
    <a:masterClrMapping/>
  </p:clrMapOvr>
  <p:transition spd="slow">
    <p:push dir="u"/>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4C059-98F2-44BE-BB75-97B919889367}"/>
              </a:ext>
            </a:extLst>
          </p:cNvPr>
          <p:cNvSpPr>
            <a:spLocks noGrp="1"/>
          </p:cNvSpPr>
          <p:nvPr>
            <p:ph type="title"/>
          </p:nvPr>
        </p:nvSpPr>
        <p:spPr/>
        <p:txBody>
          <a:bodyPr/>
          <a:lstStyle/>
          <a:p>
            <a:r>
              <a:rPr lang="en-US" dirty="0"/>
              <a:t>User Interface Class Hierarchy</a:t>
            </a:r>
          </a:p>
        </p:txBody>
      </p:sp>
      <p:sp>
        <p:nvSpPr>
          <p:cNvPr id="5" name="Slide Number Placeholder 4">
            <a:extLst>
              <a:ext uri="{FF2B5EF4-FFF2-40B4-BE49-F238E27FC236}">
                <a16:creationId xmlns:a16="http://schemas.microsoft.com/office/drawing/2014/main" id="{5DC5812B-BE5E-4C77-BAFA-83E877C56A86}"/>
              </a:ext>
            </a:extLst>
          </p:cNvPr>
          <p:cNvSpPr>
            <a:spLocks noGrp="1"/>
          </p:cNvSpPr>
          <p:nvPr>
            <p:ph type="sldNum" sz="quarter" idx="12"/>
          </p:nvPr>
        </p:nvSpPr>
        <p:spPr/>
        <p:txBody>
          <a:bodyPr/>
          <a:lstStyle/>
          <a:p>
            <a:fld id="{100E53AF-D649-4281-823C-82279F2C7BD4}" type="slidenum">
              <a:rPr lang="en-IN" smtClean="0"/>
              <a:t>111</a:t>
            </a:fld>
            <a:endParaRPr lang="en-IN"/>
          </a:p>
        </p:txBody>
      </p:sp>
      <p:grpSp>
        <p:nvGrpSpPr>
          <p:cNvPr id="6" name="Group 5">
            <a:extLst>
              <a:ext uri="{FF2B5EF4-FFF2-40B4-BE49-F238E27FC236}">
                <a16:creationId xmlns:a16="http://schemas.microsoft.com/office/drawing/2014/main" id="{7BFD0A45-47D1-4B0B-AEDA-04A9EA461573}"/>
              </a:ext>
            </a:extLst>
          </p:cNvPr>
          <p:cNvGrpSpPr/>
          <p:nvPr/>
        </p:nvGrpSpPr>
        <p:grpSpPr>
          <a:xfrm>
            <a:off x="4701925" y="1690687"/>
            <a:ext cx="2156871" cy="1166901"/>
            <a:chOff x="1774479" y="2399168"/>
            <a:chExt cx="2037030" cy="1379988"/>
          </a:xfrm>
          <a:effectLst/>
        </p:grpSpPr>
        <p:sp>
          <p:nvSpPr>
            <p:cNvPr id="7" name="Rectangle 6">
              <a:extLst>
                <a:ext uri="{FF2B5EF4-FFF2-40B4-BE49-F238E27FC236}">
                  <a16:creationId xmlns:a16="http://schemas.microsoft.com/office/drawing/2014/main" id="{E1939FDE-59BC-41A5-B1D3-FF0F67CA0C4B}"/>
                </a:ext>
              </a:extLst>
            </p:cNvPr>
            <p:cNvSpPr/>
            <p:nvPr/>
          </p:nvSpPr>
          <p:spPr>
            <a:xfrm>
              <a:off x="1774479" y="2399168"/>
              <a:ext cx="2037030" cy="380246"/>
            </a:xfrm>
            <a:prstGeom prst="rect">
              <a:avLst/>
            </a:prstGeom>
            <a:solidFill>
              <a:srgbClr val="9C5BCD"/>
            </a:solidFill>
            <a:ln w="28575">
              <a:solidFill>
                <a:schemeClr val="bg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600" dirty="0"/>
                <a:t>Widget</a:t>
              </a:r>
            </a:p>
          </p:txBody>
        </p:sp>
        <p:sp>
          <p:nvSpPr>
            <p:cNvPr id="8" name="Rectangle 7">
              <a:extLst>
                <a:ext uri="{FF2B5EF4-FFF2-40B4-BE49-F238E27FC236}">
                  <a16:creationId xmlns:a16="http://schemas.microsoft.com/office/drawing/2014/main" id="{F7C7507F-1B59-40C0-B4BD-9FEC0F5177D5}"/>
                </a:ext>
              </a:extLst>
            </p:cNvPr>
            <p:cNvSpPr/>
            <p:nvPr/>
          </p:nvSpPr>
          <p:spPr>
            <a:xfrm>
              <a:off x="1774479" y="2779415"/>
              <a:ext cx="2037030" cy="999741"/>
            </a:xfrm>
            <a:prstGeom prst="rect">
              <a:avLst/>
            </a:prstGeom>
            <a:solidFill>
              <a:schemeClr val="tx1">
                <a:lumMod val="85000"/>
              </a:schemeClr>
            </a:solidFill>
            <a:ln w="28575">
              <a:solidFill>
                <a:schemeClr val="bg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grpSp>
      <p:grpSp>
        <p:nvGrpSpPr>
          <p:cNvPr id="12" name="Group 11">
            <a:extLst>
              <a:ext uri="{FF2B5EF4-FFF2-40B4-BE49-F238E27FC236}">
                <a16:creationId xmlns:a16="http://schemas.microsoft.com/office/drawing/2014/main" id="{3C8A6097-B256-483C-8063-1CDE6E1E1111}"/>
              </a:ext>
            </a:extLst>
          </p:cNvPr>
          <p:cNvGrpSpPr/>
          <p:nvPr/>
        </p:nvGrpSpPr>
        <p:grpSpPr>
          <a:xfrm>
            <a:off x="2010092" y="3792373"/>
            <a:ext cx="1709991" cy="893186"/>
            <a:chOff x="1774479" y="2399168"/>
            <a:chExt cx="2037030" cy="1056290"/>
          </a:xfrm>
          <a:effectLst/>
        </p:grpSpPr>
        <p:sp>
          <p:nvSpPr>
            <p:cNvPr id="13" name="Rectangle 12">
              <a:extLst>
                <a:ext uri="{FF2B5EF4-FFF2-40B4-BE49-F238E27FC236}">
                  <a16:creationId xmlns:a16="http://schemas.microsoft.com/office/drawing/2014/main" id="{BF157F34-567A-4A59-8E68-CE25DB245655}"/>
                </a:ext>
              </a:extLst>
            </p:cNvPr>
            <p:cNvSpPr/>
            <p:nvPr/>
          </p:nvSpPr>
          <p:spPr>
            <a:xfrm>
              <a:off x="1774479" y="2399168"/>
              <a:ext cx="2037030" cy="380246"/>
            </a:xfrm>
            <a:prstGeom prst="rect">
              <a:avLst/>
            </a:prstGeom>
            <a:solidFill>
              <a:srgbClr val="0070C0"/>
            </a:solidFill>
            <a:ln w="28575">
              <a:solidFill>
                <a:schemeClr val="bg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600" dirty="0"/>
                <a:t>Button</a:t>
              </a:r>
            </a:p>
          </p:txBody>
        </p:sp>
        <p:sp>
          <p:nvSpPr>
            <p:cNvPr id="14" name="Rectangle 13">
              <a:extLst>
                <a:ext uri="{FF2B5EF4-FFF2-40B4-BE49-F238E27FC236}">
                  <a16:creationId xmlns:a16="http://schemas.microsoft.com/office/drawing/2014/main" id="{E97581EA-21AC-4956-B90B-2D760D6DAE83}"/>
                </a:ext>
              </a:extLst>
            </p:cNvPr>
            <p:cNvSpPr/>
            <p:nvPr/>
          </p:nvSpPr>
          <p:spPr>
            <a:xfrm>
              <a:off x="1774479" y="2779417"/>
              <a:ext cx="2037030" cy="676041"/>
            </a:xfrm>
            <a:prstGeom prst="rect">
              <a:avLst/>
            </a:prstGeom>
            <a:solidFill>
              <a:schemeClr val="tx1">
                <a:lumMod val="85000"/>
              </a:schemeClr>
            </a:solidFill>
            <a:ln w="28575">
              <a:solidFill>
                <a:schemeClr val="bg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dirty="0"/>
            </a:p>
          </p:txBody>
        </p:sp>
      </p:grpSp>
      <p:grpSp>
        <p:nvGrpSpPr>
          <p:cNvPr id="18" name="Group 17">
            <a:extLst>
              <a:ext uri="{FF2B5EF4-FFF2-40B4-BE49-F238E27FC236}">
                <a16:creationId xmlns:a16="http://schemas.microsoft.com/office/drawing/2014/main" id="{8F8FF92F-81D4-4869-9711-CF39B1D0FC1B}"/>
              </a:ext>
            </a:extLst>
          </p:cNvPr>
          <p:cNvGrpSpPr/>
          <p:nvPr/>
        </p:nvGrpSpPr>
        <p:grpSpPr>
          <a:xfrm>
            <a:off x="7458075" y="3710276"/>
            <a:ext cx="1709991" cy="1234470"/>
            <a:chOff x="1774479" y="2399168"/>
            <a:chExt cx="2037030" cy="1459896"/>
          </a:xfrm>
          <a:effectLst/>
        </p:grpSpPr>
        <p:sp>
          <p:nvSpPr>
            <p:cNvPr id="19" name="Rectangle 18">
              <a:extLst>
                <a:ext uri="{FF2B5EF4-FFF2-40B4-BE49-F238E27FC236}">
                  <a16:creationId xmlns:a16="http://schemas.microsoft.com/office/drawing/2014/main" id="{921BD5F4-7BA3-4FAC-8474-23D9EE5F1F9A}"/>
                </a:ext>
              </a:extLst>
            </p:cNvPr>
            <p:cNvSpPr/>
            <p:nvPr/>
          </p:nvSpPr>
          <p:spPr>
            <a:xfrm>
              <a:off x="1774479" y="2399168"/>
              <a:ext cx="2037030" cy="380246"/>
            </a:xfrm>
            <a:prstGeom prst="rect">
              <a:avLst/>
            </a:prstGeom>
            <a:solidFill>
              <a:schemeClr val="accent6"/>
            </a:solidFill>
            <a:ln w="28575">
              <a:solidFill>
                <a:schemeClr val="bg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600" dirty="0"/>
                <a:t>Frame</a:t>
              </a:r>
            </a:p>
          </p:txBody>
        </p:sp>
        <p:sp>
          <p:nvSpPr>
            <p:cNvPr id="20" name="Rectangle 19">
              <a:extLst>
                <a:ext uri="{FF2B5EF4-FFF2-40B4-BE49-F238E27FC236}">
                  <a16:creationId xmlns:a16="http://schemas.microsoft.com/office/drawing/2014/main" id="{46FAA87A-6A11-4197-910E-98CDF60892C9}"/>
                </a:ext>
              </a:extLst>
            </p:cNvPr>
            <p:cNvSpPr/>
            <p:nvPr/>
          </p:nvSpPr>
          <p:spPr>
            <a:xfrm>
              <a:off x="1774479" y="2779417"/>
              <a:ext cx="2037030" cy="1079647"/>
            </a:xfrm>
            <a:prstGeom prst="rect">
              <a:avLst/>
            </a:prstGeom>
            <a:solidFill>
              <a:schemeClr val="tx1">
                <a:lumMod val="85000"/>
              </a:schemeClr>
            </a:solidFill>
            <a:ln w="28575">
              <a:solidFill>
                <a:schemeClr val="bg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grpSp>
      <p:grpSp>
        <p:nvGrpSpPr>
          <p:cNvPr id="21" name="Group 20">
            <a:extLst>
              <a:ext uri="{FF2B5EF4-FFF2-40B4-BE49-F238E27FC236}">
                <a16:creationId xmlns:a16="http://schemas.microsoft.com/office/drawing/2014/main" id="{8A694A31-C0D2-4900-A6DE-CB0C592EA420}"/>
              </a:ext>
            </a:extLst>
          </p:cNvPr>
          <p:cNvGrpSpPr/>
          <p:nvPr/>
        </p:nvGrpSpPr>
        <p:grpSpPr>
          <a:xfrm>
            <a:off x="4111580" y="3792374"/>
            <a:ext cx="1709991" cy="883330"/>
            <a:chOff x="1774479" y="2399168"/>
            <a:chExt cx="2037030" cy="1044634"/>
          </a:xfrm>
          <a:effectLst/>
        </p:grpSpPr>
        <p:sp>
          <p:nvSpPr>
            <p:cNvPr id="22" name="Rectangle 21">
              <a:extLst>
                <a:ext uri="{FF2B5EF4-FFF2-40B4-BE49-F238E27FC236}">
                  <a16:creationId xmlns:a16="http://schemas.microsoft.com/office/drawing/2014/main" id="{882A90A2-EE4D-40EF-B227-CCE5FFDA47BA}"/>
                </a:ext>
              </a:extLst>
            </p:cNvPr>
            <p:cNvSpPr/>
            <p:nvPr/>
          </p:nvSpPr>
          <p:spPr>
            <a:xfrm>
              <a:off x="1774479" y="2399168"/>
              <a:ext cx="2037030" cy="380246"/>
            </a:xfrm>
            <a:prstGeom prst="rect">
              <a:avLst/>
            </a:prstGeom>
            <a:solidFill>
              <a:schemeClr val="accent2"/>
            </a:solidFill>
            <a:ln w="28575">
              <a:solidFill>
                <a:schemeClr val="bg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600" dirty="0" err="1"/>
                <a:t>ListBox</a:t>
              </a:r>
              <a:endParaRPr lang="en-IN" sz="1600" dirty="0"/>
            </a:p>
          </p:txBody>
        </p:sp>
        <p:sp>
          <p:nvSpPr>
            <p:cNvPr id="23" name="Rectangle 22">
              <a:extLst>
                <a:ext uri="{FF2B5EF4-FFF2-40B4-BE49-F238E27FC236}">
                  <a16:creationId xmlns:a16="http://schemas.microsoft.com/office/drawing/2014/main" id="{05283968-5E84-480C-B2B7-53C07B5C35F3}"/>
                </a:ext>
              </a:extLst>
            </p:cNvPr>
            <p:cNvSpPr/>
            <p:nvPr/>
          </p:nvSpPr>
          <p:spPr>
            <a:xfrm>
              <a:off x="1774479" y="2779417"/>
              <a:ext cx="2037030" cy="664385"/>
            </a:xfrm>
            <a:prstGeom prst="rect">
              <a:avLst/>
            </a:prstGeom>
            <a:solidFill>
              <a:schemeClr val="tx1">
                <a:lumMod val="85000"/>
              </a:schemeClr>
            </a:solidFill>
            <a:ln w="28575">
              <a:solidFill>
                <a:schemeClr val="bg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grpSp>
      <p:sp>
        <p:nvSpPr>
          <p:cNvPr id="24" name="Isosceles Triangle 23">
            <a:extLst>
              <a:ext uri="{FF2B5EF4-FFF2-40B4-BE49-F238E27FC236}">
                <a16:creationId xmlns:a16="http://schemas.microsoft.com/office/drawing/2014/main" id="{3D1EC5B5-7715-4822-AE74-3B7B2BD34A87}"/>
              </a:ext>
            </a:extLst>
          </p:cNvPr>
          <p:cNvSpPr/>
          <p:nvPr/>
        </p:nvSpPr>
        <p:spPr>
          <a:xfrm>
            <a:off x="5720537" y="2879232"/>
            <a:ext cx="202068" cy="184175"/>
          </a:xfrm>
          <a:prstGeom prst="triangle">
            <a:avLst/>
          </a:prstGeom>
          <a:noFill/>
          <a:ln w="28575">
            <a:solidFill>
              <a:schemeClr val="bg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80"/>
          </a:p>
        </p:txBody>
      </p:sp>
      <p:cxnSp>
        <p:nvCxnSpPr>
          <p:cNvPr id="25" name="Straight Connector 24">
            <a:extLst>
              <a:ext uri="{FF2B5EF4-FFF2-40B4-BE49-F238E27FC236}">
                <a16:creationId xmlns:a16="http://schemas.microsoft.com/office/drawing/2014/main" id="{B2AE3AE9-8587-4541-8EE1-8A9727C7E4B3}"/>
              </a:ext>
            </a:extLst>
          </p:cNvPr>
          <p:cNvCxnSpPr>
            <a:stCxn id="24" idx="3"/>
          </p:cNvCxnSpPr>
          <p:nvPr/>
        </p:nvCxnSpPr>
        <p:spPr>
          <a:xfrm rot="5400000">
            <a:off x="5699345" y="3185633"/>
            <a:ext cx="244454" cy="1"/>
          </a:xfrm>
          <a:prstGeom prst="line">
            <a:avLst/>
          </a:prstGeom>
          <a:ln w="28575">
            <a:solidFill>
              <a:schemeClr val="bg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619E172-687E-4E80-86BA-0069E3EB8110}"/>
              </a:ext>
            </a:extLst>
          </p:cNvPr>
          <p:cNvCxnSpPr>
            <a:cxnSpLocks/>
          </p:cNvCxnSpPr>
          <p:nvPr/>
        </p:nvCxnSpPr>
        <p:spPr>
          <a:xfrm flipH="1">
            <a:off x="2865078" y="3317716"/>
            <a:ext cx="2956493" cy="0"/>
          </a:xfrm>
          <a:prstGeom prst="line">
            <a:avLst/>
          </a:prstGeom>
          <a:ln w="28575">
            <a:solidFill>
              <a:schemeClr val="bg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B83E273-B378-4EF7-89BA-62E2CC30B7EC}"/>
              </a:ext>
            </a:extLst>
          </p:cNvPr>
          <p:cNvCxnSpPr>
            <a:cxnSpLocks/>
            <a:endCxn id="22" idx="0"/>
          </p:cNvCxnSpPr>
          <p:nvPr/>
        </p:nvCxnSpPr>
        <p:spPr>
          <a:xfrm>
            <a:off x="4965832" y="3314602"/>
            <a:ext cx="744" cy="477771"/>
          </a:xfrm>
          <a:prstGeom prst="line">
            <a:avLst/>
          </a:prstGeom>
          <a:ln w="28575">
            <a:solidFill>
              <a:schemeClr val="bg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6385456-44BC-472C-9613-1BBF1405C966}"/>
              </a:ext>
            </a:extLst>
          </p:cNvPr>
          <p:cNvCxnSpPr>
            <a:cxnSpLocks/>
            <a:endCxn id="19" idx="0"/>
          </p:cNvCxnSpPr>
          <p:nvPr/>
        </p:nvCxnSpPr>
        <p:spPr>
          <a:xfrm>
            <a:off x="8313070" y="3307861"/>
            <a:ext cx="1" cy="402415"/>
          </a:xfrm>
          <a:prstGeom prst="line">
            <a:avLst/>
          </a:prstGeom>
          <a:ln w="28575">
            <a:solidFill>
              <a:schemeClr val="bg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4390805-94CA-4CF1-BE4C-64F2D845344B}"/>
              </a:ext>
            </a:extLst>
          </p:cNvPr>
          <p:cNvCxnSpPr>
            <a:cxnSpLocks/>
            <a:endCxn id="13" idx="0"/>
          </p:cNvCxnSpPr>
          <p:nvPr/>
        </p:nvCxnSpPr>
        <p:spPr>
          <a:xfrm>
            <a:off x="2865088" y="3317716"/>
            <a:ext cx="0" cy="474657"/>
          </a:xfrm>
          <a:prstGeom prst="line">
            <a:avLst/>
          </a:prstGeom>
          <a:ln w="28575">
            <a:solidFill>
              <a:schemeClr val="bg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1" name="Diamond 40">
            <a:extLst>
              <a:ext uri="{FF2B5EF4-FFF2-40B4-BE49-F238E27FC236}">
                <a16:creationId xmlns:a16="http://schemas.microsoft.com/office/drawing/2014/main" id="{7A70A48D-4386-4C41-A992-46BD5B176D5E}"/>
              </a:ext>
            </a:extLst>
          </p:cNvPr>
          <p:cNvSpPr/>
          <p:nvPr/>
        </p:nvSpPr>
        <p:spPr>
          <a:xfrm>
            <a:off x="9194260" y="3783703"/>
            <a:ext cx="257177" cy="229094"/>
          </a:xfrm>
          <a:prstGeom prst="diamond">
            <a:avLst/>
          </a:prstGeom>
          <a:ln w="28575">
            <a:solidFill>
              <a:schemeClr val="bg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920">
              <a:effectLst>
                <a:outerShdw blurRad="38100" dist="38100" dir="2700000" algn="tl">
                  <a:srgbClr val="000000">
                    <a:alpha val="43137"/>
                  </a:srgbClr>
                </a:outerShdw>
              </a:effectLst>
            </a:endParaRPr>
          </a:p>
        </p:txBody>
      </p:sp>
      <p:cxnSp>
        <p:nvCxnSpPr>
          <p:cNvPr id="42" name="Straight Connector 41">
            <a:extLst>
              <a:ext uri="{FF2B5EF4-FFF2-40B4-BE49-F238E27FC236}">
                <a16:creationId xmlns:a16="http://schemas.microsoft.com/office/drawing/2014/main" id="{85B70FF8-C2A9-4A33-A150-025761F6501E}"/>
              </a:ext>
            </a:extLst>
          </p:cNvPr>
          <p:cNvCxnSpPr/>
          <p:nvPr/>
        </p:nvCxnSpPr>
        <p:spPr>
          <a:xfrm>
            <a:off x="9429764" y="3902817"/>
            <a:ext cx="1114433" cy="1588"/>
          </a:xfrm>
          <a:prstGeom prst="line">
            <a:avLst/>
          </a:prstGeom>
          <a:ln w="28575">
            <a:solidFill>
              <a:schemeClr val="bg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C107854-B6E2-406D-9DA7-6A2D41EAAFA5}"/>
              </a:ext>
            </a:extLst>
          </p:cNvPr>
          <p:cNvCxnSpPr>
            <a:cxnSpLocks/>
          </p:cNvCxnSpPr>
          <p:nvPr/>
        </p:nvCxnSpPr>
        <p:spPr>
          <a:xfrm flipV="1">
            <a:off x="10544195" y="1947758"/>
            <a:ext cx="0" cy="1955057"/>
          </a:xfrm>
          <a:prstGeom prst="line">
            <a:avLst/>
          </a:prstGeom>
          <a:ln w="28575">
            <a:solidFill>
              <a:schemeClr val="bg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F2CA8FF-E5D7-4E1E-9784-917FA1F74E60}"/>
              </a:ext>
            </a:extLst>
          </p:cNvPr>
          <p:cNvCxnSpPr>
            <a:cxnSpLocks/>
          </p:cNvCxnSpPr>
          <p:nvPr/>
        </p:nvCxnSpPr>
        <p:spPr>
          <a:xfrm flipH="1" flipV="1">
            <a:off x="6858796" y="1936849"/>
            <a:ext cx="3685398" cy="13026"/>
          </a:xfrm>
          <a:prstGeom prst="line">
            <a:avLst/>
          </a:prstGeom>
          <a:ln w="28575">
            <a:solidFill>
              <a:schemeClr val="bg1">
                <a:lumMod val="65000"/>
                <a:lumOff val="35000"/>
              </a:schemeClr>
            </a:solidFill>
            <a:headEnd type="none" w="med" len="med"/>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1FFB4D95-023B-4273-B2AA-AD757245243F}"/>
              </a:ext>
            </a:extLst>
          </p:cNvPr>
          <p:cNvSpPr txBox="1"/>
          <p:nvPr/>
        </p:nvSpPr>
        <p:spPr>
          <a:xfrm>
            <a:off x="9386419" y="3505886"/>
            <a:ext cx="1200158" cy="387798"/>
          </a:xfrm>
          <a:prstGeom prst="rect">
            <a:avLst/>
          </a:prstGeom>
          <a:noFill/>
        </p:spPr>
        <p:txBody>
          <a:bodyPr wrap="square" rtlCol="0">
            <a:spAutoFit/>
          </a:bodyPr>
          <a:lstStyle/>
          <a:p>
            <a:r>
              <a:rPr lang="en-US" sz="1920" dirty="0">
                <a:solidFill>
                  <a:schemeClr val="bg1">
                    <a:lumMod val="65000"/>
                    <a:lumOff val="35000"/>
                  </a:schemeClr>
                </a:solidFill>
              </a:rPr>
              <a:t>children</a:t>
            </a:r>
            <a:endParaRPr lang="en-IN" sz="1920" dirty="0">
              <a:solidFill>
                <a:schemeClr val="bg1">
                  <a:lumMod val="65000"/>
                  <a:lumOff val="35000"/>
                </a:schemeClr>
              </a:solidFill>
            </a:endParaRPr>
          </a:p>
        </p:txBody>
      </p:sp>
      <p:cxnSp>
        <p:nvCxnSpPr>
          <p:cNvPr id="29" name="Straight Connector 28">
            <a:extLst>
              <a:ext uri="{FF2B5EF4-FFF2-40B4-BE49-F238E27FC236}">
                <a16:creationId xmlns:a16="http://schemas.microsoft.com/office/drawing/2014/main" id="{436DCDF4-7127-4480-9F5F-2C23EF10377F}"/>
              </a:ext>
            </a:extLst>
          </p:cNvPr>
          <p:cNvCxnSpPr>
            <a:cxnSpLocks/>
          </p:cNvCxnSpPr>
          <p:nvPr/>
        </p:nvCxnSpPr>
        <p:spPr>
          <a:xfrm flipH="1">
            <a:off x="5821572" y="3314602"/>
            <a:ext cx="2491498" cy="0"/>
          </a:xfrm>
          <a:prstGeom prst="line">
            <a:avLst/>
          </a:prstGeom>
          <a:ln w="28575">
            <a:solidFill>
              <a:schemeClr val="bg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7854616"/>
      </p:ext>
    </p:extLst>
  </p:cSld>
  <p:clrMapOvr>
    <a:masterClrMapping/>
  </p:clrMapOvr>
  <p:transition spd="slow">
    <p:push dir="u"/>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08EEF-293B-42A2-BD69-F32B8E5EFDBC}"/>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BCC41FD8-15DB-4947-B824-99F84CCB0C57}"/>
              </a:ext>
            </a:extLst>
          </p:cNvPr>
          <p:cNvSpPr>
            <a:spLocks noGrp="1"/>
          </p:cNvSpPr>
          <p:nvPr>
            <p:ph idx="1"/>
          </p:nvPr>
        </p:nvSpPr>
        <p:spPr/>
        <p:txBody>
          <a:bodyPr>
            <a:normAutofit fontScale="92500" lnSpcReduction="20000"/>
          </a:bodyPr>
          <a:lstStyle/>
          <a:p>
            <a:r>
              <a:rPr lang="en-US" dirty="0"/>
              <a:t>Keep explicit parent pointer</a:t>
            </a:r>
          </a:p>
          <a:p>
            <a:pPr lvl="1"/>
            <a:r>
              <a:rPr lang="en-US" dirty="0"/>
              <a:t>simplifies traversal</a:t>
            </a:r>
          </a:p>
          <a:p>
            <a:pPr lvl="1"/>
            <a:r>
              <a:rPr lang="en-US" dirty="0"/>
              <a:t>or use an iterator</a:t>
            </a:r>
          </a:p>
          <a:p>
            <a:r>
              <a:rPr lang="en-US" dirty="0"/>
              <a:t>Maximize Component interface </a:t>
            </a:r>
          </a:p>
          <a:p>
            <a:pPr lvl="1"/>
            <a:r>
              <a:rPr lang="en-US" dirty="0"/>
              <a:t>putting all common operations</a:t>
            </a:r>
          </a:p>
          <a:p>
            <a:pPr lvl="1"/>
            <a:r>
              <a:rPr lang="en-US" i="1" dirty="0"/>
              <a:t>Leaf</a:t>
            </a:r>
            <a:r>
              <a:rPr lang="en-US" dirty="0"/>
              <a:t> classes may inherit operations meant for </a:t>
            </a:r>
            <a:r>
              <a:rPr lang="en-US" i="1" dirty="0"/>
              <a:t>Composite</a:t>
            </a:r>
          </a:p>
          <a:p>
            <a:pPr lvl="1"/>
            <a:r>
              <a:rPr lang="en-US" dirty="0"/>
              <a:t>where to put the child-management operations of the </a:t>
            </a:r>
            <a:r>
              <a:rPr lang="en-US" i="1" dirty="0"/>
              <a:t>Composite</a:t>
            </a:r>
          </a:p>
          <a:p>
            <a:r>
              <a:rPr lang="en-US" dirty="0"/>
              <a:t>Leaf ordering</a:t>
            </a:r>
          </a:p>
          <a:p>
            <a:r>
              <a:rPr lang="en-US" dirty="0"/>
              <a:t>Data structure for children</a:t>
            </a:r>
          </a:p>
          <a:p>
            <a:endParaRPr lang="en-US" dirty="0"/>
          </a:p>
        </p:txBody>
      </p:sp>
      <p:sp>
        <p:nvSpPr>
          <p:cNvPr id="5" name="Slide Number Placeholder 4">
            <a:extLst>
              <a:ext uri="{FF2B5EF4-FFF2-40B4-BE49-F238E27FC236}">
                <a16:creationId xmlns:a16="http://schemas.microsoft.com/office/drawing/2014/main" id="{23219770-3800-45D6-9ECE-B5FCBB0B6EB9}"/>
              </a:ext>
            </a:extLst>
          </p:cNvPr>
          <p:cNvSpPr>
            <a:spLocks noGrp="1"/>
          </p:cNvSpPr>
          <p:nvPr>
            <p:ph type="sldNum" sz="quarter" idx="12"/>
          </p:nvPr>
        </p:nvSpPr>
        <p:spPr/>
        <p:txBody>
          <a:bodyPr/>
          <a:lstStyle/>
          <a:p>
            <a:fld id="{100E53AF-D649-4281-823C-82279F2C7BD4}" type="slidenum">
              <a:rPr lang="en-IN" smtClean="0"/>
              <a:t>112</a:t>
            </a:fld>
            <a:endParaRPr lang="en-IN"/>
          </a:p>
        </p:txBody>
      </p:sp>
    </p:spTree>
    <p:extLst>
      <p:ext uri="{BB962C8B-B14F-4D97-AF65-F5344CB8AC3E}">
        <p14:creationId xmlns:p14="http://schemas.microsoft.com/office/powerpoint/2010/main" val="37128968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3E552-4DF6-4FB8-A7E6-356AA66C263C}"/>
              </a:ext>
            </a:extLst>
          </p:cNvPr>
          <p:cNvSpPr>
            <a:spLocks noGrp="1"/>
          </p:cNvSpPr>
          <p:nvPr>
            <p:ph type="title"/>
          </p:nvPr>
        </p:nvSpPr>
        <p:spPr/>
        <p:txBody>
          <a:bodyPr/>
          <a:lstStyle/>
          <a:p>
            <a:r>
              <a:rPr lang="en-US" dirty="0"/>
              <a:t>Pros</a:t>
            </a:r>
          </a:p>
        </p:txBody>
      </p:sp>
      <p:sp>
        <p:nvSpPr>
          <p:cNvPr id="3" name="Content Placeholder 2">
            <a:extLst>
              <a:ext uri="{FF2B5EF4-FFF2-40B4-BE49-F238E27FC236}">
                <a16:creationId xmlns:a16="http://schemas.microsoft.com/office/drawing/2014/main" id="{3767FD63-8FE3-4863-92E7-6894CAB43DE3}"/>
              </a:ext>
            </a:extLst>
          </p:cNvPr>
          <p:cNvSpPr>
            <a:spLocks noGrp="1"/>
          </p:cNvSpPr>
          <p:nvPr>
            <p:ph idx="1"/>
          </p:nvPr>
        </p:nvSpPr>
        <p:spPr/>
        <p:txBody>
          <a:bodyPr>
            <a:normAutofit fontScale="92500"/>
          </a:bodyPr>
          <a:lstStyle/>
          <a:p>
            <a:r>
              <a:rPr lang="en-US" dirty="0"/>
              <a:t>Primitives can be composed into more complex objects &amp; so on</a:t>
            </a:r>
          </a:p>
          <a:p>
            <a:r>
              <a:rPr lang="en-US" dirty="0"/>
              <a:t>Clients that expect a primitive object can also work with a composite</a:t>
            </a:r>
          </a:p>
          <a:p>
            <a:r>
              <a:rPr lang="en-US" dirty="0"/>
              <a:t>Clients don’t have to deal with multiple classes; this promotes loose coupling &amp; makes the code flexible</a:t>
            </a:r>
          </a:p>
          <a:p>
            <a:r>
              <a:rPr lang="en-US" dirty="0"/>
              <a:t>New kinds of components can be added</a:t>
            </a:r>
          </a:p>
          <a:p>
            <a:pPr lvl="1"/>
            <a:r>
              <a:rPr lang="en-US" dirty="0"/>
              <a:t>existing code does not need any modification &amp; will still work </a:t>
            </a:r>
          </a:p>
          <a:p>
            <a:endParaRPr lang="en-US" dirty="0"/>
          </a:p>
        </p:txBody>
      </p:sp>
      <p:sp>
        <p:nvSpPr>
          <p:cNvPr id="5" name="Slide Number Placeholder 4">
            <a:extLst>
              <a:ext uri="{FF2B5EF4-FFF2-40B4-BE49-F238E27FC236}">
                <a16:creationId xmlns:a16="http://schemas.microsoft.com/office/drawing/2014/main" id="{4DE978B7-252D-4B89-942C-3016BF75F298}"/>
              </a:ext>
            </a:extLst>
          </p:cNvPr>
          <p:cNvSpPr>
            <a:spLocks noGrp="1"/>
          </p:cNvSpPr>
          <p:nvPr>
            <p:ph type="sldNum" sz="quarter" idx="12"/>
          </p:nvPr>
        </p:nvSpPr>
        <p:spPr/>
        <p:txBody>
          <a:bodyPr/>
          <a:lstStyle/>
          <a:p>
            <a:fld id="{100E53AF-D649-4281-823C-82279F2C7BD4}" type="slidenum">
              <a:rPr lang="en-IN" smtClean="0"/>
              <a:t>113</a:t>
            </a:fld>
            <a:endParaRPr lang="en-IN"/>
          </a:p>
        </p:txBody>
      </p:sp>
    </p:spTree>
    <p:extLst>
      <p:ext uri="{BB962C8B-B14F-4D97-AF65-F5344CB8AC3E}">
        <p14:creationId xmlns:p14="http://schemas.microsoft.com/office/powerpoint/2010/main" val="40371567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DD819-C32B-4841-A500-7B678A156841}"/>
              </a:ext>
            </a:extLst>
          </p:cNvPr>
          <p:cNvSpPr>
            <a:spLocks noGrp="1"/>
          </p:cNvSpPr>
          <p:nvPr>
            <p:ph type="title"/>
          </p:nvPr>
        </p:nvSpPr>
        <p:spPr/>
        <p:txBody>
          <a:bodyPr/>
          <a:lstStyle/>
          <a:p>
            <a:r>
              <a:rPr lang="en-US" dirty="0"/>
              <a:t>Cons</a:t>
            </a:r>
          </a:p>
        </p:txBody>
      </p:sp>
      <p:sp>
        <p:nvSpPr>
          <p:cNvPr id="3" name="Content Placeholder 2">
            <a:extLst>
              <a:ext uri="{FF2B5EF4-FFF2-40B4-BE49-F238E27FC236}">
                <a16:creationId xmlns:a16="http://schemas.microsoft.com/office/drawing/2014/main" id="{41653C9E-0ED4-4A11-B41C-BE5ED331A606}"/>
              </a:ext>
            </a:extLst>
          </p:cNvPr>
          <p:cNvSpPr>
            <a:spLocks noGrp="1"/>
          </p:cNvSpPr>
          <p:nvPr>
            <p:ph idx="1"/>
          </p:nvPr>
        </p:nvSpPr>
        <p:spPr/>
        <p:txBody>
          <a:bodyPr/>
          <a:lstStyle/>
          <a:p>
            <a:r>
              <a:rPr lang="en-US" dirty="0"/>
              <a:t>Difficult to restrict the type of components that can be composed in a composite</a:t>
            </a:r>
          </a:p>
          <a:p>
            <a:pPr lvl="1"/>
            <a:r>
              <a:rPr lang="en-US" dirty="0"/>
              <a:t>cannot create a composite made up of certain kinds of components</a:t>
            </a:r>
          </a:p>
          <a:p>
            <a:r>
              <a:rPr lang="en-US" dirty="0"/>
              <a:t>Not all operations in Component may be applicable to the Leaf classes</a:t>
            </a:r>
          </a:p>
          <a:p>
            <a:endParaRPr lang="en-US" dirty="0"/>
          </a:p>
          <a:p>
            <a:endParaRPr lang="en-US" dirty="0"/>
          </a:p>
        </p:txBody>
      </p:sp>
      <p:sp>
        <p:nvSpPr>
          <p:cNvPr id="5" name="Slide Number Placeholder 4">
            <a:extLst>
              <a:ext uri="{FF2B5EF4-FFF2-40B4-BE49-F238E27FC236}">
                <a16:creationId xmlns:a16="http://schemas.microsoft.com/office/drawing/2014/main" id="{15D1BFDB-D858-46E6-886C-1B3702284108}"/>
              </a:ext>
            </a:extLst>
          </p:cNvPr>
          <p:cNvSpPr>
            <a:spLocks noGrp="1"/>
          </p:cNvSpPr>
          <p:nvPr>
            <p:ph type="sldNum" sz="quarter" idx="12"/>
          </p:nvPr>
        </p:nvSpPr>
        <p:spPr/>
        <p:txBody>
          <a:bodyPr/>
          <a:lstStyle/>
          <a:p>
            <a:fld id="{100E53AF-D649-4281-823C-82279F2C7BD4}" type="slidenum">
              <a:rPr lang="en-IN" smtClean="0"/>
              <a:t>114</a:t>
            </a:fld>
            <a:endParaRPr lang="en-IN"/>
          </a:p>
        </p:txBody>
      </p:sp>
    </p:spTree>
    <p:extLst>
      <p:ext uri="{BB962C8B-B14F-4D97-AF65-F5344CB8AC3E}">
        <p14:creationId xmlns:p14="http://schemas.microsoft.com/office/powerpoint/2010/main" val="15394581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use</a:t>
            </a:r>
            <a:endParaRPr lang="en-IN" dirty="0"/>
          </a:p>
        </p:txBody>
      </p:sp>
      <p:sp>
        <p:nvSpPr>
          <p:cNvPr id="3" name="Content Placeholder 2"/>
          <p:cNvSpPr>
            <a:spLocks noGrp="1"/>
          </p:cNvSpPr>
          <p:nvPr>
            <p:ph idx="1"/>
          </p:nvPr>
        </p:nvSpPr>
        <p:spPr/>
        <p:txBody>
          <a:bodyPr/>
          <a:lstStyle/>
          <a:p>
            <a:r>
              <a:rPr lang="en-US" dirty="0"/>
              <a:t>You want to create complex representations of objects using part-whole hierarchy</a:t>
            </a:r>
          </a:p>
          <a:p>
            <a:r>
              <a:rPr lang="en-US" dirty="0"/>
              <a:t>You want the clients to treat all the objects in the Composite structure uniformly without relying on type of object</a:t>
            </a:r>
            <a:endParaRPr lang="en-IN" dirty="0"/>
          </a:p>
        </p:txBody>
      </p:sp>
      <p:sp>
        <p:nvSpPr>
          <p:cNvPr id="5" name="Slide Number Placeholder 4"/>
          <p:cNvSpPr>
            <a:spLocks noGrp="1"/>
          </p:cNvSpPr>
          <p:nvPr>
            <p:ph type="sldNum" sz="quarter" idx="12"/>
          </p:nvPr>
        </p:nvSpPr>
        <p:spPr/>
        <p:txBody>
          <a:bodyPr/>
          <a:lstStyle/>
          <a:p>
            <a:fld id="{C8CE9C16-2267-4CDA-9B5C-2CFF8AD23936}" type="slidenum">
              <a:rPr lang="en-IN" smtClean="0"/>
              <a:pPr/>
              <a:t>115</a:t>
            </a:fld>
            <a:endParaRPr lang="en-IN" dirty="0"/>
          </a:p>
        </p:txBody>
      </p:sp>
    </p:spTree>
    <p:extLst>
      <p:ext uri="{BB962C8B-B14F-4D97-AF65-F5344CB8AC3E}">
        <p14:creationId xmlns:p14="http://schemas.microsoft.com/office/powerpoint/2010/main" val="39357102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1B814-4FF0-4074-888A-5A580C124014}"/>
              </a:ext>
            </a:extLst>
          </p:cNvPr>
          <p:cNvSpPr>
            <a:spLocks noGrp="1"/>
          </p:cNvSpPr>
          <p:nvPr>
            <p:ph type="title"/>
          </p:nvPr>
        </p:nvSpPr>
        <p:spPr/>
        <p:txBody>
          <a:bodyPr/>
          <a:lstStyle/>
          <a:p>
            <a:r>
              <a:rPr lang="en-US" dirty="0"/>
              <a:t>Bridge Pattern</a:t>
            </a:r>
          </a:p>
        </p:txBody>
      </p:sp>
      <p:sp>
        <p:nvSpPr>
          <p:cNvPr id="3" name="Content Placeholder 2">
            <a:extLst>
              <a:ext uri="{FF2B5EF4-FFF2-40B4-BE49-F238E27FC236}">
                <a16:creationId xmlns:a16="http://schemas.microsoft.com/office/drawing/2014/main" id="{95C8D484-0219-4CEC-8794-6430E6AD411E}"/>
              </a:ext>
            </a:extLst>
          </p:cNvPr>
          <p:cNvSpPr>
            <a:spLocks noGrp="1"/>
          </p:cNvSpPr>
          <p:nvPr>
            <p:ph idx="1"/>
          </p:nvPr>
        </p:nvSpPr>
        <p:spPr/>
        <p:txBody>
          <a:bodyPr>
            <a:normAutofit fontScale="92500" lnSpcReduction="20000"/>
          </a:bodyPr>
          <a:lstStyle/>
          <a:p>
            <a:r>
              <a:rPr lang="en-US" dirty="0"/>
              <a:t>An abstraction represents an idea of an entity with relevant details</a:t>
            </a:r>
          </a:p>
          <a:p>
            <a:r>
              <a:rPr lang="en-US" dirty="0"/>
              <a:t>Irrelevant or unwanted details are ignored</a:t>
            </a:r>
          </a:p>
          <a:p>
            <a:r>
              <a:rPr lang="en-US" dirty="0"/>
              <a:t>Allows us to deal with important details</a:t>
            </a:r>
          </a:p>
          <a:p>
            <a:r>
              <a:rPr lang="en-US" dirty="0"/>
              <a:t>Implemented through a class in object-oriented languages</a:t>
            </a:r>
          </a:p>
          <a:p>
            <a:r>
              <a:rPr lang="en-US" dirty="0"/>
              <a:t>E.g. a shape such as line represents an abstraction</a:t>
            </a:r>
          </a:p>
          <a:p>
            <a:r>
              <a:rPr lang="en-US" dirty="0"/>
              <a:t>Its behaviors (drawing, calculating length, etc.) can be implemented in a class</a:t>
            </a:r>
          </a:p>
          <a:p>
            <a:r>
              <a:rPr lang="en-US" dirty="0"/>
              <a:t>Implementation of an abstraction can be in a single class</a:t>
            </a:r>
          </a:p>
        </p:txBody>
      </p:sp>
      <p:sp>
        <p:nvSpPr>
          <p:cNvPr id="5" name="Slide Number Placeholder 4">
            <a:extLst>
              <a:ext uri="{FF2B5EF4-FFF2-40B4-BE49-F238E27FC236}">
                <a16:creationId xmlns:a16="http://schemas.microsoft.com/office/drawing/2014/main" id="{C627D43B-F616-43FC-BE01-2C5B29CB1964}"/>
              </a:ext>
            </a:extLst>
          </p:cNvPr>
          <p:cNvSpPr>
            <a:spLocks noGrp="1"/>
          </p:cNvSpPr>
          <p:nvPr>
            <p:ph type="sldNum" sz="quarter" idx="12"/>
          </p:nvPr>
        </p:nvSpPr>
        <p:spPr/>
        <p:txBody>
          <a:bodyPr/>
          <a:lstStyle/>
          <a:p>
            <a:fld id="{100E53AF-D649-4281-823C-82279F2C7BD4}" type="slidenum">
              <a:rPr lang="en-IN" smtClean="0"/>
              <a:t>116</a:t>
            </a:fld>
            <a:endParaRPr lang="en-IN"/>
          </a:p>
        </p:txBody>
      </p:sp>
    </p:spTree>
    <p:extLst>
      <p:ext uri="{BB962C8B-B14F-4D97-AF65-F5344CB8AC3E}">
        <p14:creationId xmlns:p14="http://schemas.microsoft.com/office/powerpoint/2010/main" val="2093767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F4402A5-22D9-4313-AB15-935009F3C629}"/>
              </a:ext>
            </a:extLst>
          </p:cNvPr>
          <p:cNvSpPr>
            <a:spLocks noGrp="1"/>
          </p:cNvSpPr>
          <p:nvPr>
            <p:ph type="title"/>
          </p:nvPr>
        </p:nvSpPr>
        <p:spPr/>
        <p:txBody>
          <a:bodyPr/>
          <a:lstStyle/>
          <a:p>
            <a:r>
              <a:rPr lang="en-US" dirty="0"/>
              <a:t>Examples</a:t>
            </a:r>
          </a:p>
        </p:txBody>
      </p:sp>
      <p:sp>
        <p:nvSpPr>
          <p:cNvPr id="5" name="Slide Number Placeholder 4">
            <a:extLst>
              <a:ext uri="{FF2B5EF4-FFF2-40B4-BE49-F238E27FC236}">
                <a16:creationId xmlns:a16="http://schemas.microsoft.com/office/drawing/2014/main" id="{873FEF9B-43DE-45F9-9D3B-56AF23F78559}"/>
              </a:ext>
            </a:extLst>
          </p:cNvPr>
          <p:cNvSpPr>
            <a:spLocks noGrp="1"/>
          </p:cNvSpPr>
          <p:nvPr>
            <p:ph type="sldNum" sz="quarter" idx="12"/>
          </p:nvPr>
        </p:nvSpPr>
        <p:spPr/>
        <p:txBody>
          <a:bodyPr/>
          <a:lstStyle/>
          <a:p>
            <a:fld id="{100E53AF-D649-4281-823C-82279F2C7BD4}" type="slidenum">
              <a:rPr lang="en-IN" smtClean="0"/>
              <a:t>117</a:t>
            </a:fld>
            <a:endParaRPr lang="en-IN"/>
          </a:p>
        </p:txBody>
      </p:sp>
      <p:pic>
        <p:nvPicPr>
          <p:cNvPr id="8" name="Picture 7" descr="Hands on a football on a field">
            <a:extLst>
              <a:ext uri="{FF2B5EF4-FFF2-40B4-BE49-F238E27FC236}">
                <a16:creationId xmlns:a16="http://schemas.microsoft.com/office/drawing/2014/main" id="{CC743E2E-A848-4BBE-A3C9-03D0695E8D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946" y="1608269"/>
            <a:ext cx="3237399" cy="2157739"/>
          </a:xfrm>
          <a:prstGeom prst="rect">
            <a:avLst/>
          </a:prstGeom>
          <a:ln>
            <a:solidFill>
              <a:schemeClr val="bg1">
                <a:lumMod val="50000"/>
                <a:lumOff val="50000"/>
              </a:schemeClr>
            </a:solidFill>
          </a:ln>
          <a:effectLst>
            <a:outerShdw blurRad="63500" sx="102000" sy="102000" algn="ctr" rotWithShape="0">
              <a:prstClr val="black">
                <a:alpha val="40000"/>
              </a:prstClr>
            </a:outerShdw>
          </a:effectLst>
        </p:spPr>
      </p:pic>
      <p:pic>
        <p:nvPicPr>
          <p:cNvPr id="10" name="Picture 9" descr="Cardboard boxes on conveyor belt">
            <a:extLst>
              <a:ext uri="{FF2B5EF4-FFF2-40B4-BE49-F238E27FC236}">
                <a16:creationId xmlns:a16="http://schemas.microsoft.com/office/drawing/2014/main" id="{EE223AC7-453C-4E5D-B175-1625BF7159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9945" y="4076893"/>
            <a:ext cx="3237399" cy="2157739"/>
          </a:xfrm>
          <a:prstGeom prst="rect">
            <a:avLst/>
          </a:prstGeom>
          <a:ln>
            <a:solidFill>
              <a:schemeClr val="bg1">
                <a:lumMod val="50000"/>
                <a:lumOff val="50000"/>
              </a:schemeClr>
            </a:solidFill>
          </a:ln>
          <a:effectLst>
            <a:outerShdw blurRad="63500" sx="102000" sy="102000" algn="ctr" rotWithShape="0">
              <a:prstClr val="black">
                <a:alpha val="40000"/>
              </a:prstClr>
            </a:outerShdw>
          </a:effectLst>
        </p:spPr>
      </p:pic>
      <p:pic>
        <p:nvPicPr>
          <p:cNvPr id="12" name="Picture 11" descr="Birds perched on power lines against blue sky">
            <a:extLst>
              <a:ext uri="{FF2B5EF4-FFF2-40B4-BE49-F238E27FC236}">
                <a16:creationId xmlns:a16="http://schemas.microsoft.com/office/drawing/2014/main" id="{8E4022C3-761C-40E6-BE55-799A789B24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98240" y="4076893"/>
            <a:ext cx="3244530" cy="2157739"/>
          </a:xfrm>
          <a:prstGeom prst="rect">
            <a:avLst/>
          </a:prstGeom>
          <a:ln>
            <a:solidFill>
              <a:schemeClr val="bg1">
                <a:lumMod val="50000"/>
                <a:lumOff val="50000"/>
              </a:schemeClr>
            </a:solidFill>
          </a:ln>
          <a:effectLst>
            <a:outerShdw blurRad="63500" sx="102000" sy="102000" algn="ctr" rotWithShape="0">
              <a:prstClr val="black">
                <a:alpha val="40000"/>
              </a:prstClr>
            </a:outerShdw>
          </a:effectLst>
        </p:spPr>
      </p:pic>
      <p:pic>
        <p:nvPicPr>
          <p:cNvPr id="14" name="Picture 13" descr="Manometer beer equipment">
            <a:extLst>
              <a:ext uri="{FF2B5EF4-FFF2-40B4-BE49-F238E27FC236}">
                <a16:creationId xmlns:a16="http://schemas.microsoft.com/office/drawing/2014/main" id="{53228274-44A7-4285-B5CC-0E687F69370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82357" y="1608269"/>
            <a:ext cx="3256485" cy="2157739"/>
          </a:xfrm>
          <a:prstGeom prst="rect">
            <a:avLst/>
          </a:prstGeom>
          <a:ln>
            <a:solidFill>
              <a:schemeClr val="bg1">
                <a:lumMod val="50000"/>
                <a:lumOff val="50000"/>
              </a:schemeClr>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769578129"/>
      </p:ext>
    </p:extLst>
  </p:cSld>
  <p:clrMapOvr>
    <a:masterClrMapping/>
  </p:clrMapOvr>
  <p:transition spd="slow">
    <p:push dir="u"/>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56CA5C6-B2C7-4581-88B1-33701B9BF9A6}"/>
              </a:ext>
            </a:extLst>
          </p:cNvPr>
          <p:cNvSpPr>
            <a:spLocks noGrp="1"/>
          </p:cNvSpPr>
          <p:nvPr>
            <p:ph type="title"/>
          </p:nvPr>
        </p:nvSpPr>
        <p:spPr/>
        <p:txBody>
          <a:bodyPr/>
          <a:lstStyle/>
          <a:p>
            <a:r>
              <a:rPr lang="en-US" dirty="0"/>
              <a:t>Line Abstraction</a:t>
            </a:r>
          </a:p>
        </p:txBody>
      </p:sp>
      <p:sp>
        <p:nvSpPr>
          <p:cNvPr id="5" name="Slide Number Placeholder 4">
            <a:extLst>
              <a:ext uri="{FF2B5EF4-FFF2-40B4-BE49-F238E27FC236}">
                <a16:creationId xmlns:a16="http://schemas.microsoft.com/office/drawing/2014/main" id="{14DDFD2F-BC44-43E7-A248-3B7AE69C7B13}"/>
              </a:ext>
            </a:extLst>
          </p:cNvPr>
          <p:cNvSpPr>
            <a:spLocks noGrp="1"/>
          </p:cNvSpPr>
          <p:nvPr>
            <p:ph type="sldNum" sz="quarter" idx="12"/>
          </p:nvPr>
        </p:nvSpPr>
        <p:spPr/>
        <p:txBody>
          <a:bodyPr/>
          <a:lstStyle/>
          <a:p>
            <a:fld id="{100E53AF-D649-4281-823C-82279F2C7BD4}" type="slidenum">
              <a:rPr lang="en-IN" smtClean="0"/>
              <a:t>118</a:t>
            </a:fld>
            <a:endParaRPr lang="en-IN"/>
          </a:p>
        </p:txBody>
      </p:sp>
      <p:grpSp>
        <p:nvGrpSpPr>
          <p:cNvPr id="7" name="Group 6">
            <a:extLst>
              <a:ext uri="{FF2B5EF4-FFF2-40B4-BE49-F238E27FC236}">
                <a16:creationId xmlns:a16="http://schemas.microsoft.com/office/drawing/2014/main" id="{62355535-59CF-4C42-9EB4-2AA581CD99DA}"/>
              </a:ext>
            </a:extLst>
          </p:cNvPr>
          <p:cNvGrpSpPr/>
          <p:nvPr/>
        </p:nvGrpSpPr>
        <p:grpSpPr>
          <a:xfrm>
            <a:off x="1592767" y="2279815"/>
            <a:ext cx="2435159" cy="2298370"/>
            <a:chOff x="1774479" y="2399168"/>
            <a:chExt cx="2037030" cy="2718073"/>
          </a:xfrm>
          <a:effectLst/>
        </p:grpSpPr>
        <p:sp>
          <p:nvSpPr>
            <p:cNvPr id="8" name="Rectangle 7">
              <a:extLst>
                <a:ext uri="{FF2B5EF4-FFF2-40B4-BE49-F238E27FC236}">
                  <a16:creationId xmlns:a16="http://schemas.microsoft.com/office/drawing/2014/main" id="{100EF863-3ACF-421F-8208-1898043C6DCC}"/>
                </a:ext>
              </a:extLst>
            </p:cNvPr>
            <p:cNvSpPr/>
            <p:nvPr/>
          </p:nvSpPr>
          <p:spPr>
            <a:xfrm>
              <a:off x="1774479" y="2399168"/>
              <a:ext cx="2037030" cy="380246"/>
            </a:xfrm>
            <a:prstGeom prst="rect">
              <a:avLst/>
            </a:prstGeom>
            <a:solidFill>
              <a:srgbClr val="0070C0"/>
            </a:solidFill>
            <a:ln w="28575">
              <a:solidFill>
                <a:schemeClr val="bg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2400" dirty="0"/>
                <a:t>Line</a:t>
              </a:r>
            </a:p>
          </p:txBody>
        </p:sp>
        <p:sp>
          <p:nvSpPr>
            <p:cNvPr id="9" name="Rectangle 8">
              <a:extLst>
                <a:ext uri="{FF2B5EF4-FFF2-40B4-BE49-F238E27FC236}">
                  <a16:creationId xmlns:a16="http://schemas.microsoft.com/office/drawing/2014/main" id="{67A0DF2F-8547-48FE-96CD-CD5BE473ACB8}"/>
                </a:ext>
              </a:extLst>
            </p:cNvPr>
            <p:cNvSpPr/>
            <p:nvPr/>
          </p:nvSpPr>
          <p:spPr>
            <a:xfrm>
              <a:off x="1774479" y="2779417"/>
              <a:ext cx="2037030" cy="1435263"/>
            </a:xfrm>
            <a:prstGeom prst="rect">
              <a:avLst/>
            </a:prstGeom>
            <a:solidFill>
              <a:schemeClr val="tx1">
                <a:lumMod val="85000"/>
              </a:schemeClr>
            </a:solidFill>
            <a:ln w="28575">
              <a:solidFill>
                <a:schemeClr val="bg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en-IN" dirty="0">
                  <a:solidFill>
                    <a:schemeClr val="bg1">
                      <a:lumMod val="75000"/>
                      <a:lumOff val="25000"/>
                    </a:schemeClr>
                  </a:solidFill>
                </a:rPr>
                <a:t>start</a:t>
              </a:r>
            </a:p>
            <a:p>
              <a:r>
                <a:rPr lang="en-IN" dirty="0">
                  <a:solidFill>
                    <a:schemeClr val="bg1">
                      <a:lumMod val="75000"/>
                      <a:lumOff val="25000"/>
                    </a:schemeClr>
                  </a:solidFill>
                </a:rPr>
                <a:t>end</a:t>
              </a:r>
            </a:p>
            <a:p>
              <a:r>
                <a:rPr lang="en-IN" dirty="0" err="1">
                  <a:solidFill>
                    <a:schemeClr val="bg1">
                      <a:lumMod val="75000"/>
                      <a:lumOff val="25000"/>
                    </a:schemeClr>
                  </a:solidFill>
                </a:rPr>
                <a:t>color</a:t>
              </a:r>
              <a:endParaRPr lang="en-IN" dirty="0">
                <a:solidFill>
                  <a:schemeClr val="bg1">
                    <a:lumMod val="75000"/>
                    <a:lumOff val="25000"/>
                  </a:schemeClr>
                </a:solidFill>
              </a:endParaRPr>
            </a:p>
            <a:p>
              <a:r>
                <a:rPr lang="en-IN" dirty="0">
                  <a:solidFill>
                    <a:schemeClr val="bg1">
                      <a:lumMod val="75000"/>
                      <a:lumOff val="25000"/>
                    </a:schemeClr>
                  </a:solidFill>
                </a:rPr>
                <a:t>thickness</a:t>
              </a:r>
            </a:p>
          </p:txBody>
        </p:sp>
        <p:sp>
          <p:nvSpPr>
            <p:cNvPr id="10" name="Rectangle 9">
              <a:extLst>
                <a:ext uri="{FF2B5EF4-FFF2-40B4-BE49-F238E27FC236}">
                  <a16:creationId xmlns:a16="http://schemas.microsoft.com/office/drawing/2014/main" id="{42869232-EAE6-4296-90C0-583DCE4222D3}"/>
                </a:ext>
              </a:extLst>
            </p:cNvPr>
            <p:cNvSpPr/>
            <p:nvPr/>
          </p:nvSpPr>
          <p:spPr>
            <a:xfrm>
              <a:off x="1774479" y="4214118"/>
              <a:ext cx="2037030" cy="903123"/>
            </a:xfrm>
            <a:prstGeom prst="rect">
              <a:avLst/>
            </a:prstGeom>
            <a:solidFill>
              <a:schemeClr val="tx1">
                <a:lumMod val="85000"/>
              </a:schemeClr>
            </a:solidFill>
            <a:ln w="28575">
              <a:solidFill>
                <a:schemeClr val="bg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en-IN" dirty="0">
                  <a:solidFill>
                    <a:schemeClr val="bg1">
                      <a:lumMod val="75000"/>
                      <a:lumOff val="25000"/>
                    </a:schemeClr>
                  </a:solidFill>
                </a:rPr>
                <a:t>Erase</a:t>
              </a:r>
            </a:p>
            <a:p>
              <a:r>
                <a:rPr lang="en-IN" dirty="0">
                  <a:solidFill>
                    <a:schemeClr val="bg1">
                      <a:lumMod val="75000"/>
                      <a:lumOff val="25000"/>
                    </a:schemeClr>
                  </a:solidFill>
                </a:rPr>
                <a:t>Draw</a:t>
              </a:r>
            </a:p>
          </p:txBody>
        </p:sp>
      </p:grpSp>
      <p:sp>
        <p:nvSpPr>
          <p:cNvPr id="11" name="Rectangle 10">
            <a:extLst>
              <a:ext uri="{FF2B5EF4-FFF2-40B4-BE49-F238E27FC236}">
                <a16:creationId xmlns:a16="http://schemas.microsoft.com/office/drawing/2014/main" id="{48269B65-34F7-42DB-8C74-9EB9E6C9B33B}"/>
              </a:ext>
            </a:extLst>
          </p:cNvPr>
          <p:cNvSpPr/>
          <p:nvPr/>
        </p:nvSpPr>
        <p:spPr>
          <a:xfrm>
            <a:off x="5649363" y="2500476"/>
            <a:ext cx="6056768" cy="1857047"/>
          </a:xfrm>
          <a:prstGeom prst="rect">
            <a:avLst/>
          </a:prstGeom>
          <a:solidFill>
            <a:schemeClr val="tx1">
              <a:lumMod val="95000"/>
            </a:schemeClr>
          </a:solidFill>
          <a:ln>
            <a:solidFill>
              <a:schemeClr val="tx1">
                <a:lumMod val="75000"/>
              </a:schemeClr>
            </a:solidFill>
          </a:ln>
        </p:spPr>
        <p:txBody>
          <a:bodyPr wrap="square">
            <a:spAutoFit/>
          </a:bodyPr>
          <a:lstStyle/>
          <a:p>
            <a:pPr>
              <a:lnSpc>
                <a:spcPct val="107000"/>
              </a:lnSpc>
              <a:spcAft>
                <a:spcPts val="0"/>
              </a:spcAft>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483D8B"/>
                </a:solidFill>
                <a:latin typeface="Consolas" panose="020B0609020204030204" pitchFamily="49" charset="0"/>
                <a:ea typeface="Calibri" panose="020F0502020204030204" pitchFamily="34" charset="0"/>
                <a:cs typeface="Consolas" panose="020B0609020204030204" pitchFamily="49" charset="0"/>
              </a:rPr>
              <a:t>Draw</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hdc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err="1">
                <a:solidFill>
                  <a:srgbClr val="483D8B"/>
                </a:solidFill>
                <a:latin typeface="Consolas" panose="020B0609020204030204" pitchFamily="49" charset="0"/>
                <a:ea typeface="Calibri" panose="020F0502020204030204" pitchFamily="34" charset="0"/>
                <a:cs typeface="Consolas" panose="020B0609020204030204" pitchFamily="49" charset="0"/>
              </a:rPr>
              <a:t>GetDC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m_hWnd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483D8B"/>
                </a:solidFill>
                <a:latin typeface="Consolas" panose="020B0609020204030204" pitchFamily="49" charset="0"/>
                <a:ea typeface="Calibri" panose="020F0502020204030204" pitchFamily="34" charset="0"/>
                <a:cs typeface="Consolas" panose="020B0609020204030204" pitchFamily="49" charset="0"/>
              </a:rPr>
              <a:t>MoveToEx</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hdc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start.x</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start.y</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483D8B"/>
                </a:solidFill>
                <a:latin typeface="Consolas" panose="020B0609020204030204" pitchFamily="49" charset="0"/>
                <a:ea typeface="Calibri" panose="020F0502020204030204" pitchFamily="34" charset="0"/>
                <a:cs typeface="Consolas" panose="020B0609020204030204" pitchFamily="49" charset="0"/>
              </a:rPr>
              <a:t>LineTo</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hdc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end.x</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end.y</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483D8B"/>
                </a:solidFill>
                <a:latin typeface="Consolas" panose="020B0609020204030204" pitchFamily="49" charset="0"/>
                <a:ea typeface="Calibri" panose="020F0502020204030204" pitchFamily="34" charset="0"/>
                <a:cs typeface="Consolas" panose="020B0609020204030204" pitchFamily="49" charset="0"/>
              </a:rPr>
              <a:t>ReleaseDC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m_hWnd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hdc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123480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77FE8-0481-486D-B74C-512EB3BE3CB4}"/>
              </a:ext>
            </a:extLst>
          </p:cNvPr>
          <p:cNvSpPr>
            <a:spLocks noGrp="1"/>
          </p:cNvSpPr>
          <p:nvPr>
            <p:ph type="title"/>
          </p:nvPr>
        </p:nvSpPr>
        <p:spPr/>
        <p:txBody>
          <a:bodyPr/>
          <a:lstStyle/>
          <a:p>
            <a:r>
              <a:rPr lang="en-US" dirty="0"/>
              <a:t>Bridge</a:t>
            </a:r>
          </a:p>
        </p:txBody>
      </p:sp>
      <p:sp>
        <p:nvSpPr>
          <p:cNvPr id="3" name="Content Placeholder 2">
            <a:extLst>
              <a:ext uri="{FF2B5EF4-FFF2-40B4-BE49-F238E27FC236}">
                <a16:creationId xmlns:a16="http://schemas.microsoft.com/office/drawing/2014/main" id="{175F2209-4474-4610-960C-D067E0029D86}"/>
              </a:ext>
            </a:extLst>
          </p:cNvPr>
          <p:cNvSpPr>
            <a:spLocks noGrp="1"/>
          </p:cNvSpPr>
          <p:nvPr>
            <p:ph idx="1"/>
          </p:nvPr>
        </p:nvSpPr>
        <p:spPr/>
        <p:txBody>
          <a:bodyPr>
            <a:normAutofit fontScale="92500"/>
          </a:bodyPr>
          <a:lstStyle/>
          <a:p>
            <a:r>
              <a:rPr lang="en-US" dirty="0"/>
              <a:t>What about different kinds of shapes?</a:t>
            </a:r>
          </a:p>
          <a:p>
            <a:r>
              <a:rPr lang="en-US" dirty="0"/>
              <a:t>These will require different implementations while drawing</a:t>
            </a:r>
          </a:p>
          <a:p>
            <a:r>
              <a:rPr lang="en-US" dirty="0"/>
              <a:t>We can vary the implementation through inheritance &amp; polymorphism</a:t>
            </a:r>
          </a:p>
          <a:p>
            <a:pPr lvl="1"/>
            <a:r>
              <a:rPr lang="en-US" dirty="0"/>
              <a:t>create shape sub-classes with corresponding implementation</a:t>
            </a:r>
          </a:p>
          <a:p>
            <a:r>
              <a:rPr lang="en-US" dirty="0"/>
              <a:t>In this case, the abstraction has various implementations in the same hierarchy</a:t>
            </a:r>
          </a:p>
        </p:txBody>
      </p:sp>
      <p:sp>
        <p:nvSpPr>
          <p:cNvPr id="5" name="Slide Number Placeholder 4">
            <a:extLst>
              <a:ext uri="{FF2B5EF4-FFF2-40B4-BE49-F238E27FC236}">
                <a16:creationId xmlns:a16="http://schemas.microsoft.com/office/drawing/2014/main" id="{BB77BBEC-B9BD-481A-9169-A7DA2663A15B}"/>
              </a:ext>
            </a:extLst>
          </p:cNvPr>
          <p:cNvSpPr>
            <a:spLocks noGrp="1"/>
          </p:cNvSpPr>
          <p:nvPr>
            <p:ph type="sldNum" sz="quarter" idx="12"/>
          </p:nvPr>
        </p:nvSpPr>
        <p:spPr/>
        <p:txBody>
          <a:bodyPr/>
          <a:lstStyle/>
          <a:p>
            <a:fld id="{100E53AF-D649-4281-823C-82279F2C7BD4}" type="slidenum">
              <a:rPr lang="en-IN" smtClean="0"/>
              <a:t>119</a:t>
            </a:fld>
            <a:endParaRPr lang="en-IN"/>
          </a:p>
        </p:txBody>
      </p:sp>
    </p:spTree>
    <p:extLst>
      <p:ext uri="{BB962C8B-B14F-4D97-AF65-F5344CB8AC3E}">
        <p14:creationId xmlns:p14="http://schemas.microsoft.com/office/powerpoint/2010/main" val="36704939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3845B0D-3286-4049-86E4-45099E8EAAED}"/>
              </a:ext>
            </a:extLst>
          </p:cNvPr>
          <p:cNvSpPr/>
          <p:nvPr/>
        </p:nvSpPr>
        <p:spPr>
          <a:xfrm>
            <a:off x="7577847" y="622571"/>
            <a:ext cx="4503906" cy="566149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702CB6F7-E9D9-42C5-BE2C-7C6163AC60F0}"/>
              </a:ext>
            </a:extLst>
          </p:cNvPr>
          <p:cNvSpPr>
            <a:spLocks noGrp="1"/>
          </p:cNvSpPr>
          <p:nvPr>
            <p:ph type="sldNum" sz="quarter" idx="12"/>
          </p:nvPr>
        </p:nvSpPr>
        <p:spPr/>
        <p:txBody>
          <a:bodyPr/>
          <a:lstStyle/>
          <a:p>
            <a:fld id="{100E53AF-D649-4281-823C-82279F2C7BD4}" type="slidenum">
              <a:rPr lang="en-IN" smtClean="0"/>
              <a:t>12</a:t>
            </a:fld>
            <a:endParaRPr lang="en-IN"/>
          </a:p>
        </p:txBody>
      </p:sp>
      <p:sp>
        <p:nvSpPr>
          <p:cNvPr id="7" name="TextBox 6">
            <a:extLst>
              <a:ext uri="{FF2B5EF4-FFF2-40B4-BE49-F238E27FC236}">
                <a16:creationId xmlns:a16="http://schemas.microsoft.com/office/drawing/2014/main" id="{943DD6A4-C10E-448D-95A3-7505FAF1CD52}"/>
              </a:ext>
            </a:extLst>
          </p:cNvPr>
          <p:cNvSpPr txBox="1"/>
          <p:nvPr/>
        </p:nvSpPr>
        <p:spPr>
          <a:xfrm>
            <a:off x="308728" y="794380"/>
            <a:ext cx="3044072" cy="2462213"/>
          </a:xfrm>
          <a:prstGeom prst="rect">
            <a:avLst/>
          </a:prstGeom>
          <a:solidFill>
            <a:schemeClr val="bg1">
              <a:lumMod val="85000"/>
              <a:lumOff val="15000"/>
            </a:schemeClr>
          </a:solidFill>
          <a:ln w="28575">
            <a:solidFill>
              <a:schemeClr val="accent2"/>
            </a:solidFill>
          </a:ln>
        </p:spPr>
        <p:txBody>
          <a:bodyPr wrap="square">
            <a:spAutoFit/>
          </a:bodyPr>
          <a:lstStyle/>
          <a:p>
            <a:pPr marR="0" algn="l" rtl="0"/>
            <a:r>
              <a:rPr lang="en-US" sz="1600" b="0" i="0" u="none" strike="noStrike" baseline="0" dirty="0">
                <a:solidFill>
                  <a:srgbClr val="D5A2DF"/>
                </a:solidFill>
                <a:latin typeface="Consolas" panose="020B0609020204030204" pitchFamily="49" charset="0"/>
              </a:rPr>
              <a:t>class</a:t>
            </a:r>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F5721B"/>
                </a:solidFill>
                <a:latin typeface="Consolas" panose="020B0609020204030204" pitchFamily="49" charset="0"/>
              </a:rPr>
              <a:t>Notes</a:t>
            </a:r>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FFFFFF"/>
                </a:solidFill>
                <a:latin typeface="Consolas" panose="020B0609020204030204" pitchFamily="49" charset="0"/>
              </a:rPr>
              <a:t>{</a:t>
            </a:r>
            <a:endParaRPr lang="en-US" sz="1600" b="0" i="0" u="none" strike="noStrike" baseline="0" dirty="0">
              <a:solidFill>
                <a:srgbClr val="DCDCDC"/>
              </a:solidFill>
              <a:latin typeface="Consolas" panose="020B0609020204030204" pitchFamily="49" charset="0"/>
            </a:endParaRPr>
          </a:p>
          <a:p>
            <a:pPr marR="0" algn="l" rtl="0"/>
            <a:r>
              <a:rPr lang="en-US" sz="1600" b="0" i="0" u="none" strike="noStrike" baseline="0" dirty="0">
                <a:solidFill>
                  <a:srgbClr val="D5A2DF"/>
                </a:solidFill>
                <a:latin typeface="Consolas" panose="020B0609020204030204" pitchFamily="49" charset="0"/>
              </a:rPr>
              <a:t>public</a:t>
            </a:r>
            <a:r>
              <a:rPr lang="en-US" sz="1600" b="0" i="0" u="none" strike="noStrike" baseline="0" dirty="0">
                <a:solidFill>
                  <a:srgbClr val="FFFFFF"/>
                </a:solidFill>
                <a:latin typeface="Consolas" panose="020B0609020204030204" pitchFamily="49" charset="0"/>
              </a:rPr>
              <a:t>:</a:t>
            </a:r>
            <a:endParaRPr lang="en-US" sz="1600" b="0" i="0" u="none" strike="noStrike" baseline="0" dirty="0">
              <a:solidFill>
                <a:srgbClr val="DCDCDC"/>
              </a:solidFill>
              <a:latin typeface="Consolas" panose="020B0609020204030204" pitchFamily="49" charset="0"/>
            </a:endParaRPr>
          </a:p>
          <a:p>
            <a:pPr marR="0" algn="l" rtl="0"/>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D5A2DF"/>
                </a:solidFill>
                <a:latin typeface="Consolas" panose="020B0609020204030204" pitchFamily="49" charset="0"/>
              </a:rPr>
              <a:t>void</a:t>
            </a:r>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82B7E1"/>
                </a:solidFill>
                <a:latin typeface="Consolas" panose="020B0609020204030204" pitchFamily="49" charset="0"/>
              </a:rPr>
              <a:t>Add</a:t>
            </a:r>
            <a:r>
              <a:rPr lang="en-US" sz="1600" b="0" i="0" u="none" strike="noStrike" baseline="0" dirty="0">
                <a:solidFill>
                  <a:srgbClr val="FFFFFF"/>
                </a:solidFill>
                <a:latin typeface="Consolas" panose="020B0609020204030204" pitchFamily="49" charset="0"/>
              </a:rPr>
              <a:t>()</a:t>
            </a:r>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FFFFFF"/>
                </a:solidFill>
                <a:latin typeface="Consolas" panose="020B0609020204030204" pitchFamily="49" charset="0"/>
              </a:rPr>
              <a:t>{</a:t>
            </a:r>
            <a:endParaRPr lang="en-US" sz="1600" b="0" i="0" u="none" strike="noStrike" baseline="0" dirty="0">
              <a:solidFill>
                <a:srgbClr val="DCDCDC"/>
              </a:solidFill>
              <a:latin typeface="Consolas" panose="020B0609020204030204" pitchFamily="49" charset="0"/>
            </a:endParaRPr>
          </a:p>
          <a:p>
            <a:pPr marR="0" algn="l" rtl="0"/>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FFFFFF"/>
                </a:solidFill>
                <a:latin typeface="Consolas" panose="020B0609020204030204" pitchFamily="49" charset="0"/>
              </a:rPr>
              <a:t>}</a:t>
            </a:r>
            <a:endParaRPr lang="en-US" sz="1600" b="0" i="0" u="none" strike="noStrike" baseline="0" dirty="0">
              <a:solidFill>
                <a:srgbClr val="DCDCDC"/>
              </a:solidFill>
              <a:latin typeface="Consolas" panose="020B0609020204030204" pitchFamily="49" charset="0"/>
            </a:endParaRPr>
          </a:p>
          <a:p>
            <a:pPr marR="0" algn="l" rtl="0"/>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D5A2DF"/>
                </a:solidFill>
                <a:latin typeface="Consolas" panose="020B0609020204030204" pitchFamily="49" charset="0"/>
              </a:rPr>
              <a:t>void</a:t>
            </a:r>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82B7E1"/>
                </a:solidFill>
                <a:latin typeface="Consolas" panose="020B0609020204030204" pitchFamily="49" charset="0"/>
              </a:rPr>
              <a:t>Remove</a:t>
            </a:r>
            <a:r>
              <a:rPr lang="en-US" sz="1600" b="0" i="0" u="none" strike="noStrike" baseline="0" dirty="0">
                <a:solidFill>
                  <a:srgbClr val="FFFFFF"/>
                </a:solidFill>
                <a:latin typeface="Consolas" panose="020B0609020204030204" pitchFamily="49" charset="0"/>
              </a:rPr>
              <a:t>()</a:t>
            </a:r>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FFFFFF"/>
                </a:solidFill>
                <a:latin typeface="Consolas" panose="020B0609020204030204" pitchFamily="49" charset="0"/>
              </a:rPr>
              <a:t>{</a:t>
            </a:r>
            <a:endParaRPr lang="en-US" sz="1600" b="0" i="0" u="none" strike="noStrike" baseline="0" dirty="0">
              <a:solidFill>
                <a:srgbClr val="DCDCDC"/>
              </a:solidFill>
              <a:latin typeface="Consolas" panose="020B0609020204030204" pitchFamily="49" charset="0"/>
            </a:endParaRPr>
          </a:p>
          <a:p>
            <a:pPr marR="0" algn="l" rtl="0"/>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FFFFFF"/>
                </a:solidFill>
                <a:latin typeface="Consolas" panose="020B0609020204030204" pitchFamily="49" charset="0"/>
              </a:rPr>
              <a:t>}</a:t>
            </a:r>
            <a:endParaRPr lang="en-US" sz="1600" b="0" i="0" u="none" strike="noStrike" baseline="0" dirty="0">
              <a:solidFill>
                <a:srgbClr val="DCDCDC"/>
              </a:solidFill>
              <a:latin typeface="Consolas" panose="020B0609020204030204" pitchFamily="49" charset="0"/>
            </a:endParaRPr>
          </a:p>
          <a:p>
            <a:pPr marR="0" algn="l" rtl="0"/>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D5A2DF"/>
                </a:solidFill>
                <a:latin typeface="Consolas" panose="020B0609020204030204" pitchFamily="49" charset="0"/>
              </a:rPr>
              <a:t>void</a:t>
            </a:r>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82B7E1"/>
                </a:solidFill>
                <a:latin typeface="Consolas" panose="020B0609020204030204" pitchFamily="49" charset="0"/>
              </a:rPr>
              <a:t>Display</a:t>
            </a:r>
            <a:r>
              <a:rPr lang="en-US" sz="1600" b="0" i="0" u="none" strike="noStrike" baseline="0" dirty="0">
                <a:solidFill>
                  <a:srgbClr val="FFFFFF"/>
                </a:solidFill>
                <a:latin typeface="Consolas" panose="020B0609020204030204" pitchFamily="49" charset="0"/>
              </a:rPr>
              <a:t>()</a:t>
            </a:r>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FFFFFF"/>
                </a:solidFill>
                <a:latin typeface="Consolas" panose="020B0609020204030204" pitchFamily="49" charset="0"/>
              </a:rPr>
              <a:t>{</a:t>
            </a:r>
            <a:endParaRPr lang="en-US" sz="1600" b="0" i="0" u="none" strike="noStrike" baseline="0" dirty="0">
              <a:solidFill>
                <a:srgbClr val="DCDCDC"/>
              </a:solidFill>
              <a:latin typeface="Consolas" panose="020B0609020204030204" pitchFamily="49" charset="0"/>
            </a:endParaRPr>
          </a:p>
          <a:p>
            <a:pPr marR="0" algn="l" rtl="0"/>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FFFFFF"/>
                </a:solidFill>
                <a:latin typeface="Consolas" panose="020B0609020204030204" pitchFamily="49" charset="0"/>
              </a:rPr>
              <a:t>}</a:t>
            </a:r>
            <a:endParaRPr lang="en-US" sz="1600" b="0" i="0" u="none" strike="noStrike" baseline="0" dirty="0">
              <a:solidFill>
                <a:srgbClr val="DCDCDC"/>
              </a:solidFill>
              <a:latin typeface="Consolas" panose="020B0609020204030204" pitchFamily="49" charset="0"/>
            </a:endParaRPr>
          </a:p>
          <a:p>
            <a:pPr marR="0" algn="l" rtl="0"/>
            <a:r>
              <a:rPr lang="en-US" sz="1600" b="0" i="0" u="none" strike="noStrike" baseline="0" dirty="0">
                <a:solidFill>
                  <a:srgbClr val="FFFFFF"/>
                </a:solidFill>
                <a:latin typeface="Consolas" panose="020B0609020204030204" pitchFamily="49" charset="0"/>
              </a:rPr>
              <a:t>};</a:t>
            </a:r>
            <a:endParaRPr lang="en-US" sz="1600" b="0" i="0" u="none" strike="noStrike" baseline="0" dirty="0">
              <a:solidFill>
                <a:srgbClr val="DCDCDC"/>
              </a:solidFill>
              <a:latin typeface="Consolas" panose="020B0609020204030204" pitchFamily="49" charset="0"/>
            </a:endParaRPr>
          </a:p>
          <a:p>
            <a:pPr marR="0" algn="l" rtl="0"/>
            <a:endParaRPr lang="en-US" sz="900" b="0" i="0" u="none" strike="noStrike" baseline="0" dirty="0">
              <a:latin typeface="Times New Roman" panose="02020603050405020304" pitchFamily="18" charset="0"/>
            </a:endParaRPr>
          </a:p>
        </p:txBody>
      </p:sp>
      <p:sp>
        <p:nvSpPr>
          <p:cNvPr id="9" name="TextBox 8">
            <a:extLst>
              <a:ext uri="{FF2B5EF4-FFF2-40B4-BE49-F238E27FC236}">
                <a16:creationId xmlns:a16="http://schemas.microsoft.com/office/drawing/2014/main" id="{2E48472C-2F8E-465A-A8B2-DA949D20D8F5}"/>
              </a:ext>
            </a:extLst>
          </p:cNvPr>
          <p:cNvSpPr txBox="1"/>
          <p:nvPr/>
        </p:nvSpPr>
        <p:spPr>
          <a:xfrm>
            <a:off x="3612311" y="794380"/>
            <a:ext cx="3866791" cy="2954655"/>
          </a:xfrm>
          <a:prstGeom prst="rect">
            <a:avLst/>
          </a:prstGeom>
          <a:solidFill>
            <a:schemeClr val="bg1">
              <a:lumMod val="85000"/>
              <a:lumOff val="15000"/>
            </a:schemeClr>
          </a:solidFill>
          <a:ln w="28575">
            <a:solidFill>
              <a:schemeClr val="accent2"/>
            </a:solidFill>
          </a:ln>
        </p:spPr>
        <p:txBody>
          <a:bodyPr wrap="square">
            <a:spAutoFit/>
          </a:bodyPr>
          <a:lstStyle/>
          <a:p>
            <a:pPr marR="0" algn="l" rtl="0"/>
            <a:r>
              <a:rPr lang="en-US" sz="1600" b="0" i="0" u="none" strike="noStrike" baseline="0" dirty="0">
                <a:solidFill>
                  <a:srgbClr val="D5A2DF"/>
                </a:solidFill>
                <a:latin typeface="Consolas" panose="020B0609020204030204" pitchFamily="49" charset="0"/>
              </a:rPr>
              <a:t>class</a:t>
            </a:r>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F5721B"/>
                </a:solidFill>
                <a:latin typeface="Consolas" panose="020B0609020204030204" pitchFamily="49" charset="0"/>
              </a:rPr>
              <a:t>Notes</a:t>
            </a:r>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FFFFFF"/>
                </a:solidFill>
                <a:latin typeface="Consolas" panose="020B0609020204030204" pitchFamily="49" charset="0"/>
              </a:rPr>
              <a:t>{</a:t>
            </a:r>
            <a:endParaRPr lang="en-US" sz="1600" b="0" i="0" u="none" strike="noStrike" baseline="0" dirty="0">
              <a:solidFill>
                <a:srgbClr val="DCDCDC"/>
              </a:solidFill>
              <a:latin typeface="Consolas" panose="020B0609020204030204" pitchFamily="49" charset="0"/>
            </a:endParaRPr>
          </a:p>
          <a:p>
            <a:pPr marR="0" algn="l" rtl="0"/>
            <a:r>
              <a:rPr lang="en-US" sz="1600" b="0" i="0" u="none" strike="noStrike" baseline="0" dirty="0">
                <a:solidFill>
                  <a:srgbClr val="D5A2DF"/>
                </a:solidFill>
                <a:latin typeface="Consolas" panose="020B0609020204030204" pitchFamily="49" charset="0"/>
              </a:rPr>
              <a:t>public</a:t>
            </a:r>
            <a:r>
              <a:rPr lang="en-US" sz="1600" b="0" i="0" u="none" strike="noStrike" baseline="0" dirty="0">
                <a:solidFill>
                  <a:srgbClr val="FFFFFF"/>
                </a:solidFill>
                <a:latin typeface="Consolas" panose="020B0609020204030204" pitchFamily="49" charset="0"/>
              </a:rPr>
              <a:t>:</a:t>
            </a:r>
            <a:endParaRPr lang="en-US" sz="1600" b="0" i="0" u="none" strike="noStrike" baseline="0" dirty="0">
              <a:solidFill>
                <a:srgbClr val="DCDCDC"/>
              </a:solidFill>
              <a:latin typeface="Consolas" panose="020B0609020204030204" pitchFamily="49" charset="0"/>
            </a:endParaRPr>
          </a:p>
          <a:p>
            <a:pPr marR="0" algn="l" rtl="0"/>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D5A2DF"/>
                </a:solidFill>
                <a:latin typeface="Consolas" panose="020B0609020204030204" pitchFamily="49" charset="0"/>
              </a:rPr>
              <a:t>void</a:t>
            </a:r>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82B7E1"/>
                </a:solidFill>
                <a:latin typeface="Consolas" panose="020B0609020204030204" pitchFamily="49" charset="0"/>
              </a:rPr>
              <a:t>Add</a:t>
            </a:r>
            <a:r>
              <a:rPr lang="en-US" sz="1600" b="0" i="0" u="none" strike="noStrike" baseline="0" dirty="0">
                <a:solidFill>
                  <a:srgbClr val="FFFFFF"/>
                </a:solidFill>
                <a:latin typeface="Consolas" panose="020B0609020204030204" pitchFamily="49" charset="0"/>
              </a:rPr>
              <a:t>()</a:t>
            </a:r>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FFFFFF"/>
                </a:solidFill>
                <a:latin typeface="Consolas" panose="020B0609020204030204" pitchFamily="49" charset="0"/>
              </a:rPr>
              <a:t>{</a:t>
            </a:r>
            <a:endParaRPr lang="en-US" sz="1600" b="0" i="0" u="none" strike="noStrike" baseline="0" dirty="0">
              <a:solidFill>
                <a:srgbClr val="DCDCDC"/>
              </a:solidFill>
              <a:latin typeface="Consolas" panose="020B0609020204030204" pitchFamily="49" charset="0"/>
            </a:endParaRPr>
          </a:p>
          <a:p>
            <a:pPr marR="0" algn="l" rtl="0"/>
            <a:r>
              <a:rPr lang="en-US" sz="1600" b="0" i="0" u="none" strike="noStrike" baseline="0" dirty="0">
                <a:solidFill>
                  <a:srgbClr val="DCDCDC"/>
                </a:solidFill>
                <a:latin typeface="Consolas" panose="020B0609020204030204" pitchFamily="49" charset="0"/>
              </a:rPr>
              <a:t>		</a:t>
            </a:r>
            <a:r>
              <a:rPr lang="en-US" sz="1600" b="0" i="1" u="none" strike="noStrike" baseline="0" dirty="0">
                <a:solidFill>
                  <a:srgbClr val="546E7A"/>
                </a:solidFill>
                <a:latin typeface="Consolas" panose="020B0609020204030204" pitchFamily="49" charset="0"/>
              </a:rPr>
              <a:t>//if(contains('!'){</a:t>
            </a:r>
            <a:endParaRPr lang="en-US" sz="1600" b="0" i="0" u="none" strike="noStrike" baseline="0" dirty="0">
              <a:solidFill>
                <a:srgbClr val="DCDCDC"/>
              </a:solidFill>
              <a:latin typeface="Consolas" panose="020B0609020204030204" pitchFamily="49" charset="0"/>
            </a:endParaRPr>
          </a:p>
          <a:p>
            <a:pPr marR="0" algn="l" rtl="0"/>
            <a:r>
              <a:rPr lang="en-US" sz="1600" b="0" i="0" u="none" strike="noStrike" baseline="0" dirty="0">
                <a:solidFill>
                  <a:srgbClr val="DCDCDC"/>
                </a:solidFill>
                <a:latin typeface="Consolas" panose="020B0609020204030204" pitchFamily="49" charset="0"/>
              </a:rPr>
              <a:t>			</a:t>
            </a:r>
            <a:r>
              <a:rPr lang="en-US" sz="1600" b="0" i="1" u="none" strike="noStrike" baseline="0" dirty="0">
                <a:solidFill>
                  <a:srgbClr val="546E7A"/>
                </a:solidFill>
                <a:latin typeface="Consolas" panose="020B0609020204030204" pitchFamily="49" charset="0"/>
              </a:rPr>
              <a:t>//...</a:t>
            </a:r>
            <a:endParaRPr lang="en-US" sz="1600" b="0" i="0" u="none" strike="noStrike" baseline="0" dirty="0">
              <a:solidFill>
                <a:srgbClr val="DCDCDC"/>
              </a:solidFill>
              <a:latin typeface="Consolas" panose="020B0609020204030204" pitchFamily="49" charset="0"/>
            </a:endParaRPr>
          </a:p>
          <a:p>
            <a:pPr marR="0" algn="l" rtl="0"/>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FFFFFF"/>
                </a:solidFill>
                <a:latin typeface="Consolas" panose="020B0609020204030204" pitchFamily="49" charset="0"/>
              </a:rPr>
              <a:t>}</a:t>
            </a:r>
            <a:endParaRPr lang="en-US" sz="1600" b="0" i="0" u="none" strike="noStrike" baseline="0" dirty="0">
              <a:solidFill>
                <a:srgbClr val="DCDCDC"/>
              </a:solidFill>
              <a:latin typeface="Consolas" panose="020B0609020204030204" pitchFamily="49" charset="0"/>
            </a:endParaRPr>
          </a:p>
          <a:p>
            <a:pPr marR="0" algn="l" rtl="0"/>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D5A2DF"/>
                </a:solidFill>
                <a:latin typeface="Consolas" panose="020B0609020204030204" pitchFamily="49" charset="0"/>
              </a:rPr>
              <a:t>void</a:t>
            </a:r>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82B7E1"/>
                </a:solidFill>
                <a:latin typeface="Consolas" panose="020B0609020204030204" pitchFamily="49" charset="0"/>
              </a:rPr>
              <a:t>Remove</a:t>
            </a:r>
            <a:r>
              <a:rPr lang="en-US" sz="1600" b="0" i="0" u="none" strike="noStrike" baseline="0" dirty="0">
                <a:solidFill>
                  <a:srgbClr val="FFFFFF"/>
                </a:solidFill>
                <a:latin typeface="Consolas" panose="020B0609020204030204" pitchFamily="49" charset="0"/>
              </a:rPr>
              <a:t>()</a:t>
            </a:r>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FFFFFF"/>
                </a:solidFill>
                <a:latin typeface="Consolas" panose="020B0609020204030204" pitchFamily="49" charset="0"/>
              </a:rPr>
              <a:t>{</a:t>
            </a:r>
            <a:endParaRPr lang="en-US" sz="1600" b="0" i="0" u="none" strike="noStrike" baseline="0" dirty="0">
              <a:solidFill>
                <a:srgbClr val="DCDCDC"/>
              </a:solidFill>
              <a:latin typeface="Consolas" panose="020B0609020204030204" pitchFamily="49" charset="0"/>
            </a:endParaRPr>
          </a:p>
          <a:p>
            <a:pPr marR="0" algn="l" rtl="0"/>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FFFFFF"/>
                </a:solidFill>
                <a:latin typeface="Consolas" panose="020B0609020204030204" pitchFamily="49" charset="0"/>
              </a:rPr>
              <a:t>}</a:t>
            </a:r>
            <a:endParaRPr lang="en-US" sz="1600" b="0" i="0" u="none" strike="noStrike" baseline="0" dirty="0">
              <a:solidFill>
                <a:srgbClr val="DCDCDC"/>
              </a:solidFill>
              <a:latin typeface="Consolas" panose="020B0609020204030204" pitchFamily="49" charset="0"/>
            </a:endParaRPr>
          </a:p>
          <a:p>
            <a:pPr marR="0" algn="l" rtl="0"/>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D5A2DF"/>
                </a:solidFill>
                <a:latin typeface="Consolas" panose="020B0609020204030204" pitchFamily="49" charset="0"/>
              </a:rPr>
              <a:t>void</a:t>
            </a:r>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82B7E1"/>
                </a:solidFill>
                <a:latin typeface="Consolas" panose="020B0609020204030204" pitchFamily="49" charset="0"/>
              </a:rPr>
              <a:t>Display</a:t>
            </a:r>
            <a:r>
              <a:rPr lang="en-US" sz="1600" b="0" i="0" u="none" strike="noStrike" baseline="0" dirty="0">
                <a:solidFill>
                  <a:srgbClr val="FFFFFF"/>
                </a:solidFill>
                <a:latin typeface="Consolas" panose="020B0609020204030204" pitchFamily="49" charset="0"/>
              </a:rPr>
              <a:t>()</a:t>
            </a:r>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FFFFFF"/>
                </a:solidFill>
                <a:latin typeface="Consolas" panose="020B0609020204030204" pitchFamily="49" charset="0"/>
              </a:rPr>
              <a:t>{</a:t>
            </a:r>
            <a:endParaRPr lang="en-US" sz="1600" b="0" i="0" u="none" strike="noStrike" baseline="0" dirty="0">
              <a:solidFill>
                <a:srgbClr val="DCDCDC"/>
              </a:solidFill>
              <a:latin typeface="Consolas" panose="020B0609020204030204" pitchFamily="49" charset="0"/>
            </a:endParaRPr>
          </a:p>
          <a:p>
            <a:pPr marR="0" algn="l" rtl="0"/>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FFFFFF"/>
                </a:solidFill>
                <a:latin typeface="Consolas" panose="020B0609020204030204" pitchFamily="49" charset="0"/>
              </a:rPr>
              <a:t>}</a:t>
            </a:r>
            <a:endParaRPr lang="en-US" sz="1600" b="0" i="0" u="none" strike="noStrike" baseline="0" dirty="0">
              <a:solidFill>
                <a:srgbClr val="DCDCDC"/>
              </a:solidFill>
              <a:latin typeface="Consolas" panose="020B0609020204030204" pitchFamily="49" charset="0"/>
            </a:endParaRPr>
          </a:p>
          <a:p>
            <a:pPr marR="0" algn="l" rtl="0"/>
            <a:r>
              <a:rPr lang="en-US" sz="1600" b="0" i="0" u="none" strike="noStrike" baseline="0" dirty="0">
                <a:solidFill>
                  <a:srgbClr val="FFFFFF"/>
                </a:solidFill>
                <a:latin typeface="Consolas" panose="020B0609020204030204" pitchFamily="49" charset="0"/>
              </a:rPr>
              <a:t>};</a:t>
            </a:r>
            <a:endParaRPr lang="en-US" sz="1600" b="0" i="0" u="none" strike="noStrike" baseline="0" dirty="0">
              <a:solidFill>
                <a:srgbClr val="DCDCDC"/>
              </a:solidFill>
              <a:latin typeface="Consolas" panose="020B0609020204030204" pitchFamily="49" charset="0"/>
            </a:endParaRPr>
          </a:p>
          <a:p>
            <a:pPr marR="0" algn="l" rtl="0"/>
            <a:endParaRPr lang="en-US" sz="900" b="0" i="0" u="none" strike="noStrike" baseline="0" dirty="0">
              <a:latin typeface="Times New Roman" panose="02020603050405020304" pitchFamily="18" charset="0"/>
            </a:endParaRPr>
          </a:p>
        </p:txBody>
      </p:sp>
      <p:sp>
        <p:nvSpPr>
          <p:cNvPr id="11" name="TextBox 10">
            <a:extLst>
              <a:ext uri="{FF2B5EF4-FFF2-40B4-BE49-F238E27FC236}">
                <a16:creationId xmlns:a16="http://schemas.microsoft.com/office/drawing/2014/main" id="{5A1B3CCB-43F3-4E11-AFC4-6F874B499F75}"/>
              </a:ext>
            </a:extLst>
          </p:cNvPr>
          <p:cNvSpPr txBox="1"/>
          <p:nvPr/>
        </p:nvSpPr>
        <p:spPr>
          <a:xfrm>
            <a:off x="7738613" y="794380"/>
            <a:ext cx="4207149" cy="4678204"/>
          </a:xfrm>
          <a:prstGeom prst="rect">
            <a:avLst/>
          </a:prstGeom>
          <a:solidFill>
            <a:schemeClr val="bg1">
              <a:lumMod val="85000"/>
              <a:lumOff val="15000"/>
            </a:schemeClr>
          </a:solidFill>
          <a:ln w="28575">
            <a:solidFill>
              <a:schemeClr val="accent2"/>
            </a:solidFill>
          </a:ln>
        </p:spPr>
        <p:txBody>
          <a:bodyPr wrap="square">
            <a:spAutoFit/>
          </a:bodyPr>
          <a:lstStyle/>
          <a:p>
            <a:pPr marR="0" algn="l" rtl="0"/>
            <a:r>
              <a:rPr lang="en-US" sz="1600" b="0" i="0" u="none" strike="noStrike" baseline="0" dirty="0">
                <a:solidFill>
                  <a:srgbClr val="D5A2DF"/>
                </a:solidFill>
                <a:latin typeface="Consolas" panose="020B0609020204030204" pitchFamily="49" charset="0"/>
              </a:rPr>
              <a:t>class</a:t>
            </a:r>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F5721B"/>
                </a:solidFill>
                <a:latin typeface="Consolas" panose="020B0609020204030204" pitchFamily="49" charset="0"/>
              </a:rPr>
              <a:t>Notes</a:t>
            </a:r>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FFFFFF"/>
                </a:solidFill>
                <a:latin typeface="Consolas" panose="020B0609020204030204" pitchFamily="49" charset="0"/>
              </a:rPr>
              <a:t>{</a:t>
            </a:r>
            <a:endParaRPr lang="en-US" sz="1600" b="0" i="0" u="none" strike="noStrike" baseline="0" dirty="0">
              <a:solidFill>
                <a:srgbClr val="DCDCDC"/>
              </a:solidFill>
              <a:latin typeface="Consolas" panose="020B0609020204030204" pitchFamily="49" charset="0"/>
            </a:endParaRPr>
          </a:p>
          <a:p>
            <a:pPr marR="0" algn="l" rtl="0"/>
            <a:r>
              <a:rPr lang="en-US" sz="1600" b="0" i="0" u="none" strike="noStrike" baseline="0" dirty="0">
                <a:solidFill>
                  <a:srgbClr val="D5A2DF"/>
                </a:solidFill>
                <a:latin typeface="Consolas" panose="020B0609020204030204" pitchFamily="49" charset="0"/>
              </a:rPr>
              <a:t>public</a:t>
            </a:r>
            <a:r>
              <a:rPr lang="en-US" sz="1600" b="0" i="0" u="none" strike="noStrike" baseline="0" dirty="0">
                <a:solidFill>
                  <a:srgbClr val="FFFFFF"/>
                </a:solidFill>
                <a:latin typeface="Consolas" panose="020B0609020204030204" pitchFamily="49" charset="0"/>
              </a:rPr>
              <a:t>:</a:t>
            </a:r>
            <a:endParaRPr lang="en-US" sz="1600" b="0" i="0" u="none" strike="noStrike" baseline="0" dirty="0">
              <a:solidFill>
                <a:srgbClr val="DCDCDC"/>
              </a:solidFill>
              <a:latin typeface="Consolas" panose="020B0609020204030204" pitchFamily="49" charset="0"/>
            </a:endParaRPr>
          </a:p>
          <a:p>
            <a:pPr marR="0" algn="l" rtl="0"/>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D5A2DF"/>
                </a:solidFill>
                <a:latin typeface="Consolas" panose="020B0609020204030204" pitchFamily="49" charset="0"/>
              </a:rPr>
              <a:t>virtual</a:t>
            </a:r>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D5A2DF"/>
                </a:solidFill>
                <a:latin typeface="Consolas" panose="020B0609020204030204" pitchFamily="49" charset="0"/>
              </a:rPr>
              <a:t>void</a:t>
            </a:r>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82B7E1"/>
                </a:solidFill>
                <a:latin typeface="Consolas" panose="020B0609020204030204" pitchFamily="49" charset="0"/>
              </a:rPr>
              <a:t>Add</a:t>
            </a:r>
            <a:r>
              <a:rPr lang="en-US" sz="1600" b="0" i="0" u="none" strike="noStrike" baseline="0" dirty="0">
                <a:solidFill>
                  <a:srgbClr val="FFFFFF"/>
                </a:solidFill>
                <a:latin typeface="Consolas" panose="020B0609020204030204" pitchFamily="49" charset="0"/>
              </a:rPr>
              <a:t>()</a:t>
            </a:r>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FFFFFF"/>
                </a:solidFill>
                <a:latin typeface="Consolas" panose="020B0609020204030204" pitchFamily="49" charset="0"/>
              </a:rPr>
              <a:t>{</a:t>
            </a:r>
            <a:endParaRPr lang="en-US" sz="1600" b="0" i="0" u="none" strike="noStrike" baseline="0" dirty="0">
              <a:solidFill>
                <a:srgbClr val="DCDCDC"/>
              </a:solidFill>
              <a:latin typeface="Consolas" panose="020B0609020204030204" pitchFamily="49" charset="0"/>
            </a:endParaRPr>
          </a:p>
          <a:p>
            <a:pPr marR="0" algn="l" rtl="0"/>
            <a:r>
              <a:rPr lang="en-US" sz="1600" b="0" i="0" u="none" strike="noStrike" baseline="0" dirty="0">
                <a:solidFill>
                  <a:srgbClr val="DCDCDC"/>
                </a:solidFill>
                <a:latin typeface="Consolas" panose="020B0609020204030204" pitchFamily="49" charset="0"/>
              </a:rPr>
              <a:t>		</a:t>
            </a:r>
            <a:r>
              <a:rPr lang="en-US" sz="1600" b="0" i="1" u="none" strike="noStrike" baseline="0" dirty="0">
                <a:solidFill>
                  <a:srgbClr val="546E7A"/>
                </a:solidFill>
                <a:latin typeface="Consolas" panose="020B0609020204030204" pitchFamily="49" charset="0"/>
              </a:rPr>
              <a:t>//if(contains('!'){</a:t>
            </a:r>
            <a:endParaRPr lang="en-US" sz="1600" b="0" i="0" u="none" strike="noStrike" baseline="0" dirty="0">
              <a:solidFill>
                <a:srgbClr val="DCDCDC"/>
              </a:solidFill>
              <a:latin typeface="Consolas" panose="020B0609020204030204" pitchFamily="49" charset="0"/>
            </a:endParaRPr>
          </a:p>
          <a:p>
            <a:pPr marR="0" algn="l" rtl="0"/>
            <a:r>
              <a:rPr lang="en-US" sz="1600" b="0" i="0" u="none" strike="noStrike" baseline="0" dirty="0">
                <a:solidFill>
                  <a:srgbClr val="DCDCDC"/>
                </a:solidFill>
                <a:latin typeface="Consolas" panose="020B0609020204030204" pitchFamily="49" charset="0"/>
              </a:rPr>
              <a:t>			</a:t>
            </a:r>
            <a:r>
              <a:rPr lang="en-US" sz="1600" b="0" i="1" u="none" strike="noStrike" baseline="0" dirty="0">
                <a:solidFill>
                  <a:srgbClr val="546E7A"/>
                </a:solidFill>
                <a:latin typeface="Consolas" panose="020B0609020204030204" pitchFamily="49" charset="0"/>
              </a:rPr>
              <a:t>//...</a:t>
            </a:r>
            <a:endParaRPr lang="en-US" sz="1600" b="0" i="0" u="none" strike="noStrike" baseline="0" dirty="0">
              <a:solidFill>
                <a:srgbClr val="DCDCDC"/>
              </a:solidFill>
              <a:latin typeface="Consolas" panose="020B0609020204030204" pitchFamily="49" charset="0"/>
            </a:endParaRPr>
          </a:p>
          <a:p>
            <a:pPr marR="0" algn="l" rtl="0"/>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FFFFFF"/>
                </a:solidFill>
                <a:latin typeface="Consolas" panose="020B0609020204030204" pitchFamily="49" charset="0"/>
              </a:rPr>
              <a:t>}</a:t>
            </a:r>
            <a:endParaRPr lang="en-US" sz="1600" b="0" i="0" u="none" strike="noStrike" baseline="0" dirty="0">
              <a:solidFill>
                <a:srgbClr val="DCDCDC"/>
              </a:solidFill>
              <a:latin typeface="Consolas" panose="020B0609020204030204" pitchFamily="49" charset="0"/>
            </a:endParaRPr>
          </a:p>
          <a:p>
            <a:pPr marR="0" algn="l" rtl="0"/>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D5A2DF"/>
                </a:solidFill>
                <a:latin typeface="Consolas" panose="020B0609020204030204" pitchFamily="49" charset="0"/>
              </a:rPr>
              <a:t>void</a:t>
            </a:r>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82B7E1"/>
                </a:solidFill>
                <a:latin typeface="Consolas" panose="020B0609020204030204" pitchFamily="49" charset="0"/>
              </a:rPr>
              <a:t>Remove</a:t>
            </a:r>
            <a:r>
              <a:rPr lang="en-US" sz="1600" b="0" i="0" u="none" strike="noStrike" baseline="0" dirty="0">
                <a:solidFill>
                  <a:srgbClr val="FFFFFF"/>
                </a:solidFill>
                <a:latin typeface="Consolas" panose="020B0609020204030204" pitchFamily="49" charset="0"/>
              </a:rPr>
              <a:t>()</a:t>
            </a:r>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FFFFFF"/>
                </a:solidFill>
                <a:latin typeface="Consolas" panose="020B0609020204030204" pitchFamily="49" charset="0"/>
              </a:rPr>
              <a:t>{</a:t>
            </a:r>
            <a:endParaRPr lang="en-US" sz="1600" b="0" i="0" u="none" strike="noStrike" baseline="0" dirty="0">
              <a:solidFill>
                <a:srgbClr val="DCDCDC"/>
              </a:solidFill>
              <a:latin typeface="Consolas" panose="020B0609020204030204" pitchFamily="49" charset="0"/>
            </a:endParaRPr>
          </a:p>
          <a:p>
            <a:pPr marR="0" algn="l" rtl="0"/>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FFFFFF"/>
                </a:solidFill>
                <a:latin typeface="Consolas" panose="020B0609020204030204" pitchFamily="49" charset="0"/>
              </a:rPr>
              <a:t>}</a:t>
            </a:r>
            <a:endParaRPr lang="en-US" sz="1600" b="0" i="0" u="none" strike="noStrike" baseline="0" dirty="0">
              <a:solidFill>
                <a:srgbClr val="DCDCDC"/>
              </a:solidFill>
              <a:latin typeface="Consolas" panose="020B0609020204030204" pitchFamily="49" charset="0"/>
            </a:endParaRPr>
          </a:p>
          <a:p>
            <a:pPr marR="0" algn="l" rtl="0"/>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D5A2DF"/>
                </a:solidFill>
                <a:latin typeface="Consolas" panose="020B0609020204030204" pitchFamily="49" charset="0"/>
              </a:rPr>
              <a:t>void</a:t>
            </a:r>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82B7E1"/>
                </a:solidFill>
                <a:latin typeface="Consolas" panose="020B0609020204030204" pitchFamily="49" charset="0"/>
              </a:rPr>
              <a:t>Display</a:t>
            </a:r>
            <a:r>
              <a:rPr lang="en-US" sz="1600" b="0" i="0" u="none" strike="noStrike" baseline="0" dirty="0">
                <a:solidFill>
                  <a:srgbClr val="FFFFFF"/>
                </a:solidFill>
                <a:latin typeface="Consolas" panose="020B0609020204030204" pitchFamily="49" charset="0"/>
              </a:rPr>
              <a:t>()</a:t>
            </a:r>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FFFFFF"/>
                </a:solidFill>
                <a:latin typeface="Consolas" panose="020B0609020204030204" pitchFamily="49" charset="0"/>
              </a:rPr>
              <a:t>{</a:t>
            </a:r>
            <a:endParaRPr lang="en-US" sz="1600" b="0" i="0" u="none" strike="noStrike" baseline="0" dirty="0">
              <a:solidFill>
                <a:srgbClr val="DCDCDC"/>
              </a:solidFill>
              <a:latin typeface="Consolas" panose="020B0609020204030204" pitchFamily="49" charset="0"/>
            </a:endParaRPr>
          </a:p>
          <a:p>
            <a:pPr marR="0" algn="l" rtl="0"/>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FFFFFF"/>
                </a:solidFill>
                <a:latin typeface="Consolas" panose="020B0609020204030204" pitchFamily="49" charset="0"/>
              </a:rPr>
              <a:t>}</a:t>
            </a:r>
            <a:endParaRPr lang="en-US" sz="1600" b="0" i="0" u="none" strike="noStrike" baseline="0" dirty="0">
              <a:solidFill>
                <a:srgbClr val="DCDCDC"/>
              </a:solidFill>
              <a:latin typeface="Consolas" panose="020B0609020204030204" pitchFamily="49" charset="0"/>
            </a:endParaRPr>
          </a:p>
          <a:p>
            <a:pPr marR="0" algn="l" rtl="0"/>
            <a:r>
              <a:rPr lang="en-US" sz="1600" b="0" i="0" u="none" strike="noStrike" baseline="0" dirty="0">
                <a:solidFill>
                  <a:srgbClr val="FFFFFF"/>
                </a:solidFill>
                <a:latin typeface="Consolas" panose="020B0609020204030204" pitchFamily="49" charset="0"/>
              </a:rPr>
              <a:t>};</a:t>
            </a:r>
            <a:endParaRPr lang="en-US" sz="1600" b="0" i="0" u="none" strike="noStrike" baseline="0" dirty="0">
              <a:solidFill>
                <a:srgbClr val="DCDCDC"/>
              </a:solidFill>
              <a:latin typeface="Consolas" panose="020B0609020204030204" pitchFamily="49" charset="0"/>
            </a:endParaRPr>
          </a:p>
          <a:p>
            <a:pPr marR="0" algn="l" rtl="0"/>
            <a:r>
              <a:rPr lang="en-US" sz="1600" b="0" i="0" u="none" strike="noStrike" baseline="0" dirty="0">
                <a:solidFill>
                  <a:srgbClr val="D5A2DF"/>
                </a:solidFill>
                <a:latin typeface="Consolas" panose="020B0609020204030204" pitchFamily="49" charset="0"/>
              </a:rPr>
              <a:t>class</a:t>
            </a:r>
            <a:r>
              <a:rPr lang="en-US" sz="1600" b="0" i="0" u="none" strike="noStrike" baseline="0" dirty="0">
                <a:solidFill>
                  <a:srgbClr val="DCDCDC"/>
                </a:solidFill>
                <a:latin typeface="Consolas" panose="020B0609020204030204" pitchFamily="49" charset="0"/>
              </a:rPr>
              <a:t> </a:t>
            </a:r>
            <a:r>
              <a:rPr lang="en-US" sz="1600" b="0" i="0" u="none" strike="noStrike" baseline="0" dirty="0" err="1">
                <a:solidFill>
                  <a:srgbClr val="F5721B"/>
                </a:solidFill>
                <a:latin typeface="Consolas" panose="020B0609020204030204" pitchFamily="49" charset="0"/>
              </a:rPr>
              <a:t>TaggedNotes</a:t>
            </a:r>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FFFFFF"/>
                </a:solidFill>
                <a:latin typeface="Consolas" panose="020B0609020204030204" pitchFamily="49" charset="0"/>
              </a:rPr>
              <a:t>:</a:t>
            </a:r>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D5A2DF"/>
                </a:solidFill>
                <a:latin typeface="Consolas" panose="020B0609020204030204" pitchFamily="49" charset="0"/>
              </a:rPr>
              <a:t>public</a:t>
            </a:r>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F5721B"/>
                </a:solidFill>
                <a:latin typeface="Consolas" panose="020B0609020204030204" pitchFamily="49" charset="0"/>
              </a:rPr>
              <a:t>Notes</a:t>
            </a:r>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FFFFFF"/>
                </a:solidFill>
                <a:latin typeface="Consolas" panose="020B0609020204030204" pitchFamily="49" charset="0"/>
              </a:rPr>
              <a:t>{</a:t>
            </a:r>
            <a:endParaRPr lang="en-US" sz="1600" b="0" i="0" u="none" strike="noStrike" baseline="0" dirty="0">
              <a:solidFill>
                <a:srgbClr val="DCDCDC"/>
              </a:solidFill>
              <a:latin typeface="Consolas" panose="020B0609020204030204" pitchFamily="49" charset="0"/>
            </a:endParaRPr>
          </a:p>
          <a:p>
            <a:pPr marR="0" algn="l" rtl="0"/>
            <a:r>
              <a:rPr lang="en-US" sz="1600" b="0" i="0" u="none" strike="noStrike" baseline="0" dirty="0">
                <a:solidFill>
                  <a:srgbClr val="D5A2DF"/>
                </a:solidFill>
                <a:latin typeface="Consolas" panose="020B0609020204030204" pitchFamily="49" charset="0"/>
              </a:rPr>
              <a:t>public</a:t>
            </a:r>
            <a:r>
              <a:rPr lang="en-US" sz="1600" b="0" i="0" u="none" strike="noStrike" baseline="0" dirty="0">
                <a:solidFill>
                  <a:srgbClr val="FFFFFF"/>
                </a:solidFill>
                <a:latin typeface="Consolas" panose="020B0609020204030204" pitchFamily="49" charset="0"/>
              </a:rPr>
              <a:t>:</a:t>
            </a:r>
            <a:endParaRPr lang="en-US" sz="1600" b="0" i="0" u="none" strike="noStrike" baseline="0" dirty="0">
              <a:solidFill>
                <a:srgbClr val="DCDCDC"/>
              </a:solidFill>
              <a:latin typeface="Consolas" panose="020B0609020204030204" pitchFamily="49" charset="0"/>
            </a:endParaRPr>
          </a:p>
          <a:p>
            <a:pPr marR="0" algn="l" rtl="0"/>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D5A2DF"/>
                </a:solidFill>
                <a:latin typeface="Consolas" panose="020B0609020204030204" pitchFamily="49" charset="0"/>
              </a:rPr>
              <a:t>void</a:t>
            </a:r>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82B7E1"/>
                </a:solidFill>
                <a:latin typeface="Consolas" panose="020B0609020204030204" pitchFamily="49" charset="0"/>
              </a:rPr>
              <a:t>Add</a:t>
            </a:r>
            <a:r>
              <a:rPr lang="en-US" sz="1600" b="0" i="0" u="none" strike="noStrike" baseline="0" dirty="0">
                <a:solidFill>
                  <a:srgbClr val="FFFFFF"/>
                </a:solidFill>
                <a:latin typeface="Consolas" panose="020B0609020204030204" pitchFamily="49" charset="0"/>
              </a:rPr>
              <a:t>()</a:t>
            </a:r>
            <a:r>
              <a:rPr lang="en-US" sz="1600" b="0" i="0" u="none" strike="noStrike" baseline="0" dirty="0">
                <a:solidFill>
                  <a:srgbClr val="D5A2DF"/>
                </a:solidFill>
                <a:latin typeface="Consolas" panose="020B0609020204030204" pitchFamily="49" charset="0"/>
              </a:rPr>
              <a:t>override</a:t>
            </a:r>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FFFFFF"/>
                </a:solidFill>
                <a:latin typeface="Consolas" panose="020B0609020204030204" pitchFamily="49" charset="0"/>
              </a:rPr>
              <a:t>{</a:t>
            </a:r>
            <a:endParaRPr lang="en-US" sz="1600" b="0" i="0" u="none" strike="noStrike" baseline="0" dirty="0">
              <a:solidFill>
                <a:srgbClr val="DCDCDC"/>
              </a:solidFill>
              <a:latin typeface="Consolas" panose="020B0609020204030204" pitchFamily="49" charset="0"/>
            </a:endParaRPr>
          </a:p>
          <a:p>
            <a:pPr marR="0" algn="l" rtl="0"/>
            <a:r>
              <a:rPr lang="en-US" sz="1600" b="0" i="0" u="none" strike="noStrike" baseline="0" dirty="0">
                <a:solidFill>
                  <a:srgbClr val="DCDCDC"/>
                </a:solidFill>
                <a:latin typeface="Consolas" panose="020B0609020204030204" pitchFamily="49" charset="0"/>
              </a:rPr>
              <a:t>		</a:t>
            </a:r>
            <a:r>
              <a:rPr lang="en-US" sz="1600" b="0" i="1" u="none" strike="noStrike" baseline="0" dirty="0">
                <a:solidFill>
                  <a:srgbClr val="546E7A"/>
                </a:solidFill>
                <a:latin typeface="Consolas" panose="020B0609020204030204" pitchFamily="49" charset="0"/>
              </a:rPr>
              <a:t>//if(contains('!'){</a:t>
            </a:r>
            <a:endParaRPr lang="en-US" sz="1600" b="0" i="0" u="none" strike="noStrike" baseline="0" dirty="0">
              <a:solidFill>
                <a:srgbClr val="DCDCDC"/>
              </a:solidFill>
              <a:latin typeface="Consolas" panose="020B0609020204030204" pitchFamily="49" charset="0"/>
            </a:endParaRPr>
          </a:p>
          <a:p>
            <a:pPr marR="0" algn="l" rtl="0"/>
            <a:r>
              <a:rPr lang="en-US" sz="1600" b="0" i="0" u="none" strike="noStrike" baseline="0" dirty="0">
                <a:solidFill>
                  <a:srgbClr val="DCDCDC"/>
                </a:solidFill>
                <a:latin typeface="Consolas" panose="020B0609020204030204" pitchFamily="49" charset="0"/>
              </a:rPr>
              <a:t>			</a:t>
            </a:r>
            <a:r>
              <a:rPr lang="en-US" sz="1600" b="0" i="1" u="none" strike="noStrike" baseline="0" dirty="0">
                <a:solidFill>
                  <a:srgbClr val="546E7A"/>
                </a:solidFill>
                <a:latin typeface="Consolas" panose="020B0609020204030204" pitchFamily="49" charset="0"/>
              </a:rPr>
              <a:t>//...</a:t>
            </a:r>
            <a:endParaRPr lang="en-US" sz="1600" b="0" i="0" u="none" strike="noStrike" baseline="0" dirty="0">
              <a:solidFill>
                <a:srgbClr val="DCDCDC"/>
              </a:solidFill>
              <a:latin typeface="Consolas" panose="020B0609020204030204" pitchFamily="49" charset="0"/>
            </a:endParaRPr>
          </a:p>
          <a:p>
            <a:pPr marR="0" algn="l" rtl="0"/>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FFFFFF"/>
                </a:solidFill>
                <a:latin typeface="Consolas" panose="020B0609020204030204" pitchFamily="49" charset="0"/>
              </a:rPr>
              <a:t>}</a:t>
            </a:r>
            <a:endParaRPr lang="en-US" sz="1600" b="0" i="0" u="none" strike="noStrike" baseline="0" dirty="0">
              <a:solidFill>
                <a:srgbClr val="DCDCDC"/>
              </a:solidFill>
              <a:latin typeface="Consolas" panose="020B0609020204030204" pitchFamily="49" charset="0"/>
            </a:endParaRPr>
          </a:p>
          <a:p>
            <a:pPr marR="0" algn="l" rtl="0"/>
            <a:r>
              <a:rPr lang="en-US" sz="1600" b="0" i="0" u="none" strike="noStrike" baseline="0" dirty="0">
                <a:solidFill>
                  <a:srgbClr val="FFFFFF"/>
                </a:solidFill>
                <a:latin typeface="Consolas" panose="020B0609020204030204" pitchFamily="49" charset="0"/>
              </a:rPr>
              <a:t>};</a:t>
            </a:r>
            <a:endParaRPr lang="en-US" sz="1600" b="0" i="0" u="none" strike="noStrike" baseline="0" dirty="0">
              <a:solidFill>
                <a:srgbClr val="DCDCDC"/>
              </a:solidFill>
              <a:latin typeface="Consolas" panose="020B0609020204030204" pitchFamily="49" charset="0"/>
            </a:endParaRPr>
          </a:p>
          <a:p>
            <a:pPr marR="0" algn="l" rtl="0"/>
            <a:endParaRPr lang="en-US" sz="900" b="0" i="0" u="none" strike="noStrike" baseline="0" dirty="0">
              <a:latin typeface="Times New Roman" panose="02020603050405020304" pitchFamily="18" charset="0"/>
            </a:endParaRPr>
          </a:p>
        </p:txBody>
      </p:sp>
      <p:sp>
        <p:nvSpPr>
          <p:cNvPr id="15" name="TextBox 14">
            <a:extLst>
              <a:ext uri="{FF2B5EF4-FFF2-40B4-BE49-F238E27FC236}">
                <a16:creationId xmlns:a16="http://schemas.microsoft.com/office/drawing/2014/main" id="{06B263E0-7304-48DB-AF82-CEF47BA34507}"/>
              </a:ext>
            </a:extLst>
          </p:cNvPr>
          <p:cNvSpPr txBox="1"/>
          <p:nvPr/>
        </p:nvSpPr>
        <p:spPr>
          <a:xfrm>
            <a:off x="4965002" y="3886015"/>
            <a:ext cx="1161408" cy="461665"/>
          </a:xfrm>
          <a:prstGeom prst="rect">
            <a:avLst/>
          </a:prstGeom>
          <a:noFill/>
        </p:spPr>
        <p:txBody>
          <a:bodyPr wrap="none" rtlCol="0">
            <a:spAutoFit/>
          </a:bodyPr>
          <a:lstStyle/>
          <a:p>
            <a:pPr algn="ctr"/>
            <a:r>
              <a:rPr lang="en-US" sz="2400" dirty="0">
                <a:solidFill>
                  <a:schemeClr val="bg1">
                    <a:lumMod val="75000"/>
                    <a:lumOff val="25000"/>
                  </a:schemeClr>
                </a:solidFill>
              </a:rPr>
              <a:t>BEFORE</a:t>
            </a:r>
          </a:p>
        </p:txBody>
      </p:sp>
      <p:sp>
        <p:nvSpPr>
          <p:cNvPr id="16" name="TextBox 15">
            <a:extLst>
              <a:ext uri="{FF2B5EF4-FFF2-40B4-BE49-F238E27FC236}">
                <a16:creationId xmlns:a16="http://schemas.microsoft.com/office/drawing/2014/main" id="{E7EC7A38-4F70-4EDB-BED5-2E54E7A3B565}"/>
              </a:ext>
            </a:extLst>
          </p:cNvPr>
          <p:cNvSpPr txBox="1"/>
          <p:nvPr/>
        </p:nvSpPr>
        <p:spPr>
          <a:xfrm>
            <a:off x="9356317" y="5683634"/>
            <a:ext cx="971741" cy="461665"/>
          </a:xfrm>
          <a:prstGeom prst="rect">
            <a:avLst/>
          </a:prstGeom>
          <a:noFill/>
        </p:spPr>
        <p:txBody>
          <a:bodyPr wrap="none" rtlCol="0">
            <a:spAutoFit/>
          </a:bodyPr>
          <a:lstStyle/>
          <a:p>
            <a:pPr algn="ctr"/>
            <a:r>
              <a:rPr lang="en-US" sz="2400" dirty="0">
                <a:solidFill>
                  <a:schemeClr val="bg1">
                    <a:lumMod val="75000"/>
                    <a:lumOff val="25000"/>
                  </a:schemeClr>
                </a:solidFill>
              </a:rPr>
              <a:t>AFTER</a:t>
            </a:r>
          </a:p>
        </p:txBody>
      </p:sp>
    </p:spTree>
    <p:extLst>
      <p:ext uri="{BB962C8B-B14F-4D97-AF65-F5344CB8AC3E}">
        <p14:creationId xmlns:p14="http://schemas.microsoft.com/office/powerpoint/2010/main" val="7387421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9" grpId="0" animBg="1"/>
      <p:bldP spid="11" grpId="0" animBg="1"/>
      <p:bldP spid="15" grpId="0"/>
      <p:bldP spid="16"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56CA5C6-B2C7-4581-88B1-33701B9BF9A6}"/>
              </a:ext>
            </a:extLst>
          </p:cNvPr>
          <p:cNvSpPr>
            <a:spLocks noGrp="1"/>
          </p:cNvSpPr>
          <p:nvPr>
            <p:ph type="title"/>
          </p:nvPr>
        </p:nvSpPr>
        <p:spPr/>
        <p:txBody>
          <a:bodyPr/>
          <a:lstStyle/>
          <a:p>
            <a:r>
              <a:rPr lang="en-US" dirty="0"/>
              <a:t>Shape Abstraction</a:t>
            </a:r>
          </a:p>
        </p:txBody>
      </p:sp>
      <p:sp>
        <p:nvSpPr>
          <p:cNvPr id="5" name="Slide Number Placeholder 4">
            <a:extLst>
              <a:ext uri="{FF2B5EF4-FFF2-40B4-BE49-F238E27FC236}">
                <a16:creationId xmlns:a16="http://schemas.microsoft.com/office/drawing/2014/main" id="{14DDFD2F-BC44-43E7-A248-3B7AE69C7B13}"/>
              </a:ext>
            </a:extLst>
          </p:cNvPr>
          <p:cNvSpPr>
            <a:spLocks noGrp="1"/>
          </p:cNvSpPr>
          <p:nvPr>
            <p:ph type="sldNum" sz="quarter" idx="12"/>
          </p:nvPr>
        </p:nvSpPr>
        <p:spPr/>
        <p:txBody>
          <a:bodyPr/>
          <a:lstStyle/>
          <a:p>
            <a:fld id="{100E53AF-D649-4281-823C-82279F2C7BD4}" type="slidenum">
              <a:rPr lang="en-IN" smtClean="0"/>
              <a:t>120</a:t>
            </a:fld>
            <a:endParaRPr lang="en-IN"/>
          </a:p>
        </p:txBody>
      </p:sp>
      <p:grpSp>
        <p:nvGrpSpPr>
          <p:cNvPr id="19" name="Group 18">
            <a:extLst>
              <a:ext uri="{FF2B5EF4-FFF2-40B4-BE49-F238E27FC236}">
                <a16:creationId xmlns:a16="http://schemas.microsoft.com/office/drawing/2014/main" id="{52772BF9-62F9-4427-8B02-1A00E9F07674}"/>
              </a:ext>
            </a:extLst>
          </p:cNvPr>
          <p:cNvGrpSpPr/>
          <p:nvPr/>
        </p:nvGrpSpPr>
        <p:grpSpPr>
          <a:xfrm>
            <a:off x="5140744" y="1870095"/>
            <a:ext cx="2156871" cy="1166901"/>
            <a:chOff x="1774479" y="2399168"/>
            <a:chExt cx="2037030" cy="1379988"/>
          </a:xfrm>
          <a:effectLst/>
        </p:grpSpPr>
        <p:sp>
          <p:nvSpPr>
            <p:cNvPr id="20" name="Rectangle 19">
              <a:extLst>
                <a:ext uri="{FF2B5EF4-FFF2-40B4-BE49-F238E27FC236}">
                  <a16:creationId xmlns:a16="http://schemas.microsoft.com/office/drawing/2014/main" id="{744BD760-5D00-4D95-B70E-5DA61E97B6F8}"/>
                </a:ext>
              </a:extLst>
            </p:cNvPr>
            <p:cNvSpPr/>
            <p:nvPr/>
          </p:nvSpPr>
          <p:spPr>
            <a:xfrm>
              <a:off x="1774479" y="2399168"/>
              <a:ext cx="2037030" cy="380246"/>
            </a:xfrm>
            <a:prstGeom prst="rect">
              <a:avLst/>
            </a:prstGeom>
            <a:solidFill>
              <a:srgbClr val="9C5BCD"/>
            </a:solidFill>
            <a:ln w="28575">
              <a:solidFill>
                <a:schemeClr val="bg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2000" b="1" dirty="0"/>
                <a:t>Shape</a:t>
              </a:r>
            </a:p>
          </p:txBody>
        </p:sp>
        <p:sp>
          <p:nvSpPr>
            <p:cNvPr id="21" name="Rectangle 20">
              <a:extLst>
                <a:ext uri="{FF2B5EF4-FFF2-40B4-BE49-F238E27FC236}">
                  <a16:creationId xmlns:a16="http://schemas.microsoft.com/office/drawing/2014/main" id="{F934CEBA-F848-4782-B0F7-54B551DA726A}"/>
                </a:ext>
              </a:extLst>
            </p:cNvPr>
            <p:cNvSpPr/>
            <p:nvPr/>
          </p:nvSpPr>
          <p:spPr>
            <a:xfrm>
              <a:off x="1774479" y="2779415"/>
              <a:ext cx="2037030" cy="999741"/>
            </a:xfrm>
            <a:prstGeom prst="rect">
              <a:avLst/>
            </a:prstGeom>
            <a:solidFill>
              <a:schemeClr val="tx1">
                <a:lumMod val="85000"/>
              </a:schemeClr>
            </a:solidFill>
            <a:ln w="28575">
              <a:solidFill>
                <a:schemeClr val="bg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grpSp>
      <p:grpSp>
        <p:nvGrpSpPr>
          <p:cNvPr id="22" name="Group 21">
            <a:extLst>
              <a:ext uri="{FF2B5EF4-FFF2-40B4-BE49-F238E27FC236}">
                <a16:creationId xmlns:a16="http://schemas.microsoft.com/office/drawing/2014/main" id="{E782F199-AFF8-4DD1-8B04-D5F4C1799E49}"/>
              </a:ext>
            </a:extLst>
          </p:cNvPr>
          <p:cNvGrpSpPr/>
          <p:nvPr/>
        </p:nvGrpSpPr>
        <p:grpSpPr>
          <a:xfrm>
            <a:off x="2799942" y="3961064"/>
            <a:ext cx="1709991" cy="893186"/>
            <a:chOff x="1774479" y="2399168"/>
            <a:chExt cx="2037030" cy="1056290"/>
          </a:xfrm>
          <a:effectLst/>
        </p:grpSpPr>
        <p:sp>
          <p:nvSpPr>
            <p:cNvPr id="23" name="Rectangle 22">
              <a:extLst>
                <a:ext uri="{FF2B5EF4-FFF2-40B4-BE49-F238E27FC236}">
                  <a16:creationId xmlns:a16="http://schemas.microsoft.com/office/drawing/2014/main" id="{28E23DE9-B9B0-4B70-8C0E-190225DBD7E0}"/>
                </a:ext>
              </a:extLst>
            </p:cNvPr>
            <p:cNvSpPr/>
            <p:nvPr/>
          </p:nvSpPr>
          <p:spPr>
            <a:xfrm>
              <a:off x="1774479" y="2399168"/>
              <a:ext cx="2037030" cy="380246"/>
            </a:xfrm>
            <a:prstGeom prst="rect">
              <a:avLst/>
            </a:prstGeom>
            <a:solidFill>
              <a:srgbClr val="0070C0"/>
            </a:solidFill>
            <a:ln w="28575">
              <a:solidFill>
                <a:schemeClr val="bg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Line</a:t>
              </a:r>
            </a:p>
          </p:txBody>
        </p:sp>
        <p:sp>
          <p:nvSpPr>
            <p:cNvPr id="24" name="Rectangle 23">
              <a:extLst>
                <a:ext uri="{FF2B5EF4-FFF2-40B4-BE49-F238E27FC236}">
                  <a16:creationId xmlns:a16="http://schemas.microsoft.com/office/drawing/2014/main" id="{B3F87024-A4E8-4576-88D0-56E86E6CB734}"/>
                </a:ext>
              </a:extLst>
            </p:cNvPr>
            <p:cNvSpPr/>
            <p:nvPr/>
          </p:nvSpPr>
          <p:spPr>
            <a:xfrm>
              <a:off x="1774479" y="2779417"/>
              <a:ext cx="2037030" cy="676041"/>
            </a:xfrm>
            <a:prstGeom prst="rect">
              <a:avLst/>
            </a:prstGeom>
            <a:solidFill>
              <a:schemeClr val="tx1">
                <a:lumMod val="85000"/>
              </a:schemeClr>
            </a:solidFill>
            <a:ln w="28575">
              <a:solidFill>
                <a:schemeClr val="bg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dirty="0"/>
            </a:p>
          </p:txBody>
        </p:sp>
      </p:grpSp>
      <p:grpSp>
        <p:nvGrpSpPr>
          <p:cNvPr id="28" name="Group 27">
            <a:extLst>
              <a:ext uri="{FF2B5EF4-FFF2-40B4-BE49-F238E27FC236}">
                <a16:creationId xmlns:a16="http://schemas.microsoft.com/office/drawing/2014/main" id="{697AD01D-21EF-4D6B-AA25-AFC663CEF016}"/>
              </a:ext>
            </a:extLst>
          </p:cNvPr>
          <p:cNvGrpSpPr/>
          <p:nvPr/>
        </p:nvGrpSpPr>
        <p:grpSpPr>
          <a:xfrm>
            <a:off x="5364928" y="3969848"/>
            <a:ext cx="1709991" cy="883330"/>
            <a:chOff x="1774479" y="2399168"/>
            <a:chExt cx="2037030" cy="1044634"/>
          </a:xfrm>
          <a:effectLst/>
        </p:grpSpPr>
        <p:sp>
          <p:nvSpPr>
            <p:cNvPr id="29" name="Rectangle 28">
              <a:extLst>
                <a:ext uri="{FF2B5EF4-FFF2-40B4-BE49-F238E27FC236}">
                  <a16:creationId xmlns:a16="http://schemas.microsoft.com/office/drawing/2014/main" id="{175F9312-BD10-438E-AF9D-16CB17790B01}"/>
                </a:ext>
              </a:extLst>
            </p:cNvPr>
            <p:cNvSpPr/>
            <p:nvPr/>
          </p:nvSpPr>
          <p:spPr>
            <a:xfrm>
              <a:off x="1774479" y="2399168"/>
              <a:ext cx="2037030" cy="380246"/>
            </a:xfrm>
            <a:prstGeom prst="rect">
              <a:avLst/>
            </a:prstGeom>
            <a:solidFill>
              <a:schemeClr val="accent2"/>
            </a:solidFill>
            <a:ln w="28575">
              <a:solidFill>
                <a:schemeClr val="bg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Circle</a:t>
              </a:r>
            </a:p>
          </p:txBody>
        </p:sp>
        <p:sp>
          <p:nvSpPr>
            <p:cNvPr id="30" name="Rectangle 29">
              <a:extLst>
                <a:ext uri="{FF2B5EF4-FFF2-40B4-BE49-F238E27FC236}">
                  <a16:creationId xmlns:a16="http://schemas.microsoft.com/office/drawing/2014/main" id="{39D0C57C-47F8-4B77-9005-88CA1A7F301C}"/>
                </a:ext>
              </a:extLst>
            </p:cNvPr>
            <p:cNvSpPr/>
            <p:nvPr/>
          </p:nvSpPr>
          <p:spPr>
            <a:xfrm>
              <a:off x="1774479" y="2779417"/>
              <a:ext cx="2037030" cy="664385"/>
            </a:xfrm>
            <a:prstGeom prst="rect">
              <a:avLst/>
            </a:prstGeom>
            <a:solidFill>
              <a:schemeClr val="tx1">
                <a:lumMod val="85000"/>
              </a:schemeClr>
            </a:solidFill>
            <a:ln w="28575">
              <a:solidFill>
                <a:schemeClr val="bg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grpSp>
      <p:sp>
        <p:nvSpPr>
          <p:cNvPr id="31" name="Isosceles Triangle 30">
            <a:extLst>
              <a:ext uri="{FF2B5EF4-FFF2-40B4-BE49-F238E27FC236}">
                <a16:creationId xmlns:a16="http://schemas.microsoft.com/office/drawing/2014/main" id="{885589CE-BCA3-4090-98FF-22191E80E0D0}"/>
              </a:ext>
            </a:extLst>
          </p:cNvPr>
          <p:cNvSpPr/>
          <p:nvPr/>
        </p:nvSpPr>
        <p:spPr>
          <a:xfrm>
            <a:off x="6118890" y="3046851"/>
            <a:ext cx="202068" cy="184175"/>
          </a:xfrm>
          <a:prstGeom prst="triangle">
            <a:avLst/>
          </a:prstGeom>
          <a:noFill/>
          <a:ln w="28575">
            <a:solidFill>
              <a:schemeClr val="bg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80"/>
          </a:p>
        </p:txBody>
      </p:sp>
      <p:cxnSp>
        <p:nvCxnSpPr>
          <p:cNvPr id="32" name="Straight Connector 31">
            <a:extLst>
              <a:ext uri="{FF2B5EF4-FFF2-40B4-BE49-F238E27FC236}">
                <a16:creationId xmlns:a16="http://schemas.microsoft.com/office/drawing/2014/main" id="{4956D4B9-6E7B-40CB-9E8D-5C9300345D57}"/>
              </a:ext>
            </a:extLst>
          </p:cNvPr>
          <p:cNvCxnSpPr>
            <a:stCxn id="31" idx="3"/>
          </p:cNvCxnSpPr>
          <p:nvPr/>
        </p:nvCxnSpPr>
        <p:spPr>
          <a:xfrm rot="5400000">
            <a:off x="6097698" y="3353252"/>
            <a:ext cx="244454" cy="1"/>
          </a:xfrm>
          <a:prstGeom prst="line">
            <a:avLst/>
          </a:prstGeom>
          <a:ln w="28575">
            <a:solidFill>
              <a:schemeClr val="bg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32D068F-6744-46CA-843C-A8E32337C4EF}"/>
              </a:ext>
            </a:extLst>
          </p:cNvPr>
          <p:cNvCxnSpPr>
            <a:cxnSpLocks/>
          </p:cNvCxnSpPr>
          <p:nvPr/>
        </p:nvCxnSpPr>
        <p:spPr>
          <a:xfrm flipH="1">
            <a:off x="3654937" y="3485335"/>
            <a:ext cx="2564988" cy="6741"/>
          </a:xfrm>
          <a:prstGeom prst="line">
            <a:avLst/>
          </a:prstGeom>
          <a:ln w="28575">
            <a:solidFill>
              <a:schemeClr val="bg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9D22034-807E-4588-B3BE-440A762A7BC2}"/>
              </a:ext>
            </a:extLst>
          </p:cNvPr>
          <p:cNvCxnSpPr>
            <a:cxnSpLocks/>
            <a:endCxn id="29" idx="0"/>
          </p:cNvCxnSpPr>
          <p:nvPr/>
        </p:nvCxnSpPr>
        <p:spPr>
          <a:xfrm>
            <a:off x="6219180" y="3492076"/>
            <a:ext cx="744" cy="477771"/>
          </a:xfrm>
          <a:prstGeom prst="line">
            <a:avLst/>
          </a:prstGeom>
          <a:ln w="28575">
            <a:solidFill>
              <a:schemeClr val="bg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2E2CF8B-2355-48A5-9B90-D9368314037C}"/>
              </a:ext>
            </a:extLst>
          </p:cNvPr>
          <p:cNvCxnSpPr>
            <a:cxnSpLocks/>
            <a:endCxn id="40" idx="0"/>
          </p:cNvCxnSpPr>
          <p:nvPr/>
        </p:nvCxnSpPr>
        <p:spPr>
          <a:xfrm>
            <a:off x="8711423" y="3475480"/>
            <a:ext cx="0" cy="481155"/>
          </a:xfrm>
          <a:prstGeom prst="line">
            <a:avLst/>
          </a:prstGeom>
          <a:ln w="28575">
            <a:solidFill>
              <a:schemeClr val="bg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2C023D5-9FC0-4A39-8C1B-0EF2B63F628D}"/>
              </a:ext>
            </a:extLst>
          </p:cNvPr>
          <p:cNvCxnSpPr>
            <a:cxnSpLocks/>
            <a:endCxn id="23" idx="0"/>
          </p:cNvCxnSpPr>
          <p:nvPr/>
        </p:nvCxnSpPr>
        <p:spPr>
          <a:xfrm>
            <a:off x="3654938" y="3486407"/>
            <a:ext cx="0" cy="474657"/>
          </a:xfrm>
          <a:prstGeom prst="line">
            <a:avLst/>
          </a:prstGeom>
          <a:ln w="28575">
            <a:solidFill>
              <a:schemeClr val="bg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73AB1F8-C47E-430C-897F-CD89FC121518}"/>
              </a:ext>
            </a:extLst>
          </p:cNvPr>
          <p:cNvCxnSpPr>
            <a:cxnSpLocks/>
          </p:cNvCxnSpPr>
          <p:nvPr/>
        </p:nvCxnSpPr>
        <p:spPr>
          <a:xfrm flipH="1">
            <a:off x="6219925" y="3482221"/>
            <a:ext cx="2491498" cy="0"/>
          </a:xfrm>
          <a:prstGeom prst="line">
            <a:avLst/>
          </a:prstGeom>
          <a:ln w="28575">
            <a:solidFill>
              <a:schemeClr val="bg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AF33AA9D-10DC-4190-9A7F-C8E02A906833}"/>
              </a:ext>
            </a:extLst>
          </p:cNvPr>
          <p:cNvGrpSpPr/>
          <p:nvPr/>
        </p:nvGrpSpPr>
        <p:grpSpPr>
          <a:xfrm>
            <a:off x="7856427" y="3956635"/>
            <a:ext cx="1709991" cy="893186"/>
            <a:chOff x="1774479" y="2399168"/>
            <a:chExt cx="2037030" cy="1056290"/>
          </a:xfrm>
          <a:effectLst/>
        </p:grpSpPr>
        <p:sp>
          <p:nvSpPr>
            <p:cNvPr id="40" name="Rectangle 39">
              <a:extLst>
                <a:ext uri="{FF2B5EF4-FFF2-40B4-BE49-F238E27FC236}">
                  <a16:creationId xmlns:a16="http://schemas.microsoft.com/office/drawing/2014/main" id="{FE984721-EEC9-4F23-A470-4691A317BAE8}"/>
                </a:ext>
              </a:extLst>
            </p:cNvPr>
            <p:cNvSpPr/>
            <p:nvPr/>
          </p:nvSpPr>
          <p:spPr>
            <a:xfrm>
              <a:off x="1774479" y="2399168"/>
              <a:ext cx="2037030" cy="380246"/>
            </a:xfrm>
            <a:prstGeom prst="rect">
              <a:avLst/>
            </a:prstGeom>
            <a:solidFill>
              <a:srgbClr val="00B050"/>
            </a:solidFill>
            <a:ln w="28575">
              <a:solidFill>
                <a:schemeClr val="bg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Rectangle</a:t>
              </a:r>
            </a:p>
          </p:txBody>
        </p:sp>
        <p:sp>
          <p:nvSpPr>
            <p:cNvPr id="41" name="Rectangle 40">
              <a:extLst>
                <a:ext uri="{FF2B5EF4-FFF2-40B4-BE49-F238E27FC236}">
                  <a16:creationId xmlns:a16="http://schemas.microsoft.com/office/drawing/2014/main" id="{774ACDF2-06BE-4A83-9FC4-A367E1E667BC}"/>
                </a:ext>
              </a:extLst>
            </p:cNvPr>
            <p:cNvSpPr/>
            <p:nvPr/>
          </p:nvSpPr>
          <p:spPr>
            <a:xfrm>
              <a:off x="1774479" y="2779417"/>
              <a:ext cx="2037030" cy="676041"/>
            </a:xfrm>
            <a:prstGeom prst="rect">
              <a:avLst/>
            </a:prstGeom>
            <a:solidFill>
              <a:schemeClr val="tx1">
                <a:lumMod val="85000"/>
              </a:schemeClr>
            </a:solidFill>
            <a:ln w="28575">
              <a:solidFill>
                <a:schemeClr val="bg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dirty="0"/>
            </a:p>
          </p:txBody>
        </p:sp>
      </p:grpSp>
      <p:sp>
        <p:nvSpPr>
          <p:cNvPr id="42" name="TextBox 41">
            <a:extLst>
              <a:ext uri="{FF2B5EF4-FFF2-40B4-BE49-F238E27FC236}">
                <a16:creationId xmlns:a16="http://schemas.microsoft.com/office/drawing/2014/main" id="{E203CBE0-A4CF-4745-A72F-195CA5FB4777}"/>
              </a:ext>
            </a:extLst>
          </p:cNvPr>
          <p:cNvSpPr txBox="1"/>
          <p:nvPr/>
        </p:nvSpPr>
        <p:spPr>
          <a:xfrm>
            <a:off x="479977" y="3138938"/>
            <a:ext cx="1546642" cy="369332"/>
          </a:xfrm>
          <a:prstGeom prst="rect">
            <a:avLst/>
          </a:prstGeom>
          <a:noFill/>
        </p:spPr>
        <p:txBody>
          <a:bodyPr wrap="none" rtlCol="0">
            <a:spAutoFit/>
          </a:bodyPr>
          <a:lstStyle>
            <a:defPPr>
              <a:defRPr lang="en-US"/>
            </a:defPPr>
            <a:lvl1pPr>
              <a:defRPr b="1">
                <a:solidFill>
                  <a:schemeClr val="bg1">
                    <a:lumMod val="85000"/>
                    <a:lumOff val="15000"/>
                  </a:schemeClr>
                </a:solidFill>
              </a:defRPr>
            </a:lvl1pPr>
          </a:lstStyle>
          <a:p>
            <a:r>
              <a:rPr lang="en-US" dirty="0"/>
              <a:t>ABSTRACTION</a:t>
            </a:r>
          </a:p>
        </p:txBody>
      </p:sp>
      <p:sp>
        <p:nvSpPr>
          <p:cNvPr id="43" name="Left Brace 42">
            <a:extLst>
              <a:ext uri="{FF2B5EF4-FFF2-40B4-BE49-F238E27FC236}">
                <a16:creationId xmlns:a16="http://schemas.microsoft.com/office/drawing/2014/main" id="{B157CB98-355D-4815-9EC4-D8D6D96010F0}"/>
              </a:ext>
            </a:extLst>
          </p:cNvPr>
          <p:cNvSpPr/>
          <p:nvPr/>
        </p:nvSpPr>
        <p:spPr>
          <a:xfrm>
            <a:off x="2167501" y="1870095"/>
            <a:ext cx="204942" cy="2979718"/>
          </a:xfrm>
          <a:prstGeom prst="leftBrace">
            <a:avLst>
              <a:gd name="adj1" fmla="val 8333"/>
              <a:gd name="adj2" fmla="val 49392"/>
            </a:avLst>
          </a:prstGeom>
          <a:ln w="28575">
            <a:solidFill>
              <a:srgbClr val="7030A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TextBox 43">
            <a:extLst>
              <a:ext uri="{FF2B5EF4-FFF2-40B4-BE49-F238E27FC236}">
                <a16:creationId xmlns:a16="http://schemas.microsoft.com/office/drawing/2014/main" id="{0D8C0249-6580-4765-85EE-EB931665BD48}"/>
              </a:ext>
            </a:extLst>
          </p:cNvPr>
          <p:cNvSpPr txBox="1"/>
          <p:nvPr/>
        </p:nvSpPr>
        <p:spPr>
          <a:xfrm>
            <a:off x="2879010" y="5330387"/>
            <a:ext cx="6687408" cy="369332"/>
          </a:xfrm>
          <a:prstGeom prst="rect">
            <a:avLst/>
          </a:prstGeom>
          <a:noFill/>
        </p:spPr>
        <p:txBody>
          <a:bodyPr wrap="none" rtlCol="0">
            <a:spAutoFit/>
          </a:bodyPr>
          <a:lstStyle/>
          <a:p>
            <a:r>
              <a:rPr lang="en-US" b="1" dirty="0">
                <a:solidFill>
                  <a:schemeClr val="bg1">
                    <a:lumMod val="85000"/>
                    <a:lumOff val="15000"/>
                  </a:schemeClr>
                </a:solidFill>
              </a:rPr>
              <a:t>IMPLEMENTATION USING WIN32 GRAPHICS DEVICE INTERFACE (GDI)</a:t>
            </a:r>
          </a:p>
        </p:txBody>
      </p:sp>
    </p:spTree>
    <p:extLst>
      <p:ext uri="{BB962C8B-B14F-4D97-AF65-F5344CB8AC3E}">
        <p14:creationId xmlns:p14="http://schemas.microsoft.com/office/powerpoint/2010/main" val="23572916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par>
                                <p:cTn id="13" presetID="10"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par>
                                <p:cTn id="16" presetID="10" presetClass="entr" presetSubtype="0" fill="hold" nodeType="with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fade">
                                      <p:cBhvr>
                                        <p:cTn id="18" dur="500"/>
                                        <p:tgtEl>
                                          <p:spTgt spid="3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childTnLst>
                                </p:cTn>
                              </p:par>
                              <p:par>
                                <p:cTn id="22" presetID="10" presetClass="entr" presetSubtype="0" fill="hold"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500"/>
                                        <p:tgtEl>
                                          <p:spTgt spid="32"/>
                                        </p:tgtEl>
                                      </p:cBhvr>
                                    </p:animEffect>
                                  </p:childTnLst>
                                </p:cTn>
                              </p:par>
                              <p:par>
                                <p:cTn id="25" presetID="10"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par>
                                <p:cTn id="28" presetID="10" presetClass="entr" presetSubtype="0" fill="hold" nodeType="with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fade">
                                      <p:cBhvr>
                                        <p:cTn id="30" dur="500"/>
                                        <p:tgtEl>
                                          <p:spTgt spid="34"/>
                                        </p:tgtEl>
                                      </p:cBhvr>
                                    </p:animEffect>
                                  </p:childTnLst>
                                </p:cTn>
                              </p:par>
                              <p:par>
                                <p:cTn id="31" presetID="10" presetClass="entr" presetSubtype="0" fill="hold" nodeType="with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fade">
                                      <p:cBhvr>
                                        <p:cTn id="33" dur="500"/>
                                        <p:tgtEl>
                                          <p:spTgt spid="36"/>
                                        </p:tgtEl>
                                      </p:cBhvr>
                                    </p:animEffect>
                                  </p:childTnLst>
                                </p:cTn>
                              </p:par>
                              <p:par>
                                <p:cTn id="34" presetID="10" presetClass="entr" presetSubtype="0" fill="hold" nodeType="with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fade">
                                      <p:cBhvr>
                                        <p:cTn id="36" dur="500"/>
                                        <p:tgtEl>
                                          <p:spTgt spid="35"/>
                                        </p:tgtEl>
                                      </p:cBhvr>
                                    </p:animEffect>
                                  </p:childTnLst>
                                </p:cTn>
                              </p:par>
                              <p:par>
                                <p:cTn id="37" presetID="10" presetClass="entr" presetSubtype="0" fill="hold" nodeType="with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fade">
                                      <p:cBhvr>
                                        <p:cTn id="39" dur="500"/>
                                        <p:tgtEl>
                                          <p:spTgt spid="39"/>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42"/>
                                        </p:tgtEl>
                                        <p:attrNameLst>
                                          <p:attrName>style.visibility</p:attrName>
                                        </p:attrNameLst>
                                      </p:cBhvr>
                                      <p:to>
                                        <p:strVal val="visible"/>
                                      </p:to>
                                    </p:set>
                                    <p:animEffect transition="in" filter="fade">
                                      <p:cBhvr>
                                        <p:cTn id="44" dur="500"/>
                                        <p:tgtEl>
                                          <p:spTgt spid="4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3"/>
                                        </p:tgtEl>
                                        <p:attrNameLst>
                                          <p:attrName>style.visibility</p:attrName>
                                        </p:attrNameLst>
                                      </p:cBhvr>
                                      <p:to>
                                        <p:strVal val="visible"/>
                                      </p:to>
                                    </p:set>
                                    <p:animEffect transition="in" filter="fade">
                                      <p:cBhvr>
                                        <p:cTn id="47" dur="500"/>
                                        <p:tgtEl>
                                          <p:spTgt spid="43"/>
                                        </p:tgtEl>
                                      </p:cBhvr>
                                    </p:animEffect>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44"/>
                                        </p:tgtEl>
                                        <p:attrNameLst>
                                          <p:attrName>style.visibility</p:attrName>
                                        </p:attrNameLst>
                                      </p:cBhvr>
                                      <p:to>
                                        <p:strVal val="visible"/>
                                      </p:to>
                                    </p:set>
                                    <p:animEffect transition="in" filter="fade">
                                      <p:cBhvr>
                                        <p:cTn id="52" dur="1000"/>
                                        <p:tgtEl>
                                          <p:spTgt spid="44"/>
                                        </p:tgtEl>
                                      </p:cBhvr>
                                    </p:animEffect>
                                    <p:anim calcmode="lin" valueType="num">
                                      <p:cBhvr>
                                        <p:cTn id="53" dur="1000" fill="hold"/>
                                        <p:tgtEl>
                                          <p:spTgt spid="44"/>
                                        </p:tgtEl>
                                        <p:attrNameLst>
                                          <p:attrName>ppt_x</p:attrName>
                                        </p:attrNameLst>
                                      </p:cBhvr>
                                      <p:tavLst>
                                        <p:tav tm="0">
                                          <p:val>
                                            <p:strVal val="#ppt_x"/>
                                          </p:val>
                                        </p:tav>
                                        <p:tav tm="100000">
                                          <p:val>
                                            <p:strVal val="#ppt_x"/>
                                          </p:val>
                                        </p:tav>
                                      </p:tavLst>
                                    </p:anim>
                                    <p:anim calcmode="lin" valueType="num">
                                      <p:cBhvr>
                                        <p:cTn id="54"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42" grpId="0"/>
      <p:bldP spid="43" grpId="0" animBg="1"/>
      <p:bldP spid="44"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641AA-DBC1-467F-AD2D-F7694FF2C995}"/>
              </a:ext>
            </a:extLst>
          </p:cNvPr>
          <p:cNvSpPr>
            <a:spLocks noGrp="1"/>
          </p:cNvSpPr>
          <p:nvPr>
            <p:ph type="title"/>
          </p:nvPr>
        </p:nvSpPr>
        <p:spPr/>
        <p:txBody>
          <a:bodyPr/>
          <a:lstStyle/>
          <a:p>
            <a:r>
              <a:rPr lang="en-US" dirty="0"/>
              <a:t>Bridge Design Pattern</a:t>
            </a:r>
          </a:p>
        </p:txBody>
      </p:sp>
      <p:sp>
        <p:nvSpPr>
          <p:cNvPr id="3" name="Content Placeholder 2">
            <a:extLst>
              <a:ext uri="{FF2B5EF4-FFF2-40B4-BE49-F238E27FC236}">
                <a16:creationId xmlns:a16="http://schemas.microsoft.com/office/drawing/2014/main" id="{D18E1544-0E7E-4277-BAD1-989E2584A93C}"/>
              </a:ext>
            </a:extLst>
          </p:cNvPr>
          <p:cNvSpPr>
            <a:spLocks noGrp="1"/>
          </p:cNvSpPr>
          <p:nvPr>
            <p:ph idx="1"/>
          </p:nvPr>
        </p:nvSpPr>
        <p:spPr/>
        <p:txBody>
          <a:bodyPr>
            <a:normAutofit fontScale="85000" lnSpcReduction="20000"/>
          </a:bodyPr>
          <a:lstStyle/>
          <a:p>
            <a:r>
              <a:rPr lang="en-US" dirty="0"/>
              <a:t>This means both abstraction &amp; its implementation can vary</a:t>
            </a:r>
          </a:p>
          <a:p>
            <a:r>
              <a:rPr lang="en-US" dirty="0"/>
              <a:t>This can be achieved through the Bridge Design Pattern</a:t>
            </a:r>
          </a:p>
          <a:p>
            <a:r>
              <a:rPr lang="en-US" dirty="0"/>
              <a:t>It suggests a design where abstraction &amp; its implementation are in separate hierarchies</a:t>
            </a:r>
          </a:p>
          <a:p>
            <a:r>
              <a:rPr lang="en-US" dirty="0"/>
              <a:t>Each hierarchy can vary independently</a:t>
            </a:r>
          </a:p>
          <a:p>
            <a:r>
              <a:rPr lang="en-US" dirty="0"/>
              <a:t>The connection between the abstraction &amp; implementation hierarchy is called the </a:t>
            </a:r>
            <a:r>
              <a:rPr lang="en-US" i="1" dirty="0"/>
              <a:t>bridge</a:t>
            </a:r>
          </a:p>
          <a:p>
            <a:r>
              <a:rPr lang="en-US" dirty="0"/>
              <a:t>The alternative name is </a:t>
            </a:r>
            <a:r>
              <a:rPr lang="en-US" i="1" dirty="0"/>
              <a:t>handle-body</a:t>
            </a:r>
          </a:p>
          <a:p>
            <a:r>
              <a:rPr lang="en-US" i="1" dirty="0"/>
              <a:t>Handle</a:t>
            </a:r>
            <a:r>
              <a:rPr lang="en-US" dirty="0"/>
              <a:t> represents the abstraction &amp; </a:t>
            </a:r>
            <a:r>
              <a:rPr lang="en-US" i="1" dirty="0"/>
              <a:t>body</a:t>
            </a:r>
            <a:r>
              <a:rPr lang="en-US" dirty="0"/>
              <a:t> is the implementation</a:t>
            </a:r>
          </a:p>
        </p:txBody>
      </p:sp>
      <p:sp>
        <p:nvSpPr>
          <p:cNvPr id="5" name="Slide Number Placeholder 4">
            <a:extLst>
              <a:ext uri="{FF2B5EF4-FFF2-40B4-BE49-F238E27FC236}">
                <a16:creationId xmlns:a16="http://schemas.microsoft.com/office/drawing/2014/main" id="{57A840AF-4041-467C-A0D0-E9497C2C78BA}"/>
              </a:ext>
            </a:extLst>
          </p:cNvPr>
          <p:cNvSpPr>
            <a:spLocks noGrp="1"/>
          </p:cNvSpPr>
          <p:nvPr>
            <p:ph type="sldNum" sz="quarter" idx="12"/>
          </p:nvPr>
        </p:nvSpPr>
        <p:spPr/>
        <p:txBody>
          <a:bodyPr/>
          <a:lstStyle/>
          <a:p>
            <a:fld id="{100E53AF-D649-4281-823C-82279F2C7BD4}" type="slidenum">
              <a:rPr lang="en-IN" smtClean="0"/>
              <a:t>121</a:t>
            </a:fld>
            <a:endParaRPr lang="en-IN"/>
          </a:p>
        </p:txBody>
      </p:sp>
    </p:spTree>
    <p:extLst>
      <p:ext uri="{BB962C8B-B14F-4D97-AF65-F5344CB8AC3E}">
        <p14:creationId xmlns:p14="http://schemas.microsoft.com/office/powerpoint/2010/main" val="26678726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820FEB2-5D6E-4934-97C1-641AF4A4543E}"/>
              </a:ext>
            </a:extLst>
          </p:cNvPr>
          <p:cNvSpPr>
            <a:spLocks noGrp="1"/>
          </p:cNvSpPr>
          <p:nvPr>
            <p:ph type="sldNum" sz="quarter" idx="12"/>
          </p:nvPr>
        </p:nvSpPr>
        <p:spPr/>
        <p:txBody>
          <a:bodyPr/>
          <a:lstStyle/>
          <a:p>
            <a:fld id="{100E53AF-D649-4281-823C-82279F2C7BD4}" type="slidenum">
              <a:rPr lang="en-IN" smtClean="0"/>
              <a:t>122</a:t>
            </a:fld>
            <a:endParaRPr lang="en-IN"/>
          </a:p>
        </p:txBody>
      </p:sp>
      <p:sp>
        <p:nvSpPr>
          <p:cNvPr id="6" name="Text Placeholder 5">
            <a:extLst>
              <a:ext uri="{FF2B5EF4-FFF2-40B4-BE49-F238E27FC236}">
                <a16:creationId xmlns:a16="http://schemas.microsoft.com/office/drawing/2014/main" id="{46B9D4FD-F8F0-4892-8535-386DDB74A189}"/>
              </a:ext>
            </a:extLst>
          </p:cNvPr>
          <p:cNvSpPr>
            <a:spLocks noGrp="1"/>
          </p:cNvSpPr>
          <p:nvPr>
            <p:ph type="body" sz="quarter" idx="13"/>
          </p:nvPr>
        </p:nvSpPr>
        <p:spPr>
          <a:xfrm>
            <a:off x="830404" y="1778000"/>
            <a:ext cx="10523396" cy="3302000"/>
          </a:xfrm>
        </p:spPr>
        <p:txBody>
          <a:bodyPr>
            <a:normAutofit/>
          </a:bodyPr>
          <a:lstStyle/>
          <a:p>
            <a:r>
              <a:rPr lang="en-US" sz="4000" dirty="0">
                <a:solidFill>
                  <a:schemeClr val="accent5">
                    <a:lumMod val="75000"/>
                  </a:schemeClr>
                </a:solidFill>
              </a:rPr>
              <a:t>Decouple an abstraction from its implementation so that the two can vary independently</a:t>
            </a:r>
          </a:p>
        </p:txBody>
      </p:sp>
    </p:spTree>
    <p:extLst>
      <p:ext uri="{BB962C8B-B14F-4D97-AF65-F5344CB8AC3E}">
        <p14:creationId xmlns:p14="http://schemas.microsoft.com/office/powerpoint/2010/main" val="444502221"/>
      </p:ext>
    </p:extLst>
  </p:cSld>
  <p:clrMapOvr>
    <a:masterClrMapping/>
  </p:clrMapOvr>
  <p:transition spd="slow">
    <p:push dir="u"/>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p:cNvSpPr>
            <a:spLocks noGrp="1"/>
          </p:cNvSpPr>
          <p:nvPr>
            <p:ph type="title"/>
          </p:nvPr>
        </p:nvSpPr>
        <p:spPr/>
        <p:txBody>
          <a:bodyPr/>
          <a:lstStyle/>
          <a:p>
            <a:r>
              <a:rPr dirty="0"/>
              <a:t>Structure</a:t>
            </a:r>
            <a:endParaRPr lang="en-IN" dirty="0"/>
          </a:p>
        </p:txBody>
      </p:sp>
      <p:sp>
        <p:nvSpPr>
          <p:cNvPr id="29" name="Slide Number Placeholder 28"/>
          <p:cNvSpPr>
            <a:spLocks noGrp="1"/>
          </p:cNvSpPr>
          <p:nvPr>
            <p:ph type="sldNum" sz="quarter" idx="12"/>
          </p:nvPr>
        </p:nvSpPr>
        <p:spPr/>
        <p:txBody>
          <a:bodyPr/>
          <a:lstStyle/>
          <a:p>
            <a:fld id="{C8CE9C16-2267-4CDA-9B5C-2CFF8AD23936}" type="slidenum">
              <a:rPr lang="en-IN" smtClean="0"/>
              <a:pPr/>
              <a:t>123</a:t>
            </a:fld>
            <a:endParaRPr lang="en-IN"/>
          </a:p>
        </p:txBody>
      </p:sp>
      <p:grpSp>
        <p:nvGrpSpPr>
          <p:cNvPr id="2" name="Group 5"/>
          <p:cNvGrpSpPr/>
          <p:nvPr/>
        </p:nvGrpSpPr>
        <p:grpSpPr>
          <a:xfrm>
            <a:off x="7689410" y="2244926"/>
            <a:ext cx="2194560" cy="777686"/>
            <a:chOff x="2214546" y="2621644"/>
            <a:chExt cx="2214578" cy="1451586"/>
          </a:xfrm>
          <a:solidFill>
            <a:schemeClr val="tx1">
              <a:lumMod val="95000"/>
            </a:schemeClr>
          </a:solidFill>
          <a:effectLst>
            <a:outerShdw blurRad="50800" dist="38100" dir="2700000" algn="tl" rotWithShape="0">
              <a:prstClr val="black">
                <a:alpha val="40000"/>
              </a:prstClr>
            </a:outerShdw>
          </a:effectLst>
        </p:grpSpPr>
        <p:sp>
          <p:nvSpPr>
            <p:cNvPr id="25" name="Rectangle 15"/>
            <p:cNvSpPr/>
            <p:nvPr/>
          </p:nvSpPr>
          <p:spPr>
            <a:xfrm>
              <a:off x="2214546" y="2621644"/>
              <a:ext cx="2214578" cy="740433"/>
            </a:xfrm>
            <a:prstGeom prst="rect">
              <a:avLst/>
            </a:prstGeom>
            <a:grpFill/>
            <a:ln>
              <a:solidFill>
                <a:schemeClr val="bg1">
                  <a:lumMod val="65000"/>
                  <a:lumOff val="3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2160" b="1" i="1" dirty="0" err="1"/>
                <a:t>Implementor</a:t>
              </a:r>
              <a:endParaRPr lang="en-IN" sz="2160" b="1" i="1" dirty="0"/>
            </a:p>
          </p:txBody>
        </p:sp>
        <p:sp>
          <p:nvSpPr>
            <p:cNvPr id="26" name="Rectangle 3"/>
            <p:cNvSpPr/>
            <p:nvPr/>
          </p:nvSpPr>
          <p:spPr>
            <a:xfrm>
              <a:off x="2214546" y="3362075"/>
              <a:ext cx="2214578" cy="711155"/>
            </a:xfrm>
            <a:prstGeom prst="rect">
              <a:avLst/>
            </a:prstGeom>
            <a:grpFill/>
            <a:ln>
              <a:solidFill>
                <a:schemeClr val="bg1">
                  <a:lumMod val="65000"/>
                  <a:lumOff val="35000"/>
                </a:schemeClr>
              </a:solidFill>
            </a:ln>
          </p:spPr>
          <p:style>
            <a:lnRef idx="1">
              <a:schemeClr val="dk1"/>
            </a:lnRef>
            <a:fillRef idx="2">
              <a:schemeClr val="dk1"/>
            </a:fillRef>
            <a:effectRef idx="1">
              <a:schemeClr val="dk1"/>
            </a:effectRef>
            <a:fontRef idx="minor">
              <a:schemeClr val="dk1"/>
            </a:fontRef>
          </p:style>
          <p:txBody>
            <a:bodyPr rtlCol="0" anchor="t"/>
            <a:lstStyle/>
            <a:p>
              <a:r>
                <a:rPr lang="en-US" sz="1920" i="1" dirty="0" err="1"/>
                <a:t>OperationImp</a:t>
              </a:r>
              <a:r>
                <a:rPr lang="en-US" sz="1920" i="1" dirty="0"/>
                <a:t>()</a:t>
              </a:r>
            </a:p>
          </p:txBody>
        </p:sp>
      </p:grpSp>
      <p:sp>
        <p:nvSpPr>
          <p:cNvPr id="9" name="Isosceles Triangle 8"/>
          <p:cNvSpPr/>
          <p:nvPr/>
        </p:nvSpPr>
        <p:spPr>
          <a:xfrm>
            <a:off x="8606736" y="3053742"/>
            <a:ext cx="202068" cy="184175"/>
          </a:xfrm>
          <a:prstGeom prst="triangle">
            <a:avLst/>
          </a:prstGeom>
          <a:noFill/>
          <a:ln w="28575">
            <a:solidFill>
              <a:schemeClr val="bg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80"/>
          </a:p>
        </p:txBody>
      </p:sp>
      <p:cxnSp>
        <p:nvCxnSpPr>
          <p:cNvPr id="10" name="Straight Connector 9"/>
          <p:cNvCxnSpPr>
            <a:cxnSpLocks/>
            <a:stCxn id="9" idx="3"/>
          </p:cNvCxnSpPr>
          <p:nvPr/>
        </p:nvCxnSpPr>
        <p:spPr>
          <a:xfrm>
            <a:off x="8707770" y="3237917"/>
            <a:ext cx="0" cy="1435779"/>
          </a:xfrm>
          <a:prstGeom prst="line">
            <a:avLst/>
          </a:prstGeom>
          <a:noFill/>
          <a:ln w="28575">
            <a:solidFill>
              <a:schemeClr val="bg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cxnSp>
      <p:cxnSp>
        <p:nvCxnSpPr>
          <p:cNvPr id="11" name="Straight Connector 10"/>
          <p:cNvCxnSpPr/>
          <p:nvPr/>
        </p:nvCxnSpPr>
        <p:spPr>
          <a:xfrm rot="10800000">
            <a:off x="7111435" y="4673696"/>
            <a:ext cx="3086122" cy="1588"/>
          </a:xfrm>
          <a:prstGeom prst="line">
            <a:avLst/>
          </a:prstGeom>
          <a:noFill/>
          <a:ln w="28575">
            <a:solidFill>
              <a:schemeClr val="bg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cxnSp>
      <p:cxnSp>
        <p:nvCxnSpPr>
          <p:cNvPr id="12" name="Straight Connector 11"/>
          <p:cNvCxnSpPr/>
          <p:nvPr/>
        </p:nvCxnSpPr>
        <p:spPr>
          <a:xfrm rot="5400000">
            <a:off x="6921433" y="4849194"/>
            <a:ext cx="380975" cy="953"/>
          </a:xfrm>
          <a:prstGeom prst="line">
            <a:avLst/>
          </a:prstGeom>
          <a:noFill/>
          <a:ln w="28575">
            <a:solidFill>
              <a:schemeClr val="bg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rot="5400000">
            <a:off x="10007554" y="4848345"/>
            <a:ext cx="380975" cy="953"/>
          </a:xfrm>
          <a:prstGeom prst="line">
            <a:avLst/>
          </a:prstGeom>
          <a:noFill/>
          <a:ln w="28575">
            <a:solidFill>
              <a:schemeClr val="bg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cxnSp>
      <p:grpSp>
        <p:nvGrpSpPr>
          <p:cNvPr id="3" name="Group 37"/>
          <p:cNvGrpSpPr/>
          <p:nvPr/>
        </p:nvGrpSpPr>
        <p:grpSpPr>
          <a:xfrm>
            <a:off x="8808804" y="4995333"/>
            <a:ext cx="2925588" cy="950504"/>
            <a:chOff x="6019800" y="4298574"/>
            <a:chExt cx="2524140" cy="730627"/>
          </a:xfrm>
          <a:solidFill>
            <a:schemeClr val="tx1">
              <a:lumMod val="95000"/>
            </a:schemeClr>
          </a:solidFill>
        </p:grpSpPr>
        <p:sp>
          <p:nvSpPr>
            <p:cNvPr id="32" name="Rectangle 15"/>
            <p:cNvSpPr/>
            <p:nvPr/>
          </p:nvSpPr>
          <p:spPr>
            <a:xfrm>
              <a:off x="6019800" y="4298574"/>
              <a:ext cx="2524140" cy="463602"/>
            </a:xfrm>
            <a:prstGeom prst="rect">
              <a:avLst/>
            </a:prstGeom>
            <a:grpFill/>
            <a:ln>
              <a:solidFill>
                <a:schemeClr val="bg1">
                  <a:lumMod val="65000"/>
                  <a:lumOff val="35000"/>
                </a:schemeClr>
              </a:solidFill>
            </a:ln>
          </p:spPr>
          <p:style>
            <a:lnRef idx="1">
              <a:schemeClr val="dk1"/>
            </a:lnRef>
            <a:fillRef idx="2">
              <a:schemeClr val="dk1"/>
            </a:fillRef>
            <a:effectRef idx="1">
              <a:schemeClr val="dk1"/>
            </a:effectRef>
            <a:fontRef idx="minor">
              <a:schemeClr val="dk1"/>
            </a:fontRef>
          </p:style>
          <p:txBody>
            <a:bodyPr rtlCol="0" anchor="t"/>
            <a:lstStyle/>
            <a:p>
              <a:pPr algn="ctr"/>
              <a:r>
                <a:rPr lang="en-US" sz="2160" b="1" dirty="0" err="1"/>
                <a:t>ConcreteImplementorB</a:t>
              </a:r>
              <a:endParaRPr lang="en-IN" sz="2160" b="1" dirty="0"/>
            </a:p>
          </p:txBody>
        </p:sp>
        <p:sp>
          <p:nvSpPr>
            <p:cNvPr id="33" name="Rectangle 3"/>
            <p:cNvSpPr/>
            <p:nvPr/>
          </p:nvSpPr>
          <p:spPr>
            <a:xfrm>
              <a:off x="6019800" y="4666106"/>
              <a:ext cx="2524140" cy="363095"/>
            </a:xfrm>
            <a:prstGeom prst="rect">
              <a:avLst/>
            </a:prstGeom>
            <a:grpFill/>
            <a:ln>
              <a:solidFill>
                <a:schemeClr val="bg1">
                  <a:lumMod val="65000"/>
                  <a:lumOff val="35000"/>
                </a:schemeClr>
              </a:solidFill>
            </a:ln>
          </p:spPr>
          <p:style>
            <a:lnRef idx="1">
              <a:schemeClr val="dk1"/>
            </a:lnRef>
            <a:fillRef idx="2">
              <a:schemeClr val="dk1"/>
            </a:fillRef>
            <a:effectRef idx="1">
              <a:schemeClr val="dk1"/>
            </a:effectRef>
            <a:fontRef idx="minor">
              <a:schemeClr val="dk1"/>
            </a:fontRef>
          </p:style>
          <p:txBody>
            <a:bodyPr rtlCol="0" anchor="t"/>
            <a:lstStyle/>
            <a:p>
              <a:r>
                <a:rPr lang="en-US" sz="1920" dirty="0" err="1"/>
                <a:t>OperationImp</a:t>
              </a:r>
              <a:r>
                <a:rPr lang="en-US" sz="1920" dirty="0"/>
                <a:t>()</a:t>
              </a:r>
            </a:p>
          </p:txBody>
        </p:sp>
      </p:grpSp>
      <p:grpSp>
        <p:nvGrpSpPr>
          <p:cNvPr id="4" name="Group 38"/>
          <p:cNvGrpSpPr/>
          <p:nvPr/>
        </p:nvGrpSpPr>
        <p:grpSpPr>
          <a:xfrm>
            <a:off x="5622820" y="4995333"/>
            <a:ext cx="3003103" cy="950504"/>
            <a:chOff x="6019800" y="4298574"/>
            <a:chExt cx="2524140" cy="730627"/>
          </a:xfrm>
          <a:solidFill>
            <a:schemeClr val="tx1">
              <a:lumMod val="95000"/>
            </a:schemeClr>
          </a:solidFill>
        </p:grpSpPr>
        <p:sp>
          <p:nvSpPr>
            <p:cNvPr id="40" name="Rectangle 15"/>
            <p:cNvSpPr/>
            <p:nvPr/>
          </p:nvSpPr>
          <p:spPr>
            <a:xfrm>
              <a:off x="6019800" y="4298574"/>
              <a:ext cx="2524140" cy="463602"/>
            </a:xfrm>
            <a:prstGeom prst="rect">
              <a:avLst/>
            </a:prstGeom>
            <a:grpFill/>
            <a:ln>
              <a:solidFill>
                <a:schemeClr val="bg1">
                  <a:lumMod val="65000"/>
                  <a:lumOff val="35000"/>
                </a:schemeClr>
              </a:solidFill>
            </a:ln>
          </p:spPr>
          <p:style>
            <a:lnRef idx="1">
              <a:schemeClr val="dk1"/>
            </a:lnRef>
            <a:fillRef idx="2">
              <a:schemeClr val="dk1"/>
            </a:fillRef>
            <a:effectRef idx="1">
              <a:schemeClr val="dk1"/>
            </a:effectRef>
            <a:fontRef idx="minor">
              <a:schemeClr val="dk1"/>
            </a:fontRef>
          </p:style>
          <p:txBody>
            <a:bodyPr rtlCol="0" anchor="t"/>
            <a:lstStyle/>
            <a:p>
              <a:pPr algn="ctr"/>
              <a:r>
                <a:rPr lang="en-US" sz="2160" b="1" dirty="0" err="1"/>
                <a:t>ConcreteImplementorA</a:t>
              </a:r>
              <a:endParaRPr lang="en-IN" sz="2160" b="1" dirty="0"/>
            </a:p>
          </p:txBody>
        </p:sp>
        <p:sp>
          <p:nvSpPr>
            <p:cNvPr id="41" name="Rectangle 3"/>
            <p:cNvSpPr/>
            <p:nvPr/>
          </p:nvSpPr>
          <p:spPr>
            <a:xfrm>
              <a:off x="6019800" y="4666106"/>
              <a:ext cx="2524140" cy="363095"/>
            </a:xfrm>
            <a:prstGeom prst="rect">
              <a:avLst/>
            </a:prstGeom>
            <a:grpFill/>
            <a:ln>
              <a:solidFill>
                <a:schemeClr val="bg1">
                  <a:lumMod val="65000"/>
                  <a:lumOff val="35000"/>
                </a:schemeClr>
              </a:solidFill>
            </a:ln>
          </p:spPr>
          <p:style>
            <a:lnRef idx="1">
              <a:schemeClr val="dk1"/>
            </a:lnRef>
            <a:fillRef idx="2">
              <a:schemeClr val="dk1"/>
            </a:fillRef>
            <a:effectRef idx="1">
              <a:schemeClr val="dk1"/>
            </a:effectRef>
            <a:fontRef idx="minor">
              <a:schemeClr val="dk1"/>
            </a:fontRef>
          </p:style>
          <p:txBody>
            <a:bodyPr rtlCol="0" anchor="t"/>
            <a:lstStyle/>
            <a:p>
              <a:r>
                <a:rPr lang="en-US" sz="1920" dirty="0" err="1"/>
                <a:t>OperationImp</a:t>
              </a:r>
              <a:r>
                <a:rPr lang="en-US" sz="1920" dirty="0"/>
                <a:t>()</a:t>
              </a:r>
            </a:p>
          </p:txBody>
        </p:sp>
      </p:grpSp>
      <p:grpSp>
        <p:nvGrpSpPr>
          <p:cNvPr id="6" name="Group 5"/>
          <p:cNvGrpSpPr/>
          <p:nvPr/>
        </p:nvGrpSpPr>
        <p:grpSpPr>
          <a:xfrm>
            <a:off x="1695928" y="2292053"/>
            <a:ext cx="1806872" cy="651329"/>
            <a:chOff x="2214546" y="2857496"/>
            <a:chExt cx="2214578" cy="1215734"/>
          </a:xfrm>
          <a:solidFill>
            <a:schemeClr val="tx1">
              <a:lumMod val="95000"/>
            </a:schemeClr>
          </a:solidFill>
          <a:effectLst>
            <a:outerShdw blurRad="50800" dist="38100" dir="2700000" algn="tl" rotWithShape="0">
              <a:prstClr val="black">
                <a:alpha val="40000"/>
              </a:prstClr>
            </a:outerShdw>
          </a:effectLst>
        </p:grpSpPr>
        <p:sp>
          <p:nvSpPr>
            <p:cNvPr id="52" name="Rectangle 15"/>
            <p:cNvSpPr/>
            <p:nvPr/>
          </p:nvSpPr>
          <p:spPr>
            <a:xfrm>
              <a:off x="2214546" y="2857496"/>
              <a:ext cx="2214578" cy="504581"/>
            </a:xfrm>
            <a:prstGeom prst="rect">
              <a:avLst/>
            </a:prstGeom>
            <a:grpFill/>
            <a:ln>
              <a:solidFill>
                <a:schemeClr val="bg1">
                  <a:lumMod val="65000"/>
                  <a:lumOff val="3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2160" b="1" i="1" dirty="0"/>
                <a:t>Abstraction</a:t>
              </a:r>
              <a:endParaRPr lang="en-IN" sz="2160" b="1" i="1" dirty="0"/>
            </a:p>
          </p:txBody>
        </p:sp>
        <p:sp>
          <p:nvSpPr>
            <p:cNvPr id="53" name="Rectangle 3"/>
            <p:cNvSpPr/>
            <p:nvPr/>
          </p:nvSpPr>
          <p:spPr>
            <a:xfrm>
              <a:off x="2214546" y="3362075"/>
              <a:ext cx="2214578" cy="711155"/>
            </a:xfrm>
            <a:prstGeom prst="rect">
              <a:avLst/>
            </a:prstGeom>
            <a:grpFill/>
            <a:ln>
              <a:solidFill>
                <a:schemeClr val="bg1">
                  <a:lumMod val="65000"/>
                  <a:lumOff val="35000"/>
                </a:schemeClr>
              </a:solidFill>
            </a:ln>
          </p:spPr>
          <p:style>
            <a:lnRef idx="1">
              <a:schemeClr val="dk1"/>
            </a:lnRef>
            <a:fillRef idx="2">
              <a:schemeClr val="dk1"/>
            </a:fillRef>
            <a:effectRef idx="1">
              <a:schemeClr val="dk1"/>
            </a:effectRef>
            <a:fontRef idx="minor">
              <a:schemeClr val="dk1"/>
            </a:fontRef>
          </p:style>
          <p:txBody>
            <a:bodyPr rtlCol="0" anchor="t"/>
            <a:lstStyle/>
            <a:p>
              <a:r>
                <a:rPr lang="en-US" sz="1920" dirty="0"/>
                <a:t>Operation()</a:t>
              </a:r>
            </a:p>
          </p:txBody>
        </p:sp>
      </p:grpSp>
      <p:sp>
        <p:nvSpPr>
          <p:cNvPr id="55" name="Rectangle 15"/>
          <p:cNvSpPr/>
          <p:nvPr/>
        </p:nvSpPr>
        <p:spPr>
          <a:xfrm>
            <a:off x="479654" y="1584356"/>
            <a:ext cx="1129700" cy="296832"/>
          </a:xfrm>
          <a:prstGeom prst="rect">
            <a:avLst/>
          </a:prstGeom>
          <a:solidFill>
            <a:schemeClr val="tx1">
              <a:lumMod val="95000"/>
            </a:schemeClr>
          </a:solidFill>
          <a:ln w="19050">
            <a:solidFill>
              <a:schemeClr val="tx1">
                <a:lumMod val="65000"/>
              </a:schemeClr>
            </a:solidFill>
            <a:prstDash val="sysDot"/>
          </a:ln>
        </p:spPr>
        <p:style>
          <a:lnRef idx="1">
            <a:schemeClr val="dk1"/>
          </a:lnRef>
          <a:fillRef idx="2">
            <a:schemeClr val="dk1"/>
          </a:fillRef>
          <a:effectRef idx="1">
            <a:schemeClr val="dk1"/>
          </a:effectRef>
          <a:fontRef idx="minor">
            <a:schemeClr val="dk1"/>
          </a:fontRef>
        </p:style>
        <p:txBody>
          <a:bodyPr rtlCol="0" anchor="ctr"/>
          <a:lstStyle/>
          <a:p>
            <a:pPr algn="ctr"/>
            <a:r>
              <a:rPr lang="en-US" sz="2160" b="1" dirty="0">
                <a:solidFill>
                  <a:schemeClr val="tx1">
                    <a:lumMod val="50000"/>
                  </a:schemeClr>
                </a:solidFill>
              </a:rPr>
              <a:t>Client</a:t>
            </a:r>
            <a:endParaRPr lang="en-IN" sz="2160" b="1" dirty="0">
              <a:solidFill>
                <a:schemeClr val="tx1">
                  <a:lumMod val="50000"/>
                </a:schemeClr>
              </a:solidFill>
            </a:endParaRPr>
          </a:p>
        </p:txBody>
      </p:sp>
      <p:cxnSp>
        <p:nvCxnSpPr>
          <p:cNvPr id="57" name="Straight Arrow Connector 56"/>
          <p:cNvCxnSpPr>
            <a:cxnSpLocks/>
            <a:endCxn id="35" idx="3"/>
          </p:cNvCxnSpPr>
          <p:nvPr/>
        </p:nvCxnSpPr>
        <p:spPr>
          <a:xfrm flipV="1">
            <a:off x="2599364" y="3159898"/>
            <a:ext cx="0" cy="1599408"/>
          </a:xfrm>
          <a:prstGeom prst="straightConnector1">
            <a:avLst/>
          </a:prstGeom>
          <a:ln w="28575">
            <a:solidFill>
              <a:schemeClr val="bg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16200000" flipH="1">
            <a:off x="2548415" y="3615215"/>
            <a:ext cx="685800" cy="857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43" name="Rectangle 15"/>
          <p:cNvSpPr/>
          <p:nvPr/>
        </p:nvSpPr>
        <p:spPr>
          <a:xfrm>
            <a:off x="1341120" y="4724400"/>
            <a:ext cx="2560320" cy="457200"/>
          </a:xfrm>
          <a:prstGeom prst="rect">
            <a:avLst/>
          </a:prstGeom>
          <a:solidFill>
            <a:schemeClr val="tx1">
              <a:lumMod val="95000"/>
            </a:schemeClr>
          </a:solidFill>
          <a:ln>
            <a:solidFill>
              <a:schemeClr val="bg1">
                <a:lumMod val="65000"/>
                <a:lumOff val="3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2160" b="1" dirty="0" err="1"/>
              <a:t>RefinedAbstraction</a:t>
            </a:r>
            <a:endParaRPr lang="en-IN" sz="2160" b="1" dirty="0"/>
          </a:p>
        </p:txBody>
      </p:sp>
      <p:cxnSp>
        <p:nvCxnSpPr>
          <p:cNvPr id="45" name="Straight Arrow Connector 44"/>
          <p:cNvCxnSpPr>
            <a:cxnSpLocks/>
            <a:stCxn id="55" idx="2"/>
          </p:cNvCxnSpPr>
          <p:nvPr/>
        </p:nvCxnSpPr>
        <p:spPr>
          <a:xfrm>
            <a:off x="1044504" y="1881188"/>
            <a:ext cx="0" cy="600895"/>
          </a:xfrm>
          <a:prstGeom prst="straightConnector1">
            <a:avLst/>
          </a:prstGeom>
          <a:noFill/>
          <a:ln w="28575">
            <a:solidFill>
              <a:schemeClr val="bg1">
                <a:lumMod val="65000"/>
                <a:lumOff val="35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cxnSp>
      <p:cxnSp>
        <p:nvCxnSpPr>
          <p:cNvPr id="47" name="Straight Arrow Connector 46"/>
          <p:cNvCxnSpPr>
            <a:cxnSpLocks/>
            <a:stCxn id="17" idx="3"/>
          </p:cNvCxnSpPr>
          <p:nvPr/>
        </p:nvCxnSpPr>
        <p:spPr>
          <a:xfrm flipV="1">
            <a:off x="3774174" y="2443270"/>
            <a:ext cx="3915236" cy="15978"/>
          </a:xfrm>
          <a:prstGeom prst="straightConnector1">
            <a:avLst/>
          </a:prstGeom>
          <a:ln w="28575">
            <a:solidFill>
              <a:schemeClr val="bg1">
                <a:lumMod val="65000"/>
                <a:lumOff val="35000"/>
              </a:schemeClr>
            </a:solidFill>
            <a:headEnd type="none" w="med" len="med"/>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2895600" y="3962402"/>
            <a:ext cx="1278254" cy="1588"/>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5" name="Isosceles Triangle 34">
            <a:extLst>
              <a:ext uri="{FF2B5EF4-FFF2-40B4-BE49-F238E27FC236}">
                <a16:creationId xmlns:a16="http://schemas.microsoft.com/office/drawing/2014/main" id="{0A9718D7-B934-46FE-9F53-739F86C510A9}"/>
              </a:ext>
            </a:extLst>
          </p:cNvPr>
          <p:cNvSpPr/>
          <p:nvPr/>
        </p:nvSpPr>
        <p:spPr>
          <a:xfrm>
            <a:off x="2498330" y="2975723"/>
            <a:ext cx="202068" cy="184175"/>
          </a:xfrm>
          <a:prstGeom prst="triangle">
            <a:avLst/>
          </a:prstGeom>
          <a:noFill/>
          <a:ln w="28575">
            <a:solidFill>
              <a:schemeClr val="bg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80" dirty="0"/>
          </a:p>
        </p:txBody>
      </p:sp>
      <p:grpSp>
        <p:nvGrpSpPr>
          <p:cNvPr id="58" name="Group 57">
            <a:extLst>
              <a:ext uri="{FF2B5EF4-FFF2-40B4-BE49-F238E27FC236}">
                <a16:creationId xmlns:a16="http://schemas.microsoft.com/office/drawing/2014/main" id="{D0F532D8-F385-401A-8228-A0F7C78F6DD6}"/>
              </a:ext>
            </a:extLst>
          </p:cNvPr>
          <p:cNvGrpSpPr/>
          <p:nvPr/>
        </p:nvGrpSpPr>
        <p:grpSpPr>
          <a:xfrm>
            <a:off x="4386226" y="3230386"/>
            <a:ext cx="2271117" cy="603120"/>
            <a:chOff x="7519356" y="3694649"/>
            <a:chExt cx="1625597" cy="600075"/>
          </a:xfrm>
        </p:grpSpPr>
        <p:grpSp>
          <p:nvGrpSpPr>
            <p:cNvPr id="59" name="Group 58">
              <a:extLst>
                <a:ext uri="{FF2B5EF4-FFF2-40B4-BE49-F238E27FC236}">
                  <a16:creationId xmlns:a16="http://schemas.microsoft.com/office/drawing/2014/main" id="{EE55506D-85CE-497D-988D-027DF7442909}"/>
                </a:ext>
              </a:extLst>
            </p:cNvPr>
            <p:cNvGrpSpPr/>
            <p:nvPr/>
          </p:nvGrpSpPr>
          <p:grpSpPr>
            <a:xfrm>
              <a:off x="7519357" y="3694649"/>
              <a:ext cx="1625596" cy="600075"/>
              <a:chOff x="7123117" y="5057775"/>
              <a:chExt cx="1625596" cy="600075"/>
            </a:xfrm>
          </p:grpSpPr>
          <p:cxnSp>
            <p:nvCxnSpPr>
              <p:cNvPr id="61" name="Straight Connector 60">
                <a:extLst>
                  <a:ext uri="{FF2B5EF4-FFF2-40B4-BE49-F238E27FC236}">
                    <a16:creationId xmlns:a16="http://schemas.microsoft.com/office/drawing/2014/main" id="{3992A3F6-C855-452D-AB36-FF4FA65F0831}"/>
                  </a:ext>
                </a:extLst>
              </p:cNvPr>
              <p:cNvCxnSpPr>
                <a:cxnSpLocks/>
              </p:cNvCxnSpPr>
              <p:nvPr/>
            </p:nvCxnSpPr>
            <p:spPr>
              <a:xfrm>
                <a:off x="7123117" y="5057775"/>
                <a:ext cx="1396996" cy="0"/>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B397BD6-0771-4C02-BFD6-258B03F1642C}"/>
                  </a:ext>
                </a:extLst>
              </p:cNvPr>
              <p:cNvCxnSpPr/>
              <p:nvPr/>
            </p:nvCxnSpPr>
            <p:spPr>
              <a:xfrm>
                <a:off x="7123117" y="5657850"/>
                <a:ext cx="1625596" cy="0"/>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FCCD644-498E-41D6-8D93-9D9E334FDB19}"/>
                  </a:ext>
                </a:extLst>
              </p:cNvPr>
              <p:cNvCxnSpPr>
                <a:cxnSpLocks/>
              </p:cNvCxnSpPr>
              <p:nvPr/>
            </p:nvCxnSpPr>
            <p:spPr>
              <a:xfrm>
                <a:off x="7123117" y="5057775"/>
                <a:ext cx="0" cy="595732"/>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BAC618F0-33BE-4EC0-861D-EEC544CA1002}"/>
                  </a:ext>
                </a:extLst>
              </p:cNvPr>
              <p:cNvCxnSpPr>
                <a:cxnSpLocks/>
              </p:cNvCxnSpPr>
              <p:nvPr/>
            </p:nvCxnSpPr>
            <p:spPr>
              <a:xfrm>
                <a:off x="8748713" y="5280002"/>
                <a:ext cx="0" cy="373505"/>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A61DF2E-3DFD-4FDC-834A-70755F1FC7B9}"/>
                  </a:ext>
                </a:extLst>
              </p:cNvPr>
              <p:cNvCxnSpPr>
                <a:cxnSpLocks/>
              </p:cNvCxnSpPr>
              <p:nvPr/>
            </p:nvCxnSpPr>
            <p:spPr>
              <a:xfrm>
                <a:off x="8520111" y="5057775"/>
                <a:ext cx="228602" cy="222227"/>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9EEC066-A371-42BC-BCA6-35CE7880391A}"/>
                  </a:ext>
                </a:extLst>
              </p:cNvPr>
              <p:cNvCxnSpPr>
                <a:cxnSpLocks/>
              </p:cNvCxnSpPr>
              <p:nvPr/>
            </p:nvCxnSpPr>
            <p:spPr>
              <a:xfrm>
                <a:off x="8520112" y="5064568"/>
                <a:ext cx="0" cy="229019"/>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7C95323-89C5-410E-8117-13FA28489E42}"/>
                  </a:ext>
                </a:extLst>
              </p:cNvPr>
              <p:cNvCxnSpPr>
                <a:cxnSpLocks/>
              </p:cNvCxnSpPr>
              <p:nvPr/>
            </p:nvCxnSpPr>
            <p:spPr>
              <a:xfrm flipH="1">
                <a:off x="8520111" y="5290810"/>
                <a:ext cx="228602" cy="0"/>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grpSp>
        <p:sp>
          <p:nvSpPr>
            <p:cNvPr id="60" name="TextBox 59">
              <a:extLst>
                <a:ext uri="{FF2B5EF4-FFF2-40B4-BE49-F238E27FC236}">
                  <a16:creationId xmlns:a16="http://schemas.microsoft.com/office/drawing/2014/main" id="{C1183F9B-E010-4647-AA1F-DDCF40633858}"/>
                </a:ext>
              </a:extLst>
            </p:cNvPr>
            <p:cNvSpPr txBox="1"/>
            <p:nvPr/>
          </p:nvSpPr>
          <p:spPr>
            <a:xfrm>
              <a:off x="7519356" y="3745197"/>
              <a:ext cx="1497806" cy="469245"/>
            </a:xfrm>
            <a:prstGeom prst="rect">
              <a:avLst/>
            </a:prstGeom>
            <a:noFill/>
          </p:spPr>
          <p:txBody>
            <a:bodyPr wrap="square" rtlCol="0" anchor="ctr">
              <a:noAutofit/>
            </a:bodyPr>
            <a:lstStyle/>
            <a:p>
              <a:pPr>
                <a:spcBef>
                  <a:spcPct val="50000"/>
                </a:spcBef>
              </a:pPr>
              <a:r>
                <a:rPr lang="en-US" sz="1600" dirty="0">
                  <a:solidFill>
                    <a:srgbClr val="000000"/>
                  </a:solidFill>
                </a:rPr>
                <a:t>imp-&gt;</a:t>
              </a:r>
              <a:r>
                <a:rPr lang="en-US" sz="1600" dirty="0" err="1">
                  <a:solidFill>
                    <a:srgbClr val="000000"/>
                  </a:solidFill>
                </a:rPr>
                <a:t>OperationImp</a:t>
              </a:r>
              <a:r>
                <a:rPr lang="en-US" sz="1600" dirty="0">
                  <a:solidFill>
                    <a:srgbClr val="000000"/>
                  </a:solidFill>
                </a:rPr>
                <a:t>()</a:t>
              </a:r>
            </a:p>
          </p:txBody>
        </p:sp>
      </p:grpSp>
      <p:sp>
        <p:nvSpPr>
          <p:cNvPr id="68" name="Oval 67">
            <a:extLst>
              <a:ext uri="{FF2B5EF4-FFF2-40B4-BE49-F238E27FC236}">
                <a16:creationId xmlns:a16="http://schemas.microsoft.com/office/drawing/2014/main" id="{37EE36A9-AF22-49AE-9D70-DD101B0DE038}"/>
              </a:ext>
            </a:extLst>
          </p:cNvPr>
          <p:cNvSpPr/>
          <p:nvPr/>
        </p:nvSpPr>
        <p:spPr>
          <a:xfrm>
            <a:off x="3032391" y="2681443"/>
            <a:ext cx="142876" cy="142876"/>
          </a:xfrm>
          <a:prstGeom prst="ellipse">
            <a:avLst/>
          </a:prstGeom>
          <a:solidFill>
            <a:schemeClr val="tx1">
              <a:lumMod val="95000"/>
            </a:schemeClr>
          </a:solidFill>
          <a:ln w="19050">
            <a:solidFill>
              <a:schemeClr val="bg1">
                <a:lumMod val="75000"/>
                <a:lumOff val="2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69" name="Straight Connector 68">
            <a:extLst>
              <a:ext uri="{FF2B5EF4-FFF2-40B4-BE49-F238E27FC236}">
                <a16:creationId xmlns:a16="http://schemas.microsoft.com/office/drawing/2014/main" id="{723C766F-0658-4789-8019-8BBB7F304CC3}"/>
              </a:ext>
            </a:extLst>
          </p:cNvPr>
          <p:cNvCxnSpPr>
            <a:cxnSpLocks/>
          </p:cNvCxnSpPr>
          <p:nvPr/>
        </p:nvCxnSpPr>
        <p:spPr>
          <a:xfrm flipV="1">
            <a:off x="3103829" y="3463409"/>
            <a:ext cx="1282396" cy="7182"/>
          </a:xfrm>
          <a:prstGeom prst="line">
            <a:avLst/>
          </a:prstGeom>
          <a:solidFill>
            <a:schemeClr val="bg1">
              <a:lumMod val="85000"/>
            </a:schemeClr>
          </a:solidFill>
          <a:ln w="19050">
            <a:solidFill>
              <a:schemeClr val="bg1">
                <a:lumMod val="75000"/>
                <a:lumOff val="25000"/>
              </a:schemeClr>
            </a:solidFill>
            <a:prstDash val="dash"/>
          </a:ln>
          <a:effectLst/>
        </p:spPr>
        <p:style>
          <a:lnRef idx="1">
            <a:schemeClr val="accent1"/>
          </a:lnRef>
          <a:fillRef idx="0">
            <a:schemeClr val="accent1"/>
          </a:fillRef>
          <a:effectRef idx="0">
            <a:schemeClr val="accent1"/>
          </a:effectRef>
          <a:fontRef idx="minor">
            <a:schemeClr val="tx1"/>
          </a:fontRef>
        </p:style>
      </p:cxnSp>
      <p:sp>
        <p:nvSpPr>
          <p:cNvPr id="17" name="Diamond 16">
            <a:extLst>
              <a:ext uri="{FF2B5EF4-FFF2-40B4-BE49-F238E27FC236}">
                <a16:creationId xmlns:a16="http://schemas.microsoft.com/office/drawing/2014/main" id="{5E0947D1-57D2-47AE-923D-0FAE980F63F2}"/>
              </a:ext>
            </a:extLst>
          </p:cNvPr>
          <p:cNvSpPr/>
          <p:nvPr/>
        </p:nvSpPr>
        <p:spPr>
          <a:xfrm>
            <a:off x="3538573" y="2341447"/>
            <a:ext cx="235601" cy="235601"/>
          </a:xfrm>
          <a:prstGeom prst="diamond">
            <a:avLst/>
          </a:prstGeom>
          <a:noFill/>
          <a:ln w="28575">
            <a:solidFill>
              <a:schemeClr val="bg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21" name="TextBox 20">
            <a:extLst>
              <a:ext uri="{FF2B5EF4-FFF2-40B4-BE49-F238E27FC236}">
                <a16:creationId xmlns:a16="http://schemas.microsoft.com/office/drawing/2014/main" id="{57FAE69F-6DA1-48BE-B69A-6553018BF21A}"/>
              </a:ext>
            </a:extLst>
          </p:cNvPr>
          <p:cNvSpPr txBox="1"/>
          <p:nvPr/>
        </p:nvSpPr>
        <p:spPr>
          <a:xfrm>
            <a:off x="4253468" y="1993912"/>
            <a:ext cx="543739" cy="369332"/>
          </a:xfrm>
          <a:prstGeom prst="rect">
            <a:avLst/>
          </a:prstGeom>
          <a:noFill/>
        </p:spPr>
        <p:txBody>
          <a:bodyPr wrap="none" rtlCol="0">
            <a:spAutoFit/>
          </a:bodyPr>
          <a:lstStyle/>
          <a:p>
            <a:r>
              <a:rPr lang="en-US" dirty="0">
                <a:solidFill>
                  <a:schemeClr val="bg1">
                    <a:lumMod val="65000"/>
                    <a:lumOff val="35000"/>
                  </a:schemeClr>
                </a:solidFill>
              </a:rPr>
              <a:t>imp</a:t>
            </a:r>
          </a:p>
        </p:txBody>
      </p:sp>
      <p:cxnSp>
        <p:nvCxnSpPr>
          <p:cNvPr id="72" name="Straight Arrow Connector 71">
            <a:extLst>
              <a:ext uri="{FF2B5EF4-FFF2-40B4-BE49-F238E27FC236}">
                <a16:creationId xmlns:a16="http://schemas.microsoft.com/office/drawing/2014/main" id="{7F4F43C5-0910-48EF-87C2-1C3A8849C856}"/>
              </a:ext>
            </a:extLst>
          </p:cNvPr>
          <p:cNvCxnSpPr>
            <a:cxnSpLocks/>
          </p:cNvCxnSpPr>
          <p:nvPr/>
        </p:nvCxnSpPr>
        <p:spPr>
          <a:xfrm>
            <a:off x="1044504" y="2492655"/>
            <a:ext cx="636366" cy="0"/>
          </a:xfrm>
          <a:prstGeom prst="straightConnector1">
            <a:avLst/>
          </a:prstGeom>
          <a:ln w="28575">
            <a:solidFill>
              <a:schemeClr val="tx1">
                <a:lumMod val="65000"/>
              </a:schemeClr>
            </a:solidFill>
            <a:prstDash val="sysDot"/>
            <a:headEnd type="none" w="med" len="med"/>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1C106873-2DEC-43ED-B747-23DF498B4848}"/>
              </a:ext>
            </a:extLst>
          </p:cNvPr>
          <p:cNvCxnSpPr>
            <a:cxnSpLocks/>
            <a:stCxn id="68" idx="4"/>
          </p:cNvCxnSpPr>
          <p:nvPr/>
        </p:nvCxnSpPr>
        <p:spPr>
          <a:xfrm>
            <a:off x="3103829" y="2824319"/>
            <a:ext cx="0" cy="589294"/>
          </a:xfrm>
          <a:prstGeom prst="line">
            <a:avLst/>
          </a:prstGeom>
          <a:solidFill>
            <a:schemeClr val="bg1">
              <a:lumMod val="85000"/>
            </a:schemeClr>
          </a:solidFill>
          <a:ln w="19050">
            <a:solidFill>
              <a:schemeClr val="bg1">
                <a:lumMod val="75000"/>
                <a:lumOff val="25000"/>
              </a:schemeClr>
            </a:solidFill>
            <a:prstDash val="dash"/>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6998017"/>
      </p:ext>
    </p:extLst>
  </p:cSld>
  <p:clrMapOvr>
    <a:masterClrMapping/>
  </p:clrMapOvr>
  <p:transition spd="slow">
    <p:push dir="u"/>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Implementation</a:t>
            </a:r>
            <a:endParaRPr lang="en-IN" dirty="0"/>
          </a:p>
        </p:txBody>
      </p:sp>
      <p:sp>
        <p:nvSpPr>
          <p:cNvPr id="6" name="Content Placeholder 5"/>
          <p:cNvSpPr>
            <a:spLocks noGrp="1"/>
          </p:cNvSpPr>
          <p:nvPr>
            <p:ph idx="1"/>
          </p:nvPr>
        </p:nvSpPr>
        <p:spPr/>
        <p:txBody>
          <a:bodyPr>
            <a:normAutofit/>
          </a:bodyPr>
          <a:lstStyle/>
          <a:p>
            <a:r>
              <a:rPr lang="en-US" dirty="0"/>
              <a:t>This pattern requires two hierarchies – one for the abstraction &amp; other for the implementation</a:t>
            </a:r>
          </a:p>
          <a:p>
            <a:r>
              <a:rPr lang="en-US" dirty="0"/>
              <a:t>Both hierarchies can be extended independently </a:t>
            </a:r>
          </a:p>
          <a:p>
            <a:r>
              <a:rPr lang="en-US" dirty="0"/>
              <a:t>Abstract </a:t>
            </a:r>
            <a:r>
              <a:rPr lang="en-US" i="1" dirty="0"/>
              <a:t>Implementor</a:t>
            </a:r>
            <a:r>
              <a:rPr lang="en-US" dirty="0"/>
              <a:t> class is not always necessary, especially, if only one implementation exists</a:t>
            </a:r>
          </a:p>
          <a:p>
            <a:pPr lvl="1"/>
            <a:r>
              <a:rPr lang="en-US" dirty="0"/>
              <a:t>there will be a one-to-one relationship between the </a:t>
            </a:r>
            <a:r>
              <a:rPr lang="en-US" i="1" dirty="0"/>
              <a:t>Abstraction</a:t>
            </a:r>
            <a:r>
              <a:rPr lang="en-US" dirty="0"/>
              <a:t> &amp; its </a:t>
            </a:r>
            <a:r>
              <a:rPr lang="en-US" i="1" dirty="0"/>
              <a:t>Implementor</a:t>
            </a:r>
          </a:p>
        </p:txBody>
      </p:sp>
      <p:sp>
        <p:nvSpPr>
          <p:cNvPr id="8" name="Slide Number Placeholder 7"/>
          <p:cNvSpPr>
            <a:spLocks noGrp="1"/>
          </p:cNvSpPr>
          <p:nvPr>
            <p:ph type="sldNum" sz="quarter" idx="12"/>
          </p:nvPr>
        </p:nvSpPr>
        <p:spPr/>
        <p:txBody>
          <a:bodyPr/>
          <a:lstStyle/>
          <a:p>
            <a:fld id="{C8CE9C16-2267-4CDA-9B5C-2CFF8AD23936}" type="slidenum">
              <a:rPr lang="en-IN" smtClean="0"/>
              <a:pPr/>
              <a:t>124</a:t>
            </a:fld>
            <a:endParaRPr lang="en-IN" dirty="0"/>
          </a:p>
        </p:txBody>
      </p:sp>
    </p:spTree>
    <p:extLst>
      <p:ext uri="{BB962C8B-B14F-4D97-AF65-F5344CB8AC3E}">
        <p14:creationId xmlns:p14="http://schemas.microsoft.com/office/powerpoint/2010/main" val="30460977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fade">
                                      <p:cBhvr>
                                        <p:cTn id="20"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56CA5C6-B2C7-4581-88B1-33701B9BF9A6}"/>
              </a:ext>
            </a:extLst>
          </p:cNvPr>
          <p:cNvSpPr>
            <a:spLocks noGrp="1"/>
          </p:cNvSpPr>
          <p:nvPr>
            <p:ph type="title"/>
          </p:nvPr>
        </p:nvSpPr>
        <p:spPr/>
        <p:txBody>
          <a:bodyPr/>
          <a:lstStyle/>
          <a:p>
            <a:r>
              <a:rPr lang="en-US" dirty="0"/>
              <a:t>Shape Abstraction</a:t>
            </a:r>
          </a:p>
        </p:txBody>
      </p:sp>
      <p:sp>
        <p:nvSpPr>
          <p:cNvPr id="5" name="Slide Number Placeholder 4">
            <a:extLst>
              <a:ext uri="{FF2B5EF4-FFF2-40B4-BE49-F238E27FC236}">
                <a16:creationId xmlns:a16="http://schemas.microsoft.com/office/drawing/2014/main" id="{14DDFD2F-BC44-43E7-A248-3B7AE69C7B13}"/>
              </a:ext>
            </a:extLst>
          </p:cNvPr>
          <p:cNvSpPr>
            <a:spLocks noGrp="1"/>
          </p:cNvSpPr>
          <p:nvPr>
            <p:ph type="sldNum" sz="quarter" idx="12"/>
          </p:nvPr>
        </p:nvSpPr>
        <p:spPr/>
        <p:txBody>
          <a:bodyPr/>
          <a:lstStyle/>
          <a:p>
            <a:fld id="{100E53AF-D649-4281-823C-82279F2C7BD4}" type="slidenum">
              <a:rPr lang="en-IN" smtClean="0"/>
              <a:t>125</a:t>
            </a:fld>
            <a:endParaRPr lang="en-IN"/>
          </a:p>
        </p:txBody>
      </p:sp>
      <p:grpSp>
        <p:nvGrpSpPr>
          <p:cNvPr id="19" name="Group 18">
            <a:extLst>
              <a:ext uri="{FF2B5EF4-FFF2-40B4-BE49-F238E27FC236}">
                <a16:creationId xmlns:a16="http://schemas.microsoft.com/office/drawing/2014/main" id="{52772BF9-62F9-4427-8B02-1A00E9F07674}"/>
              </a:ext>
            </a:extLst>
          </p:cNvPr>
          <p:cNvGrpSpPr/>
          <p:nvPr/>
        </p:nvGrpSpPr>
        <p:grpSpPr>
          <a:xfrm>
            <a:off x="2277150" y="1719722"/>
            <a:ext cx="1761450" cy="949676"/>
            <a:chOff x="1774479" y="2399168"/>
            <a:chExt cx="2037030" cy="1379988"/>
          </a:xfrm>
          <a:effectLst/>
        </p:grpSpPr>
        <p:sp>
          <p:nvSpPr>
            <p:cNvPr id="20" name="Rectangle 19">
              <a:extLst>
                <a:ext uri="{FF2B5EF4-FFF2-40B4-BE49-F238E27FC236}">
                  <a16:creationId xmlns:a16="http://schemas.microsoft.com/office/drawing/2014/main" id="{744BD760-5D00-4D95-B70E-5DA61E97B6F8}"/>
                </a:ext>
              </a:extLst>
            </p:cNvPr>
            <p:cNvSpPr/>
            <p:nvPr/>
          </p:nvSpPr>
          <p:spPr>
            <a:xfrm>
              <a:off x="1774479" y="2399168"/>
              <a:ext cx="2037030" cy="380246"/>
            </a:xfrm>
            <a:prstGeom prst="rect">
              <a:avLst/>
            </a:prstGeom>
            <a:solidFill>
              <a:srgbClr val="9C5BCD"/>
            </a:solidFill>
            <a:ln w="28575">
              <a:solidFill>
                <a:schemeClr val="bg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600" b="1" dirty="0"/>
                <a:t>Shape</a:t>
              </a:r>
            </a:p>
          </p:txBody>
        </p:sp>
        <p:sp>
          <p:nvSpPr>
            <p:cNvPr id="21" name="Rectangle 20">
              <a:extLst>
                <a:ext uri="{FF2B5EF4-FFF2-40B4-BE49-F238E27FC236}">
                  <a16:creationId xmlns:a16="http://schemas.microsoft.com/office/drawing/2014/main" id="{F934CEBA-F848-4782-B0F7-54B551DA726A}"/>
                </a:ext>
              </a:extLst>
            </p:cNvPr>
            <p:cNvSpPr/>
            <p:nvPr/>
          </p:nvSpPr>
          <p:spPr>
            <a:xfrm>
              <a:off x="1774479" y="2779415"/>
              <a:ext cx="2037030" cy="999741"/>
            </a:xfrm>
            <a:prstGeom prst="rect">
              <a:avLst/>
            </a:prstGeom>
            <a:solidFill>
              <a:schemeClr val="tx1">
                <a:lumMod val="85000"/>
              </a:schemeClr>
            </a:solidFill>
            <a:ln w="28575">
              <a:solidFill>
                <a:schemeClr val="bg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sz="1400"/>
            </a:p>
          </p:txBody>
        </p:sp>
      </p:grpSp>
      <p:grpSp>
        <p:nvGrpSpPr>
          <p:cNvPr id="22" name="Group 21">
            <a:extLst>
              <a:ext uri="{FF2B5EF4-FFF2-40B4-BE49-F238E27FC236}">
                <a16:creationId xmlns:a16="http://schemas.microsoft.com/office/drawing/2014/main" id="{E782F199-AFF8-4DD1-8B04-D5F4C1799E49}"/>
              </a:ext>
            </a:extLst>
          </p:cNvPr>
          <p:cNvGrpSpPr/>
          <p:nvPr/>
        </p:nvGrpSpPr>
        <p:grpSpPr>
          <a:xfrm>
            <a:off x="365490" y="3430499"/>
            <a:ext cx="1396497" cy="726915"/>
            <a:chOff x="1774479" y="2399168"/>
            <a:chExt cx="2037030" cy="1056290"/>
          </a:xfrm>
          <a:effectLst/>
        </p:grpSpPr>
        <p:sp>
          <p:nvSpPr>
            <p:cNvPr id="23" name="Rectangle 22">
              <a:extLst>
                <a:ext uri="{FF2B5EF4-FFF2-40B4-BE49-F238E27FC236}">
                  <a16:creationId xmlns:a16="http://schemas.microsoft.com/office/drawing/2014/main" id="{28E23DE9-B9B0-4B70-8C0E-190225DBD7E0}"/>
                </a:ext>
              </a:extLst>
            </p:cNvPr>
            <p:cNvSpPr/>
            <p:nvPr/>
          </p:nvSpPr>
          <p:spPr>
            <a:xfrm>
              <a:off x="1774479" y="2399168"/>
              <a:ext cx="2037030" cy="380246"/>
            </a:xfrm>
            <a:prstGeom prst="rect">
              <a:avLst/>
            </a:prstGeom>
            <a:solidFill>
              <a:srgbClr val="0070C0"/>
            </a:solidFill>
            <a:ln w="28575">
              <a:solidFill>
                <a:schemeClr val="bg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200" dirty="0"/>
                <a:t>Line</a:t>
              </a:r>
            </a:p>
          </p:txBody>
        </p:sp>
        <p:sp>
          <p:nvSpPr>
            <p:cNvPr id="24" name="Rectangle 23">
              <a:extLst>
                <a:ext uri="{FF2B5EF4-FFF2-40B4-BE49-F238E27FC236}">
                  <a16:creationId xmlns:a16="http://schemas.microsoft.com/office/drawing/2014/main" id="{B3F87024-A4E8-4576-88D0-56E86E6CB734}"/>
                </a:ext>
              </a:extLst>
            </p:cNvPr>
            <p:cNvSpPr/>
            <p:nvPr/>
          </p:nvSpPr>
          <p:spPr>
            <a:xfrm>
              <a:off x="1774479" y="2779417"/>
              <a:ext cx="2037030" cy="676041"/>
            </a:xfrm>
            <a:prstGeom prst="rect">
              <a:avLst/>
            </a:prstGeom>
            <a:solidFill>
              <a:schemeClr val="tx1">
                <a:lumMod val="85000"/>
              </a:schemeClr>
            </a:solidFill>
            <a:ln w="28575">
              <a:solidFill>
                <a:schemeClr val="bg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sz="1200" dirty="0"/>
            </a:p>
          </p:txBody>
        </p:sp>
      </p:grpSp>
      <p:grpSp>
        <p:nvGrpSpPr>
          <p:cNvPr id="28" name="Group 27">
            <a:extLst>
              <a:ext uri="{FF2B5EF4-FFF2-40B4-BE49-F238E27FC236}">
                <a16:creationId xmlns:a16="http://schemas.microsoft.com/office/drawing/2014/main" id="{697AD01D-21EF-4D6B-AA25-AFC663CEF016}"/>
              </a:ext>
            </a:extLst>
          </p:cNvPr>
          <p:cNvGrpSpPr/>
          <p:nvPr/>
        </p:nvGrpSpPr>
        <p:grpSpPr>
          <a:xfrm>
            <a:off x="2460235" y="3437648"/>
            <a:ext cx="1396497" cy="718894"/>
            <a:chOff x="1774479" y="2399168"/>
            <a:chExt cx="2037030" cy="1044634"/>
          </a:xfrm>
          <a:effectLst/>
        </p:grpSpPr>
        <p:sp>
          <p:nvSpPr>
            <p:cNvPr id="29" name="Rectangle 28">
              <a:extLst>
                <a:ext uri="{FF2B5EF4-FFF2-40B4-BE49-F238E27FC236}">
                  <a16:creationId xmlns:a16="http://schemas.microsoft.com/office/drawing/2014/main" id="{175F9312-BD10-438E-AF9D-16CB17790B01}"/>
                </a:ext>
              </a:extLst>
            </p:cNvPr>
            <p:cNvSpPr/>
            <p:nvPr/>
          </p:nvSpPr>
          <p:spPr>
            <a:xfrm>
              <a:off x="1774479" y="2399168"/>
              <a:ext cx="2037030" cy="380246"/>
            </a:xfrm>
            <a:prstGeom prst="rect">
              <a:avLst/>
            </a:prstGeom>
            <a:solidFill>
              <a:schemeClr val="accent2"/>
            </a:solidFill>
            <a:ln w="28575">
              <a:solidFill>
                <a:schemeClr val="bg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200" dirty="0"/>
                <a:t>Circle</a:t>
              </a:r>
            </a:p>
          </p:txBody>
        </p:sp>
        <p:sp>
          <p:nvSpPr>
            <p:cNvPr id="30" name="Rectangle 29">
              <a:extLst>
                <a:ext uri="{FF2B5EF4-FFF2-40B4-BE49-F238E27FC236}">
                  <a16:creationId xmlns:a16="http://schemas.microsoft.com/office/drawing/2014/main" id="{39D0C57C-47F8-4B77-9005-88CA1A7F301C}"/>
                </a:ext>
              </a:extLst>
            </p:cNvPr>
            <p:cNvSpPr/>
            <p:nvPr/>
          </p:nvSpPr>
          <p:spPr>
            <a:xfrm>
              <a:off x="1774479" y="2779417"/>
              <a:ext cx="2037030" cy="664385"/>
            </a:xfrm>
            <a:prstGeom prst="rect">
              <a:avLst/>
            </a:prstGeom>
            <a:solidFill>
              <a:schemeClr val="tx1">
                <a:lumMod val="85000"/>
              </a:schemeClr>
            </a:solidFill>
            <a:ln w="28575">
              <a:solidFill>
                <a:schemeClr val="bg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sz="1200"/>
            </a:p>
          </p:txBody>
        </p:sp>
      </p:grpSp>
      <p:sp>
        <p:nvSpPr>
          <p:cNvPr id="31" name="Isosceles Triangle 30">
            <a:extLst>
              <a:ext uri="{FF2B5EF4-FFF2-40B4-BE49-F238E27FC236}">
                <a16:creationId xmlns:a16="http://schemas.microsoft.com/office/drawing/2014/main" id="{885589CE-BCA3-4090-98FF-22191E80E0D0}"/>
              </a:ext>
            </a:extLst>
          </p:cNvPr>
          <p:cNvSpPr/>
          <p:nvPr/>
        </p:nvSpPr>
        <p:spPr>
          <a:xfrm>
            <a:off x="3075972" y="2686472"/>
            <a:ext cx="165023" cy="149890"/>
          </a:xfrm>
          <a:prstGeom prst="triangle">
            <a:avLst/>
          </a:prstGeom>
          <a:noFill/>
          <a:ln w="28575">
            <a:solidFill>
              <a:schemeClr val="bg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p>
        </p:txBody>
      </p:sp>
      <p:cxnSp>
        <p:nvCxnSpPr>
          <p:cNvPr id="32" name="Straight Connector 31">
            <a:extLst>
              <a:ext uri="{FF2B5EF4-FFF2-40B4-BE49-F238E27FC236}">
                <a16:creationId xmlns:a16="http://schemas.microsoft.com/office/drawing/2014/main" id="{4956D4B9-6E7B-40CB-9E8D-5C9300345D57}"/>
              </a:ext>
            </a:extLst>
          </p:cNvPr>
          <p:cNvCxnSpPr>
            <a:stCxn id="31" idx="3"/>
          </p:cNvCxnSpPr>
          <p:nvPr/>
        </p:nvCxnSpPr>
        <p:spPr>
          <a:xfrm rot="5400000">
            <a:off x="3059010" y="2935835"/>
            <a:ext cx="198948" cy="1"/>
          </a:xfrm>
          <a:prstGeom prst="line">
            <a:avLst/>
          </a:prstGeom>
          <a:ln w="28575">
            <a:solidFill>
              <a:schemeClr val="bg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32D068F-6744-46CA-843C-A8E32337C4EF}"/>
              </a:ext>
            </a:extLst>
          </p:cNvPr>
          <p:cNvCxnSpPr>
            <a:cxnSpLocks/>
          </p:cNvCxnSpPr>
          <p:nvPr/>
        </p:nvCxnSpPr>
        <p:spPr>
          <a:xfrm flipH="1">
            <a:off x="1063738" y="3043330"/>
            <a:ext cx="2094746" cy="5486"/>
          </a:xfrm>
          <a:prstGeom prst="line">
            <a:avLst/>
          </a:prstGeom>
          <a:ln w="28575">
            <a:solidFill>
              <a:schemeClr val="bg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9D22034-807E-4588-B3BE-440A762A7BC2}"/>
              </a:ext>
            </a:extLst>
          </p:cNvPr>
          <p:cNvCxnSpPr>
            <a:cxnSpLocks/>
            <a:endCxn id="29" idx="0"/>
          </p:cNvCxnSpPr>
          <p:nvPr/>
        </p:nvCxnSpPr>
        <p:spPr>
          <a:xfrm>
            <a:off x="3157876" y="3048816"/>
            <a:ext cx="608" cy="388831"/>
          </a:xfrm>
          <a:prstGeom prst="line">
            <a:avLst/>
          </a:prstGeom>
          <a:ln w="28575">
            <a:solidFill>
              <a:schemeClr val="bg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2E2CF8B-2355-48A5-9B90-D9368314037C}"/>
              </a:ext>
            </a:extLst>
          </p:cNvPr>
          <p:cNvCxnSpPr>
            <a:cxnSpLocks/>
            <a:endCxn id="40" idx="0"/>
          </p:cNvCxnSpPr>
          <p:nvPr/>
        </p:nvCxnSpPr>
        <p:spPr>
          <a:xfrm>
            <a:off x="5193213" y="3035309"/>
            <a:ext cx="0" cy="391585"/>
          </a:xfrm>
          <a:prstGeom prst="line">
            <a:avLst/>
          </a:prstGeom>
          <a:ln w="28575">
            <a:solidFill>
              <a:schemeClr val="bg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2C023D5-9FC0-4A39-8C1B-0EF2B63F628D}"/>
              </a:ext>
            </a:extLst>
          </p:cNvPr>
          <p:cNvCxnSpPr>
            <a:cxnSpLocks/>
            <a:endCxn id="23" idx="0"/>
          </p:cNvCxnSpPr>
          <p:nvPr/>
        </p:nvCxnSpPr>
        <p:spPr>
          <a:xfrm>
            <a:off x="1063739" y="3044202"/>
            <a:ext cx="0" cy="386297"/>
          </a:xfrm>
          <a:prstGeom prst="line">
            <a:avLst/>
          </a:prstGeom>
          <a:ln w="28575">
            <a:solidFill>
              <a:schemeClr val="bg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73AB1F8-C47E-430C-897F-CD89FC121518}"/>
              </a:ext>
            </a:extLst>
          </p:cNvPr>
          <p:cNvCxnSpPr>
            <a:cxnSpLocks/>
          </p:cNvCxnSpPr>
          <p:nvPr/>
        </p:nvCxnSpPr>
        <p:spPr>
          <a:xfrm>
            <a:off x="3158484" y="3040795"/>
            <a:ext cx="0" cy="0"/>
          </a:xfrm>
          <a:prstGeom prst="line">
            <a:avLst/>
          </a:prstGeom>
          <a:ln w="28575">
            <a:solidFill>
              <a:schemeClr val="bg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AF33AA9D-10DC-4190-9A7F-C8E02A906833}"/>
              </a:ext>
            </a:extLst>
          </p:cNvPr>
          <p:cNvGrpSpPr/>
          <p:nvPr/>
        </p:nvGrpSpPr>
        <p:grpSpPr>
          <a:xfrm>
            <a:off x="4494964" y="3426895"/>
            <a:ext cx="1396497" cy="726915"/>
            <a:chOff x="1774479" y="2399168"/>
            <a:chExt cx="2037030" cy="1056290"/>
          </a:xfrm>
          <a:effectLst/>
        </p:grpSpPr>
        <p:sp>
          <p:nvSpPr>
            <p:cNvPr id="40" name="Rectangle 39">
              <a:extLst>
                <a:ext uri="{FF2B5EF4-FFF2-40B4-BE49-F238E27FC236}">
                  <a16:creationId xmlns:a16="http://schemas.microsoft.com/office/drawing/2014/main" id="{FE984721-EEC9-4F23-A470-4691A317BAE8}"/>
                </a:ext>
              </a:extLst>
            </p:cNvPr>
            <p:cNvSpPr/>
            <p:nvPr/>
          </p:nvSpPr>
          <p:spPr>
            <a:xfrm>
              <a:off x="1774479" y="2399168"/>
              <a:ext cx="2037030" cy="380246"/>
            </a:xfrm>
            <a:prstGeom prst="rect">
              <a:avLst/>
            </a:prstGeom>
            <a:solidFill>
              <a:srgbClr val="0070C0"/>
            </a:solidFill>
            <a:ln w="28575">
              <a:solidFill>
                <a:schemeClr val="bg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200" dirty="0" err="1"/>
                <a:t>Line_OpenGL</a:t>
              </a:r>
              <a:endParaRPr lang="en-IN" sz="1200" dirty="0"/>
            </a:p>
          </p:txBody>
        </p:sp>
        <p:sp>
          <p:nvSpPr>
            <p:cNvPr id="41" name="Rectangle 40">
              <a:extLst>
                <a:ext uri="{FF2B5EF4-FFF2-40B4-BE49-F238E27FC236}">
                  <a16:creationId xmlns:a16="http://schemas.microsoft.com/office/drawing/2014/main" id="{774ACDF2-06BE-4A83-9FC4-A367E1E667BC}"/>
                </a:ext>
              </a:extLst>
            </p:cNvPr>
            <p:cNvSpPr/>
            <p:nvPr/>
          </p:nvSpPr>
          <p:spPr>
            <a:xfrm>
              <a:off x="1774479" y="2779417"/>
              <a:ext cx="2037030" cy="676041"/>
            </a:xfrm>
            <a:prstGeom prst="rect">
              <a:avLst/>
            </a:prstGeom>
            <a:solidFill>
              <a:schemeClr val="tx1">
                <a:lumMod val="85000"/>
              </a:schemeClr>
            </a:solidFill>
            <a:ln w="28575">
              <a:solidFill>
                <a:schemeClr val="bg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sz="1200" dirty="0"/>
            </a:p>
          </p:txBody>
        </p:sp>
      </p:grpSp>
      <p:cxnSp>
        <p:nvCxnSpPr>
          <p:cNvPr id="27" name="Straight Connector 26">
            <a:extLst>
              <a:ext uri="{FF2B5EF4-FFF2-40B4-BE49-F238E27FC236}">
                <a16:creationId xmlns:a16="http://schemas.microsoft.com/office/drawing/2014/main" id="{56AD761C-3AFC-4F79-92DC-FB9D8F42B89A}"/>
              </a:ext>
            </a:extLst>
          </p:cNvPr>
          <p:cNvCxnSpPr>
            <a:cxnSpLocks/>
            <a:endCxn id="45" idx="0"/>
          </p:cNvCxnSpPr>
          <p:nvPr/>
        </p:nvCxnSpPr>
        <p:spPr>
          <a:xfrm>
            <a:off x="7269732" y="3035309"/>
            <a:ext cx="0" cy="391585"/>
          </a:xfrm>
          <a:prstGeom prst="line">
            <a:avLst/>
          </a:prstGeom>
          <a:ln w="28575">
            <a:solidFill>
              <a:schemeClr val="bg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37" name="Group 36">
            <a:extLst>
              <a:ext uri="{FF2B5EF4-FFF2-40B4-BE49-F238E27FC236}">
                <a16:creationId xmlns:a16="http://schemas.microsoft.com/office/drawing/2014/main" id="{2F03E3AA-37FA-40D9-A1F3-D09F08AB6D3F}"/>
              </a:ext>
            </a:extLst>
          </p:cNvPr>
          <p:cNvGrpSpPr/>
          <p:nvPr/>
        </p:nvGrpSpPr>
        <p:grpSpPr>
          <a:xfrm>
            <a:off x="6571483" y="3426895"/>
            <a:ext cx="1396497" cy="726915"/>
            <a:chOff x="1774479" y="2399168"/>
            <a:chExt cx="2037030" cy="1056290"/>
          </a:xfrm>
          <a:effectLst/>
        </p:grpSpPr>
        <p:sp>
          <p:nvSpPr>
            <p:cNvPr id="45" name="Rectangle 44">
              <a:extLst>
                <a:ext uri="{FF2B5EF4-FFF2-40B4-BE49-F238E27FC236}">
                  <a16:creationId xmlns:a16="http://schemas.microsoft.com/office/drawing/2014/main" id="{9E792857-0E76-4CFA-848A-913FBE05BC88}"/>
                </a:ext>
              </a:extLst>
            </p:cNvPr>
            <p:cNvSpPr/>
            <p:nvPr/>
          </p:nvSpPr>
          <p:spPr>
            <a:xfrm>
              <a:off x="1774479" y="2399168"/>
              <a:ext cx="2037030" cy="380246"/>
            </a:xfrm>
            <a:prstGeom prst="rect">
              <a:avLst/>
            </a:prstGeom>
            <a:solidFill>
              <a:schemeClr val="accent2"/>
            </a:solidFill>
            <a:ln w="28575">
              <a:solidFill>
                <a:schemeClr val="bg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200" dirty="0" err="1"/>
                <a:t>Circle_OpenGL</a:t>
              </a:r>
              <a:endParaRPr lang="en-IN" sz="1200" dirty="0"/>
            </a:p>
          </p:txBody>
        </p:sp>
        <p:sp>
          <p:nvSpPr>
            <p:cNvPr id="46" name="Rectangle 45">
              <a:extLst>
                <a:ext uri="{FF2B5EF4-FFF2-40B4-BE49-F238E27FC236}">
                  <a16:creationId xmlns:a16="http://schemas.microsoft.com/office/drawing/2014/main" id="{B16CD3B3-6F2F-4174-8EAC-B65EE00612E6}"/>
                </a:ext>
              </a:extLst>
            </p:cNvPr>
            <p:cNvSpPr/>
            <p:nvPr/>
          </p:nvSpPr>
          <p:spPr>
            <a:xfrm>
              <a:off x="1774479" y="2779417"/>
              <a:ext cx="2037030" cy="676041"/>
            </a:xfrm>
            <a:prstGeom prst="rect">
              <a:avLst/>
            </a:prstGeom>
            <a:solidFill>
              <a:schemeClr val="tx1">
                <a:lumMod val="85000"/>
              </a:schemeClr>
            </a:solidFill>
            <a:ln w="28575">
              <a:solidFill>
                <a:schemeClr val="bg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sz="1200" dirty="0"/>
            </a:p>
          </p:txBody>
        </p:sp>
      </p:grpSp>
      <p:cxnSp>
        <p:nvCxnSpPr>
          <p:cNvPr id="47" name="Straight Connector 46">
            <a:extLst>
              <a:ext uri="{FF2B5EF4-FFF2-40B4-BE49-F238E27FC236}">
                <a16:creationId xmlns:a16="http://schemas.microsoft.com/office/drawing/2014/main" id="{D308DEB7-9EF3-4593-A1DF-236E3788EE66}"/>
              </a:ext>
            </a:extLst>
          </p:cNvPr>
          <p:cNvCxnSpPr>
            <a:cxnSpLocks/>
          </p:cNvCxnSpPr>
          <p:nvPr/>
        </p:nvCxnSpPr>
        <p:spPr>
          <a:xfrm flipH="1">
            <a:off x="3156588" y="3037844"/>
            <a:ext cx="2036624" cy="1476"/>
          </a:xfrm>
          <a:prstGeom prst="line">
            <a:avLst/>
          </a:prstGeom>
          <a:ln w="28575">
            <a:solidFill>
              <a:schemeClr val="bg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EE9DF4C-E986-46E4-A00F-604A8855BC9F}"/>
              </a:ext>
            </a:extLst>
          </p:cNvPr>
          <p:cNvCxnSpPr>
            <a:cxnSpLocks/>
          </p:cNvCxnSpPr>
          <p:nvPr/>
        </p:nvCxnSpPr>
        <p:spPr>
          <a:xfrm flipH="1">
            <a:off x="5193212" y="3028348"/>
            <a:ext cx="2078413" cy="10972"/>
          </a:xfrm>
          <a:prstGeom prst="line">
            <a:avLst/>
          </a:prstGeom>
          <a:ln w="28575">
            <a:solidFill>
              <a:schemeClr val="bg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49" name="Group 48">
            <a:extLst>
              <a:ext uri="{FF2B5EF4-FFF2-40B4-BE49-F238E27FC236}">
                <a16:creationId xmlns:a16="http://schemas.microsoft.com/office/drawing/2014/main" id="{66ED78A2-6AA7-490C-8049-BBF0F4BE268E}"/>
              </a:ext>
            </a:extLst>
          </p:cNvPr>
          <p:cNvGrpSpPr/>
          <p:nvPr/>
        </p:nvGrpSpPr>
        <p:grpSpPr>
          <a:xfrm>
            <a:off x="1420080" y="4614511"/>
            <a:ext cx="1396497" cy="726915"/>
            <a:chOff x="1774479" y="2399168"/>
            <a:chExt cx="2037030" cy="1056290"/>
          </a:xfrm>
          <a:effectLst/>
        </p:grpSpPr>
        <p:sp>
          <p:nvSpPr>
            <p:cNvPr id="50" name="Rectangle 49">
              <a:extLst>
                <a:ext uri="{FF2B5EF4-FFF2-40B4-BE49-F238E27FC236}">
                  <a16:creationId xmlns:a16="http://schemas.microsoft.com/office/drawing/2014/main" id="{09EF5858-30AA-4323-BAE3-842F3D08225A}"/>
                </a:ext>
              </a:extLst>
            </p:cNvPr>
            <p:cNvSpPr/>
            <p:nvPr/>
          </p:nvSpPr>
          <p:spPr>
            <a:xfrm>
              <a:off x="1774479" y="2399168"/>
              <a:ext cx="2037030" cy="380246"/>
            </a:xfrm>
            <a:prstGeom prst="rect">
              <a:avLst/>
            </a:prstGeom>
            <a:solidFill>
              <a:srgbClr val="FF5D5D"/>
            </a:solidFill>
            <a:ln w="28575">
              <a:solidFill>
                <a:schemeClr val="bg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200" dirty="0"/>
                <a:t>Rectangle</a:t>
              </a:r>
            </a:p>
          </p:txBody>
        </p:sp>
        <p:sp>
          <p:nvSpPr>
            <p:cNvPr id="51" name="Rectangle 50">
              <a:extLst>
                <a:ext uri="{FF2B5EF4-FFF2-40B4-BE49-F238E27FC236}">
                  <a16:creationId xmlns:a16="http://schemas.microsoft.com/office/drawing/2014/main" id="{DBFC4890-AC3A-4B15-AFF1-7D414D42A5B8}"/>
                </a:ext>
              </a:extLst>
            </p:cNvPr>
            <p:cNvSpPr/>
            <p:nvPr/>
          </p:nvSpPr>
          <p:spPr>
            <a:xfrm>
              <a:off x="1774479" y="2779417"/>
              <a:ext cx="2037030" cy="676041"/>
            </a:xfrm>
            <a:prstGeom prst="rect">
              <a:avLst/>
            </a:prstGeom>
            <a:solidFill>
              <a:schemeClr val="tx1">
                <a:lumMod val="85000"/>
              </a:schemeClr>
            </a:solidFill>
            <a:ln w="28575">
              <a:solidFill>
                <a:schemeClr val="bg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sz="1200" dirty="0"/>
            </a:p>
          </p:txBody>
        </p:sp>
      </p:grpSp>
      <p:grpSp>
        <p:nvGrpSpPr>
          <p:cNvPr id="52" name="Group 51">
            <a:extLst>
              <a:ext uri="{FF2B5EF4-FFF2-40B4-BE49-F238E27FC236}">
                <a16:creationId xmlns:a16="http://schemas.microsoft.com/office/drawing/2014/main" id="{DDB30F04-AA65-467B-B927-B32DBD38CC44}"/>
              </a:ext>
            </a:extLst>
          </p:cNvPr>
          <p:cNvGrpSpPr/>
          <p:nvPr/>
        </p:nvGrpSpPr>
        <p:grpSpPr>
          <a:xfrm>
            <a:off x="5613670" y="4641671"/>
            <a:ext cx="1396497" cy="726915"/>
            <a:chOff x="1774479" y="2399168"/>
            <a:chExt cx="2037030" cy="1056290"/>
          </a:xfrm>
          <a:effectLst/>
        </p:grpSpPr>
        <p:sp>
          <p:nvSpPr>
            <p:cNvPr id="53" name="Rectangle 52">
              <a:extLst>
                <a:ext uri="{FF2B5EF4-FFF2-40B4-BE49-F238E27FC236}">
                  <a16:creationId xmlns:a16="http://schemas.microsoft.com/office/drawing/2014/main" id="{563AF956-9BCE-405C-AB88-63F070F07CC1}"/>
                </a:ext>
              </a:extLst>
            </p:cNvPr>
            <p:cNvSpPr/>
            <p:nvPr/>
          </p:nvSpPr>
          <p:spPr>
            <a:xfrm>
              <a:off x="1774479" y="2399168"/>
              <a:ext cx="2037030" cy="380246"/>
            </a:xfrm>
            <a:prstGeom prst="rect">
              <a:avLst/>
            </a:prstGeom>
            <a:solidFill>
              <a:srgbClr val="FF5D5D"/>
            </a:solidFill>
            <a:ln w="28575">
              <a:solidFill>
                <a:schemeClr val="bg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200" dirty="0" err="1"/>
                <a:t>Rectangle_OpenGL</a:t>
              </a:r>
              <a:endParaRPr lang="en-IN" sz="1200" dirty="0"/>
            </a:p>
          </p:txBody>
        </p:sp>
        <p:sp>
          <p:nvSpPr>
            <p:cNvPr id="54" name="Rectangle 53">
              <a:extLst>
                <a:ext uri="{FF2B5EF4-FFF2-40B4-BE49-F238E27FC236}">
                  <a16:creationId xmlns:a16="http://schemas.microsoft.com/office/drawing/2014/main" id="{337DFA55-070E-4294-A089-7290821D0F1D}"/>
                </a:ext>
              </a:extLst>
            </p:cNvPr>
            <p:cNvSpPr/>
            <p:nvPr/>
          </p:nvSpPr>
          <p:spPr>
            <a:xfrm>
              <a:off x="1774479" y="2779417"/>
              <a:ext cx="2037030" cy="676041"/>
            </a:xfrm>
            <a:prstGeom prst="rect">
              <a:avLst/>
            </a:prstGeom>
            <a:solidFill>
              <a:schemeClr val="tx1">
                <a:lumMod val="85000"/>
              </a:schemeClr>
            </a:solidFill>
            <a:ln w="28575">
              <a:solidFill>
                <a:schemeClr val="bg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sz="1200" dirty="0"/>
            </a:p>
          </p:txBody>
        </p:sp>
      </p:grpSp>
      <p:cxnSp>
        <p:nvCxnSpPr>
          <p:cNvPr id="55" name="Straight Connector 54">
            <a:extLst>
              <a:ext uri="{FF2B5EF4-FFF2-40B4-BE49-F238E27FC236}">
                <a16:creationId xmlns:a16="http://schemas.microsoft.com/office/drawing/2014/main" id="{BCC21153-54E0-4CCE-8ECB-AA2434991EE5}"/>
              </a:ext>
            </a:extLst>
          </p:cNvPr>
          <p:cNvCxnSpPr>
            <a:cxnSpLocks/>
            <a:endCxn id="53" idx="0"/>
          </p:cNvCxnSpPr>
          <p:nvPr/>
        </p:nvCxnSpPr>
        <p:spPr>
          <a:xfrm>
            <a:off x="6305569" y="3043330"/>
            <a:ext cx="6350" cy="1598341"/>
          </a:xfrm>
          <a:prstGeom prst="line">
            <a:avLst/>
          </a:prstGeom>
          <a:ln w="28575">
            <a:solidFill>
              <a:schemeClr val="bg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99FB31D-1A46-4FA9-8F3B-58CADB4271A6}"/>
              </a:ext>
            </a:extLst>
          </p:cNvPr>
          <p:cNvCxnSpPr>
            <a:cxnSpLocks/>
          </p:cNvCxnSpPr>
          <p:nvPr/>
        </p:nvCxnSpPr>
        <p:spPr>
          <a:xfrm>
            <a:off x="2115154" y="3028213"/>
            <a:ext cx="6350" cy="1598341"/>
          </a:xfrm>
          <a:prstGeom prst="line">
            <a:avLst/>
          </a:prstGeom>
          <a:ln w="28575">
            <a:solidFill>
              <a:schemeClr val="bg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58" name="Group 57">
            <a:extLst>
              <a:ext uri="{FF2B5EF4-FFF2-40B4-BE49-F238E27FC236}">
                <a16:creationId xmlns:a16="http://schemas.microsoft.com/office/drawing/2014/main" id="{C6E3C315-C516-4AC4-AB5E-AC86C2C4B040}"/>
              </a:ext>
            </a:extLst>
          </p:cNvPr>
          <p:cNvGrpSpPr/>
          <p:nvPr/>
        </p:nvGrpSpPr>
        <p:grpSpPr>
          <a:xfrm>
            <a:off x="8507415" y="3426893"/>
            <a:ext cx="1396497" cy="726915"/>
            <a:chOff x="1774479" y="2399168"/>
            <a:chExt cx="2037030" cy="1056290"/>
          </a:xfrm>
          <a:effectLst/>
        </p:grpSpPr>
        <p:sp>
          <p:nvSpPr>
            <p:cNvPr id="59" name="Rectangle 58">
              <a:extLst>
                <a:ext uri="{FF2B5EF4-FFF2-40B4-BE49-F238E27FC236}">
                  <a16:creationId xmlns:a16="http://schemas.microsoft.com/office/drawing/2014/main" id="{6A77B6CA-512B-4F4F-B48B-03C6A01D514C}"/>
                </a:ext>
              </a:extLst>
            </p:cNvPr>
            <p:cNvSpPr/>
            <p:nvPr/>
          </p:nvSpPr>
          <p:spPr>
            <a:xfrm>
              <a:off x="1774479" y="2399168"/>
              <a:ext cx="2037030" cy="380246"/>
            </a:xfrm>
            <a:prstGeom prst="rect">
              <a:avLst/>
            </a:prstGeom>
            <a:solidFill>
              <a:srgbClr val="0070C0"/>
            </a:solidFill>
            <a:ln w="28575">
              <a:solidFill>
                <a:schemeClr val="bg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200" dirty="0" err="1"/>
                <a:t>Line_DirectX</a:t>
              </a:r>
              <a:endParaRPr lang="en-IN" sz="1200" dirty="0"/>
            </a:p>
          </p:txBody>
        </p:sp>
        <p:sp>
          <p:nvSpPr>
            <p:cNvPr id="60" name="Rectangle 59">
              <a:extLst>
                <a:ext uri="{FF2B5EF4-FFF2-40B4-BE49-F238E27FC236}">
                  <a16:creationId xmlns:a16="http://schemas.microsoft.com/office/drawing/2014/main" id="{A4376671-2169-4F1D-BCCE-E00F3038EB78}"/>
                </a:ext>
              </a:extLst>
            </p:cNvPr>
            <p:cNvSpPr/>
            <p:nvPr/>
          </p:nvSpPr>
          <p:spPr>
            <a:xfrm>
              <a:off x="1774479" y="2779417"/>
              <a:ext cx="2037030" cy="676041"/>
            </a:xfrm>
            <a:prstGeom prst="rect">
              <a:avLst/>
            </a:prstGeom>
            <a:solidFill>
              <a:schemeClr val="tx1">
                <a:lumMod val="85000"/>
              </a:schemeClr>
            </a:solidFill>
            <a:ln w="28575">
              <a:solidFill>
                <a:schemeClr val="bg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sz="1200" dirty="0"/>
            </a:p>
          </p:txBody>
        </p:sp>
      </p:grpSp>
      <p:cxnSp>
        <p:nvCxnSpPr>
          <p:cNvPr id="61" name="Straight Connector 60">
            <a:extLst>
              <a:ext uri="{FF2B5EF4-FFF2-40B4-BE49-F238E27FC236}">
                <a16:creationId xmlns:a16="http://schemas.microsoft.com/office/drawing/2014/main" id="{260034F4-D0BA-4304-9119-C6B1609B393A}"/>
              </a:ext>
            </a:extLst>
          </p:cNvPr>
          <p:cNvCxnSpPr>
            <a:cxnSpLocks/>
          </p:cNvCxnSpPr>
          <p:nvPr/>
        </p:nvCxnSpPr>
        <p:spPr>
          <a:xfrm>
            <a:off x="9205663" y="3033833"/>
            <a:ext cx="0" cy="393059"/>
          </a:xfrm>
          <a:prstGeom prst="line">
            <a:avLst/>
          </a:prstGeom>
          <a:ln w="28575">
            <a:solidFill>
              <a:schemeClr val="bg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62" name="Group 61">
            <a:extLst>
              <a:ext uri="{FF2B5EF4-FFF2-40B4-BE49-F238E27FC236}">
                <a16:creationId xmlns:a16="http://schemas.microsoft.com/office/drawing/2014/main" id="{78A3265D-36A6-4AA3-BD7E-202EA4AE3A16}"/>
              </a:ext>
            </a:extLst>
          </p:cNvPr>
          <p:cNvGrpSpPr/>
          <p:nvPr/>
        </p:nvGrpSpPr>
        <p:grpSpPr>
          <a:xfrm>
            <a:off x="10341494" y="3426893"/>
            <a:ext cx="1396497" cy="726915"/>
            <a:chOff x="1774479" y="2399168"/>
            <a:chExt cx="2037030" cy="1056290"/>
          </a:xfrm>
          <a:effectLst/>
        </p:grpSpPr>
        <p:sp>
          <p:nvSpPr>
            <p:cNvPr id="63" name="Rectangle 62">
              <a:extLst>
                <a:ext uri="{FF2B5EF4-FFF2-40B4-BE49-F238E27FC236}">
                  <a16:creationId xmlns:a16="http://schemas.microsoft.com/office/drawing/2014/main" id="{99443877-45DD-4E1A-8F5D-A42A27533349}"/>
                </a:ext>
              </a:extLst>
            </p:cNvPr>
            <p:cNvSpPr/>
            <p:nvPr/>
          </p:nvSpPr>
          <p:spPr>
            <a:xfrm>
              <a:off x="1774479" y="2399168"/>
              <a:ext cx="2037030" cy="380246"/>
            </a:xfrm>
            <a:prstGeom prst="rect">
              <a:avLst/>
            </a:prstGeom>
            <a:solidFill>
              <a:schemeClr val="accent2"/>
            </a:solidFill>
            <a:ln w="28575">
              <a:solidFill>
                <a:schemeClr val="bg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200" dirty="0" err="1"/>
                <a:t>Circle_DirectX</a:t>
              </a:r>
              <a:endParaRPr lang="en-IN" sz="1200" dirty="0"/>
            </a:p>
          </p:txBody>
        </p:sp>
        <p:sp>
          <p:nvSpPr>
            <p:cNvPr id="64" name="Rectangle 63">
              <a:extLst>
                <a:ext uri="{FF2B5EF4-FFF2-40B4-BE49-F238E27FC236}">
                  <a16:creationId xmlns:a16="http://schemas.microsoft.com/office/drawing/2014/main" id="{99F9DFA5-6477-4895-A7D2-ECAD11030B03}"/>
                </a:ext>
              </a:extLst>
            </p:cNvPr>
            <p:cNvSpPr/>
            <p:nvPr/>
          </p:nvSpPr>
          <p:spPr>
            <a:xfrm>
              <a:off x="1774479" y="2779417"/>
              <a:ext cx="2037030" cy="676041"/>
            </a:xfrm>
            <a:prstGeom prst="rect">
              <a:avLst/>
            </a:prstGeom>
            <a:solidFill>
              <a:schemeClr val="tx1">
                <a:lumMod val="85000"/>
              </a:schemeClr>
            </a:solidFill>
            <a:ln w="28575">
              <a:solidFill>
                <a:schemeClr val="bg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sz="1200" dirty="0"/>
            </a:p>
          </p:txBody>
        </p:sp>
      </p:grpSp>
      <p:cxnSp>
        <p:nvCxnSpPr>
          <p:cNvPr id="65" name="Straight Connector 64">
            <a:extLst>
              <a:ext uri="{FF2B5EF4-FFF2-40B4-BE49-F238E27FC236}">
                <a16:creationId xmlns:a16="http://schemas.microsoft.com/office/drawing/2014/main" id="{835E7B44-995A-4C03-B823-D3C1E3D86842}"/>
              </a:ext>
            </a:extLst>
          </p:cNvPr>
          <p:cNvCxnSpPr>
            <a:cxnSpLocks/>
          </p:cNvCxnSpPr>
          <p:nvPr/>
        </p:nvCxnSpPr>
        <p:spPr>
          <a:xfrm>
            <a:off x="11039742" y="3023600"/>
            <a:ext cx="0" cy="403292"/>
          </a:xfrm>
          <a:prstGeom prst="line">
            <a:avLst/>
          </a:prstGeom>
          <a:ln w="28575">
            <a:solidFill>
              <a:schemeClr val="bg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66" name="Group 65">
            <a:extLst>
              <a:ext uri="{FF2B5EF4-FFF2-40B4-BE49-F238E27FC236}">
                <a16:creationId xmlns:a16="http://schemas.microsoft.com/office/drawing/2014/main" id="{6D8FD0CC-AD94-4264-AA7F-28C442CE16BF}"/>
              </a:ext>
            </a:extLst>
          </p:cNvPr>
          <p:cNvGrpSpPr/>
          <p:nvPr/>
        </p:nvGrpSpPr>
        <p:grpSpPr>
          <a:xfrm>
            <a:off x="9459003" y="4612519"/>
            <a:ext cx="1396497" cy="726915"/>
            <a:chOff x="1774479" y="2399168"/>
            <a:chExt cx="2037030" cy="1056290"/>
          </a:xfrm>
          <a:effectLst/>
        </p:grpSpPr>
        <p:sp>
          <p:nvSpPr>
            <p:cNvPr id="67" name="Rectangle 66">
              <a:extLst>
                <a:ext uri="{FF2B5EF4-FFF2-40B4-BE49-F238E27FC236}">
                  <a16:creationId xmlns:a16="http://schemas.microsoft.com/office/drawing/2014/main" id="{4A2250A3-61CA-4A9C-B4DF-AAE38E170B97}"/>
                </a:ext>
              </a:extLst>
            </p:cNvPr>
            <p:cNvSpPr/>
            <p:nvPr/>
          </p:nvSpPr>
          <p:spPr>
            <a:xfrm>
              <a:off x="1774479" y="2399168"/>
              <a:ext cx="2037030" cy="380246"/>
            </a:xfrm>
            <a:prstGeom prst="rect">
              <a:avLst/>
            </a:prstGeom>
            <a:solidFill>
              <a:srgbClr val="FF5D5D"/>
            </a:solidFill>
            <a:ln w="28575">
              <a:solidFill>
                <a:schemeClr val="bg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200" dirty="0" err="1"/>
                <a:t>Rectangle_DirectX</a:t>
              </a:r>
              <a:endParaRPr lang="en-IN" sz="1200" dirty="0"/>
            </a:p>
          </p:txBody>
        </p:sp>
        <p:sp>
          <p:nvSpPr>
            <p:cNvPr id="68" name="Rectangle 67">
              <a:extLst>
                <a:ext uri="{FF2B5EF4-FFF2-40B4-BE49-F238E27FC236}">
                  <a16:creationId xmlns:a16="http://schemas.microsoft.com/office/drawing/2014/main" id="{9E305EFB-C73C-482A-9CDB-5735C724BB90}"/>
                </a:ext>
              </a:extLst>
            </p:cNvPr>
            <p:cNvSpPr/>
            <p:nvPr/>
          </p:nvSpPr>
          <p:spPr>
            <a:xfrm>
              <a:off x="1774479" y="2779417"/>
              <a:ext cx="2037030" cy="676041"/>
            </a:xfrm>
            <a:prstGeom prst="rect">
              <a:avLst/>
            </a:prstGeom>
            <a:solidFill>
              <a:schemeClr val="tx1">
                <a:lumMod val="85000"/>
              </a:schemeClr>
            </a:solidFill>
            <a:ln w="28575">
              <a:solidFill>
                <a:schemeClr val="bg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sz="1200" dirty="0"/>
            </a:p>
          </p:txBody>
        </p:sp>
      </p:grpSp>
      <p:cxnSp>
        <p:nvCxnSpPr>
          <p:cNvPr id="69" name="Straight Connector 68">
            <a:extLst>
              <a:ext uri="{FF2B5EF4-FFF2-40B4-BE49-F238E27FC236}">
                <a16:creationId xmlns:a16="http://schemas.microsoft.com/office/drawing/2014/main" id="{11E789DA-93A4-4820-8227-DFB34E5C287B}"/>
              </a:ext>
            </a:extLst>
          </p:cNvPr>
          <p:cNvCxnSpPr>
            <a:cxnSpLocks/>
          </p:cNvCxnSpPr>
          <p:nvPr/>
        </p:nvCxnSpPr>
        <p:spPr>
          <a:xfrm>
            <a:off x="10157251" y="3041338"/>
            <a:ext cx="0" cy="1571180"/>
          </a:xfrm>
          <a:prstGeom prst="line">
            <a:avLst/>
          </a:prstGeom>
          <a:ln w="28575">
            <a:solidFill>
              <a:schemeClr val="bg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E22E3A6-1CBA-47E6-8650-8E9495017261}"/>
              </a:ext>
            </a:extLst>
          </p:cNvPr>
          <p:cNvCxnSpPr>
            <a:cxnSpLocks/>
          </p:cNvCxnSpPr>
          <p:nvPr/>
        </p:nvCxnSpPr>
        <p:spPr>
          <a:xfrm flipH="1">
            <a:off x="7261565" y="3023600"/>
            <a:ext cx="1940015" cy="5486"/>
          </a:xfrm>
          <a:prstGeom prst="line">
            <a:avLst/>
          </a:prstGeom>
          <a:ln w="28575">
            <a:solidFill>
              <a:schemeClr val="bg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E2D156D-4C32-4B18-BE3D-E98A718337AF}"/>
              </a:ext>
            </a:extLst>
          </p:cNvPr>
          <p:cNvCxnSpPr>
            <a:cxnSpLocks/>
          </p:cNvCxnSpPr>
          <p:nvPr/>
        </p:nvCxnSpPr>
        <p:spPr>
          <a:xfrm flipH="1">
            <a:off x="9205262" y="3028213"/>
            <a:ext cx="1834480" cy="0"/>
          </a:xfrm>
          <a:prstGeom prst="line">
            <a:avLst/>
          </a:prstGeom>
          <a:ln w="28575">
            <a:solidFill>
              <a:schemeClr val="bg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21949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fade">
                                      <p:cBhvr>
                                        <p:cTn id="10" dur="500"/>
                                        <p:tgtEl>
                                          <p:spTgt spid="39"/>
                                        </p:tgtEl>
                                      </p:cBhvr>
                                    </p:animEffect>
                                  </p:childTnLst>
                                </p:cTn>
                              </p:par>
                              <p:par>
                                <p:cTn id="11" presetID="10" presetClass="entr" presetSubtype="0" fill="hold" nodeType="with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fade">
                                      <p:cBhvr>
                                        <p:cTn id="13" dur="500"/>
                                        <p:tgtEl>
                                          <p:spTgt spid="4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500"/>
                                        <p:tgtEl>
                                          <p:spTgt spid="27"/>
                                        </p:tgtEl>
                                      </p:cBhvr>
                                    </p:animEffect>
                                  </p:childTnLst>
                                </p:cTn>
                              </p:par>
                              <p:par>
                                <p:cTn id="19" presetID="10" presetClass="entr" presetSubtype="0" fill="hold" nodeType="with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fade">
                                      <p:cBhvr>
                                        <p:cTn id="21" dur="500"/>
                                        <p:tgtEl>
                                          <p:spTgt spid="37"/>
                                        </p:tgtEl>
                                      </p:cBhvr>
                                    </p:animEffect>
                                  </p:childTnLst>
                                </p:cTn>
                              </p:par>
                              <p:par>
                                <p:cTn id="22" presetID="10" presetClass="entr" presetSubtype="0" fill="hold" nodeType="with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fade">
                                      <p:cBhvr>
                                        <p:cTn id="24" dur="500"/>
                                        <p:tgtEl>
                                          <p:spTgt spid="4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6"/>
                                        </p:tgtEl>
                                        <p:attrNameLst>
                                          <p:attrName>style.visibility</p:attrName>
                                        </p:attrNameLst>
                                      </p:cBhvr>
                                      <p:to>
                                        <p:strVal val="visible"/>
                                      </p:to>
                                    </p:set>
                                    <p:animEffect transition="in" filter="fade">
                                      <p:cBhvr>
                                        <p:cTn id="29" dur="500"/>
                                        <p:tgtEl>
                                          <p:spTgt spid="56"/>
                                        </p:tgtEl>
                                      </p:cBhvr>
                                    </p:animEffect>
                                  </p:childTnLst>
                                </p:cTn>
                              </p:par>
                              <p:par>
                                <p:cTn id="30" presetID="10" presetClass="entr" presetSubtype="0" fill="hold" nodeType="with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fade">
                                      <p:cBhvr>
                                        <p:cTn id="32" dur="500"/>
                                        <p:tgtEl>
                                          <p:spTgt spid="4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5"/>
                                        </p:tgtEl>
                                        <p:attrNameLst>
                                          <p:attrName>style.visibility</p:attrName>
                                        </p:attrNameLst>
                                      </p:cBhvr>
                                      <p:to>
                                        <p:strVal val="visible"/>
                                      </p:to>
                                    </p:set>
                                    <p:animEffect transition="in" filter="fade">
                                      <p:cBhvr>
                                        <p:cTn id="37" dur="500"/>
                                        <p:tgtEl>
                                          <p:spTgt spid="55"/>
                                        </p:tgtEl>
                                      </p:cBhvr>
                                    </p:animEffect>
                                  </p:childTnLst>
                                </p:cTn>
                              </p:par>
                              <p:par>
                                <p:cTn id="38" presetID="10" presetClass="entr" presetSubtype="0" fill="hold" nodeType="withEffect">
                                  <p:stCondLst>
                                    <p:cond delay="0"/>
                                  </p:stCondLst>
                                  <p:childTnLst>
                                    <p:set>
                                      <p:cBhvr>
                                        <p:cTn id="39" dur="1" fill="hold">
                                          <p:stCondLst>
                                            <p:cond delay="0"/>
                                          </p:stCondLst>
                                        </p:cTn>
                                        <p:tgtEl>
                                          <p:spTgt spid="52"/>
                                        </p:tgtEl>
                                        <p:attrNameLst>
                                          <p:attrName>style.visibility</p:attrName>
                                        </p:attrNameLst>
                                      </p:cBhvr>
                                      <p:to>
                                        <p:strVal val="visible"/>
                                      </p:to>
                                    </p:set>
                                    <p:animEffect transition="in" filter="fade">
                                      <p:cBhvr>
                                        <p:cTn id="40" dur="500"/>
                                        <p:tgtEl>
                                          <p:spTgt spid="52"/>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58"/>
                                        </p:tgtEl>
                                        <p:attrNameLst>
                                          <p:attrName>style.visibility</p:attrName>
                                        </p:attrNameLst>
                                      </p:cBhvr>
                                      <p:to>
                                        <p:strVal val="visible"/>
                                      </p:to>
                                    </p:set>
                                    <p:animEffect transition="in" filter="fade">
                                      <p:cBhvr>
                                        <p:cTn id="45" dur="500"/>
                                        <p:tgtEl>
                                          <p:spTgt spid="58"/>
                                        </p:tgtEl>
                                      </p:cBhvr>
                                    </p:animEffect>
                                  </p:childTnLst>
                                </p:cTn>
                              </p:par>
                              <p:par>
                                <p:cTn id="46" presetID="10" presetClass="entr" presetSubtype="0" fill="hold" nodeType="withEffect">
                                  <p:stCondLst>
                                    <p:cond delay="0"/>
                                  </p:stCondLst>
                                  <p:childTnLst>
                                    <p:set>
                                      <p:cBhvr>
                                        <p:cTn id="47" dur="1" fill="hold">
                                          <p:stCondLst>
                                            <p:cond delay="0"/>
                                          </p:stCondLst>
                                        </p:cTn>
                                        <p:tgtEl>
                                          <p:spTgt spid="61"/>
                                        </p:tgtEl>
                                        <p:attrNameLst>
                                          <p:attrName>style.visibility</p:attrName>
                                        </p:attrNameLst>
                                      </p:cBhvr>
                                      <p:to>
                                        <p:strVal val="visible"/>
                                      </p:to>
                                    </p:set>
                                    <p:animEffect transition="in" filter="fade">
                                      <p:cBhvr>
                                        <p:cTn id="48" dur="500"/>
                                        <p:tgtEl>
                                          <p:spTgt spid="61"/>
                                        </p:tgtEl>
                                      </p:cBhvr>
                                    </p:animEffect>
                                  </p:childTnLst>
                                </p:cTn>
                              </p:par>
                              <p:par>
                                <p:cTn id="49" presetID="10" presetClass="entr" presetSubtype="0" fill="hold" nodeType="withEffect">
                                  <p:stCondLst>
                                    <p:cond delay="0"/>
                                  </p:stCondLst>
                                  <p:childTnLst>
                                    <p:set>
                                      <p:cBhvr>
                                        <p:cTn id="50" dur="1" fill="hold">
                                          <p:stCondLst>
                                            <p:cond delay="0"/>
                                          </p:stCondLst>
                                        </p:cTn>
                                        <p:tgtEl>
                                          <p:spTgt spid="62"/>
                                        </p:tgtEl>
                                        <p:attrNameLst>
                                          <p:attrName>style.visibility</p:attrName>
                                        </p:attrNameLst>
                                      </p:cBhvr>
                                      <p:to>
                                        <p:strVal val="visible"/>
                                      </p:to>
                                    </p:set>
                                    <p:animEffect transition="in" filter="fade">
                                      <p:cBhvr>
                                        <p:cTn id="51" dur="500"/>
                                        <p:tgtEl>
                                          <p:spTgt spid="62"/>
                                        </p:tgtEl>
                                      </p:cBhvr>
                                    </p:animEffect>
                                  </p:childTnLst>
                                </p:cTn>
                              </p:par>
                              <p:par>
                                <p:cTn id="52" presetID="10" presetClass="entr" presetSubtype="0" fill="hold" nodeType="withEffect">
                                  <p:stCondLst>
                                    <p:cond delay="0"/>
                                  </p:stCondLst>
                                  <p:childTnLst>
                                    <p:set>
                                      <p:cBhvr>
                                        <p:cTn id="53" dur="1" fill="hold">
                                          <p:stCondLst>
                                            <p:cond delay="0"/>
                                          </p:stCondLst>
                                        </p:cTn>
                                        <p:tgtEl>
                                          <p:spTgt spid="65"/>
                                        </p:tgtEl>
                                        <p:attrNameLst>
                                          <p:attrName>style.visibility</p:attrName>
                                        </p:attrNameLst>
                                      </p:cBhvr>
                                      <p:to>
                                        <p:strVal val="visible"/>
                                      </p:to>
                                    </p:set>
                                    <p:animEffect transition="in" filter="fade">
                                      <p:cBhvr>
                                        <p:cTn id="54" dur="500"/>
                                        <p:tgtEl>
                                          <p:spTgt spid="65"/>
                                        </p:tgtEl>
                                      </p:cBhvr>
                                    </p:animEffect>
                                  </p:childTnLst>
                                </p:cTn>
                              </p:par>
                              <p:par>
                                <p:cTn id="55" presetID="10" presetClass="entr" presetSubtype="0" fill="hold" nodeType="withEffect">
                                  <p:stCondLst>
                                    <p:cond delay="0"/>
                                  </p:stCondLst>
                                  <p:childTnLst>
                                    <p:set>
                                      <p:cBhvr>
                                        <p:cTn id="56" dur="1" fill="hold">
                                          <p:stCondLst>
                                            <p:cond delay="0"/>
                                          </p:stCondLst>
                                        </p:cTn>
                                        <p:tgtEl>
                                          <p:spTgt spid="66"/>
                                        </p:tgtEl>
                                        <p:attrNameLst>
                                          <p:attrName>style.visibility</p:attrName>
                                        </p:attrNameLst>
                                      </p:cBhvr>
                                      <p:to>
                                        <p:strVal val="visible"/>
                                      </p:to>
                                    </p:set>
                                    <p:animEffect transition="in" filter="fade">
                                      <p:cBhvr>
                                        <p:cTn id="57" dur="500"/>
                                        <p:tgtEl>
                                          <p:spTgt spid="66"/>
                                        </p:tgtEl>
                                      </p:cBhvr>
                                    </p:animEffect>
                                  </p:childTnLst>
                                </p:cTn>
                              </p:par>
                              <p:par>
                                <p:cTn id="58" presetID="10" presetClass="entr" presetSubtype="0" fill="hold" nodeType="withEffect">
                                  <p:stCondLst>
                                    <p:cond delay="0"/>
                                  </p:stCondLst>
                                  <p:childTnLst>
                                    <p:set>
                                      <p:cBhvr>
                                        <p:cTn id="59" dur="1" fill="hold">
                                          <p:stCondLst>
                                            <p:cond delay="0"/>
                                          </p:stCondLst>
                                        </p:cTn>
                                        <p:tgtEl>
                                          <p:spTgt spid="69"/>
                                        </p:tgtEl>
                                        <p:attrNameLst>
                                          <p:attrName>style.visibility</p:attrName>
                                        </p:attrNameLst>
                                      </p:cBhvr>
                                      <p:to>
                                        <p:strVal val="visible"/>
                                      </p:to>
                                    </p:set>
                                    <p:animEffect transition="in" filter="fade">
                                      <p:cBhvr>
                                        <p:cTn id="60" dur="500"/>
                                        <p:tgtEl>
                                          <p:spTgt spid="69"/>
                                        </p:tgtEl>
                                      </p:cBhvr>
                                    </p:animEffect>
                                  </p:childTnLst>
                                </p:cTn>
                              </p:par>
                              <p:par>
                                <p:cTn id="61" presetID="10" presetClass="entr" presetSubtype="0" fill="hold" nodeType="withEffect">
                                  <p:stCondLst>
                                    <p:cond delay="0"/>
                                  </p:stCondLst>
                                  <p:childTnLst>
                                    <p:set>
                                      <p:cBhvr>
                                        <p:cTn id="62" dur="1" fill="hold">
                                          <p:stCondLst>
                                            <p:cond delay="0"/>
                                          </p:stCondLst>
                                        </p:cTn>
                                        <p:tgtEl>
                                          <p:spTgt spid="71"/>
                                        </p:tgtEl>
                                        <p:attrNameLst>
                                          <p:attrName>style.visibility</p:attrName>
                                        </p:attrNameLst>
                                      </p:cBhvr>
                                      <p:to>
                                        <p:strVal val="visible"/>
                                      </p:to>
                                    </p:set>
                                    <p:animEffect transition="in" filter="fade">
                                      <p:cBhvr>
                                        <p:cTn id="63" dur="500"/>
                                        <p:tgtEl>
                                          <p:spTgt spid="71"/>
                                        </p:tgtEl>
                                      </p:cBhvr>
                                    </p:animEffect>
                                  </p:childTnLst>
                                </p:cTn>
                              </p:par>
                              <p:par>
                                <p:cTn id="64" presetID="10" presetClass="entr" presetSubtype="0" fill="hold" nodeType="withEffect">
                                  <p:stCondLst>
                                    <p:cond delay="0"/>
                                  </p:stCondLst>
                                  <p:childTnLst>
                                    <p:set>
                                      <p:cBhvr>
                                        <p:cTn id="65" dur="1" fill="hold">
                                          <p:stCondLst>
                                            <p:cond delay="0"/>
                                          </p:stCondLst>
                                        </p:cTn>
                                        <p:tgtEl>
                                          <p:spTgt spid="70"/>
                                        </p:tgtEl>
                                        <p:attrNameLst>
                                          <p:attrName>style.visibility</p:attrName>
                                        </p:attrNameLst>
                                      </p:cBhvr>
                                      <p:to>
                                        <p:strVal val="visible"/>
                                      </p:to>
                                    </p:set>
                                    <p:animEffect transition="in" filter="fade">
                                      <p:cBhvr>
                                        <p:cTn id="66"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56CA5C6-B2C7-4581-88B1-33701B9BF9A6}"/>
              </a:ext>
            </a:extLst>
          </p:cNvPr>
          <p:cNvSpPr>
            <a:spLocks noGrp="1"/>
          </p:cNvSpPr>
          <p:nvPr>
            <p:ph type="title"/>
          </p:nvPr>
        </p:nvSpPr>
        <p:spPr/>
        <p:txBody>
          <a:bodyPr/>
          <a:lstStyle/>
          <a:p>
            <a:r>
              <a:rPr lang="en-US" dirty="0"/>
              <a:t>Shape Abstraction</a:t>
            </a:r>
          </a:p>
        </p:txBody>
      </p:sp>
      <p:sp>
        <p:nvSpPr>
          <p:cNvPr id="5" name="Slide Number Placeholder 4">
            <a:extLst>
              <a:ext uri="{FF2B5EF4-FFF2-40B4-BE49-F238E27FC236}">
                <a16:creationId xmlns:a16="http://schemas.microsoft.com/office/drawing/2014/main" id="{14DDFD2F-BC44-43E7-A248-3B7AE69C7B13}"/>
              </a:ext>
            </a:extLst>
          </p:cNvPr>
          <p:cNvSpPr>
            <a:spLocks noGrp="1"/>
          </p:cNvSpPr>
          <p:nvPr>
            <p:ph type="sldNum" sz="quarter" idx="12"/>
          </p:nvPr>
        </p:nvSpPr>
        <p:spPr/>
        <p:txBody>
          <a:bodyPr/>
          <a:lstStyle/>
          <a:p>
            <a:fld id="{100E53AF-D649-4281-823C-82279F2C7BD4}" type="slidenum">
              <a:rPr lang="en-IN" smtClean="0"/>
              <a:t>126</a:t>
            </a:fld>
            <a:endParaRPr lang="en-IN"/>
          </a:p>
        </p:txBody>
      </p:sp>
      <p:grpSp>
        <p:nvGrpSpPr>
          <p:cNvPr id="19" name="Group 18">
            <a:extLst>
              <a:ext uri="{FF2B5EF4-FFF2-40B4-BE49-F238E27FC236}">
                <a16:creationId xmlns:a16="http://schemas.microsoft.com/office/drawing/2014/main" id="{52772BF9-62F9-4427-8B02-1A00E9F07674}"/>
              </a:ext>
            </a:extLst>
          </p:cNvPr>
          <p:cNvGrpSpPr/>
          <p:nvPr/>
        </p:nvGrpSpPr>
        <p:grpSpPr>
          <a:xfrm>
            <a:off x="2277150" y="1719722"/>
            <a:ext cx="1761450" cy="949676"/>
            <a:chOff x="1774479" y="2399168"/>
            <a:chExt cx="2037030" cy="1379988"/>
          </a:xfrm>
          <a:effectLst/>
        </p:grpSpPr>
        <p:sp>
          <p:nvSpPr>
            <p:cNvPr id="20" name="Rectangle 19">
              <a:extLst>
                <a:ext uri="{FF2B5EF4-FFF2-40B4-BE49-F238E27FC236}">
                  <a16:creationId xmlns:a16="http://schemas.microsoft.com/office/drawing/2014/main" id="{744BD760-5D00-4D95-B70E-5DA61E97B6F8}"/>
                </a:ext>
              </a:extLst>
            </p:cNvPr>
            <p:cNvSpPr/>
            <p:nvPr/>
          </p:nvSpPr>
          <p:spPr>
            <a:xfrm>
              <a:off x="1774479" y="2399168"/>
              <a:ext cx="2037030" cy="380246"/>
            </a:xfrm>
            <a:prstGeom prst="rect">
              <a:avLst/>
            </a:prstGeom>
            <a:solidFill>
              <a:srgbClr val="9C5BCD"/>
            </a:solidFill>
            <a:ln w="28575">
              <a:solidFill>
                <a:schemeClr val="bg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600" b="1" dirty="0"/>
                <a:t>Shape</a:t>
              </a:r>
            </a:p>
          </p:txBody>
        </p:sp>
        <p:sp>
          <p:nvSpPr>
            <p:cNvPr id="21" name="Rectangle 20">
              <a:extLst>
                <a:ext uri="{FF2B5EF4-FFF2-40B4-BE49-F238E27FC236}">
                  <a16:creationId xmlns:a16="http://schemas.microsoft.com/office/drawing/2014/main" id="{F934CEBA-F848-4782-B0F7-54B551DA726A}"/>
                </a:ext>
              </a:extLst>
            </p:cNvPr>
            <p:cNvSpPr/>
            <p:nvPr/>
          </p:nvSpPr>
          <p:spPr>
            <a:xfrm>
              <a:off x="1774479" y="2779415"/>
              <a:ext cx="2037030" cy="999741"/>
            </a:xfrm>
            <a:prstGeom prst="rect">
              <a:avLst/>
            </a:prstGeom>
            <a:solidFill>
              <a:schemeClr val="tx1">
                <a:lumMod val="85000"/>
              </a:schemeClr>
            </a:solidFill>
            <a:ln w="28575">
              <a:solidFill>
                <a:schemeClr val="bg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sz="1400"/>
            </a:p>
          </p:txBody>
        </p:sp>
      </p:grpSp>
      <p:grpSp>
        <p:nvGrpSpPr>
          <p:cNvPr id="22" name="Group 21">
            <a:extLst>
              <a:ext uri="{FF2B5EF4-FFF2-40B4-BE49-F238E27FC236}">
                <a16:creationId xmlns:a16="http://schemas.microsoft.com/office/drawing/2014/main" id="{E782F199-AFF8-4DD1-8B04-D5F4C1799E49}"/>
              </a:ext>
            </a:extLst>
          </p:cNvPr>
          <p:cNvGrpSpPr/>
          <p:nvPr/>
        </p:nvGrpSpPr>
        <p:grpSpPr>
          <a:xfrm>
            <a:off x="365490" y="3430499"/>
            <a:ext cx="1396497" cy="726915"/>
            <a:chOff x="1774479" y="2399168"/>
            <a:chExt cx="2037030" cy="1056290"/>
          </a:xfrm>
          <a:effectLst/>
        </p:grpSpPr>
        <p:sp>
          <p:nvSpPr>
            <p:cNvPr id="23" name="Rectangle 22">
              <a:extLst>
                <a:ext uri="{FF2B5EF4-FFF2-40B4-BE49-F238E27FC236}">
                  <a16:creationId xmlns:a16="http://schemas.microsoft.com/office/drawing/2014/main" id="{28E23DE9-B9B0-4B70-8C0E-190225DBD7E0}"/>
                </a:ext>
              </a:extLst>
            </p:cNvPr>
            <p:cNvSpPr/>
            <p:nvPr/>
          </p:nvSpPr>
          <p:spPr>
            <a:xfrm>
              <a:off x="1774479" y="2399168"/>
              <a:ext cx="2037030" cy="380246"/>
            </a:xfrm>
            <a:prstGeom prst="rect">
              <a:avLst/>
            </a:prstGeom>
            <a:solidFill>
              <a:srgbClr val="0070C0"/>
            </a:solidFill>
            <a:ln w="28575">
              <a:solidFill>
                <a:schemeClr val="bg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200" dirty="0"/>
                <a:t>Line</a:t>
              </a:r>
            </a:p>
          </p:txBody>
        </p:sp>
        <p:sp>
          <p:nvSpPr>
            <p:cNvPr id="24" name="Rectangle 23">
              <a:extLst>
                <a:ext uri="{FF2B5EF4-FFF2-40B4-BE49-F238E27FC236}">
                  <a16:creationId xmlns:a16="http://schemas.microsoft.com/office/drawing/2014/main" id="{B3F87024-A4E8-4576-88D0-56E86E6CB734}"/>
                </a:ext>
              </a:extLst>
            </p:cNvPr>
            <p:cNvSpPr/>
            <p:nvPr/>
          </p:nvSpPr>
          <p:spPr>
            <a:xfrm>
              <a:off x="1774479" y="2779417"/>
              <a:ext cx="2037030" cy="676041"/>
            </a:xfrm>
            <a:prstGeom prst="rect">
              <a:avLst/>
            </a:prstGeom>
            <a:solidFill>
              <a:schemeClr val="tx1">
                <a:lumMod val="85000"/>
              </a:schemeClr>
            </a:solidFill>
            <a:ln w="28575">
              <a:solidFill>
                <a:schemeClr val="bg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sz="1200" dirty="0"/>
            </a:p>
          </p:txBody>
        </p:sp>
      </p:grpSp>
      <p:grpSp>
        <p:nvGrpSpPr>
          <p:cNvPr id="28" name="Group 27">
            <a:extLst>
              <a:ext uri="{FF2B5EF4-FFF2-40B4-BE49-F238E27FC236}">
                <a16:creationId xmlns:a16="http://schemas.microsoft.com/office/drawing/2014/main" id="{697AD01D-21EF-4D6B-AA25-AFC663CEF016}"/>
              </a:ext>
            </a:extLst>
          </p:cNvPr>
          <p:cNvGrpSpPr/>
          <p:nvPr/>
        </p:nvGrpSpPr>
        <p:grpSpPr>
          <a:xfrm>
            <a:off x="2460235" y="3437648"/>
            <a:ext cx="1396497" cy="718894"/>
            <a:chOff x="1774479" y="2399168"/>
            <a:chExt cx="2037030" cy="1044634"/>
          </a:xfrm>
          <a:effectLst/>
        </p:grpSpPr>
        <p:sp>
          <p:nvSpPr>
            <p:cNvPr id="29" name="Rectangle 28">
              <a:extLst>
                <a:ext uri="{FF2B5EF4-FFF2-40B4-BE49-F238E27FC236}">
                  <a16:creationId xmlns:a16="http://schemas.microsoft.com/office/drawing/2014/main" id="{175F9312-BD10-438E-AF9D-16CB17790B01}"/>
                </a:ext>
              </a:extLst>
            </p:cNvPr>
            <p:cNvSpPr/>
            <p:nvPr/>
          </p:nvSpPr>
          <p:spPr>
            <a:xfrm>
              <a:off x="1774479" y="2399168"/>
              <a:ext cx="2037030" cy="380246"/>
            </a:xfrm>
            <a:prstGeom prst="rect">
              <a:avLst/>
            </a:prstGeom>
            <a:solidFill>
              <a:schemeClr val="accent2"/>
            </a:solidFill>
            <a:ln w="28575">
              <a:solidFill>
                <a:schemeClr val="bg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200" dirty="0"/>
                <a:t>Circle</a:t>
              </a:r>
            </a:p>
          </p:txBody>
        </p:sp>
        <p:sp>
          <p:nvSpPr>
            <p:cNvPr id="30" name="Rectangle 29">
              <a:extLst>
                <a:ext uri="{FF2B5EF4-FFF2-40B4-BE49-F238E27FC236}">
                  <a16:creationId xmlns:a16="http://schemas.microsoft.com/office/drawing/2014/main" id="{39D0C57C-47F8-4B77-9005-88CA1A7F301C}"/>
                </a:ext>
              </a:extLst>
            </p:cNvPr>
            <p:cNvSpPr/>
            <p:nvPr/>
          </p:nvSpPr>
          <p:spPr>
            <a:xfrm>
              <a:off x="1774479" y="2779417"/>
              <a:ext cx="2037030" cy="664385"/>
            </a:xfrm>
            <a:prstGeom prst="rect">
              <a:avLst/>
            </a:prstGeom>
            <a:solidFill>
              <a:schemeClr val="tx1">
                <a:lumMod val="85000"/>
              </a:schemeClr>
            </a:solidFill>
            <a:ln w="28575">
              <a:solidFill>
                <a:schemeClr val="bg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sz="1200"/>
            </a:p>
          </p:txBody>
        </p:sp>
      </p:grpSp>
      <p:sp>
        <p:nvSpPr>
          <p:cNvPr id="31" name="Isosceles Triangle 30">
            <a:extLst>
              <a:ext uri="{FF2B5EF4-FFF2-40B4-BE49-F238E27FC236}">
                <a16:creationId xmlns:a16="http://schemas.microsoft.com/office/drawing/2014/main" id="{885589CE-BCA3-4090-98FF-22191E80E0D0}"/>
              </a:ext>
            </a:extLst>
          </p:cNvPr>
          <p:cNvSpPr/>
          <p:nvPr/>
        </p:nvSpPr>
        <p:spPr>
          <a:xfrm>
            <a:off x="3075972" y="2686472"/>
            <a:ext cx="165023" cy="149890"/>
          </a:xfrm>
          <a:prstGeom prst="triangle">
            <a:avLst/>
          </a:prstGeom>
          <a:noFill/>
          <a:ln w="28575">
            <a:solidFill>
              <a:schemeClr val="bg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p>
        </p:txBody>
      </p:sp>
      <p:cxnSp>
        <p:nvCxnSpPr>
          <p:cNvPr id="32" name="Straight Connector 31">
            <a:extLst>
              <a:ext uri="{FF2B5EF4-FFF2-40B4-BE49-F238E27FC236}">
                <a16:creationId xmlns:a16="http://schemas.microsoft.com/office/drawing/2014/main" id="{4956D4B9-6E7B-40CB-9E8D-5C9300345D57}"/>
              </a:ext>
            </a:extLst>
          </p:cNvPr>
          <p:cNvCxnSpPr>
            <a:stCxn id="31" idx="3"/>
          </p:cNvCxnSpPr>
          <p:nvPr/>
        </p:nvCxnSpPr>
        <p:spPr>
          <a:xfrm rot="5400000">
            <a:off x="3059010" y="2935835"/>
            <a:ext cx="198948" cy="1"/>
          </a:xfrm>
          <a:prstGeom prst="line">
            <a:avLst/>
          </a:prstGeom>
          <a:ln w="28575">
            <a:solidFill>
              <a:schemeClr val="bg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32D068F-6744-46CA-843C-A8E32337C4EF}"/>
              </a:ext>
            </a:extLst>
          </p:cNvPr>
          <p:cNvCxnSpPr>
            <a:cxnSpLocks/>
          </p:cNvCxnSpPr>
          <p:nvPr/>
        </p:nvCxnSpPr>
        <p:spPr>
          <a:xfrm flipH="1">
            <a:off x="1063738" y="3043330"/>
            <a:ext cx="2094746" cy="5486"/>
          </a:xfrm>
          <a:prstGeom prst="line">
            <a:avLst/>
          </a:prstGeom>
          <a:ln w="28575">
            <a:solidFill>
              <a:schemeClr val="bg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9D22034-807E-4588-B3BE-440A762A7BC2}"/>
              </a:ext>
            </a:extLst>
          </p:cNvPr>
          <p:cNvCxnSpPr>
            <a:cxnSpLocks/>
            <a:endCxn id="29" idx="0"/>
          </p:cNvCxnSpPr>
          <p:nvPr/>
        </p:nvCxnSpPr>
        <p:spPr>
          <a:xfrm>
            <a:off x="3157876" y="3048816"/>
            <a:ext cx="608" cy="388831"/>
          </a:xfrm>
          <a:prstGeom prst="line">
            <a:avLst/>
          </a:prstGeom>
          <a:ln w="28575">
            <a:solidFill>
              <a:schemeClr val="bg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2C023D5-9FC0-4A39-8C1B-0EF2B63F628D}"/>
              </a:ext>
            </a:extLst>
          </p:cNvPr>
          <p:cNvCxnSpPr>
            <a:cxnSpLocks/>
            <a:endCxn id="23" idx="0"/>
          </p:cNvCxnSpPr>
          <p:nvPr/>
        </p:nvCxnSpPr>
        <p:spPr>
          <a:xfrm>
            <a:off x="1063739" y="3044202"/>
            <a:ext cx="0" cy="386297"/>
          </a:xfrm>
          <a:prstGeom prst="line">
            <a:avLst/>
          </a:prstGeom>
          <a:ln w="28575">
            <a:solidFill>
              <a:schemeClr val="bg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73AB1F8-C47E-430C-897F-CD89FC121518}"/>
              </a:ext>
            </a:extLst>
          </p:cNvPr>
          <p:cNvCxnSpPr>
            <a:cxnSpLocks/>
          </p:cNvCxnSpPr>
          <p:nvPr/>
        </p:nvCxnSpPr>
        <p:spPr>
          <a:xfrm>
            <a:off x="3158484" y="3040795"/>
            <a:ext cx="0" cy="0"/>
          </a:xfrm>
          <a:prstGeom prst="line">
            <a:avLst/>
          </a:prstGeom>
          <a:ln w="28575">
            <a:solidFill>
              <a:schemeClr val="bg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49" name="Group 48">
            <a:extLst>
              <a:ext uri="{FF2B5EF4-FFF2-40B4-BE49-F238E27FC236}">
                <a16:creationId xmlns:a16="http://schemas.microsoft.com/office/drawing/2014/main" id="{66ED78A2-6AA7-490C-8049-BBF0F4BE268E}"/>
              </a:ext>
            </a:extLst>
          </p:cNvPr>
          <p:cNvGrpSpPr/>
          <p:nvPr/>
        </p:nvGrpSpPr>
        <p:grpSpPr>
          <a:xfrm>
            <a:off x="1420080" y="4614511"/>
            <a:ext cx="1396497" cy="726915"/>
            <a:chOff x="1774479" y="2399168"/>
            <a:chExt cx="2037030" cy="1056290"/>
          </a:xfrm>
          <a:effectLst/>
        </p:grpSpPr>
        <p:sp>
          <p:nvSpPr>
            <p:cNvPr id="50" name="Rectangle 49">
              <a:extLst>
                <a:ext uri="{FF2B5EF4-FFF2-40B4-BE49-F238E27FC236}">
                  <a16:creationId xmlns:a16="http://schemas.microsoft.com/office/drawing/2014/main" id="{09EF5858-30AA-4323-BAE3-842F3D08225A}"/>
                </a:ext>
              </a:extLst>
            </p:cNvPr>
            <p:cNvSpPr/>
            <p:nvPr/>
          </p:nvSpPr>
          <p:spPr>
            <a:xfrm>
              <a:off x="1774479" y="2399168"/>
              <a:ext cx="2037030" cy="380246"/>
            </a:xfrm>
            <a:prstGeom prst="rect">
              <a:avLst/>
            </a:prstGeom>
            <a:solidFill>
              <a:srgbClr val="FF5D5D"/>
            </a:solidFill>
            <a:ln w="28575">
              <a:solidFill>
                <a:schemeClr val="bg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200" dirty="0"/>
                <a:t>Rectangle</a:t>
              </a:r>
            </a:p>
          </p:txBody>
        </p:sp>
        <p:sp>
          <p:nvSpPr>
            <p:cNvPr id="51" name="Rectangle 50">
              <a:extLst>
                <a:ext uri="{FF2B5EF4-FFF2-40B4-BE49-F238E27FC236}">
                  <a16:creationId xmlns:a16="http://schemas.microsoft.com/office/drawing/2014/main" id="{DBFC4890-AC3A-4B15-AFF1-7D414D42A5B8}"/>
                </a:ext>
              </a:extLst>
            </p:cNvPr>
            <p:cNvSpPr/>
            <p:nvPr/>
          </p:nvSpPr>
          <p:spPr>
            <a:xfrm>
              <a:off x="1774479" y="2779417"/>
              <a:ext cx="2037030" cy="676041"/>
            </a:xfrm>
            <a:prstGeom prst="rect">
              <a:avLst/>
            </a:prstGeom>
            <a:solidFill>
              <a:schemeClr val="tx1">
                <a:lumMod val="85000"/>
              </a:schemeClr>
            </a:solidFill>
            <a:ln w="28575">
              <a:solidFill>
                <a:schemeClr val="bg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sz="1200" dirty="0"/>
            </a:p>
          </p:txBody>
        </p:sp>
      </p:grpSp>
      <p:cxnSp>
        <p:nvCxnSpPr>
          <p:cNvPr id="56" name="Straight Connector 55">
            <a:extLst>
              <a:ext uri="{FF2B5EF4-FFF2-40B4-BE49-F238E27FC236}">
                <a16:creationId xmlns:a16="http://schemas.microsoft.com/office/drawing/2014/main" id="{F99FB31D-1A46-4FA9-8F3B-58CADB4271A6}"/>
              </a:ext>
            </a:extLst>
          </p:cNvPr>
          <p:cNvCxnSpPr>
            <a:cxnSpLocks/>
          </p:cNvCxnSpPr>
          <p:nvPr/>
        </p:nvCxnSpPr>
        <p:spPr>
          <a:xfrm>
            <a:off x="2115154" y="3028213"/>
            <a:ext cx="6350" cy="1598341"/>
          </a:xfrm>
          <a:prstGeom prst="line">
            <a:avLst/>
          </a:prstGeom>
          <a:ln w="28575">
            <a:solidFill>
              <a:schemeClr val="bg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57" name="Group 56">
            <a:extLst>
              <a:ext uri="{FF2B5EF4-FFF2-40B4-BE49-F238E27FC236}">
                <a16:creationId xmlns:a16="http://schemas.microsoft.com/office/drawing/2014/main" id="{3034B1F9-CEB4-496F-BDB2-A7BB3F9FB92D}"/>
              </a:ext>
            </a:extLst>
          </p:cNvPr>
          <p:cNvGrpSpPr/>
          <p:nvPr/>
        </p:nvGrpSpPr>
        <p:grpSpPr>
          <a:xfrm>
            <a:off x="7087255" y="1686349"/>
            <a:ext cx="1761450" cy="949676"/>
            <a:chOff x="1774479" y="2399168"/>
            <a:chExt cx="2037030" cy="1379988"/>
          </a:xfrm>
          <a:effectLst/>
        </p:grpSpPr>
        <p:sp>
          <p:nvSpPr>
            <p:cNvPr id="72" name="Rectangle 71">
              <a:extLst>
                <a:ext uri="{FF2B5EF4-FFF2-40B4-BE49-F238E27FC236}">
                  <a16:creationId xmlns:a16="http://schemas.microsoft.com/office/drawing/2014/main" id="{3D0AEC3D-5448-439B-B2E8-5CEDC9DFE78D}"/>
                </a:ext>
              </a:extLst>
            </p:cNvPr>
            <p:cNvSpPr/>
            <p:nvPr/>
          </p:nvSpPr>
          <p:spPr>
            <a:xfrm>
              <a:off x="1774479" y="2399168"/>
              <a:ext cx="2037030" cy="380246"/>
            </a:xfrm>
            <a:prstGeom prst="rect">
              <a:avLst/>
            </a:prstGeom>
            <a:solidFill>
              <a:schemeClr val="accent1">
                <a:lumMod val="50000"/>
              </a:schemeClr>
            </a:solidFill>
            <a:ln w="28575">
              <a:solidFill>
                <a:schemeClr val="bg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600" b="1" dirty="0"/>
                <a:t>Renderer</a:t>
              </a:r>
            </a:p>
          </p:txBody>
        </p:sp>
        <p:sp>
          <p:nvSpPr>
            <p:cNvPr id="73" name="Rectangle 72">
              <a:extLst>
                <a:ext uri="{FF2B5EF4-FFF2-40B4-BE49-F238E27FC236}">
                  <a16:creationId xmlns:a16="http://schemas.microsoft.com/office/drawing/2014/main" id="{A0728D70-4FC2-44DB-A79C-39E2D06628F4}"/>
                </a:ext>
              </a:extLst>
            </p:cNvPr>
            <p:cNvSpPr/>
            <p:nvPr/>
          </p:nvSpPr>
          <p:spPr>
            <a:xfrm>
              <a:off x="1774479" y="2779415"/>
              <a:ext cx="2037030" cy="999741"/>
            </a:xfrm>
            <a:prstGeom prst="rect">
              <a:avLst/>
            </a:prstGeom>
            <a:solidFill>
              <a:schemeClr val="tx1">
                <a:lumMod val="85000"/>
              </a:schemeClr>
            </a:solidFill>
            <a:ln w="28575">
              <a:solidFill>
                <a:schemeClr val="bg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sz="1400"/>
            </a:p>
          </p:txBody>
        </p:sp>
      </p:grpSp>
      <p:grpSp>
        <p:nvGrpSpPr>
          <p:cNvPr id="74" name="Group 73">
            <a:extLst>
              <a:ext uri="{FF2B5EF4-FFF2-40B4-BE49-F238E27FC236}">
                <a16:creationId xmlns:a16="http://schemas.microsoft.com/office/drawing/2014/main" id="{3254CC28-0FB6-4B38-870E-0675EB4BEC50}"/>
              </a:ext>
            </a:extLst>
          </p:cNvPr>
          <p:cNvGrpSpPr/>
          <p:nvPr/>
        </p:nvGrpSpPr>
        <p:grpSpPr>
          <a:xfrm>
            <a:off x="6096000" y="3345290"/>
            <a:ext cx="1396497" cy="726915"/>
            <a:chOff x="1774479" y="2399168"/>
            <a:chExt cx="2037030" cy="1056290"/>
          </a:xfrm>
          <a:effectLst/>
        </p:grpSpPr>
        <p:sp>
          <p:nvSpPr>
            <p:cNvPr id="75" name="Rectangle 74">
              <a:extLst>
                <a:ext uri="{FF2B5EF4-FFF2-40B4-BE49-F238E27FC236}">
                  <a16:creationId xmlns:a16="http://schemas.microsoft.com/office/drawing/2014/main" id="{A50597B1-2454-49EA-85DF-6897D45FBA7E}"/>
                </a:ext>
              </a:extLst>
            </p:cNvPr>
            <p:cNvSpPr/>
            <p:nvPr/>
          </p:nvSpPr>
          <p:spPr>
            <a:xfrm>
              <a:off x="1774479" y="2399168"/>
              <a:ext cx="2037030" cy="380246"/>
            </a:xfrm>
            <a:prstGeom prst="rect">
              <a:avLst/>
            </a:prstGeom>
            <a:solidFill>
              <a:schemeClr val="bg2">
                <a:lumMod val="50000"/>
              </a:schemeClr>
            </a:solidFill>
            <a:ln w="28575">
              <a:solidFill>
                <a:schemeClr val="bg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200" dirty="0"/>
                <a:t>GDI</a:t>
              </a:r>
            </a:p>
          </p:txBody>
        </p:sp>
        <p:sp>
          <p:nvSpPr>
            <p:cNvPr id="76" name="Rectangle 75">
              <a:extLst>
                <a:ext uri="{FF2B5EF4-FFF2-40B4-BE49-F238E27FC236}">
                  <a16:creationId xmlns:a16="http://schemas.microsoft.com/office/drawing/2014/main" id="{9944A9E7-E6AB-4F8D-AD20-4C576FDC359A}"/>
                </a:ext>
              </a:extLst>
            </p:cNvPr>
            <p:cNvSpPr/>
            <p:nvPr/>
          </p:nvSpPr>
          <p:spPr>
            <a:xfrm>
              <a:off x="1774479" y="2779417"/>
              <a:ext cx="2037030" cy="676041"/>
            </a:xfrm>
            <a:prstGeom prst="rect">
              <a:avLst/>
            </a:prstGeom>
            <a:solidFill>
              <a:schemeClr val="tx1">
                <a:lumMod val="85000"/>
              </a:schemeClr>
            </a:solidFill>
            <a:ln w="28575">
              <a:solidFill>
                <a:schemeClr val="bg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sz="1200" dirty="0"/>
            </a:p>
          </p:txBody>
        </p:sp>
      </p:grpSp>
      <p:grpSp>
        <p:nvGrpSpPr>
          <p:cNvPr id="77" name="Group 76">
            <a:extLst>
              <a:ext uri="{FF2B5EF4-FFF2-40B4-BE49-F238E27FC236}">
                <a16:creationId xmlns:a16="http://schemas.microsoft.com/office/drawing/2014/main" id="{CFEA85D5-73B7-4A57-A519-477CCF0D5C7D}"/>
              </a:ext>
            </a:extLst>
          </p:cNvPr>
          <p:cNvGrpSpPr/>
          <p:nvPr/>
        </p:nvGrpSpPr>
        <p:grpSpPr>
          <a:xfrm>
            <a:off x="8499942" y="3332729"/>
            <a:ext cx="1396497" cy="718894"/>
            <a:chOff x="1774479" y="2399168"/>
            <a:chExt cx="2037030" cy="1044634"/>
          </a:xfrm>
          <a:effectLst/>
        </p:grpSpPr>
        <p:sp>
          <p:nvSpPr>
            <p:cNvPr id="78" name="Rectangle 77">
              <a:extLst>
                <a:ext uri="{FF2B5EF4-FFF2-40B4-BE49-F238E27FC236}">
                  <a16:creationId xmlns:a16="http://schemas.microsoft.com/office/drawing/2014/main" id="{FF932EC7-5E5D-492F-9C8F-C7B125E669BA}"/>
                </a:ext>
              </a:extLst>
            </p:cNvPr>
            <p:cNvSpPr/>
            <p:nvPr/>
          </p:nvSpPr>
          <p:spPr>
            <a:xfrm>
              <a:off x="1774479" y="2399168"/>
              <a:ext cx="2037030" cy="380246"/>
            </a:xfrm>
            <a:prstGeom prst="rect">
              <a:avLst/>
            </a:prstGeom>
            <a:solidFill>
              <a:schemeClr val="accent6">
                <a:lumMod val="50000"/>
              </a:schemeClr>
            </a:solidFill>
            <a:ln w="28575">
              <a:solidFill>
                <a:schemeClr val="bg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200" dirty="0"/>
                <a:t>OpenGL</a:t>
              </a:r>
            </a:p>
          </p:txBody>
        </p:sp>
        <p:sp>
          <p:nvSpPr>
            <p:cNvPr id="79" name="Rectangle 78">
              <a:extLst>
                <a:ext uri="{FF2B5EF4-FFF2-40B4-BE49-F238E27FC236}">
                  <a16:creationId xmlns:a16="http://schemas.microsoft.com/office/drawing/2014/main" id="{262623A6-CFFB-4071-B987-4D309482EEB8}"/>
                </a:ext>
              </a:extLst>
            </p:cNvPr>
            <p:cNvSpPr/>
            <p:nvPr/>
          </p:nvSpPr>
          <p:spPr>
            <a:xfrm>
              <a:off x="1774479" y="2779417"/>
              <a:ext cx="2037030" cy="664385"/>
            </a:xfrm>
            <a:prstGeom prst="rect">
              <a:avLst/>
            </a:prstGeom>
            <a:solidFill>
              <a:schemeClr val="tx1">
                <a:lumMod val="85000"/>
              </a:schemeClr>
            </a:solidFill>
            <a:ln w="28575">
              <a:solidFill>
                <a:schemeClr val="bg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sz="1200"/>
            </a:p>
          </p:txBody>
        </p:sp>
      </p:grpSp>
      <p:sp>
        <p:nvSpPr>
          <p:cNvPr id="80" name="Isosceles Triangle 79">
            <a:extLst>
              <a:ext uri="{FF2B5EF4-FFF2-40B4-BE49-F238E27FC236}">
                <a16:creationId xmlns:a16="http://schemas.microsoft.com/office/drawing/2014/main" id="{258EFA1B-7B7E-4888-B74C-734646364096}"/>
              </a:ext>
            </a:extLst>
          </p:cNvPr>
          <p:cNvSpPr/>
          <p:nvPr/>
        </p:nvSpPr>
        <p:spPr>
          <a:xfrm>
            <a:off x="7919576" y="2669398"/>
            <a:ext cx="165023" cy="149890"/>
          </a:xfrm>
          <a:prstGeom prst="triangle">
            <a:avLst/>
          </a:prstGeom>
          <a:noFill/>
          <a:ln w="28575">
            <a:solidFill>
              <a:schemeClr val="bg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p>
        </p:txBody>
      </p:sp>
      <p:cxnSp>
        <p:nvCxnSpPr>
          <p:cNvPr id="81" name="Straight Connector 80">
            <a:extLst>
              <a:ext uri="{FF2B5EF4-FFF2-40B4-BE49-F238E27FC236}">
                <a16:creationId xmlns:a16="http://schemas.microsoft.com/office/drawing/2014/main" id="{4E165D86-C04C-47C1-B7F5-5247D37541B7}"/>
              </a:ext>
            </a:extLst>
          </p:cNvPr>
          <p:cNvCxnSpPr>
            <a:stCxn id="80" idx="3"/>
          </p:cNvCxnSpPr>
          <p:nvPr/>
        </p:nvCxnSpPr>
        <p:spPr>
          <a:xfrm rot="5400000">
            <a:off x="7902614" y="2918761"/>
            <a:ext cx="198948" cy="1"/>
          </a:xfrm>
          <a:prstGeom prst="line">
            <a:avLst/>
          </a:prstGeom>
          <a:ln w="28575">
            <a:solidFill>
              <a:schemeClr val="bg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53E7F15E-BFFF-4C75-A0C3-FEF416E0F814}"/>
              </a:ext>
            </a:extLst>
          </p:cNvPr>
          <p:cNvCxnSpPr>
            <a:cxnSpLocks/>
          </p:cNvCxnSpPr>
          <p:nvPr/>
        </p:nvCxnSpPr>
        <p:spPr>
          <a:xfrm flipH="1">
            <a:off x="6794249" y="3006441"/>
            <a:ext cx="2403941" cy="0"/>
          </a:xfrm>
          <a:prstGeom prst="line">
            <a:avLst/>
          </a:prstGeom>
          <a:ln w="28575">
            <a:solidFill>
              <a:schemeClr val="bg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3262087-E431-43A4-9AD7-394F085D21C2}"/>
              </a:ext>
            </a:extLst>
          </p:cNvPr>
          <p:cNvCxnSpPr>
            <a:cxnSpLocks/>
            <a:endCxn id="78" idx="0"/>
          </p:cNvCxnSpPr>
          <p:nvPr/>
        </p:nvCxnSpPr>
        <p:spPr>
          <a:xfrm>
            <a:off x="9198191" y="3019979"/>
            <a:ext cx="0" cy="312750"/>
          </a:xfrm>
          <a:prstGeom prst="line">
            <a:avLst/>
          </a:prstGeom>
          <a:ln w="28575">
            <a:solidFill>
              <a:schemeClr val="bg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5D51F509-EB6B-41E6-9DB2-0E875D6A4B44}"/>
              </a:ext>
            </a:extLst>
          </p:cNvPr>
          <p:cNvCxnSpPr>
            <a:cxnSpLocks/>
            <a:endCxn id="75" idx="0"/>
          </p:cNvCxnSpPr>
          <p:nvPr/>
        </p:nvCxnSpPr>
        <p:spPr>
          <a:xfrm>
            <a:off x="6794249" y="3006441"/>
            <a:ext cx="0" cy="338849"/>
          </a:xfrm>
          <a:prstGeom prst="line">
            <a:avLst/>
          </a:prstGeom>
          <a:ln w="28575">
            <a:solidFill>
              <a:schemeClr val="bg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4D268EE9-8FB1-4D73-A22F-6E15385A35A6}"/>
              </a:ext>
            </a:extLst>
          </p:cNvPr>
          <p:cNvCxnSpPr>
            <a:cxnSpLocks/>
          </p:cNvCxnSpPr>
          <p:nvPr/>
        </p:nvCxnSpPr>
        <p:spPr>
          <a:xfrm>
            <a:off x="8002088" y="3023721"/>
            <a:ext cx="0" cy="0"/>
          </a:xfrm>
          <a:prstGeom prst="line">
            <a:avLst/>
          </a:prstGeom>
          <a:ln w="28575">
            <a:solidFill>
              <a:schemeClr val="bg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3EB99A8E-4AFD-4210-8EDA-13F2B0A0E9B4}"/>
              </a:ext>
            </a:extLst>
          </p:cNvPr>
          <p:cNvCxnSpPr>
            <a:cxnSpLocks/>
            <a:stCxn id="88" idx="3"/>
          </p:cNvCxnSpPr>
          <p:nvPr/>
        </p:nvCxnSpPr>
        <p:spPr>
          <a:xfrm flipV="1">
            <a:off x="4274201" y="2093026"/>
            <a:ext cx="2813054" cy="18144"/>
          </a:xfrm>
          <a:prstGeom prst="straightConnector1">
            <a:avLst/>
          </a:prstGeom>
          <a:ln w="28575">
            <a:solidFill>
              <a:schemeClr val="bg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8" name="Diamond 87">
            <a:extLst>
              <a:ext uri="{FF2B5EF4-FFF2-40B4-BE49-F238E27FC236}">
                <a16:creationId xmlns:a16="http://schemas.microsoft.com/office/drawing/2014/main" id="{7283DDC5-D981-447B-8BC4-0EE34036BA7B}"/>
              </a:ext>
            </a:extLst>
          </p:cNvPr>
          <p:cNvSpPr/>
          <p:nvPr/>
        </p:nvSpPr>
        <p:spPr>
          <a:xfrm>
            <a:off x="4038600" y="1993369"/>
            <a:ext cx="235601" cy="235601"/>
          </a:xfrm>
          <a:prstGeom prst="diamond">
            <a:avLst/>
          </a:prstGeom>
          <a:noFill/>
          <a:ln w="28575">
            <a:solidFill>
              <a:schemeClr val="bg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Tree>
    <p:extLst>
      <p:ext uri="{BB962C8B-B14F-4D97-AF65-F5344CB8AC3E}">
        <p14:creationId xmlns:p14="http://schemas.microsoft.com/office/powerpoint/2010/main" val="12967880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nodeType="withEffect">
                                  <p:stCondLst>
                                    <p:cond delay="0"/>
                                  </p:stCondLst>
                                  <p:childTnLst>
                                    <p:set>
                                      <p:cBhvr>
                                        <p:cTn id="9" dur="1" fill="hold">
                                          <p:stCondLst>
                                            <p:cond delay="0"/>
                                          </p:stCondLst>
                                        </p:cTn>
                                        <p:tgtEl>
                                          <p:spTgt spid="74"/>
                                        </p:tgtEl>
                                        <p:attrNameLst>
                                          <p:attrName>style.visibility</p:attrName>
                                        </p:attrNameLst>
                                      </p:cBhvr>
                                      <p:to>
                                        <p:strVal val="visible"/>
                                      </p:to>
                                    </p:set>
                                    <p:animEffect transition="in" filter="fade">
                                      <p:cBhvr>
                                        <p:cTn id="10" dur="500"/>
                                        <p:tgtEl>
                                          <p:spTgt spid="74"/>
                                        </p:tgtEl>
                                      </p:cBhvr>
                                    </p:animEffect>
                                  </p:childTnLst>
                                </p:cTn>
                              </p:par>
                              <p:par>
                                <p:cTn id="11" presetID="10" presetClass="entr" presetSubtype="0" fill="hold" nodeType="withEffect">
                                  <p:stCondLst>
                                    <p:cond delay="0"/>
                                  </p:stCondLst>
                                  <p:childTnLst>
                                    <p:set>
                                      <p:cBhvr>
                                        <p:cTn id="12" dur="1" fill="hold">
                                          <p:stCondLst>
                                            <p:cond delay="0"/>
                                          </p:stCondLst>
                                        </p:cTn>
                                        <p:tgtEl>
                                          <p:spTgt spid="77"/>
                                        </p:tgtEl>
                                        <p:attrNameLst>
                                          <p:attrName>style.visibility</p:attrName>
                                        </p:attrNameLst>
                                      </p:cBhvr>
                                      <p:to>
                                        <p:strVal val="visible"/>
                                      </p:to>
                                    </p:set>
                                    <p:animEffect transition="in" filter="fade">
                                      <p:cBhvr>
                                        <p:cTn id="13" dur="500"/>
                                        <p:tgtEl>
                                          <p:spTgt spid="7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0"/>
                                        </p:tgtEl>
                                        <p:attrNameLst>
                                          <p:attrName>style.visibility</p:attrName>
                                        </p:attrNameLst>
                                      </p:cBhvr>
                                      <p:to>
                                        <p:strVal val="visible"/>
                                      </p:to>
                                    </p:set>
                                    <p:animEffect transition="in" filter="fade">
                                      <p:cBhvr>
                                        <p:cTn id="16" dur="500"/>
                                        <p:tgtEl>
                                          <p:spTgt spid="80"/>
                                        </p:tgtEl>
                                      </p:cBhvr>
                                    </p:animEffect>
                                  </p:childTnLst>
                                </p:cTn>
                              </p:par>
                              <p:par>
                                <p:cTn id="17" presetID="10" presetClass="entr" presetSubtype="0" fill="hold" nodeType="withEffect">
                                  <p:stCondLst>
                                    <p:cond delay="0"/>
                                  </p:stCondLst>
                                  <p:childTnLst>
                                    <p:set>
                                      <p:cBhvr>
                                        <p:cTn id="18" dur="1" fill="hold">
                                          <p:stCondLst>
                                            <p:cond delay="0"/>
                                          </p:stCondLst>
                                        </p:cTn>
                                        <p:tgtEl>
                                          <p:spTgt spid="81"/>
                                        </p:tgtEl>
                                        <p:attrNameLst>
                                          <p:attrName>style.visibility</p:attrName>
                                        </p:attrNameLst>
                                      </p:cBhvr>
                                      <p:to>
                                        <p:strVal val="visible"/>
                                      </p:to>
                                    </p:set>
                                    <p:animEffect transition="in" filter="fade">
                                      <p:cBhvr>
                                        <p:cTn id="19" dur="500"/>
                                        <p:tgtEl>
                                          <p:spTgt spid="81"/>
                                        </p:tgtEl>
                                      </p:cBhvr>
                                    </p:animEffect>
                                  </p:childTnLst>
                                </p:cTn>
                              </p:par>
                              <p:par>
                                <p:cTn id="20" presetID="10" presetClass="entr" presetSubtype="0" fill="hold" nodeType="withEffect">
                                  <p:stCondLst>
                                    <p:cond delay="0"/>
                                  </p:stCondLst>
                                  <p:childTnLst>
                                    <p:set>
                                      <p:cBhvr>
                                        <p:cTn id="21" dur="1" fill="hold">
                                          <p:stCondLst>
                                            <p:cond delay="0"/>
                                          </p:stCondLst>
                                        </p:cTn>
                                        <p:tgtEl>
                                          <p:spTgt spid="82"/>
                                        </p:tgtEl>
                                        <p:attrNameLst>
                                          <p:attrName>style.visibility</p:attrName>
                                        </p:attrNameLst>
                                      </p:cBhvr>
                                      <p:to>
                                        <p:strVal val="visible"/>
                                      </p:to>
                                    </p:set>
                                    <p:animEffect transition="in" filter="fade">
                                      <p:cBhvr>
                                        <p:cTn id="22" dur="500"/>
                                        <p:tgtEl>
                                          <p:spTgt spid="82"/>
                                        </p:tgtEl>
                                      </p:cBhvr>
                                    </p:animEffect>
                                  </p:childTnLst>
                                </p:cTn>
                              </p:par>
                              <p:par>
                                <p:cTn id="23" presetID="10" presetClass="entr" presetSubtype="0" fill="hold" nodeType="withEffect">
                                  <p:stCondLst>
                                    <p:cond delay="0"/>
                                  </p:stCondLst>
                                  <p:childTnLst>
                                    <p:set>
                                      <p:cBhvr>
                                        <p:cTn id="24" dur="1" fill="hold">
                                          <p:stCondLst>
                                            <p:cond delay="0"/>
                                          </p:stCondLst>
                                        </p:cTn>
                                        <p:tgtEl>
                                          <p:spTgt spid="83"/>
                                        </p:tgtEl>
                                        <p:attrNameLst>
                                          <p:attrName>style.visibility</p:attrName>
                                        </p:attrNameLst>
                                      </p:cBhvr>
                                      <p:to>
                                        <p:strVal val="visible"/>
                                      </p:to>
                                    </p:set>
                                    <p:animEffect transition="in" filter="fade">
                                      <p:cBhvr>
                                        <p:cTn id="25" dur="500"/>
                                        <p:tgtEl>
                                          <p:spTgt spid="83"/>
                                        </p:tgtEl>
                                      </p:cBhvr>
                                    </p:animEffect>
                                  </p:childTnLst>
                                </p:cTn>
                              </p:par>
                              <p:par>
                                <p:cTn id="26" presetID="10" presetClass="entr" presetSubtype="0" fill="hold" nodeType="withEffect">
                                  <p:stCondLst>
                                    <p:cond delay="0"/>
                                  </p:stCondLst>
                                  <p:childTnLst>
                                    <p:set>
                                      <p:cBhvr>
                                        <p:cTn id="27" dur="1" fill="hold">
                                          <p:stCondLst>
                                            <p:cond delay="0"/>
                                          </p:stCondLst>
                                        </p:cTn>
                                        <p:tgtEl>
                                          <p:spTgt spid="84"/>
                                        </p:tgtEl>
                                        <p:attrNameLst>
                                          <p:attrName>style.visibility</p:attrName>
                                        </p:attrNameLst>
                                      </p:cBhvr>
                                      <p:to>
                                        <p:strVal val="visible"/>
                                      </p:to>
                                    </p:set>
                                    <p:animEffect transition="in" filter="fade">
                                      <p:cBhvr>
                                        <p:cTn id="28" dur="500"/>
                                        <p:tgtEl>
                                          <p:spTgt spid="84"/>
                                        </p:tgtEl>
                                      </p:cBhvr>
                                    </p:animEffect>
                                  </p:childTnLst>
                                </p:cTn>
                              </p:par>
                              <p:par>
                                <p:cTn id="29" presetID="10" presetClass="entr" presetSubtype="0" fill="hold" nodeType="withEffect">
                                  <p:stCondLst>
                                    <p:cond delay="0"/>
                                  </p:stCondLst>
                                  <p:childTnLst>
                                    <p:set>
                                      <p:cBhvr>
                                        <p:cTn id="30" dur="1" fill="hold">
                                          <p:stCondLst>
                                            <p:cond delay="0"/>
                                          </p:stCondLst>
                                        </p:cTn>
                                        <p:tgtEl>
                                          <p:spTgt spid="85"/>
                                        </p:tgtEl>
                                        <p:attrNameLst>
                                          <p:attrName>style.visibility</p:attrName>
                                        </p:attrNameLst>
                                      </p:cBhvr>
                                      <p:to>
                                        <p:strVal val="visible"/>
                                      </p:to>
                                    </p:set>
                                    <p:animEffect transition="in" filter="fade">
                                      <p:cBhvr>
                                        <p:cTn id="31" dur="500"/>
                                        <p:tgtEl>
                                          <p:spTgt spid="8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8"/>
                                        </p:tgtEl>
                                        <p:attrNameLst>
                                          <p:attrName>style.visibility</p:attrName>
                                        </p:attrNameLst>
                                      </p:cBhvr>
                                      <p:to>
                                        <p:strVal val="visible"/>
                                      </p:to>
                                    </p:set>
                                    <p:animEffect transition="in" filter="fade">
                                      <p:cBhvr>
                                        <p:cTn id="36" dur="500"/>
                                        <p:tgtEl>
                                          <p:spTgt spid="88"/>
                                        </p:tgtEl>
                                      </p:cBhvr>
                                    </p:animEffect>
                                  </p:childTnLst>
                                </p:cTn>
                              </p:par>
                              <p:par>
                                <p:cTn id="37" presetID="10" presetClass="entr" presetSubtype="0" fill="hold" nodeType="withEffect">
                                  <p:stCondLst>
                                    <p:cond delay="0"/>
                                  </p:stCondLst>
                                  <p:childTnLst>
                                    <p:set>
                                      <p:cBhvr>
                                        <p:cTn id="38" dur="1" fill="hold">
                                          <p:stCondLst>
                                            <p:cond delay="0"/>
                                          </p:stCondLst>
                                        </p:cTn>
                                        <p:tgtEl>
                                          <p:spTgt spid="87"/>
                                        </p:tgtEl>
                                        <p:attrNameLst>
                                          <p:attrName>style.visibility</p:attrName>
                                        </p:attrNameLst>
                                      </p:cBhvr>
                                      <p:to>
                                        <p:strVal val="visible"/>
                                      </p:to>
                                    </p:set>
                                    <p:animEffect transition="in" filter="fade">
                                      <p:cBhvr>
                                        <p:cTn id="39" dur="500"/>
                                        <p:tgtEl>
                                          <p:spTgt spid="87"/>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56"/>
                                        </p:tgtEl>
                                        <p:attrNameLst>
                                          <p:attrName>style.visibility</p:attrName>
                                        </p:attrNameLst>
                                      </p:cBhvr>
                                      <p:to>
                                        <p:strVal val="visible"/>
                                      </p:to>
                                    </p:set>
                                    <p:animEffect transition="in" filter="fade">
                                      <p:cBhvr>
                                        <p:cTn id="44" dur="500"/>
                                        <p:tgtEl>
                                          <p:spTgt spid="56"/>
                                        </p:tgtEl>
                                      </p:cBhvr>
                                    </p:animEffect>
                                  </p:childTnLst>
                                </p:cTn>
                              </p:par>
                              <p:par>
                                <p:cTn id="45" presetID="10" presetClass="entr" presetSubtype="0" fill="hold" nodeType="withEffect">
                                  <p:stCondLst>
                                    <p:cond delay="0"/>
                                  </p:stCondLst>
                                  <p:childTnLst>
                                    <p:set>
                                      <p:cBhvr>
                                        <p:cTn id="46" dur="1" fill="hold">
                                          <p:stCondLst>
                                            <p:cond delay="0"/>
                                          </p:stCondLst>
                                        </p:cTn>
                                        <p:tgtEl>
                                          <p:spTgt spid="49"/>
                                        </p:tgtEl>
                                        <p:attrNameLst>
                                          <p:attrName>style.visibility</p:attrName>
                                        </p:attrNameLst>
                                      </p:cBhvr>
                                      <p:to>
                                        <p:strVal val="visible"/>
                                      </p:to>
                                    </p:set>
                                    <p:animEffect transition="in" filter="fade">
                                      <p:cBhvr>
                                        <p:cTn id="4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8"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Handle-Body</a:t>
            </a:r>
            <a:endParaRPr lang="en-IN" dirty="0"/>
          </a:p>
        </p:txBody>
      </p:sp>
      <p:sp>
        <p:nvSpPr>
          <p:cNvPr id="6" name="Content Placeholder 5"/>
          <p:cNvSpPr>
            <a:spLocks noGrp="1"/>
          </p:cNvSpPr>
          <p:nvPr>
            <p:ph idx="1"/>
          </p:nvPr>
        </p:nvSpPr>
        <p:spPr/>
        <p:txBody>
          <a:bodyPr>
            <a:normAutofit fontScale="85000" lnSpcReduction="20000"/>
          </a:bodyPr>
          <a:lstStyle/>
          <a:p>
            <a:r>
              <a:rPr lang="en-US" dirty="0"/>
              <a:t>A one to one relationship between </a:t>
            </a:r>
            <a:r>
              <a:rPr lang="en-US" i="1" dirty="0"/>
              <a:t>Abstraction</a:t>
            </a:r>
            <a:r>
              <a:rPr lang="en-US" dirty="0"/>
              <a:t> &amp; its </a:t>
            </a:r>
            <a:r>
              <a:rPr lang="en-US" i="1" dirty="0"/>
              <a:t>Implementor</a:t>
            </a:r>
            <a:r>
              <a:rPr lang="en-US" dirty="0"/>
              <a:t> is also called degenerate bridge</a:t>
            </a:r>
          </a:p>
          <a:p>
            <a:r>
              <a:rPr lang="en-US" dirty="0"/>
              <a:t>The alternative name for this pattern is Handle-Body</a:t>
            </a:r>
          </a:p>
          <a:p>
            <a:pPr lvl="1"/>
            <a:r>
              <a:rPr lang="en-US" dirty="0"/>
              <a:t>also an idiom in C++</a:t>
            </a:r>
          </a:p>
          <a:p>
            <a:r>
              <a:rPr lang="en-US" dirty="0"/>
              <a:t>In this case, the </a:t>
            </a:r>
            <a:r>
              <a:rPr lang="en-US" i="1" dirty="0"/>
              <a:t>Abstraction</a:t>
            </a:r>
            <a:r>
              <a:rPr lang="en-US" dirty="0"/>
              <a:t> is the </a:t>
            </a:r>
            <a:r>
              <a:rPr lang="en-US" i="1" dirty="0"/>
              <a:t>Handle</a:t>
            </a:r>
            <a:r>
              <a:rPr lang="en-US" dirty="0"/>
              <a:t> &amp; </a:t>
            </a:r>
            <a:r>
              <a:rPr lang="en-US" i="1" dirty="0"/>
              <a:t>Implementor</a:t>
            </a:r>
            <a:r>
              <a:rPr lang="en-US" dirty="0"/>
              <a:t> is the </a:t>
            </a:r>
            <a:r>
              <a:rPr lang="en-US" i="1" dirty="0"/>
              <a:t>Body</a:t>
            </a:r>
          </a:p>
          <a:p>
            <a:r>
              <a:rPr lang="en-US" dirty="0"/>
              <a:t>Handle-body itself has several aliases</a:t>
            </a:r>
          </a:p>
          <a:p>
            <a:pPr lvl="1"/>
            <a:r>
              <a:rPr lang="en-US" dirty="0"/>
              <a:t>also known as Cheshire Cat, Compilation firewall, Opaque pointer or D-pointer</a:t>
            </a:r>
          </a:p>
          <a:p>
            <a:r>
              <a:rPr lang="en-US" dirty="0"/>
              <a:t>Handle-body is commonly known as pointer to implementation (PIMPL)</a:t>
            </a:r>
          </a:p>
        </p:txBody>
      </p:sp>
      <p:sp>
        <p:nvSpPr>
          <p:cNvPr id="8" name="Slide Number Placeholder 7"/>
          <p:cNvSpPr>
            <a:spLocks noGrp="1"/>
          </p:cNvSpPr>
          <p:nvPr>
            <p:ph type="sldNum" sz="quarter" idx="12"/>
          </p:nvPr>
        </p:nvSpPr>
        <p:spPr/>
        <p:txBody>
          <a:bodyPr/>
          <a:lstStyle/>
          <a:p>
            <a:fld id="{C8CE9C16-2267-4CDA-9B5C-2CFF8AD23936}" type="slidenum">
              <a:rPr lang="en-IN" smtClean="0"/>
              <a:pPr/>
              <a:t>127</a:t>
            </a:fld>
            <a:endParaRPr lang="en-IN" dirty="0"/>
          </a:p>
        </p:txBody>
      </p:sp>
    </p:spTree>
    <p:extLst>
      <p:ext uri="{BB962C8B-B14F-4D97-AF65-F5344CB8AC3E}">
        <p14:creationId xmlns:p14="http://schemas.microsoft.com/office/powerpoint/2010/main" val="36377933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fade">
                                      <p:cBhvr>
                                        <p:cTn id="20" dur="500"/>
                                        <p:tgtEl>
                                          <p:spTgt spid="6">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fade">
                                      <p:cBhvr>
                                        <p:cTn id="25" dur="500"/>
                                        <p:tgtEl>
                                          <p:spTgt spid="6">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xEl>
                                              <p:pRg st="5" end="5"/>
                                            </p:txEl>
                                          </p:spTgt>
                                        </p:tgtEl>
                                        <p:attrNameLst>
                                          <p:attrName>style.visibility</p:attrName>
                                        </p:attrNameLst>
                                      </p:cBhvr>
                                      <p:to>
                                        <p:strVal val="visible"/>
                                      </p:to>
                                    </p:set>
                                    <p:animEffect transition="in" filter="fade">
                                      <p:cBhvr>
                                        <p:cTn id="28" dur="500"/>
                                        <p:tgtEl>
                                          <p:spTgt spid="6">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6">
                                            <p:txEl>
                                              <p:pRg st="6" end="6"/>
                                            </p:txEl>
                                          </p:spTgt>
                                        </p:tgtEl>
                                        <p:attrNameLst>
                                          <p:attrName>style.visibility</p:attrName>
                                        </p:attrNameLst>
                                      </p:cBhvr>
                                      <p:to>
                                        <p:strVal val="visible"/>
                                      </p:to>
                                    </p:set>
                                    <p:animEffect transition="in" filter="fade">
                                      <p:cBhvr>
                                        <p:cTn id="33"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PIMPL</a:t>
            </a:r>
            <a:endParaRPr lang="en-IN" dirty="0"/>
          </a:p>
        </p:txBody>
      </p:sp>
      <p:sp>
        <p:nvSpPr>
          <p:cNvPr id="6" name="Content Placeholder 5"/>
          <p:cNvSpPr>
            <a:spLocks noGrp="1"/>
          </p:cNvSpPr>
          <p:nvPr>
            <p:ph idx="1"/>
          </p:nvPr>
        </p:nvSpPr>
        <p:spPr/>
        <p:txBody>
          <a:bodyPr>
            <a:normAutofit lnSpcReduction="10000"/>
          </a:bodyPr>
          <a:lstStyle/>
          <a:p>
            <a:r>
              <a:rPr lang="en-US" dirty="0"/>
              <a:t>PIMPL creates a wrapper around a class</a:t>
            </a:r>
          </a:p>
          <a:p>
            <a:r>
              <a:rPr lang="en-US" dirty="0"/>
              <a:t>This can be used to</a:t>
            </a:r>
          </a:p>
          <a:p>
            <a:pPr lvl="1"/>
            <a:r>
              <a:rPr lang="en-US" dirty="0"/>
              <a:t>shield the clients from changes to the </a:t>
            </a:r>
            <a:r>
              <a:rPr lang="en-US" i="1" dirty="0"/>
              <a:t>Implementor</a:t>
            </a:r>
          </a:p>
          <a:p>
            <a:pPr lvl="1"/>
            <a:r>
              <a:rPr lang="en-US" dirty="0"/>
              <a:t>prevent compilation changes from seeping into multiple source files</a:t>
            </a:r>
          </a:p>
          <a:p>
            <a:pPr lvl="2"/>
            <a:r>
              <a:rPr lang="en-US" dirty="0"/>
              <a:t>compilation firewall</a:t>
            </a:r>
          </a:p>
          <a:p>
            <a:pPr lvl="1"/>
            <a:r>
              <a:rPr lang="en-US" dirty="0"/>
              <a:t>hide the complex details of a class from the clients</a:t>
            </a:r>
          </a:p>
          <a:p>
            <a:pPr lvl="1"/>
            <a:r>
              <a:rPr lang="en-US" dirty="0"/>
              <a:t>implement extra functionality for the implementation class</a:t>
            </a:r>
          </a:p>
          <a:p>
            <a:pPr lvl="1"/>
            <a:endParaRPr lang="en-US" dirty="0"/>
          </a:p>
        </p:txBody>
      </p:sp>
      <p:sp>
        <p:nvSpPr>
          <p:cNvPr id="8" name="Slide Number Placeholder 7"/>
          <p:cNvSpPr>
            <a:spLocks noGrp="1"/>
          </p:cNvSpPr>
          <p:nvPr>
            <p:ph type="sldNum" sz="quarter" idx="12"/>
          </p:nvPr>
        </p:nvSpPr>
        <p:spPr/>
        <p:txBody>
          <a:bodyPr/>
          <a:lstStyle/>
          <a:p>
            <a:fld id="{C8CE9C16-2267-4CDA-9B5C-2CFF8AD23936}" type="slidenum">
              <a:rPr lang="en-IN" smtClean="0"/>
              <a:pPr/>
              <a:t>128</a:t>
            </a:fld>
            <a:endParaRPr lang="en-IN" dirty="0"/>
          </a:p>
        </p:txBody>
      </p:sp>
    </p:spTree>
    <p:extLst>
      <p:ext uri="{BB962C8B-B14F-4D97-AF65-F5344CB8AC3E}">
        <p14:creationId xmlns:p14="http://schemas.microsoft.com/office/powerpoint/2010/main" val="28393263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fade">
                                      <p:cBhvr>
                                        <p:cTn id="3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p:cNvSpPr>
            <a:spLocks noGrp="1"/>
          </p:cNvSpPr>
          <p:nvPr>
            <p:ph type="title"/>
          </p:nvPr>
        </p:nvSpPr>
        <p:spPr/>
        <p:txBody>
          <a:bodyPr/>
          <a:lstStyle/>
          <a:p>
            <a:r>
              <a:rPr dirty="0"/>
              <a:t>Structure</a:t>
            </a:r>
            <a:endParaRPr lang="en-IN" dirty="0"/>
          </a:p>
        </p:txBody>
      </p:sp>
      <p:sp>
        <p:nvSpPr>
          <p:cNvPr id="29" name="Slide Number Placeholder 28"/>
          <p:cNvSpPr>
            <a:spLocks noGrp="1"/>
          </p:cNvSpPr>
          <p:nvPr>
            <p:ph type="sldNum" sz="quarter" idx="12"/>
          </p:nvPr>
        </p:nvSpPr>
        <p:spPr/>
        <p:txBody>
          <a:bodyPr/>
          <a:lstStyle/>
          <a:p>
            <a:fld id="{C8CE9C16-2267-4CDA-9B5C-2CFF8AD23936}" type="slidenum">
              <a:rPr lang="en-IN" smtClean="0"/>
              <a:pPr/>
              <a:t>129</a:t>
            </a:fld>
            <a:endParaRPr lang="en-IN"/>
          </a:p>
        </p:txBody>
      </p:sp>
      <p:grpSp>
        <p:nvGrpSpPr>
          <p:cNvPr id="2" name="Group 5"/>
          <p:cNvGrpSpPr/>
          <p:nvPr/>
        </p:nvGrpSpPr>
        <p:grpSpPr>
          <a:xfrm>
            <a:off x="7689410" y="2244926"/>
            <a:ext cx="2194560" cy="777686"/>
            <a:chOff x="2214546" y="2621644"/>
            <a:chExt cx="2214578" cy="1451586"/>
          </a:xfrm>
          <a:solidFill>
            <a:schemeClr val="tx1">
              <a:lumMod val="95000"/>
            </a:schemeClr>
          </a:solidFill>
          <a:effectLst>
            <a:outerShdw blurRad="50800" dist="38100" dir="2700000" algn="tl" rotWithShape="0">
              <a:prstClr val="black">
                <a:alpha val="40000"/>
              </a:prstClr>
            </a:outerShdw>
          </a:effectLst>
        </p:grpSpPr>
        <p:sp>
          <p:nvSpPr>
            <p:cNvPr id="25" name="Rectangle 15"/>
            <p:cNvSpPr/>
            <p:nvPr/>
          </p:nvSpPr>
          <p:spPr>
            <a:xfrm>
              <a:off x="2214546" y="2621644"/>
              <a:ext cx="2214578" cy="740433"/>
            </a:xfrm>
            <a:prstGeom prst="rect">
              <a:avLst/>
            </a:prstGeom>
            <a:grpFill/>
            <a:ln>
              <a:solidFill>
                <a:schemeClr val="bg1">
                  <a:lumMod val="65000"/>
                  <a:lumOff val="3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2160" b="1" i="1" dirty="0" err="1"/>
                <a:t>Implementor</a:t>
              </a:r>
              <a:endParaRPr lang="en-IN" sz="2160" b="1" i="1" dirty="0"/>
            </a:p>
          </p:txBody>
        </p:sp>
        <p:sp>
          <p:nvSpPr>
            <p:cNvPr id="26" name="Rectangle 3"/>
            <p:cNvSpPr/>
            <p:nvPr/>
          </p:nvSpPr>
          <p:spPr>
            <a:xfrm>
              <a:off x="2214546" y="3362075"/>
              <a:ext cx="2214578" cy="711155"/>
            </a:xfrm>
            <a:prstGeom prst="rect">
              <a:avLst/>
            </a:prstGeom>
            <a:grpFill/>
            <a:ln>
              <a:solidFill>
                <a:schemeClr val="bg1">
                  <a:lumMod val="65000"/>
                  <a:lumOff val="35000"/>
                </a:schemeClr>
              </a:solidFill>
            </a:ln>
          </p:spPr>
          <p:style>
            <a:lnRef idx="1">
              <a:schemeClr val="dk1"/>
            </a:lnRef>
            <a:fillRef idx="2">
              <a:schemeClr val="dk1"/>
            </a:fillRef>
            <a:effectRef idx="1">
              <a:schemeClr val="dk1"/>
            </a:effectRef>
            <a:fontRef idx="minor">
              <a:schemeClr val="dk1"/>
            </a:fontRef>
          </p:style>
          <p:txBody>
            <a:bodyPr rtlCol="0" anchor="t"/>
            <a:lstStyle/>
            <a:p>
              <a:r>
                <a:rPr lang="en-US" sz="1920" i="1" dirty="0" err="1"/>
                <a:t>OperationImp</a:t>
              </a:r>
              <a:r>
                <a:rPr lang="en-US" sz="1920" i="1" dirty="0"/>
                <a:t>()</a:t>
              </a:r>
            </a:p>
          </p:txBody>
        </p:sp>
      </p:grpSp>
      <p:sp>
        <p:nvSpPr>
          <p:cNvPr id="9" name="Isosceles Triangle 8"/>
          <p:cNvSpPr/>
          <p:nvPr/>
        </p:nvSpPr>
        <p:spPr>
          <a:xfrm>
            <a:off x="8606736" y="3053742"/>
            <a:ext cx="202068" cy="184175"/>
          </a:xfrm>
          <a:prstGeom prst="triangle">
            <a:avLst/>
          </a:prstGeom>
          <a:noFill/>
          <a:ln w="28575">
            <a:solidFill>
              <a:schemeClr val="bg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80"/>
          </a:p>
        </p:txBody>
      </p:sp>
      <p:cxnSp>
        <p:nvCxnSpPr>
          <p:cNvPr id="10" name="Straight Connector 9"/>
          <p:cNvCxnSpPr>
            <a:cxnSpLocks/>
            <a:stCxn id="9" idx="3"/>
          </p:cNvCxnSpPr>
          <p:nvPr/>
        </p:nvCxnSpPr>
        <p:spPr>
          <a:xfrm>
            <a:off x="8707770" y="3237917"/>
            <a:ext cx="0" cy="1435779"/>
          </a:xfrm>
          <a:prstGeom prst="line">
            <a:avLst/>
          </a:prstGeom>
          <a:noFill/>
          <a:ln w="28575">
            <a:solidFill>
              <a:schemeClr val="bg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cxnSp>
      <p:cxnSp>
        <p:nvCxnSpPr>
          <p:cNvPr id="11" name="Straight Connector 10"/>
          <p:cNvCxnSpPr/>
          <p:nvPr/>
        </p:nvCxnSpPr>
        <p:spPr>
          <a:xfrm rot="10800000">
            <a:off x="7111435" y="4673696"/>
            <a:ext cx="3086122" cy="1588"/>
          </a:xfrm>
          <a:prstGeom prst="line">
            <a:avLst/>
          </a:prstGeom>
          <a:noFill/>
          <a:ln w="28575">
            <a:solidFill>
              <a:schemeClr val="bg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cxnSp>
      <p:cxnSp>
        <p:nvCxnSpPr>
          <p:cNvPr id="12" name="Straight Connector 11"/>
          <p:cNvCxnSpPr/>
          <p:nvPr/>
        </p:nvCxnSpPr>
        <p:spPr>
          <a:xfrm rot="5400000">
            <a:off x="6921433" y="4849194"/>
            <a:ext cx="380975" cy="953"/>
          </a:xfrm>
          <a:prstGeom prst="line">
            <a:avLst/>
          </a:prstGeom>
          <a:noFill/>
          <a:ln w="28575">
            <a:solidFill>
              <a:schemeClr val="bg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rot="5400000">
            <a:off x="10007554" y="4848345"/>
            <a:ext cx="380975" cy="953"/>
          </a:xfrm>
          <a:prstGeom prst="line">
            <a:avLst/>
          </a:prstGeom>
          <a:noFill/>
          <a:ln w="28575">
            <a:solidFill>
              <a:schemeClr val="bg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cxnSp>
      <p:grpSp>
        <p:nvGrpSpPr>
          <p:cNvPr id="3" name="Group 37"/>
          <p:cNvGrpSpPr/>
          <p:nvPr/>
        </p:nvGrpSpPr>
        <p:grpSpPr>
          <a:xfrm>
            <a:off x="8808804" y="4995333"/>
            <a:ext cx="2925588" cy="950504"/>
            <a:chOff x="6019800" y="4298574"/>
            <a:chExt cx="2524140" cy="730627"/>
          </a:xfrm>
          <a:solidFill>
            <a:schemeClr val="tx1">
              <a:lumMod val="95000"/>
            </a:schemeClr>
          </a:solidFill>
        </p:grpSpPr>
        <p:sp>
          <p:nvSpPr>
            <p:cNvPr id="32" name="Rectangle 15"/>
            <p:cNvSpPr/>
            <p:nvPr/>
          </p:nvSpPr>
          <p:spPr>
            <a:xfrm>
              <a:off x="6019800" y="4298574"/>
              <a:ext cx="2524140" cy="463602"/>
            </a:xfrm>
            <a:prstGeom prst="rect">
              <a:avLst/>
            </a:prstGeom>
            <a:grpFill/>
            <a:ln>
              <a:solidFill>
                <a:schemeClr val="bg1">
                  <a:lumMod val="65000"/>
                  <a:lumOff val="35000"/>
                </a:schemeClr>
              </a:solidFill>
            </a:ln>
          </p:spPr>
          <p:style>
            <a:lnRef idx="1">
              <a:schemeClr val="dk1"/>
            </a:lnRef>
            <a:fillRef idx="2">
              <a:schemeClr val="dk1"/>
            </a:fillRef>
            <a:effectRef idx="1">
              <a:schemeClr val="dk1"/>
            </a:effectRef>
            <a:fontRef idx="minor">
              <a:schemeClr val="dk1"/>
            </a:fontRef>
          </p:style>
          <p:txBody>
            <a:bodyPr rtlCol="0" anchor="t"/>
            <a:lstStyle/>
            <a:p>
              <a:pPr algn="ctr"/>
              <a:r>
                <a:rPr lang="en-US" sz="2160" b="1" dirty="0" err="1"/>
                <a:t>ConcreteImplementorB</a:t>
              </a:r>
              <a:endParaRPr lang="en-IN" sz="2160" b="1" dirty="0"/>
            </a:p>
          </p:txBody>
        </p:sp>
        <p:sp>
          <p:nvSpPr>
            <p:cNvPr id="33" name="Rectangle 3"/>
            <p:cNvSpPr/>
            <p:nvPr/>
          </p:nvSpPr>
          <p:spPr>
            <a:xfrm>
              <a:off x="6019800" y="4666106"/>
              <a:ext cx="2524140" cy="363095"/>
            </a:xfrm>
            <a:prstGeom prst="rect">
              <a:avLst/>
            </a:prstGeom>
            <a:grpFill/>
            <a:ln>
              <a:solidFill>
                <a:schemeClr val="bg1">
                  <a:lumMod val="65000"/>
                  <a:lumOff val="35000"/>
                </a:schemeClr>
              </a:solidFill>
            </a:ln>
          </p:spPr>
          <p:style>
            <a:lnRef idx="1">
              <a:schemeClr val="dk1"/>
            </a:lnRef>
            <a:fillRef idx="2">
              <a:schemeClr val="dk1"/>
            </a:fillRef>
            <a:effectRef idx="1">
              <a:schemeClr val="dk1"/>
            </a:effectRef>
            <a:fontRef idx="minor">
              <a:schemeClr val="dk1"/>
            </a:fontRef>
          </p:style>
          <p:txBody>
            <a:bodyPr rtlCol="0" anchor="t"/>
            <a:lstStyle/>
            <a:p>
              <a:r>
                <a:rPr lang="en-US" sz="1920" dirty="0" err="1"/>
                <a:t>OperationImp</a:t>
              </a:r>
              <a:r>
                <a:rPr lang="en-US" sz="1920" dirty="0"/>
                <a:t>()</a:t>
              </a:r>
            </a:p>
          </p:txBody>
        </p:sp>
      </p:grpSp>
      <p:grpSp>
        <p:nvGrpSpPr>
          <p:cNvPr id="4" name="Group 38"/>
          <p:cNvGrpSpPr/>
          <p:nvPr/>
        </p:nvGrpSpPr>
        <p:grpSpPr>
          <a:xfrm>
            <a:off x="5622820" y="4995333"/>
            <a:ext cx="3003103" cy="950504"/>
            <a:chOff x="6019800" y="4298574"/>
            <a:chExt cx="2524140" cy="730627"/>
          </a:xfrm>
          <a:solidFill>
            <a:schemeClr val="tx1">
              <a:lumMod val="95000"/>
            </a:schemeClr>
          </a:solidFill>
        </p:grpSpPr>
        <p:sp>
          <p:nvSpPr>
            <p:cNvPr id="40" name="Rectangle 15"/>
            <p:cNvSpPr/>
            <p:nvPr/>
          </p:nvSpPr>
          <p:spPr>
            <a:xfrm>
              <a:off x="6019800" y="4298574"/>
              <a:ext cx="2524140" cy="463602"/>
            </a:xfrm>
            <a:prstGeom prst="rect">
              <a:avLst/>
            </a:prstGeom>
            <a:grpFill/>
            <a:ln>
              <a:solidFill>
                <a:schemeClr val="bg1">
                  <a:lumMod val="65000"/>
                  <a:lumOff val="35000"/>
                </a:schemeClr>
              </a:solidFill>
            </a:ln>
          </p:spPr>
          <p:style>
            <a:lnRef idx="1">
              <a:schemeClr val="dk1"/>
            </a:lnRef>
            <a:fillRef idx="2">
              <a:schemeClr val="dk1"/>
            </a:fillRef>
            <a:effectRef idx="1">
              <a:schemeClr val="dk1"/>
            </a:effectRef>
            <a:fontRef idx="minor">
              <a:schemeClr val="dk1"/>
            </a:fontRef>
          </p:style>
          <p:txBody>
            <a:bodyPr rtlCol="0" anchor="t"/>
            <a:lstStyle/>
            <a:p>
              <a:pPr algn="ctr"/>
              <a:r>
                <a:rPr lang="en-US" sz="2160" b="1" dirty="0" err="1"/>
                <a:t>ConcreteImplementorA</a:t>
              </a:r>
              <a:endParaRPr lang="en-IN" sz="2160" b="1" dirty="0"/>
            </a:p>
          </p:txBody>
        </p:sp>
        <p:sp>
          <p:nvSpPr>
            <p:cNvPr id="41" name="Rectangle 3"/>
            <p:cNvSpPr/>
            <p:nvPr/>
          </p:nvSpPr>
          <p:spPr>
            <a:xfrm>
              <a:off x="6019800" y="4666106"/>
              <a:ext cx="2524140" cy="363095"/>
            </a:xfrm>
            <a:prstGeom prst="rect">
              <a:avLst/>
            </a:prstGeom>
            <a:grpFill/>
            <a:ln>
              <a:solidFill>
                <a:schemeClr val="bg1">
                  <a:lumMod val="65000"/>
                  <a:lumOff val="35000"/>
                </a:schemeClr>
              </a:solidFill>
            </a:ln>
          </p:spPr>
          <p:style>
            <a:lnRef idx="1">
              <a:schemeClr val="dk1"/>
            </a:lnRef>
            <a:fillRef idx="2">
              <a:schemeClr val="dk1"/>
            </a:fillRef>
            <a:effectRef idx="1">
              <a:schemeClr val="dk1"/>
            </a:effectRef>
            <a:fontRef idx="minor">
              <a:schemeClr val="dk1"/>
            </a:fontRef>
          </p:style>
          <p:txBody>
            <a:bodyPr rtlCol="0" anchor="t"/>
            <a:lstStyle/>
            <a:p>
              <a:r>
                <a:rPr lang="en-US" sz="1920" dirty="0" err="1"/>
                <a:t>OperationImp</a:t>
              </a:r>
              <a:r>
                <a:rPr lang="en-US" sz="1920" dirty="0"/>
                <a:t>()</a:t>
              </a:r>
            </a:p>
          </p:txBody>
        </p:sp>
      </p:grpSp>
      <p:grpSp>
        <p:nvGrpSpPr>
          <p:cNvPr id="6" name="Group 5"/>
          <p:cNvGrpSpPr/>
          <p:nvPr/>
        </p:nvGrpSpPr>
        <p:grpSpPr>
          <a:xfrm>
            <a:off x="1695928" y="2292053"/>
            <a:ext cx="1806872" cy="651329"/>
            <a:chOff x="2214546" y="2857496"/>
            <a:chExt cx="2214578" cy="1215734"/>
          </a:xfrm>
          <a:solidFill>
            <a:schemeClr val="tx1">
              <a:lumMod val="95000"/>
            </a:schemeClr>
          </a:solidFill>
          <a:effectLst>
            <a:outerShdw blurRad="50800" dist="38100" dir="2700000" algn="tl" rotWithShape="0">
              <a:prstClr val="black">
                <a:alpha val="40000"/>
              </a:prstClr>
            </a:outerShdw>
          </a:effectLst>
        </p:grpSpPr>
        <p:sp>
          <p:nvSpPr>
            <p:cNvPr id="52" name="Rectangle 15"/>
            <p:cNvSpPr/>
            <p:nvPr/>
          </p:nvSpPr>
          <p:spPr>
            <a:xfrm>
              <a:off x="2214546" y="2857496"/>
              <a:ext cx="2214578" cy="504581"/>
            </a:xfrm>
            <a:prstGeom prst="rect">
              <a:avLst/>
            </a:prstGeom>
            <a:grpFill/>
            <a:ln>
              <a:solidFill>
                <a:schemeClr val="bg1">
                  <a:lumMod val="65000"/>
                  <a:lumOff val="3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2160" b="1" i="1" dirty="0"/>
                <a:t>Abstraction</a:t>
              </a:r>
              <a:endParaRPr lang="en-IN" sz="2160" b="1" i="1" dirty="0"/>
            </a:p>
          </p:txBody>
        </p:sp>
        <p:sp>
          <p:nvSpPr>
            <p:cNvPr id="53" name="Rectangle 3"/>
            <p:cNvSpPr/>
            <p:nvPr/>
          </p:nvSpPr>
          <p:spPr>
            <a:xfrm>
              <a:off x="2214546" y="3362075"/>
              <a:ext cx="2214578" cy="711155"/>
            </a:xfrm>
            <a:prstGeom prst="rect">
              <a:avLst/>
            </a:prstGeom>
            <a:grpFill/>
            <a:ln>
              <a:solidFill>
                <a:schemeClr val="bg1">
                  <a:lumMod val="65000"/>
                  <a:lumOff val="35000"/>
                </a:schemeClr>
              </a:solidFill>
            </a:ln>
          </p:spPr>
          <p:style>
            <a:lnRef idx="1">
              <a:schemeClr val="dk1"/>
            </a:lnRef>
            <a:fillRef idx="2">
              <a:schemeClr val="dk1"/>
            </a:fillRef>
            <a:effectRef idx="1">
              <a:schemeClr val="dk1"/>
            </a:effectRef>
            <a:fontRef idx="minor">
              <a:schemeClr val="dk1"/>
            </a:fontRef>
          </p:style>
          <p:txBody>
            <a:bodyPr rtlCol="0" anchor="t"/>
            <a:lstStyle/>
            <a:p>
              <a:r>
                <a:rPr lang="en-US" sz="1920" dirty="0"/>
                <a:t>Operation()</a:t>
              </a:r>
            </a:p>
          </p:txBody>
        </p:sp>
      </p:grpSp>
      <p:sp>
        <p:nvSpPr>
          <p:cNvPr id="55" name="Rectangle 15"/>
          <p:cNvSpPr/>
          <p:nvPr/>
        </p:nvSpPr>
        <p:spPr>
          <a:xfrm>
            <a:off x="479654" y="1584356"/>
            <a:ext cx="1129700" cy="296832"/>
          </a:xfrm>
          <a:prstGeom prst="rect">
            <a:avLst/>
          </a:prstGeom>
          <a:solidFill>
            <a:schemeClr val="tx1">
              <a:lumMod val="95000"/>
            </a:schemeClr>
          </a:solidFill>
          <a:ln w="19050">
            <a:solidFill>
              <a:schemeClr val="tx1">
                <a:lumMod val="65000"/>
              </a:schemeClr>
            </a:solidFill>
            <a:prstDash val="sysDot"/>
          </a:ln>
        </p:spPr>
        <p:style>
          <a:lnRef idx="1">
            <a:schemeClr val="dk1"/>
          </a:lnRef>
          <a:fillRef idx="2">
            <a:schemeClr val="dk1"/>
          </a:fillRef>
          <a:effectRef idx="1">
            <a:schemeClr val="dk1"/>
          </a:effectRef>
          <a:fontRef idx="minor">
            <a:schemeClr val="dk1"/>
          </a:fontRef>
        </p:style>
        <p:txBody>
          <a:bodyPr rtlCol="0" anchor="ctr"/>
          <a:lstStyle/>
          <a:p>
            <a:pPr algn="ctr"/>
            <a:r>
              <a:rPr lang="en-US" sz="2160" b="1" dirty="0">
                <a:solidFill>
                  <a:schemeClr val="tx1">
                    <a:lumMod val="50000"/>
                  </a:schemeClr>
                </a:solidFill>
              </a:rPr>
              <a:t>Client</a:t>
            </a:r>
            <a:endParaRPr lang="en-IN" sz="2160" b="1" dirty="0">
              <a:solidFill>
                <a:schemeClr val="tx1">
                  <a:lumMod val="50000"/>
                </a:schemeClr>
              </a:solidFill>
            </a:endParaRPr>
          </a:p>
        </p:txBody>
      </p:sp>
      <p:cxnSp>
        <p:nvCxnSpPr>
          <p:cNvPr id="57" name="Straight Arrow Connector 56"/>
          <p:cNvCxnSpPr>
            <a:cxnSpLocks/>
            <a:endCxn id="35" idx="3"/>
          </p:cNvCxnSpPr>
          <p:nvPr/>
        </p:nvCxnSpPr>
        <p:spPr>
          <a:xfrm flipV="1">
            <a:off x="2599364" y="3159898"/>
            <a:ext cx="0" cy="1599408"/>
          </a:xfrm>
          <a:prstGeom prst="straightConnector1">
            <a:avLst/>
          </a:prstGeom>
          <a:ln w="28575">
            <a:solidFill>
              <a:schemeClr val="bg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16200000" flipH="1">
            <a:off x="2548415" y="3615215"/>
            <a:ext cx="685800" cy="857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43" name="Rectangle 15"/>
          <p:cNvSpPr/>
          <p:nvPr/>
        </p:nvSpPr>
        <p:spPr>
          <a:xfrm>
            <a:off x="1341120" y="4724400"/>
            <a:ext cx="2560320" cy="457200"/>
          </a:xfrm>
          <a:prstGeom prst="rect">
            <a:avLst/>
          </a:prstGeom>
          <a:solidFill>
            <a:schemeClr val="tx1">
              <a:lumMod val="95000"/>
            </a:schemeClr>
          </a:solidFill>
          <a:ln>
            <a:solidFill>
              <a:schemeClr val="bg1">
                <a:lumMod val="65000"/>
                <a:lumOff val="3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2160" b="1" dirty="0" err="1"/>
              <a:t>RefinedAbstraction</a:t>
            </a:r>
            <a:endParaRPr lang="en-IN" sz="2160" b="1" dirty="0"/>
          </a:p>
        </p:txBody>
      </p:sp>
      <p:cxnSp>
        <p:nvCxnSpPr>
          <p:cNvPr id="45" name="Straight Arrow Connector 44"/>
          <p:cNvCxnSpPr>
            <a:cxnSpLocks/>
            <a:stCxn id="55" idx="2"/>
          </p:cNvCxnSpPr>
          <p:nvPr/>
        </p:nvCxnSpPr>
        <p:spPr>
          <a:xfrm>
            <a:off x="1044504" y="1881188"/>
            <a:ext cx="0" cy="600895"/>
          </a:xfrm>
          <a:prstGeom prst="straightConnector1">
            <a:avLst/>
          </a:prstGeom>
          <a:noFill/>
          <a:ln w="28575">
            <a:solidFill>
              <a:schemeClr val="bg1">
                <a:lumMod val="65000"/>
                <a:lumOff val="35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cxnSp>
      <p:cxnSp>
        <p:nvCxnSpPr>
          <p:cNvPr id="47" name="Straight Arrow Connector 46"/>
          <p:cNvCxnSpPr>
            <a:cxnSpLocks/>
            <a:stCxn id="17" idx="3"/>
          </p:cNvCxnSpPr>
          <p:nvPr/>
        </p:nvCxnSpPr>
        <p:spPr>
          <a:xfrm flipV="1">
            <a:off x="3774174" y="2443270"/>
            <a:ext cx="3915236" cy="15978"/>
          </a:xfrm>
          <a:prstGeom prst="straightConnector1">
            <a:avLst/>
          </a:prstGeom>
          <a:ln w="28575">
            <a:solidFill>
              <a:schemeClr val="bg1">
                <a:lumMod val="65000"/>
                <a:lumOff val="35000"/>
              </a:schemeClr>
            </a:solidFill>
            <a:headEnd type="none" w="med" len="med"/>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2895600" y="3962402"/>
            <a:ext cx="1278254" cy="1588"/>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5" name="Isosceles Triangle 34">
            <a:extLst>
              <a:ext uri="{FF2B5EF4-FFF2-40B4-BE49-F238E27FC236}">
                <a16:creationId xmlns:a16="http://schemas.microsoft.com/office/drawing/2014/main" id="{0A9718D7-B934-46FE-9F53-739F86C510A9}"/>
              </a:ext>
            </a:extLst>
          </p:cNvPr>
          <p:cNvSpPr/>
          <p:nvPr/>
        </p:nvSpPr>
        <p:spPr>
          <a:xfrm>
            <a:off x="2498330" y="2975723"/>
            <a:ext cx="202068" cy="184175"/>
          </a:xfrm>
          <a:prstGeom prst="triangle">
            <a:avLst/>
          </a:prstGeom>
          <a:noFill/>
          <a:ln w="28575">
            <a:solidFill>
              <a:schemeClr val="bg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80" dirty="0"/>
          </a:p>
        </p:txBody>
      </p:sp>
      <p:grpSp>
        <p:nvGrpSpPr>
          <p:cNvPr id="58" name="Group 57">
            <a:extLst>
              <a:ext uri="{FF2B5EF4-FFF2-40B4-BE49-F238E27FC236}">
                <a16:creationId xmlns:a16="http://schemas.microsoft.com/office/drawing/2014/main" id="{D0F532D8-F385-401A-8228-A0F7C78F6DD6}"/>
              </a:ext>
            </a:extLst>
          </p:cNvPr>
          <p:cNvGrpSpPr/>
          <p:nvPr/>
        </p:nvGrpSpPr>
        <p:grpSpPr>
          <a:xfrm>
            <a:off x="4386226" y="3230386"/>
            <a:ext cx="2271117" cy="603120"/>
            <a:chOff x="7519356" y="3694649"/>
            <a:chExt cx="1625597" cy="600075"/>
          </a:xfrm>
        </p:grpSpPr>
        <p:grpSp>
          <p:nvGrpSpPr>
            <p:cNvPr id="59" name="Group 58">
              <a:extLst>
                <a:ext uri="{FF2B5EF4-FFF2-40B4-BE49-F238E27FC236}">
                  <a16:creationId xmlns:a16="http://schemas.microsoft.com/office/drawing/2014/main" id="{EE55506D-85CE-497D-988D-027DF7442909}"/>
                </a:ext>
              </a:extLst>
            </p:cNvPr>
            <p:cNvGrpSpPr/>
            <p:nvPr/>
          </p:nvGrpSpPr>
          <p:grpSpPr>
            <a:xfrm>
              <a:off x="7519357" y="3694649"/>
              <a:ext cx="1625596" cy="600075"/>
              <a:chOff x="7123117" y="5057775"/>
              <a:chExt cx="1625596" cy="600075"/>
            </a:xfrm>
          </p:grpSpPr>
          <p:cxnSp>
            <p:nvCxnSpPr>
              <p:cNvPr id="61" name="Straight Connector 60">
                <a:extLst>
                  <a:ext uri="{FF2B5EF4-FFF2-40B4-BE49-F238E27FC236}">
                    <a16:creationId xmlns:a16="http://schemas.microsoft.com/office/drawing/2014/main" id="{3992A3F6-C855-452D-AB36-FF4FA65F0831}"/>
                  </a:ext>
                </a:extLst>
              </p:cNvPr>
              <p:cNvCxnSpPr>
                <a:cxnSpLocks/>
              </p:cNvCxnSpPr>
              <p:nvPr/>
            </p:nvCxnSpPr>
            <p:spPr>
              <a:xfrm>
                <a:off x="7123117" y="5057775"/>
                <a:ext cx="1396996" cy="0"/>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B397BD6-0771-4C02-BFD6-258B03F1642C}"/>
                  </a:ext>
                </a:extLst>
              </p:cNvPr>
              <p:cNvCxnSpPr/>
              <p:nvPr/>
            </p:nvCxnSpPr>
            <p:spPr>
              <a:xfrm>
                <a:off x="7123117" y="5657850"/>
                <a:ext cx="1625596" cy="0"/>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FCCD644-498E-41D6-8D93-9D9E334FDB19}"/>
                  </a:ext>
                </a:extLst>
              </p:cNvPr>
              <p:cNvCxnSpPr>
                <a:cxnSpLocks/>
              </p:cNvCxnSpPr>
              <p:nvPr/>
            </p:nvCxnSpPr>
            <p:spPr>
              <a:xfrm>
                <a:off x="7123117" y="5057775"/>
                <a:ext cx="0" cy="595732"/>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BAC618F0-33BE-4EC0-861D-EEC544CA1002}"/>
                  </a:ext>
                </a:extLst>
              </p:cNvPr>
              <p:cNvCxnSpPr>
                <a:cxnSpLocks/>
              </p:cNvCxnSpPr>
              <p:nvPr/>
            </p:nvCxnSpPr>
            <p:spPr>
              <a:xfrm>
                <a:off x="8748713" y="5280002"/>
                <a:ext cx="0" cy="373505"/>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A61DF2E-3DFD-4FDC-834A-70755F1FC7B9}"/>
                  </a:ext>
                </a:extLst>
              </p:cNvPr>
              <p:cNvCxnSpPr>
                <a:cxnSpLocks/>
              </p:cNvCxnSpPr>
              <p:nvPr/>
            </p:nvCxnSpPr>
            <p:spPr>
              <a:xfrm>
                <a:off x="8520111" y="5057775"/>
                <a:ext cx="228602" cy="222227"/>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9EEC066-A371-42BC-BCA6-35CE7880391A}"/>
                  </a:ext>
                </a:extLst>
              </p:cNvPr>
              <p:cNvCxnSpPr>
                <a:cxnSpLocks/>
              </p:cNvCxnSpPr>
              <p:nvPr/>
            </p:nvCxnSpPr>
            <p:spPr>
              <a:xfrm>
                <a:off x="8520112" y="5064568"/>
                <a:ext cx="0" cy="229019"/>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7C95323-89C5-410E-8117-13FA28489E42}"/>
                  </a:ext>
                </a:extLst>
              </p:cNvPr>
              <p:cNvCxnSpPr>
                <a:cxnSpLocks/>
              </p:cNvCxnSpPr>
              <p:nvPr/>
            </p:nvCxnSpPr>
            <p:spPr>
              <a:xfrm flipH="1">
                <a:off x="8520111" y="5290810"/>
                <a:ext cx="228602" cy="0"/>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grpSp>
        <p:sp>
          <p:nvSpPr>
            <p:cNvPr id="60" name="TextBox 59">
              <a:extLst>
                <a:ext uri="{FF2B5EF4-FFF2-40B4-BE49-F238E27FC236}">
                  <a16:creationId xmlns:a16="http://schemas.microsoft.com/office/drawing/2014/main" id="{C1183F9B-E010-4647-AA1F-DDCF40633858}"/>
                </a:ext>
              </a:extLst>
            </p:cNvPr>
            <p:cNvSpPr txBox="1"/>
            <p:nvPr/>
          </p:nvSpPr>
          <p:spPr>
            <a:xfrm>
              <a:off x="7519356" y="3745197"/>
              <a:ext cx="1497806" cy="469245"/>
            </a:xfrm>
            <a:prstGeom prst="rect">
              <a:avLst/>
            </a:prstGeom>
            <a:noFill/>
          </p:spPr>
          <p:txBody>
            <a:bodyPr wrap="square" rtlCol="0" anchor="ctr">
              <a:noAutofit/>
            </a:bodyPr>
            <a:lstStyle/>
            <a:p>
              <a:pPr>
                <a:spcBef>
                  <a:spcPct val="50000"/>
                </a:spcBef>
              </a:pPr>
              <a:r>
                <a:rPr lang="en-US" sz="1600" dirty="0">
                  <a:solidFill>
                    <a:srgbClr val="000000"/>
                  </a:solidFill>
                </a:rPr>
                <a:t>imp-&gt;</a:t>
              </a:r>
              <a:r>
                <a:rPr lang="en-US" sz="1600" dirty="0" err="1">
                  <a:solidFill>
                    <a:srgbClr val="000000"/>
                  </a:solidFill>
                </a:rPr>
                <a:t>OperationImp</a:t>
              </a:r>
              <a:r>
                <a:rPr lang="en-US" sz="1600" dirty="0">
                  <a:solidFill>
                    <a:srgbClr val="000000"/>
                  </a:solidFill>
                </a:rPr>
                <a:t>()</a:t>
              </a:r>
            </a:p>
          </p:txBody>
        </p:sp>
      </p:grpSp>
      <p:sp>
        <p:nvSpPr>
          <p:cNvPr id="68" name="Oval 67">
            <a:extLst>
              <a:ext uri="{FF2B5EF4-FFF2-40B4-BE49-F238E27FC236}">
                <a16:creationId xmlns:a16="http://schemas.microsoft.com/office/drawing/2014/main" id="{37EE36A9-AF22-49AE-9D70-DD101B0DE038}"/>
              </a:ext>
            </a:extLst>
          </p:cNvPr>
          <p:cNvSpPr/>
          <p:nvPr/>
        </p:nvSpPr>
        <p:spPr>
          <a:xfrm>
            <a:off x="3032391" y="2681443"/>
            <a:ext cx="142876" cy="142876"/>
          </a:xfrm>
          <a:prstGeom prst="ellipse">
            <a:avLst/>
          </a:prstGeom>
          <a:solidFill>
            <a:schemeClr val="tx1">
              <a:lumMod val="95000"/>
            </a:schemeClr>
          </a:solidFill>
          <a:ln w="19050">
            <a:solidFill>
              <a:schemeClr val="bg1">
                <a:lumMod val="75000"/>
                <a:lumOff val="2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69" name="Straight Connector 68">
            <a:extLst>
              <a:ext uri="{FF2B5EF4-FFF2-40B4-BE49-F238E27FC236}">
                <a16:creationId xmlns:a16="http://schemas.microsoft.com/office/drawing/2014/main" id="{723C766F-0658-4789-8019-8BBB7F304CC3}"/>
              </a:ext>
            </a:extLst>
          </p:cNvPr>
          <p:cNvCxnSpPr>
            <a:cxnSpLocks/>
          </p:cNvCxnSpPr>
          <p:nvPr/>
        </p:nvCxnSpPr>
        <p:spPr>
          <a:xfrm flipV="1">
            <a:off x="3103829" y="3463409"/>
            <a:ext cx="1282396" cy="7182"/>
          </a:xfrm>
          <a:prstGeom prst="line">
            <a:avLst/>
          </a:prstGeom>
          <a:solidFill>
            <a:schemeClr val="bg1">
              <a:lumMod val="85000"/>
            </a:schemeClr>
          </a:solidFill>
          <a:ln w="19050">
            <a:solidFill>
              <a:schemeClr val="bg1">
                <a:lumMod val="75000"/>
                <a:lumOff val="25000"/>
              </a:schemeClr>
            </a:solidFill>
            <a:prstDash val="dash"/>
          </a:ln>
          <a:effectLst/>
        </p:spPr>
        <p:style>
          <a:lnRef idx="1">
            <a:schemeClr val="accent1"/>
          </a:lnRef>
          <a:fillRef idx="0">
            <a:schemeClr val="accent1"/>
          </a:fillRef>
          <a:effectRef idx="0">
            <a:schemeClr val="accent1"/>
          </a:effectRef>
          <a:fontRef idx="minor">
            <a:schemeClr val="tx1"/>
          </a:fontRef>
        </p:style>
      </p:cxnSp>
      <p:sp>
        <p:nvSpPr>
          <p:cNvPr id="17" name="Diamond 16">
            <a:extLst>
              <a:ext uri="{FF2B5EF4-FFF2-40B4-BE49-F238E27FC236}">
                <a16:creationId xmlns:a16="http://schemas.microsoft.com/office/drawing/2014/main" id="{5E0947D1-57D2-47AE-923D-0FAE980F63F2}"/>
              </a:ext>
            </a:extLst>
          </p:cNvPr>
          <p:cNvSpPr/>
          <p:nvPr/>
        </p:nvSpPr>
        <p:spPr>
          <a:xfrm>
            <a:off x="3538573" y="2341447"/>
            <a:ext cx="235601" cy="235601"/>
          </a:xfrm>
          <a:prstGeom prst="diamond">
            <a:avLst/>
          </a:prstGeom>
          <a:noFill/>
          <a:ln w="28575">
            <a:solidFill>
              <a:schemeClr val="bg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21" name="TextBox 20">
            <a:extLst>
              <a:ext uri="{FF2B5EF4-FFF2-40B4-BE49-F238E27FC236}">
                <a16:creationId xmlns:a16="http://schemas.microsoft.com/office/drawing/2014/main" id="{57FAE69F-6DA1-48BE-B69A-6553018BF21A}"/>
              </a:ext>
            </a:extLst>
          </p:cNvPr>
          <p:cNvSpPr txBox="1"/>
          <p:nvPr/>
        </p:nvSpPr>
        <p:spPr>
          <a:xfrm>
            <a:off x="4253468" y="1993912"/>
            <a:ext cx="543739" cy="369332"/>
          </a:xfrm>
          <a:prstGeom prst="rect">
            <a:avLst/>
          </a:prstGeom>
          <a:noFill/>
        </p:spPr>
        <p:txBody>
          <a:bodyPr wrap="none" rtlCol="0">
            <a:spAutoFit/>
          </a:bodyPr>
          <a:lstStyle/>
          <a:p>
            <a:r>
              <a:rPr lang="en-US" dirty="0">
                <a:solidFill>
                  <a:schemeClr val="bg1">
                    <a:lumMod val="65000"/>
                    <a:lumOff val="35000"/>
                  </a:schemeClr>
                </a:solidFill>
              </a:rPr>
              <a:t>imp</a:t>
            </a:r>
          </a:p>
        </p:txBody>
      </p:sp>
      <p:cxnSp>
        <p:nvCxnSpPr>
          <p:cNvPr id="72" name="Straight Arrow Connector 71">
            <a:extLst>
              <a:ext uri="{FF2B5EF4-FFF2-40B4-BE49-F238E27FC236}">
                <a16:creationId xmlns:a16="http://schemas.microsoft.com/office/drawing/2014/main" id="{7F4F43C5-0910-48EF-87C2-1C3A8849C856}"/>
              </a:ext>
            </a:extLst>
          </p:cNvPr>
          <p:cNvCxnSpPr>
            <a:cxnSpLocks/>
          </p:cNvCxnSpPr>
          <p:nvPr/>
        </p:nvCxnSpPr>
        <p:spPr>
          <a:xfrm>
            <a:off x="1044504" y="2492655"/>
            <a:ext cx="636366" cy="0"/>
          </a:xfrm>
          <a:prstGeom prst="straightConnector1">
            <a:avLst/>
          </a:prstGeom>
          <a:ln w="28575">
            <a:solidFill>
              <a:schemeClr val="tx1">
                <a:lumMod val="65000"/>
              </a:schemeClr>
            </a:solidFill>
            <a:prstDash val="sysDot"/>
            <a:headEnd type="none" w="med" len="med"/>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1C106873-2DEC-43ED-B747-23DF498B4848}"/>
              </a:ext>
            </a:extLst>
          </p:cNvPr>
          <p:cNvCxnSpPr>
            <a:cxnSpLocks/>
            <a:stCxn id="68" idx="4"/>
          </p:cNvCxnSpPr>
          <p:nvPr/>
        </p:nvCxnSpPr>
        <p:spPr>
          <a:xfrm>
            <a:off x="3103829" y="2824319"/>
            <a:ext cx="0" cy="589294"/>
          </a:xfrm>
          <a:prstGeom prst="line">
            <a:avLst/>
          </a:prstGeom>
          <a:solidFill>
            <a:schemeClr val="bg1">
              <a:lumMod val="85000"/>
            </a:schemeClr>
          </a:solidFill>
          <a:ln w="19050">
            <a:solidFill>
              <a:schemeClr val="bg1">
                <a:lumMod val="75000"/>
                <a:lumOff val="25000"/>
              </a:schemeClr>
            </a:solidFill>
            <a:prstDash val="dash"/>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2215680"/>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B9E8E-A0B5-4FD4-A4F4-183F8322594A}"/>
              </a:ext>
            </a:extLst>
          </p:cNvPr>
          <p:cNvSpPr>
            <a:spLocks noGrp="1"/>
          </p:cNvSpPr>
          <p:nvPr>
            <p:ph type="title"/>
          </p:nvPr>
        </p:nvSpPr>
        <p:spPr/>
        <p:txBody>
          <a:bodyPr/>
          <a:lstStyle/>
          <a:p>
            <a:r>
              <a:rPr lang="en-US" dirty="0" err="1"/>
              <a:t>Liskov</a:t>
            </a:r>
            <a:r>
              <a:rPr lang="en-US" dirty="0"/>
              <a:t>-Substitution Principle</a:t>
            </a:r>
          </a:p>
        </p:txBody>
      </p:sp>
      <p:sp>
        <p:nvSpPr>
          <p:cNvPr id="3" name="Content Placeholder 2">
            <a:extLst>
              <a:ext uri="{FF2B5EF4-FFF2-40B4-BE49-F238E27FC236}">
                <a16:creationId xmlns:a16="http://schemas.microsoft.com/office/drawing/2014/main" id="{E6170341-CD24-45D2-BBA7-71561AE6009B}"/>
              </a:ext>
            </a:extLst>
          </p:cNvPr>
          <p:cNvSpPr>
            <a:spLocks noGrp="1"/>
          </p:cNvSpPr>
          <p:nvPr>
            <p:ph idx="1"/>
          </p:nvPr>
        </p:nvSpPr>
        <p:spPr/>
        <p:txBody>
          <a:bodyPr>
            <a:normAutofit fontScale="92500"/>
          </a:bodyPr>
          <a:lstStyle/>
          <a:p>
            <a:pPr marL="0" indent="0">
              <a:buNone/>
            </a:pPr>
            <a:r>
              <a:rPr lang="en-US" i="1" dirty="0">
                <a:solidFill>
                  <a:schemeClr val="accent1"/>
                </a:solidFill>
              </a:rPr>
              <a:t>Subtypes must be substitutable for their base types</a:t>
            </a:r>
          </a:p>
          <a:p>
            <a:r>
              <a:rPr lang="en-US" dirty="0"/>
              <a:t>Applies to inheritance relationship</a:t>
            </a:r>
          </a:p>
          <a:p>
            <a:r>
              <a:rPr lang="en-US" dirty="0"/>
              <a:t>The inheritance relationship should be based on behavior</a:t>
            </a:r>
          </a:p>
          <a:p>
            <a:r>
              <a:rPr lang="en-US" dirty="0"/>
              <a:t>A subclass must have all the behaviors of its base type &amp; must not remove or change its parent behavior</a:t>
            </a:r>
          </a:p>
          <a:p>
            <a:r>
              <a:rPr lang="en-US" dirty="0"/>
              <a:t>This allows a subclass to replace its base type in code</a:t>
            </a:r>
          </a:p>
          <a:p>
            <a:r>
              <a:rPr lang="en-US" dirty="0"/>
              <a:t>New subclasses can be added without modifying existing code</a:t>
            </a:r>
          </a:p>
        </p:txBody>
      </p:sp>
      <p:sp>
        <p:nvSpPr>
          <p:cNvPr id="4" name="Slide Number Placeholder 3">
            <a:extLst>
              <a:ext uri="{FF2B5EF4-FFF2-40B4-BE49-F238E27FC236}">
                <a16:creationId xmlns:a16="http://schemas.microsoft.com/office/drawing/2014/main" id="{3B247988-D51B-44C6-9FE1-2A3B2DA6B289}"/>
              </a:ext>
            </a:extLst>
          </p:cNvPr>
          <p:cNvSpPr>
            <a:spLocks noGrp="1"/>
          </p:cNvSpPr>
          <p:nvPr>
            <p:ph type="sldNum" sz="quarter" idx="12"/>
          </p:nvPr>
        </p:nvSpPr>
        <p:spPr/>
        <p:txBody>
          <a:bodyPr/>
          <a:lstStyle/>
          <a:p>
            <a:fld id="{100E53AF-D649-4281-823C-82279F2C7BD4}" type="slidenum">
              <a:rPr lang="en-IN" smtClean="0"/>
              <a:t>13</a:t>
            </a:fld>
            <a:endParaRPr lang="en-IN"/>
          </a:p>
        </p:txBody>
      </p:sp>
    </p:spTree>
    <p:extLst>
      <p:ext uri="{BB962C8B-B14F-4D97-AF65-F5344CB8AC3E}">
        <p14:creationId xmlns:p14="http://schemas.microsoft.com/office/powerpoint/2010/main" val="3758902500"/>
      </p:ext>
    </p:extLst>
  </p:cSld>
  <p:clrMapOvr>
    <a:masterClrMapping/>
  </p:clrMapOvr>
  <p:transition spd="slow">
    <p:push dir="u"/>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56CA5C6-B2C7-4581-88B1-33701B9BF9A6}"/>
              </a:ext>
            </a:extLst>
          </p:cNvPr>
          <p:cNvSpPr>
            <a:spLocks noGrp="1"/>
          </p:cNvSpPr>
          <p:nvPr>
            <p:ph type="title"/>
          </p:nvPr>
        </p:nvSpPr>
        <p:spPr/>
        <p:txBody>
          <a:bodyPr/>
          <a:lstStyle/>
          <a:p>
            <a:r>
              <a:rPr lang="en-US" dirty="0"/>
              <a:t>Shape Abstraction</a:t>
            </a:r>
          </a:p>
        </p:txBody>
      </p:sp>
      <p:sp>
        <p:nvSpPr>
          <p:cNvPr id="5" name="Slide Number Placeholder 4">
            <a:extLst>
              <a:ext uri="{FF2B5EF4-FFF2-40B4-BE49-F238E27FC236}">
                <a16:creationId xmlns:a16="http://schemas.microsoft.com/office/drawing/2014/main" id="{14DDFD2F-BC44-43E7-A248-3B7AE69C7B13}"/>
              </a:ext>
            </a:extLst>
          </p:cNvPr>
          <p:cNvSpPr>
            <a:spLocks noGrp="1"/>
          </p:cNvSpPr>
          <p:nvPr>
            <p:ph type="sldNum" sz="quarter" idx="12"/>
          </p:nvPr>
        </p:nvSpPr>
        <p:spPr/>
        <p:txBody>
          <a:bodyPr/>
          <a:lstStyle/>
          <a:p>
            <a:fld id="{100E53AF-D649-4281-823C-82279F2C7BD4}" type="slidenum">
              <a:rPr lang="en-IN" smtClean="0"/>
              <a:t>130</a:t>
            </a:fld>
            <a:endParaRPr lang="en-IN"/>
          </a:p>
        </p:txBody>
      </p:sp>
      <p:grpSp>
        <p:nvGrpSpPr>
          <p:cNvPr id="19" name="Group 18">
            <a:extLst>
              <a:ext uri="{FF2B5EF4-FFF2-40B4-BE49-F238E27FC236}">
                <a16:creationId xmlns:a16="http://schemas.microsoft.com/office/drawing/2014/main" id="{52772BF9-62F9-4427-8B02-1A00E9F07674}"/>
              </a:ext>
            </a:extLst>
          </p:cNvPr>
          <p:cNvGrpSpPr/>
          <p:nvPr/>
        </p:nvGrpSpPr>
        <p:grpSpPr>
          <a:xfrm>
            <a:off x="2556755" y="2384321"/>
            <a:ext cx="1761450" cy="949676"/>
            <a:chOff x="1774479" y="2399168"/>
            <a:chExt cx="2037030" cy="1379988"/>
          </a:xfrm>
          <a:effectLst/>
        </p:grpSpPr>
        <p:sp>
          <p:nvSpPr>
            <p:cNvPr id="20" name="Rectangle 19">
              <a:extLst>
                <a:ext uri="{FF2B5EF4-FFF2-40B4-BE49-F238E27FC236}">
                  <a16:creationId xmlns:a16="http://schemas.microsoft.com/office/drawing/2014/main" id="{744BD760-5D00-4D95-B70E-5DA61E97B6F8}"/>
                </a:ext>
              </a:extLst>
            </p:cNvPr>
            <p:cNvSpPr/>
            <p:nvPr/>
          </p:nvSpPr>
          <p:spPr>
            <a:xfrm>
              <a:off x="1774479" y="2399168"/>
              <a:ext cx="2037030" cy="380246"/>
            </a:xfrm>
            <a:prstGeom prst="rect">
              <a:avLst/>
            </a:prstGeom>
            <a:solidFill>
              <a:srgbClr val="9C5BCD"/>
            </a:solidFill>
            <a:ln w="28575">
              <a:solidFill>
                <a:schemeClr val="bg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600" b="1" dirty="0"/>
                <a:t>Shape</a:t>
              </a:r>
            </a:p>
          </p:txBody>
        </p:sp>
        <p:sp>
          <p:nvSpPr>
            <p:cNvPr id="21" name="Rectangle 20">
              <a:extLst>
                <a:ext uri="{FF2B5EF4-FFF2-40B4-BE49-F238E27FC236}">
                  <a16:creationId xmlns:a16="http://schemas.microsoft.com/office/drawing/2014/main" id="{F934CEBA-F848-4782-B0F7-54B551DA726A}"/>
                </a:ext>
              </a:extLst>
            </p:cNvPr>
            <p:cNvSpPr/>
            <p:nvPr/>
          </p:nvSpPr>
          <p:spPr>
            <a:xfrm>
              <a:off x="1774479" y="2779415"/>
              <a:ext cx="2037030" cy="999741"/>
            </a:xfrm>
            <a:prstGeom prst="rect">
              <a:avLst/>
            </a:prstGeom>
            <a:solidFill>
              <a:schemeClr val="tx1">
                <a:lumMod val="85000"/>
              </a:schemeClr>
            </a:solidFill>
            <a:ln w="28575">
              <a:solidFill>
                <a:schemeClr val="bg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sz="1400"/>
            </a:p>
          </p:txBody>
        </p:sp>
      </p:grpSp>
      <p:grpSp>
        <p:nvGrpSpPr>
          <p:cNvPr id="22" name="Group 21">
            <a:extLst>
              <a:ext uri="{FF2B5EF4-FFF2-40B4-BE49-F238E27FC236}">
                <a16:creationId xmlns:a16="http://schemas.microsoft.com/office/drawing/2014/main" id="{E782F199-AFF8-4DD1-8B04-D5F4C1799E49}"/>
              </a:ext>
            </a:extLst>
          </p:cNvPr>
          <p:cNvGrpSpPr/>
          <p:nvPr/>
        </p:nvGrpSpPr>
        <p:grpSpPr>
          <a:xfrm>
            <a:off x="1837903" y="4094823"/>
            <a:ext cx="1396497" cy="726915"/>
            <a:chOff x="1774479" y="2399168"/>
            <a:chExt cx="2037030" cy="1056290"/>
          </a:xfrm>
          <a:effectLst/>
        </p:grpSpPr>
        <p:sp>
          <p:nvSpPr>
            <p:cNvPr id="23" name="Rectangle 22">
              <a:extLst>
                <a:ext uri="{FF2B5EF4-FFF2-40B4-BE49-F238E27FC236}">
                  <a16:creationId xmlns:a16="http://schemas.microsoft.com/office/drawing/2014/main" id="{28E23DE9-B9B0-4B70-8C0E-190225DBD7E0}"/>
                </a:ext>
              </a:extLst>
            </p:cNvPr>
            <p:cNvSpPr/>
            <p:nvPr/>
          </p:nvSpPr>
          <p:spPr>
            <a:xfrm>
              <a:off x="1774479" y="2399168"/>
              <a:ext cx="2037030" cy="380246"/>
            </a:xfrm>
            <a:prstGeom prst="rect">
              <a:avLst/>
            </a:prstGeom>
            <a:solidFill>
              <a:srgbClr val="0070C0"/>
            </a:solidFill>
            <a:ln w="28575">
              <a:solidFill>
                <a:schemeClr val="bg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200" dirty="0"/>
                <a:t>Line</a:t>
              </a:r>
            </a:p>
          </p:txBody>
        </p:sp>
        <p:sp>
          <p:nvSpPr>
            <p:cNvPr id="24" name="Rectangle 23">
              <a:extLst>
                <a:ext uri="{FF2B5EF4-FFF2-40B4-BE49-F238E27FC236}">
                  <a16:creationId xmlns:a16="http://schemas.microsoft.com/office/drawing/2014/main" id="{B3F87024-A4E8-4576-88D0-56E86E6CB734}"/>
                </a:ext>
              </a:extLst>
            </p:cNvPr>
            <p:cNvSpPr/>
            <p:nvPr/>
          </p:nvSpPr>
          <p:spPr>
            <a:xfrm>
              <a:off x="1774479" y="2779417"/>
              <a:ext cx="2037030" cy="676041"/>
            </a:xfrm>
            <a:prstGeom prst="rect">
              <a:avLst/>
            </a:prstGeom>
            <a:solidFill>
              <a:schemeClr val="tx1">
                <a:lumMod val="85000"/>
              </a:schemeClr>
            </a:solidFill>
            <a:ln w="28575">
              <a:solidFill>
                <a:schemeClr val="bg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sz="1200" dirty="0"/>
            </a:p>
          </p:txBody>
        </p:sp>
      </p:grpSp>
      <p:grpSp>
        <p:nvGrpSpPr>
          <p:cNvPr id="28" name="Group 27">
            <a:extLst>
              <a:ext uri="{FF2B5EF4-FFF2-40B4-BE49-F238E27FC236}">
                <a16:creationId xmlns:a16="http://schemas.microsoft.com/office/drawing/2014/main" id="{697AD01D-21EF-4D6B-AA25-AFC663CEF016}"/>
              </a:ext>
            </a:extLst>
          </p:cNvPr>
          <p:cNvGrpSpPr/>
          <p:nvPr/>
        </p:nvGrpSpPr>
        <p:grpSpPr>
          <a:xfrm>
            <a:off x="3767976" y="4081463"/>
            <a:ext cx="1396497" cy="718894"/>
            <a:chOff x="1774479" y="2399168"/>
            <a:chExt cx="2037030" cy="1044634"/>
          </a:xfrm>
          <a:effectLst/>
        </p:grpSpPr>
        <p:sp>
          <p:nvSpPr>
            <p:cNvPr id="29" name="Rectangle 28">
              <a:extLst>
                <a:ext uri="{FF2B5EF4-FFF2-40B4-BE49-F238E27FC236}">
                  <a16:creationId xmlns:a16="http://schemas.microsoft.com/office/drawing/2014/main" id="{175F9312-BD10-438E-AF9D-16CB17790B01}"/>
                </a:ext>
              </a:extLst>
            </p:cNvPr>
            <p:cNvSpPr/>
            <p:nvPr/>
          </p:nvSpPr>
          <p:spPr>
            <a:xfrm>
              <a:off x="1774479" y="2399168"/>
              <a:ext cx="2037030" cy="380246"/>
            </a:xfrm>
            <a:prstGeom prst="rect">
              <a:avLst/>
            </a:prstGeom>
            <a:solidFill>
              <a:schemeClr val="accent2"/>
            </a:solidFill>
            <a:ln w="28575">
              <a:solidFill>
                <a:schemeClr val="bg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200" dirty="0"/>
                <a:t>Circle</a:t>
              </a:r>
            </a:p>
          </p:txBody>
        </p:sp>
        <p:sp>
          <p:nvSpPr>
            <p:cNvPr id="30" name="Rectangle 29">
              <a:extLst>
                <a:ext uri="{FF2B5EF4-FFF2-40B4-BE49-F238E27FC236}">
                  <a16:creationId xmlns:a16="http://schemas.microsoft.com/office/drawing/2014/main" id="{39D0C57C-47F8-4B77-9005-88CA1A7F301C}"/>
                </a:ext>
              </a:extLst>
            </p:cNvPr>
            <p:cNvSpPr/>
            <p:nvPr/>
          </p:nvSpPr>
          <p:spPr>
            <a:xfrm>
              <a:off x="1774479" y="2779417"/>
              <a:ext cx="2037030" cy="664385"/>
            </a:xfrm>
            <a:prstGeom prst="rect">
              <a:avLst/>
            </a:prstGeom>
            <a:solidFill>
              <a:schemeClr val="tx1">
                <a:lumMod val="85000"/>
              </a:schemeClr>
            </a:solidFill>
            <a:ln w="28575">
              <a:solidFill>
                <a:schemeClr val="bg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sz="1200"/>
            </a:p>
          </p:txBody>
        </p:sp>
      </p:grpSp>
      <p:sp>
        <p:nvSpPr>
          <p:cNvPr id="31" name="Isosceles Triangle 30">
            <a:extLst>
              <a:ext uri="{FF2B5EF4-FFF2-40B4-BE49-F238E27FC236}">
                <a16:creationId xmlns:a16="http://schemas.microsoft.com/office/drawing/2014/main" id="{885589CE-BCA3-4090-98FF-22191E80E0D0}"/>
              </a:ext>
            </a:extLst>
          </p:cNvPr>
          <p:cNvSpPr/>
          <p:nvPr/>
        </p:nvSpPr>
        <p:spPr>
          <a:xfrm>
            <a:off x="3355577" y="3351071"/>
            <a:ext cx="165023" cy="149890"/>
          </a:xfrm>
          <a:prstGeom prst="triangle">
            <a:avLst/>
          </a:prstGeom>
          <a:noFill/>
          <a:ln w="28575">
            <a:solidFill>
              <a:schemeClr val="bg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p>
        </p:txBody>
      </p:sp>
      <p:cxnSp>
        <p:nvCxnSpPr>
          <p:cNvPr id="32" name="Straight Connector 31">
            <a:extLst>
              <a:ext uri="{FF2B5EF4-FFF2-40B4-BE49-F238E27FC236}">
                <a16:creationId xmlns:a16="http://schemas.microsoft.com/office/drawing/2014/main" id="{4956D4B9-6E7B-40CB-9E8D-5C9300345D57}"/>
              </a:ext>
            </a:extLst>
          </p:cNvPr>
          <p:cNvCxnSpPr>
            <a:stCxn id="31" idx="3"/>
          </p:cNvCxnSpPr>
          <p:nvPr/>
        </p:nvCxnSpPr>
        <p:spPr>
          <a:xfrm rot="5400000">
            <a:off x="3338615" y="3600434"/>
            <a:ext cx="198948" cy="1"/>
          </a:xfrm>
          <a:prstGeom prst="line">
            <a:avLst/>
          </a:prstGeom>
          <a:ln w="28575">
            <a:solidFill>
              <a:schemeClr val="bg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32D068F-6744-46CA-843C-A8E32337C4EF}"/>
              </a:ext>
            </a:extLst>
          </p:cNvPr>
          <p:cNvCxnSpPr>
            <a:cxnSpLocks/>
          </p:cNvCxnSpPr>
          <p:nvPr/>
        </p:nvCxnSpPr>
        <p:spPr>
          <a:xfrm flipH="1">
            <a:off x="2535547" y="3708524"/>
            <a:ext cx="1930070" cy="7861"/>
          </a:xfrm>
          <a:prstGeom prst="line">
            <a:avLst/>
          </a:prstGeom>
          <a:ln w="28575">
            <a:solidFill>
              <a:schemeClr val="bg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9D22034-807E-4588-B3BE-440A762A7BC2}"/>
              </a:ext>
            </a:extLst>
          </p:cNvPr>
          <p:cNvCxnSpPr>
            <a:cxnSpLocks/>
            <a:endCxn id="29" idx="0"/>
          </p:cNvCxnSpPr>
          <p:nvPr/>
        </p:nvCxnSpPr>
        <p:spPr>
          <a:xfrm>
            <a:off x="4465617" y="3692631"/>
            <a:ext cx="608" cy="388831"/>
          </a:xfrm>
          <a:prstGeom prst="line">
            <a:avLst/>
          </a:prstGeom>
          <a:ln w="28575">
            <a:solidFill>
              <a:schemeClr val="bg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2C023D5-9FC0-4A39-8C1B-0EF2B63F628D}"/>
              </a:ext>
            </a:extLst>
          </p:cNvPr>
          <p:cNvCxnSpPr>
            <a:cxnSpLocks/>
            <a:endCxn id="23" idx="0"/>
          </p:cNvCxnSpPr>
          <p:nvPr/>
        </p:nvCxnSpPr>
        <p:spPr>
          <a:xfrm>
            <a:off x="2536152" y="3708526"/>
            <a:ext cx="0" cy="386297"/>
          </a:xfrm>
          <a:prstGeom prst="line">
            <a:avLst/>
          </a:prstGeom>
          <a:ln w="28575">
            <a:solidFill>
              <a:schemeClr val="bg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73AB1F8-C47E-430C-897F-CD89FC121518}"/>
              </a:ext>
            </a:extLst>
          </p:cNvPr>
          <p:cNvCxnSpPr>
            <a:cxnSpLocks/>
          </p:cNvCxnSpPr>
          <p:nvPr/>
        </p:nvCxnSpPr>
        <p:spPr>
          <a:xfrm>
            <a:off x="3458781" y="3751786"/>
            <a:ext cx="0" cy="0"/>
          </a:xfrm>
          <a:prstGeom prst="line">
            <a:avLst/>
          </a:prstGeom>
          <a:ln w="28575">
            <a:solidFill>
              <a:schemeClr val="bg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57" name="Group 56">
            <a:extLst>
              <a:ext uri="{FF2B5EF4-FFF2-40B4-BE49-F238E27FC236}">
                <a16:creationId xmlns:a16="http://schemas.microsoft.com/office/drawing/2014/main" id="{3034B1F9-CEB4-496F-BDB2-A7BB3F9FB92D}"/>
              </a:ext>
            </a:extLst>
          </p:cNvPr>
          <p:cNvGrpSpPr/>
          <p:nvPr/>
        </p:nvGrpSpPr>
        <p:grpSpPr>
          <a:xfrm>
            <a:off x="7366860" y="2350948"/>
            <a:ext cx="1761450" cy="949676"/>
            <a:chOff x="1774479" y="2399168"/>
            <a:chExt cx="2037030" cy="1379988"/>
          </a:xfrm>
          <a:effectLst/>
        </p:grpSpPr>
        <p:sp>
          <p:nvSpPr>
            <p:cNvPr id="72" name="Rectangle 71">
              <a:extLst>
                <a:ext uri="{FF2B5EF4-FFF2-40B4-BE49-F238E27FC236}">
                  <a16:creationId xmlns:a16="http://schemas.microsoft.com/office/drawing/2014/main" id="{3D0AEC3D-5448-439B-B2E8-5CEDC9DFE78D}"/>
                </a:ext>
              </a:extLst>
            </p:cNvPr>
            <p:cNvSpPr/>
            <p:nvPr/>
          </p:nvSpPr>
          <p:spPr>
            <a:xfrm>
              <a:off x="1774479" y="2399168"/>
              <a:ext cx="2037030" cy="380246"/>
            </a:xfrm>
            <a:prstGeom prst="rect">
              <a:avLst/>
            </a:prstGeom>
            <a:solidFill>
              <a:schemeClr val="accent1">
                <a:lumMod val="50000"/>
              </a:schemeClr>
            </a:solidFill>
            <a:ln w="28575">
              <a:solidFill>
                <a:schemeClr val="bg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600" b="1" dirty="0"/>
                <a:t>Renderer</a:t>
              </a:r>
            </a:p>
          </p:txBody>
        </p:sp>
        <p:sp>
          <p:nvSpPr>
            <p:cNvPr id="73" name="Rectangle 72">
              <a:extLst>
                <a:ext uri="{FF2B5EF4-FFF2-40B4-BE49-F238E27FC236}">
                  <a16:creationId xmlns:a16="http://schemas.microsoft.com/office/drawing/2014/main" id="{A0728D70-4FC2-44DB-A79C-39E2D06628F4}"/>
                </a:ext>
              </a:extLst>
            </p:cNvPr>
            <p:cNvSpPr/>
            <p:nvPr/>
          </p:nvSpPr>
          <p:spPr>
            <a:xfrm>
              <a:off x="1774479" y="2779415"/>
              <a:ext cx="2037030" cy="999741"/>
            </a:xfrm>
            <a:prstGeom prst="rect">
              <a:avLst/>
            </a:prstGeom>
            <a:solidFill>
              <a:schemeClr val="tx1">
                <a:lumMod val="85000"/>
              </a:schemeClr>
            </a:solidFill>
            <a:ln w="28575">
              <a:solidFill>
                <a:schemeClr val="bg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sz="1400"/>
            </a:p>
          </p:txBody>
        </p:sp>
      </p:grpSp>
      <p:grpSp>
        <p:nvGrpSpPr>
          <p:cNvPr id="74" name="Group 73">
            <a:extLst>
              <a:ext uri="{FF2B5EF4-FFF2-40B4-BE49-F238E27FC236}">
                <a16:creationId xmlns:a16="http://schemas.microsoft.com/office/drawing/2014/main" id="{3254CC28-0FB6-4B38-870E-0675EB4BEC50}"/>
              </a:ext>
            </a:extLst>
          </p:cNvPr>
          <p:cNvGrpSpPr/>
          <p:nvPr/>
        </p:nvGrpSpPr>
        <p:grpSpPr>
          <a:xfrm>
            <a:off x="6375605" y="4009889"/>
            <a:ext cx="1396497" cy="726915"/>
            <a:chOff x="1774479" y="2399168"/>
            <a:chExt cx="2037030" cy="1056290"/>
          </a:xfrm>
          <a:effectLst/>
        </p:grpSpPr>
        <p:sp>
          <p:nvSpPr>
            <p:cNvPr id="75" name="Rectangle 74">
              <a:extLst>
                <a:ext uri="{FF2B5EF4-FFF2-40B4-BE49-F238E27FC236}">
                  <a16:creationId xmlns:a16="http://schemas.microsoft.com/office/drawing/2014/main" id="{A50597B1-2454-49EA-85DF-6897D45FBA7E}"/>
                </a:ext>
              </a:extLst>
            </p:cNvPr>
            <p:cNvSpPr/>
            <p:nvPr/>
          </p:nvSpPr>
          <p:spPr>
            <a:xfrm>
              <a:off x="1774479" y="2399168"/>
              <a:ext cx="2037030" cy="380246"/>
            </a:xfrm>
            <a:prstGeom prst="rect">
              <a:avLst/>
            </a:prstGeom>
            <a:solidFill>
              <a:schemeClr val="bg2">
                <a:lumMod val="50000"/>
              </a:schemeClr>
            </a:solidFill>
            <a:ln w="28575">
              <a:solidFill>
                <a:schemeClr val="bg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200" dirty="0"/>
                <a:t>GDI</a:t>
              </a:r>
            </a:p>
          </p:txBody>
        </p:sp>
        <p:sp>
          <p:nvSpPr>
            <p:cNvPr id="76" name="Rectangle 75">
              <a:extLst>
                <a:ext uri="{FF2B5EF4-FFF2-40B4-BE49-F238E27FC236}">
                  <a16:creationId xmlns:a16="http://schemas.microsoft.com/office/drawing/2014/main" id="{9944A9E7-E6AB-4F8D-AD20-4C576FDC359A}"/>
                </a:ext>
              </a:extLst>
            </p:cNvPr>
            <p:cNvSpPr/>
            <p:nvPr/>
          </p:nvSpPr>
          <p:spPr>
            <a:xfrm>
              <a:off x="1774479" y="2779417"/>
              <a:ext cx="2037030" cy="676041"/>
            </a:xfrm>
            <a:prstGeom prst="rect">
              <a:avLst/>
            </a:prstGeom>
            <a:solidFill>
              <a:schemeClr val="tx1">
                <a:lumMod val="85000"/>
              </a:schemeClr>
            </a:solidFill>
            <a:ln w="28575">
              <a:solidFill>
                <a:schemeClr val="bg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sz="1200" dirty="0"/>
            </a:p>
          </p:txBody>
        </p:sp>
      </p:grpSp>
      <p:grpSp>
        <p:nvGrpSpPr>
          <p:cNvPr id="77" name="Group 76">
            <a:extLst>
              <a:ext uri="{FF2B5EF4-FFF2-40B4-BE49-F238E27FC236}">
                <a16:creationId xmlns:a16="http://schemas.microsoft.com/office/drawing/2014/main" id="{CFEA85D5-73B7-4A57-A519-477CCF0D5C7D}"/>
              </a:ext>
            </a:extLst>
          </p:cNvPr>
          <p:cNvGrpSpPr/>
          <p:nvPr/>
        </p:nvGrpSpPr>
        <p:grpSpPr>
          <a:xfrm>
            <a:off x="8779547" y="3997328"/>
            <a:ext cx="1396497" cy="718894"/>
            <a:chOff x="1774479" y="2399168"/>
            <a:chExt cx="2037030" cy="1044634"/>
          </a:xfrm>
          <a:effectLst/>
        </p:grpSpPr>
        <p:sp>
          <p:nvSpPr>
            <p:cNvPr id="78" name="Rectangle 77">
              <a:extLst>
                <a:ext uri="{FF2B5EF4-FFF2-40B4-BE49-F238E27FC236}">
                  <a16:creationId xmlns:a16="http://schemas.microsoft.com/office/drawing/2014/main" id="{FF932EC7-5E5D-492F-9C8F-C7B125E669BA}"/>
                </a:ext>
              </a:extLst>
            </p:cNvPr>
            <p:cNvSpPr/>
            <p:nvPr/>
          </p:nvSpPr>
          <p:spPr>
            <a:xfrm>
              <a:off x="1774479" y="2399168"/>
              <a:ext cx="2037030" cy="380246"/>
            </a:xfrm>
            <a:prstGeom prst="rect">
              <a:avLst/>
            </a:prstGeom>
            <a:solidFill>
              <a:schemeClr val="accent6">
                <a:lumMod val="50000"/>
              </a:schemeClr>
            </a:solidFill>
            <a:ln w="28575">
              <a:solidFill>
                <a:schemeClr val="bg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200" dirty="0"/>
                <a:t>OpenGL</a:t>
              </a:r>
            </a:p>
          </p:txBody>
        </p:sp>
        <p:sp>
          <p:nvSpPr>
            <p:cNvPr id="79" name="Rectangle 78">
              <a:extLst>
                <a:ext uri="{FF2B5EF4-FFF2-40B4-BE49-F238E27FC236}">
                  <a16:creationId xmlns:a16="http://schemas.microsoft.com/office/drawing/2014/main" id="{262623A6-CFFB-4071-B987-4D309482EEB8}"/>
                </a:ext>
              </a:extLst>
            </p:cNvPr>
            <p:cNvSpPr/>
            <p:nvPr/>
          </p:nvSpPr>
          <p:spPr>
            <a:xfrm>
              <a:off x="1774479" y="2779417"/>
              <a:ext cx="2037030" cy="664385"/>
            </a:xfrm>
            <a:prstGeom prst="rect">
              <a:avLst/>
            </a:prstGeom>
            <a:solidFill>
              <a:schemeClr val="tx1">
                <a:lumMod val="85000"/>
              </a:schemeClr>
            </a:solidFill>
            <a:ln w="28575">
              <a:solidFill>
                <a:schemeClr val="bg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sz="1200"/>
            </a:p>
          </p:txBody>
        </p:sp>
      </p:grpSp>
      <p:sp>
        <p:nvSpPr>
          <p:cNvPr id="80" name="Isosceles Triangle 79">
            <a:extLst>
              <a:ext uri="{FF2B5EF4-FFF2-40B4-BE49-F238E27FC236}">
                <a16:creationId xmlns:a16="http://schemas.microsoft.com/office/drawing/2014/main" id="{258EFA1B-7B7E-4888-B74C-734646364096}"/>
              </a:ext>
            </a:extLst>
          </p:cNvPr>
          <p:cNvSpPr/>
          <p:nvPr/>
        </p:nvSpPr>
        <p:spPr>
          <a:xfrm>
            <a:off x="8199181" y="3333997"/>
            <a:ext cx="165023" cy="149890"/>
          </a:xfrm>
          <a:prstGeom prst="triangle">
            <a:avLst/>
          </a:prstGeom>
          <a:noFill/>
          <a:ln w="28575">
            <a:solidFill>
              <a:schemeClr val="bg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p>
        </p:txBody>
      </p:sp>
      <p:cxnSp>
        <p:nvCxnSpPr>
          <p:cNvPr id="81" name="Straight Connector 80">
            <a:extLst>
              <a:ext uri="{FF2B5EF4-FFF2-40B4-BE49-F238E27FC236}">
                <a16:creationId xmlns:a16="http://schemas.microsoft.com/office/drawing/2014/main" id="{4E165D86-C04C-47C1-B7F5-5247D37541B7}"/>
              </a:ext>
            </a:extLst>
          </p:cNvPr>
          <p:cNvCxnSpPr>
            <a:stCxn id="80" idx="3"/>
          </p:cNvCxnSpPr>
          <p:nvPr/>
        </p:nvCxnSpPr>
        <p:spPr>
          <a:xfrm rot="5400000">
            <a:off x="8182219" y="3583360"/>
            <a:ext cx="198948" cy="1"/>
          </a:xfrm>
          <a:prstGeom prst="line">
            <a:avLst/>
          </a:prstGeom>
          <a:ln w="28575">
            <a:solidFill>
              <a:schemeClr val="bg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53E7F15E-BFFF-4C75-A0C3-FEF416E0F814}"/>
              </a:ext>
            </a:extLst>
          </p:cNvPr>
          <p:cNvCxnSpPr>
            <a:cxnSpLocks/>
          </p:cNvCxnSpPr>
          <p:nvPr/>
        </p:nvCxnSpPr>
        <p:spPr>
          <a:xfrm flipH="1">
            <a:off x="7073854" y="3671040"/>
            <a:ext cx="2403941" cy="0"/>
          </a:xfrm>
          <a:prstGeom prst="line">
            <a:avLst/>
          </a:prstGeom>
          <a:ln w="28575">
            <a:solidFill>
              <a:schemeClr val="bg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3262087-E431-43A4-9AD7-394F085D21C2}"/>
              </a:ext>
            </a:extLst>
          </p:cNvPr>
          <p:cNvCxnSpPr>
            <a:cxnSpLocks/>
            <a:endCxn id="78" idx="0"/>
          </p:cNvCxnSpPr>
          <p:nvPr/>
        </p:nvCxnSpPr>
        <p:spPr>
          <a:xfrm>
            <a:off x="9477796" y="3684578"/>
            <a:ext cx="0" cy="312750"/>
          </a:xfrm>
          <a:prstGeom prst="line">
            <a:avLst/>
          </a:prstGeom>
          <a:ln w="28575">
            <a:solidFill>
              <a:schemeClr val="bg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5D51F509-EB6B-41E6-9DB2-0E875D6A4B44}"/>
              </a:ext>
            </a:extLst>
          </p:cNvPr>
          <p:cNvCxnSpPr>
            <a:cxnSpLocks/>
            <a:endCxn id="75" idx="0"/>
          </p:cNvCxnSpPr>
          <p:nvPr/>
        </p:nvCxnSpPr>
        <p:spPr>
          <a:xfrm>
            <a:off x="7073854" y="3671040"/>
            <a:ext cx="0" cy="338849"/>
          </a:xfrm>
          <a:prstGeom prst="line">
            <a:avLst/>
          </a:prstGeom>
          <a:ln w="28575">
            <a:solidFill>
              <a:schemeClr val="bg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4D268EE9-8FB1-4D73-A22F-6E15385A35A6}"/>
              </a:ext>
            </a:extLst>
          </p:cNvPr>
          <p:cNvCxnSpPr>
            <a:cxnSpLocks/>
          </p:cNvCxnSpPr>
          <p:nvPr/>
        </p:nvCxnSpPr>
        <p:spPr>
          <a:xfrm>
            <a:off x="8281693" y="3688320"/>
            <a:ext cx="0" cy="0"/>
          </a:xfrm>
          <a:prstGeom prst="line">
            <a:avLst/>
          </a:prstGeom>
          <a:ln w="28575">
            <a:solidFill>
              <a:schemeClr val="bg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3EB99A8E-4AFD-4210-8EDA-13F2B0A0E9B4}"/>
              </a:ext>
            </a:extLst>
          </p:cNvPr>
          <p:cNvCxnSpPr>
            <a:cxnSpLocks/>
            <a:stCxn id="88" idx="3"/>
          </p:cNvCxnSpPr>
          <p:nvPr/>
        </p:nvCxnSpPr>
        <p:spPr>
          <a:xfrm flipV="1">
            <a:off x="4553806" y="2757625"/>
            <a:ext cx="2813054" cy="18144"/>
          </a:xfrm>
          <a:prstGeom prst="straightConnector1">
            <a:avLst/>
          </a:prstGeom>
          <a:ln w="28575">
            <a:solidFill>
              <a:schemeClr val="bg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8" name="Diamond 87">
            <a:extLst>
              <a:ext uri="{FF2B5EF4-FFF2-40B4-BE49-F238E27FC236}">
                <a16:creationId xmlns:a16="http://schemas.microsoft.com/office/drawing/2014/main" id="{7283DDC5-D981-447B-8BC4-0EE34036BA7B}"/>
              </a:ext>
            </a:extLst>
          </p:cNvPr>
          <p:cNvSpPr/>
          <p:nvPr/>
        </p:nvSpPr>
        <p:spPr>
          <a:xfrm>
            <a:off x="4318205" y="2657968"/>
            <a:ext cx="235601" cy="235601"/>
          </a:xfrm>
          <a:prstGeom prst="diamond">
            <a:avLst/>
          </a:prstGeom>
          <a:noFill/>
          <a:ln w="28575">
            <a:solidFill>
              <a:schemeClr val="bg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8" name="TextBox 7">
            <a:extLst>
              <a:ext uri="{FF2B5EF4-FFF2-40B4-BE49-F238E27FC236}">
                <a16:creationId xmlns:a16="http://schemas.microsoft.com/office/drawing/2014/main" id="{60A95758-B467-41B0-A381-36CD816EBDAF}"/>
              </a:ext>
            </a:extLst>
          </p:cNvPr>
          <p:cNvSpPr txBox="1"/>
          <p:nvPr/>
        </p:nvSpPr>
        <p:spPr>
          <a:xfrm>
            <a:off x="5301231" y="2350948"/>
            <a:ext cx="854208" cy="400110"/>
          </a:xfrm>
          <a:prstGeom prst="rect">
            <a:avLst/>
          </a:prstGeom>
          <a:noFill/>
        </p:spPr>
        <p:txBody>
          <a:bodyPr wrap="none" rtlCol="0">
            <a:spAutoFit/>
          </a:bodyPr>
          <a:lstStyle/>
          <a:p>
            <a:r>
              <a:rPr lang="en-US" sz="2000" dirty="0">
                <a:solidFill>
                  <a:schemeClr val="bg1">
                    <a:lumMod val="65000"/>
                    <a:lumOff val="35000"/>
                  </a:schemeClr>
                </a:solidFill>
              </a:rPr>
              <a:t>Bridge</a:t>
            </a:r>
          </a:p>
        </p:txBody>
      </p:sp>
      <p:sp>
        <p:nvSpPr>
          <p:cNvPr id="45" name="TextBox 44">
            <a:extLst>
              <a:ext uri="{FF2B5EF4-FFF2-40B4-BE49-F238E27FC236}">
                <a16:creationId xmlns:a16="http://schemas.microsoft.com/office/drawing/2014/main" id="{FF9495BF-81E7-4BDE-86B8-F810C71FFFC4}"/>
              </a:ext>
            </a:extLst>
          </p:cNvPr>
          <p:cNvSpPr txBox="1"/>
          <p:nvPr/>
        </p:nvSpPr>
        <p:spPr>
          <a:xfrm>
            <a:off x="2484562" y="5117543"/>
            <a:ext cx="2003754" cy="461665"/>
          </a:xfrm>
          <a:prstGeom prst="rect">
            <a:avLst/>
          </a:prstGeom>
          <a:noFill/>
        </p:spPr>
        <p:txBody>
          <a:bodyPr wrap="none" rtlCol="0">
            <a:spAutoFit/>
          </a:bodyPr>
          <a:lstStyle/>
          <a:p>
            <a:pPr algn="ctr"/>
            <a:r>
              <a:rPr lang="en-US" sz="2400" b="1" dirty="0">
                <a:solidFill>
                  <a:schemeClr val="bg1">
                    <a:lumMod val="65000"/>
                    <a:lumOff val="35000"/>
                  </a:schemeClr>
                </a:solidFill>
              </a:rPr>
              <a:t>ABSTRACTION</a:t>
            </a:r>
          </a:p>
        </p:txBody>
      </p:sp>
      <p:sp>
        <p:nvSpPr>
          <p:cNvPr id="46" name="TextBox 45">
            <a:extLst>
              <a:ext uri="{FF2B5EF4-FFF2-40B4-BE49-F238E27FC236}">
                <a16:creationId xmlns:a16="http://schemas.microsoft.com/office/drawing/2014/main" id="{471601A8-CE80-4BB2-97FA-AE46FA7562CA}"/>
              </a:ext>
            </a:extLst>
          </p:cNvPr>
          <p:cNvSpPr txBox="1"/>
          <p:nvPr/>
        </p:nvSpPr>
        <p:spPr>
          <a:xfrm>
            <a:off x="7212201" y="5124296"/>
            <a:ext cx="2127249" cy="461665"/>
          </a:xfrm>
          <a:prstGeom prst="rect">
            <a:avLst/>
          </a:prstGeom>
          <a:noFill/>
        </p:spPr>
        <p:txBody>
          <a:bodyPr wrap="none" rtlCol="0">
            <a:spAutoFit/>
          </a:bodyPr>
          <a:lstStyle/>
          <a:p>
            <a:pPr algn="ctr"/>
            <a:r>
              <a:rPr lang="en-US" sz="2400" b="1" dirty="0">
                <a:solidFill>
                  <a:schemeClr val="bg1">
                    <a:lumMod val="65000"/>
                    <a:lumOff val="35000"/>
                  </a:schemeClr>
                </a:solidFill>
              </a:rPr>
              <a:t>IMPLEMENTOR</a:t>
            </a:r>
          </a:p>
        </p:txBody>
      </p:sp>
    </p:spTree>
    <p:extLst>
      <p:ext uri="{BB962C8B-B14F-4D97-AF65-F5344CB8AC3E}">
        <p14:creationId xmlns:p14="http://schemas.microsoft.com/office/powerpoint/2010/main" val="3300725910"/>
      </p:ext>
    </p:extLst>
  </p:cSld>
  <p:clrMapOvr>
    <a:masterClrMapping/>
  </p:clrMapOvr>
  <p:transition spd="slow">
    <p:push dir="u"/>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88D3E-82D5-494C-8364-B5BE1F79AD05}"/>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A973AF48-1D34-413F-BDFB-33C13C954336}"/>
              </a:ext>
            </a:extLst>
          </p:cNvPr>
          <p:cNvSpPr>
            <a:spLocks noGrp="1"/>
          </p:cNvSpPr>
          <p:nvPr>
            <p:ph idx="1"/>
          </p:nvPr>
        </p:nvSpPr>
        <p:spPr/>
        <p:txBody>
          <a:bodyPr>
            <a:normAutofit fontScale="92500" lnSpcReduction="10000"/>
          </a:bodyPr>
          <a:lstStyle/>
          <a:p>
            <a:r>
              <a:rPr lang="en-US" dirty="0"/>
              <a:t>In C++, there is another way to implement the Bridge design pattern </a:t>
            </a:r>
          </a:p>
          <a:p>
            <a:r>
              <a:rPr lang="en-US" dirty="0"/>
              <a:t>We can use multiple inheritance that can bind an abstraction to its Implementation</a:t>
            </a:r>
          </a:p>
          <a:p>
            <a:r>
              <a:rPr lang="en-US" dirty="0"/>
              <a:t>This can be done by publicly inheriting a class from an </a:t>
            </a:r>
            <a:r>
              <a:rPr lang="en-US" i="1" dirty="0"/>
              <a:t>Abstraction</a:t>
            </a:r>
            <a:r>
              <a:rPr lang="en-US" dirty="0"/>
              <a:t> &amp; privately from </a:t>
            </a:r>
            <a:r>
              <a:rPr lang="en-US" i="1" dirty="0"/>
              <a:t>Implementor</a:t>
            </a:r>
          </a:p>
          <a:p>
            <a:pPr lvl="1">
              <a:lnSpc>
                <a:spcPct val="100000"/>
              </a:lnSpc>
              <a:spcBef>
                <a:spcPts val="0"/>
              </a:spcBef>
              <a:defRPr/>
            </a:pPr>
            <a:r>
              <a:rPr lang="en-US" dirty="0"/>
              <a:t>class is the static or compile-time bridge</a:t>
            </a:r>
          </a:p>
          <a:p>
            <a:pPr>
              <a:lnSpc>
                <a:spcPct val="100000"/>
              </a:lnSpc>
              <a:spcBef>
                <a:spcPts val="0"/>
              </a:spcBef>
              <a:defRPr/>
            </a:pPr>
            <a:r>
              <a:rPr lang="en-US" dirty="0"/>
              <a:t>But this will bind the abstraction permanently to the implementation</a:t>
            </a:r>
          </a:p>
          <a:p>
            <a:endParaRPr lang="en-US" dirty="0"/>
          </a:p>
          <a:p>
            <a:endParaRPr lang="en-US" dirty="0"/>
          </a:p>
        </p:txBody>
      </p:sp>
      <p:sp>
        <p:nvSpPr>
          <p:cNvPr id="5" name="Slide Number Placeholder 4">
            <a:extLst>
              <a:ext uri="{FF2B5EF4-FFF2-40B4-BE49-F238E27FC236}">
                <a16:creationId xmlns:a16="http://schemas.microsoft.com/office/drawing/2014/main" id="{585664C1-9655-4DF3-9906-80D92C00B9A7}"/>
              </a:ext>
            </a:extLst>
          </p:cNvPr>
          <p:cNvSpPr>
            <a:spLocks noGrp="1"/>
          </p:cNvSpPr>
          <p:nvPr>
            <p:ph type="sldNum" sz="quarter" idx="12"/>
          </p:nvPr>
        </p:nvSpPr>
        <p:spPr/>
        <p:txBody>
          <a:bodyPr/>
          <a:lstStyle/>
          <a:p>
            <a:fld id="{100E53AF-D649-4281-823C-82279F2C7BD4}" type="slidenum">
              <a:rPr lang="en-IN" smtClean="0"/>
              <a:t>131</a:t>
            </a:fld>
            <a:endParaRPr lang="en-IN"/>
          </a:p>
        </p:txBody>
      </p:sp>
    </p:spTree>
    <p:extLst>
      <p:ext uri="{BB962C8B-B14F-4D97-AF65-F5344CB8AC3E}">
        <p14:creationId xmlns:p14="http://schemas.microsoft.com/office/powerpoint/2010/main" val="2708955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87336-B507-4D59-9D76-7CBD82FAAEC9}"/>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5A7C7BE5-5422-451B-9191-1A26251EE866}"/>
              </a:ext>
            </a:extLst>
          </p:cNvPr>
          <p:cNvSpPr>
            <a:spLocks noGrp="1"/>
          </p:cNvSpPr>
          <p:nvPr>
            <p:ph idx="1"/>
          </p:nvPr>
        </p:nvSpPr>
        <p:spPr/>
        <p:txBody>
          <a:bodyPr>
            <a:normAutofit/>
          </a:bodyPr>
          <a:lstStyle/>
          <a:p>
            <a:r>
              <a:rPr lang="en-US" dirty="0"/>
              <a:t>The right implementor object can be created in different ways</a:t>
            </a:r>
          </a:p>
          <a:p>
            <a:pPr lvl="1"/>
            <a:r>
              <a:rPr lang="en-US" dirty="0"/>
              <a:t>Let the </a:t>
            </a:r>
            <a:r>
              <a:rPr lang="en-US" i="1" dirty="0"/>
              <a:t>Abstraction</a:t>
            </a:r>
            <a:r>
              <a:rPr lang="en-US" dirty="0"/>
              <a:t> create it if it know about all </a:t>
            </a:r>
            <a:r>
              <a:rPr lang="en-US" i="1" dirty="0" err="1"/>
              <a:t>ConcreteImplementor</a:t>
            </a:r>
            <a:r>
              <a:rPr lang="en-US" dirty="0"/>
              <a:t> classes</a:t>
            </a:r>
          </a:p>
          <a:p>
            <a:pPr lvl="1"/>
            <a:r>
              <a:rPr lang="en-US" dirty="0"/>
              <a:t>Pass it from outside in the constructor of the </a:t>
            </a:r>
            <a:r>
              <a:rPr lang="en-US" i="1" dirty="0"/>
              <a:t>Abstraction</a:t>
            </a:r>
          </a:p>
          <a:p>
            <a:pPr lvl="1"/>
            <a:r>
              <a:rPr lang="en-US" dirty="0"/>
              <a:t>Use a default implementation and change at run-time</a:t>
            </a:r>
          </a:p>
          <a:p>
            <a:r>
              <a:rPr lang="en-US" dirty="0"/>
              <a:t>The responsibility of creation can be delegated to a </a:t>
            </a:r>
            <a:r>
              <a:rPr lang="en-US" i="1" dirty="0"/>
              <a:t>Factory</a:t>
            </a:r>
          </a:p>
        </p:txBody>
      </p:sp>
      <p:sp>
        <p:nvSpPr>
          <p:cNvPr id="5" name="Slide Number Placeholder 4">
            <a:extLst>
              <a:ext uri="{FF2B5EF4-FFF2-40B4-BE49-F238E27FC236}">
                <a16:creationId xmlns:a16="http://schemas.microsoft.com/office/drawing/2014/main" id="{A7DDAD64-D730-45BB-9BC8-2C107152EF12}"/>
              </a:ext>
            </a:extLst>
          </p:cNvPr>
          <p:cNvSpPr>
            <a:spLocks noGrp="1"/>
          </p:cNvSpPr>
          <p:nvPr>
            <p:ph type="sldNum" sz="quarter" idx="12"/>
          </p:nvPr>
        </p:nvSpPr>
        <p:spPr/>
        <p:txBody>
          <a:bodyPr/>
          <a:lstStyle/>
          <a:p>
            <a:fld id="{100E53AF-D649-4281-823C-82279F2C7BD4}" type="slidenum">
              <a:rPr lang="en-IN" smtClean="0"/>
              <a:t>132</a:t>
            </a:fld>
            <a:endParaRPr lang="en-IN"/>
          </a:p>
        </p:txBody>
      </p:sp>
    </p:spTree>
    <p:extLst>
      <p:ext uri="{BB962C8B-B14F-4D97-AF65-F5344CB8AC3E}">
        <p14:creationId xmlns:p14="http://schemas.microsoft.com/office/powerpoint/2010/main" val="18195714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Pros</a:t>
            </a:r>
            <a:endParaRPr lang="en-IN" dirty="0"/>
          </a:p>
        </p:txBody>
      </p:sp>
      <p:sp>
        <p:nvSpPr>
          <p:cNvPr id="6" name="Content Placeholder 5"/>
          <p:cNvSpPr>
            <a:spLocks noGrp="1"/>
          </p:cNvSpPr>
          <p:nvPr>
            <p:ph idx="1"/>
          </p:nvPr>
        </p:nvSpPr>
        <p:spPr/>
        <p:txBody>
          <a:bodyPr>
            <a:normAutofit fontScale="92500" lnSpcReduction="10000"/>
          </a:bodyPr>
          <a:lstStyle/>
          <a:p>
            <a:r>
              <a:rPr lang="en-US" dirty="0"/>
              <a:t>The implementation can be configured at run-time</a:t>
            </a:r>
          </a:p>
          <a:p>
            <a:r>
              <a:rPr lang="en-US" i="1" dirty="0"/>
              <a:t>Abstraction</a:t>
            </a:r>
            <a:r>
              <a:rPr lang="en-US" dirty="0"/>
              <a:t> &amp; </a:t>
            </a:r>
            <a:r>
              <a:rPr lang="en-US" i="1" dirty="0" err="1"/>
              <a:t>Implementor</a:t>
            </a:r>
            <a:r>
              <a:rPr lang="en-US" dirty="0"/>
              <a:t> hierarchies can be extended independently</a:t>
            </a:r>
          </a:p>
          <a:p>
            <a:r>
              <a:rPr lang="en-US" dirty="0"/>
              <a:t>The implementation details can be hidden from the client</a:t>
            </a:r>
          </a:p>
          <a:p>
            <a:r>
              <a:rPr lang="en-US" dirty="0"/>
              <a:t>Degenerate bridge(PIMPL) can be used to</a:t>
            </a:r>
          </a:p>
          <a:p>
            <a:pPr lvl="1"/>
            <a:r>
              <a:rPr lang="en-US" dirty="0"/>
              <a:t>implement a compilation firewall</a:t>
            </a:r>
          </a:p>
          <a:p>
            <a:pPr lvl="1"/>
            <a:r>
              <a:rPr lang="en-US" dirty="0"/>
              <a:t>hide the complex details of a class from the clients</a:t>
            </a:r>
          </a:p>
          <a:p>
            <a:pPr lvl="1"/>
            <a:r>
              <a:rPr lang="en-IN" dirty="0"/>
              <a:t>implement copy-on-write for large objects</a:t>
            </a:r>
          </a:p>
          <a:p>
            <a:pPr lvl="1"/>
            <a:r>
              <a:rPr lang="en-IN" dirty="0"/>
              <a:t>avoid breaking binary compatibility between application &amp; </a:t>
            </a:r>
            <a:r>
              <a:rPr lang="en-IN" dirty="0" err="1"/>
              <a:t>dlls</a:t>
            </a:r>
            <a:endParaRPr lang="en-IN" dirty="0"/>
          </a:p>
        </p:txBody>
      </p:sp>
      <p:sp>
        <p:nvSpPr>
          <p:cNvPr id="8" name="Slide Number Placeholder 7"/>
          <p:cNvSpPr>
            <a:spLocks noGrp="1"/>
          </p:cNvSpPr>
          <p:nvPr>
            <p:ph type="sldNum" sz="quarter" idx="12"/>
          </p:nvPr>
        </p:nvSpPr>
        <p:spPr/>
        <p:txBody>
          <a:bodyPr/>
          <a:lstStyle/>
          <a:p>
            <a:fld id="{C8CE9C16-2267-4CDA-9B5C-2CFF8AD23936}" type="slidenum">
              <a:rPr lang="en-IN" smtClean="0"/>
              <a:pPr/>
              <a:t>133</a:t>
            </a:fld>
            <a:endParaRPr lang="en-IN" dirty="0"/>
          </a:p>
        </p:txBody>
      </p:sp>
    </p:spTree>
    <p:extLst>
      <p:ext uri="{BB962C8B-B14F-4D97-AF65-F5344CB8AC3E}">
        <p14:creationId xmlns:p14="http://schemas.microsoft.com/office/powerpoint/2010/main" val="12475469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fade">
                                      <p:cBhvr>
                                        <p:cTn id="25" dur="500"/>
                                        <p:tgtEl>
                                          <p:spTgt spid="6">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xEl>
                                              <p:pRg st="5" end="5"/>
                                            </p:txEl>
                                          </p:spTgt>
                                        </p:tgtEl>
                                        <p:attrNameLst>
                                          <p:attrName>style.visibility</p:attrName>
                                        </p:attrNameLst>
                                      </p:cBhvr>
                                      <p:to>
                                        <p:strVal val="visible"/>
                                      </p:to>
                                    </p:set>
                                    <p:animEffect transition="in" filter="fade">
                                      <p:cBhvr>
                                        <p:cTn id="28" dur="500"/>
                                        <p:tgtEl>
                                          <p:spTgt spid="6">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Effect transition="in" filter="fade">
                                      <p:cBhvr>
                                        <p:cTn id="31" dur="500"/>
                                        <p:tgtEl>
                                          <p:spTgt spid="6">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xEl>
                                              <p:pRg st="7" end="7"/>
                                            </p:txEl>
                                          </p:spTgt>
                                        </p:tgtEl>
                                        <p:attrNameLst>
                                          <p:attrName>style.visibility</p:attrName>
                                        </p:attrNameLst>
                                      </p:cBhvr>
                                      <p:to>
                                        <p:strVal val="visible"/>
                                      </p:to>
                                    </p:set>
                                    <p:animEffect transition="in" filter="fade">
                                      <p:cBhvr>
                                        <p:cTn id="34"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414FA-9416-4441-9990-55EB48B83062}"/>
              </a:ext>
            </a:extLst>
          </p:cNvPr>
          <p:cNvSpPr>
            <a:spLocks noGrp="1"/>
          </p:cNvSpPr>
          <p:nvPr>
            <p:ph type="title"/>
          </p:nvPr>
        </p:nvSpPr>
        <p:spPr/>
        <p:txBody>
          <a:bodyPr/>
          <a:lstStyle/>
          <a:p>
            <a:r>
              <a:rPr lang="en-US" dirty="0"/>
              <a:t>Cons</a:t>
            </a:r>
          </a:p>
        </p:txBody>
      </p:sp>
      <p:sp>
        <p:nvSpPr>
          <p:cNvPr id="3" name="Content Placeholder 2">
            <a:extLst>
              <a:ext uri="{FF2B5EF4-FFF2-40B4-BE49-F238E27FC236}">
                <a16:creationId xmlns:a16="http://schemas.microsoft.com/office/drawing/2014/main" id="{A10B1DE4-BB9B-4CF7-A058-364DD0BF531C}"/>
              </a:ext>
            </a:extLst>
          </p:cNvPr>
          <p:cNvSpPr>
            <a:spLocks noGrp="1"/>
          </p:cNvSpPr>
          <p:nvPr>
            <p:ph idx="1"/>
          </p:nvPr>
        </p:nvSpPr>
        <p:spPr/>
        <p:txBody>
          <a:bodyPr>
            <a:normAutofit/>
          </a:bodyPr>
          <a:lstStyle/>
          <a:p>
            <a:r>
              <a:rPr lang="en-US" dirty="0"/>
              <a:t>The clients do not use the </a:t>
            </a:r>
            <a:r>
              <a:rPr lang="en-US" i="1" dirty="0"/>
              <a:t>Implementor</a:t>
            </a:r>
            <a:r>
              <a:rPr lang="en-US" dirty="0"/>
              <a:t> methods directly (they’re not supposed to)</a:t>
            </a:r>
          </a:p>
          <a:p>
            <a:r>
              <a:rPr lang="en-US" dirty="0"/>
              <a:t>The methods are invoked through an indirection from the </a:t>
            </a:r>
            <a:r>
              <a:rPr lang="en-US" i="1" dirty="0"/>
              <a:t>Abstraction</a:t>
            </a:r>
          </a:p>
        </p:txBody>
      </p:sp>
      <p:sp>
        <p:nvSpPr>
          <p:cNvPr id="5" name="Slide Number Placeholder 4">
            <a:extLst>
              <a:ext uri="{FF2B5EF4-FFF2-40B4-BE49-F238E27FC236}">
                <a16:creationId xmlns:a16="http://schemas.microsoft.com/office/drawing/2014/main" id="{1872A9E0-FF02-41B9-A472-03089C38683B}"/>
              </a:ext>
            </a:extLst>
          </p:cNvPr>
          <p:cNvSpPr>
            <a:spLocks noGrp="1"/>
          </p:cNvSpPr>
          <p:nvPr>
            <p:ph type="sldNum" sz="quarter" idx="12"/>
          </p:nvPr>
        </p:nvSpPr>
        <p:spPr/>
        <p:txBody>
          <a:bodyPr/>
          <a:lstStyle/>
          <a:p>
            <a:fld id="{100E53AF-D649-4281-823C-82279F2C7BD4}" type="slidenum">
              <a:rPr lang="en-IN" smtClean="0"/>
              <a:t>134</a:t>
            </a:fld>
            <a:endParaRPr lang="en-IN"/>
          </a:p>
        </p:txBody>
      </p:sp>
    </p:spTree>
    <p:extLst>
      <p:ext uri="{BB962C8B-B14F-4D97-AF65-F5344CB8AC3E}">
        <p14:creationId xmlns:p14="http://schemas.microsoft.com/office/powerpoint/2010/main" val="2853740691"/>
      </p:ext>
    </p:extLst>
  </p:cSld>
  <p:clrMapOvr>
    <a:masterClrMapping/>
  </p:clrMapOvr>
  <p:transition spd="slow">
    <p:push dir="u"/>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When to use</a:t>
            </a:r>
            <a:endParaRPr lang="en-IN" dirty="0"/>
          </a:p>
        </p:txBody>
      </p:sp>
      <p:sp>
        <p:nvSpPr>
          <p:cNvPr id="6" name="Content Placeholder 5"/>
          <p:cNvSpPr>
            <a:spLocks noGrp="1"/>
          </p:cNvSpPr>
          <p:nvPr>
            <p:ph idx="1"/>
          </p:nvPr>
        </p:nvSpPr>
        <p:spPr/>
        <p:txBody>
          <a:bodyPr>
            <a:normAutofit fontScale="92500" lnSpcReduction="10000"/>
          </a:bodyPr>
          <a:lstStyle/>
          <a:p>
            <a:r>
              <a:rPr lang="en-US" dirty="0"/>
              <a:t>Use when</a:t>
            </a:r>
          </a:p>
          <a:p>
            <a:pPr lvl="1"/>
            <a:r>
              <a:rPr lang="en-US" dirty="0"/>
              <a:t>abstraction &amp; its implementation change frequently</a:t>
            </a:r>
          </a:p>
          <a:p>
            <a:pPr lvl="1"/>
            <a:r>
              <a:rPr lang="en-US" dirty="0"/>
              <a:t>you want to avoid a permanent coupling between an abstraction and its implementation </a:t>
            </a:r>
          </a:p>
          <a:p>
            <a:pPr lvl="1"/>
            <a:r>
              <a:rPr lang="en-US" dirty="0"/>
              <a:t>changing the implementation of an abstraction should not impact the clients</a:t>
            </a:r>
          </a:p>
          <a:p>
            <a:pPr lvl="1"/>
            <a:r>
              <a:rPr lang="en-US" dirty="0"/>
              <a:t>you wish to hide the implementation of an abstraction from the clients (C++)</a:t>
            </a:r>
          </a:p>
          <a:p>
            <a:pPr lvl="1"/>
            <a:r>
              <a:rPr lang="en-US" dirty="0"/>
              <a:t>you want to share an implementation among multiple objects</a:t>
            </a:r>
          </a:p>
          <a:p>
            <a:pPr lvl="1"/>
            <a:r>
              <a:rPr lang="en-US" dirty="0"/>
              <a:t>you have a proliferation of classes due to different contexts</a:t>
            </a:r>
            <a:endParaRPr lang="en-IN" dirty="0"/>
          </a:p>
        </p:txBody>
      </p:sp>
      <p:sp>
        <p:nvSpPr>
          <p:cNvPr id="8" name="Slide Number Placeholder 7"/>
          <p:cNvSpPr>
            <a:spLocks noGrp="1"/>
          </p:cNvSpPr>
          <p:nvPr>
            <p:ph type="sldNum" sz="quarter" idx="12"/>
          </p:nvPr>
        </p:nvSpPr>
        <p:spPr/>
        <p:txBody>
          <a:bodyPr/>
          <a:lstStyle/>
          <a:p>
            <a:fld id="{C8CE9C16-2267-4CDA-9B5C-2CFF8AD23936}" type="slidenum">
              <a:rPr lang="en-IN" smtClean="0"/>
              <a:pPr/>
              <a:t>135</a:t>
            </a:fld>
            <a:endParaRPr lang="en-IN" dirty="0"/>
          </a:p>
        </p:txBody>
      </p:sp>
    </p:spTree>
    <p:extLst>
      <p:ext uri="{BB962C8B-B14F-4D97-AF65-F5344CB8AC3E}">
        <p14:creationId xmlns:p14="http://schemas.microsoft.com/office/powerpoint/2010/main" val="41129039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fade">
                                      <p:cBhvr>
                                        <p:cTn id="3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9F663-0406-49AD-83FA-FFD82CB47784}"/>
              </a:ext>
            </a:extLst>
          </p:cNvPr>
          <p:cNvSpPr>
            <a:spLocks noGrp="1"/>
          </p:cNvSpPr>
          <p:nvPr>
            <p:ph type="title"/>
          </p:nvPr>
        </p:nvSpPr>
        <p:spPr/>
        <p:txBody>
          <a:bodyPr/>
          <a:lstStyle/>
          <a:p>
            <a:r>
              <a:rPr lang="en-US" dirty="0"/>
              <a:t>Flyweight Pattern</a:t>
            </a:r>
          </a:p>
        </p:txBody>
      </p:sp>
      <p:sp>
        <p:nvSpPr>
          <p:cNvPr id="3" name="Content Placeholder 2">
            <a:extLst>
              <a:ext uri="{FF2B5EF4-FFF2-40B4-BE49-F238E27FC236}">
                <a16:creationId xmlns:a16="http://schemas.microsoft.com/office/drawing/2014/main" id="{BC28A768-BC65-42EF-AEC4-13D981EA8B3A}"/>
              </a:ext>
            </a:extLst>
          </p:cNvPr>
          <p:cNvSpPr>
            <a:spLocks noGrp="1"/>
          </p:cNvSpPr>
          <p:nvPr>
            <p:ph idx="1"/>
          </p:nvPr>
        </p:nvSpPr>
        <p:spPr/>
        <p:txBody>
          <a:bodyPr>
            <a:normAutofit fontScale="92500" lnSpcReduction="10000"/>
          </a:bodyPr>
          <a:lstStyle/>
          <a:p>
            <a:r>
              <a:rPr lang="en-US" dirty="0"/>
              <a:t>This pattern is used when you want to minimize memory usage</a:t>
            </a:r>
          </a:p>
          <a:p>
            <a:r>
              <a:rPr lang="en-US" dirty="0"/>
              <a:t>This is especially useful when you have to create large number of objects</a:t>
            </a:r>
          </a:p>
          <a:p>
            <a:r>
              <a:rPr lang="en-US" dirty="0"/>
              <a:t>Such objects may store same data</a:t>
            </a:r>
          </a:p>
          <a:p>
            <a:r>
              <a:rPr lang="en-US" dirty="0"/>
              <a:t>Instead of storing the data individually in each object, it can be stored outside &amp; shared between the objects</a:t>
            </a:r>
          </a:p>
          <a:p>
            <a:r>
              <a:rPr lang="en-US" dirty="0"/>
              <a:t>This will drastically reduce the overall memory requirement</a:t>
            </a:r>
          </a:p>
          <a:p>
            <a:endParaRPr lang="en-US" dirty="0"/>
          </a:p>
          <a:p>
            <a:endParaRPr lang="en-US" dirty="0"/>
          </a:p>
        </p:txBody>
      </p:sp>
      <p:sp>
        <p:nvSpPr>
          <p:cNvPr id="5" name="Slide Number Placeholder 4">
            <a:extLst>
              <a:ext uri="{FF2B5EF4-FFF2-40B4-BE49-F238E27FC236}">
                <a16:creationId xmlns:a16="http://schemas.microsoft.com/office/drawing/2014/main" id="{4438A480-7322-4AA3-9CB0-62EBAF66229D}"/>
              </a:ext>
            </a:extLst>
          </p:cNvPr>
          <p:cNvSpPr>
            <a:spLocks noGrp="1"/>
          </p:cNvSpPr>
          <p:nvPr>
            <p:ph type="sldNum" sz="quarter" idx="12"/>
          </p:nvPr>
        </p:nvSpPr>
        <p:spPr/>
        <p:txBody>
          <a:bodyPr/>
          <a:lstStyle/>
          <a:p>
            <a:fld id="{100E53AF-D649-4281-823C-82279F2C7BD4}" type="slidenum">
              <a:rPr lang="en-IN" smtClean="0"/>
              <a:t>136</a:t>
            </a:fld>
            <a:endParaRPr lang="en-IN"/>
          </a:p>
        </p:txBody>
      </p:sp>
    </p:spTree>
    <p:extLst>
      <p:ext uri="{BB962C8B-B14F-4D97-AF65-F5344CB8AC3E}">
        <p14:creationId xmlns:p14="http://schemas.microsoft.com/office/powerpoint/2010/main" val="20005036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Flyweight</a:t>
            </a:r>
          </a:p>
        </p:txBody>
      </p:sp>
      <p:sp>
        <p:nvSpPr>
          <p:cNvPr id="3" name="Content Placeholder 2"/>
          <p:cNvSpPr>
            <a:spLocks noGrp="1"/>
          </p:cNvSpPr>
          <p:nvPr>
            <p:ph idx="1"/>
          </p:nvPr>
        </p:nvSpPr>
        <p:spPr/>
        <p:txBody>
          <a:bodyPr>
            <a:normAutofit/>
          </a:bodyPr>
          <a:lstStyle/>
          <a:p>
            <a:r>
              <a:rPr lang="en-US" dirty="0"/>
              <a:t>A flyweight is an object that supports sharing</a:t>
            </a:r>
          </a:p>
          <a:p>
            <a:r>
              <a:rPr lang="en-US" dirty="0"/>
              <a:t>It can be used in multiple contexts at the same time</a:t>
            </a:r>
          </a:p>
          <a:p>
            <a:r>
              <a:rPr lang="en-US" dirty="0"/>
              <a:t>Its state is made up of information that is stored in the flyweight and shared with other flyweights</a:t>
            </a:r>
          </a:p>
          <a:p>
            <a:r>
              <a:rPr lang="en-US" dirty="0"/>
              <a:t>Some of its state is taken out as it cannot be shared</a:t>
            </a:r>
          </a:p>
          <a:p>
            <a:r>
              <a:rPr lang="en-US" dirty="0"/>
              <a:t>Instead, it is computed and passed to flyweight when required</a:t>
            </a:r>
          </a:p>
        </p:txBody>
      </p:sp>
      <p:sp>
        <p:nvSpPr>
          <p:cNvPr id="5" name="Slide Number Placeholder 4"/>
          <p:cNvSpPr>
            <a:spLocks noGrp="1"/>
          </p:cNvSpPr>
          <p:nvPr>
            <p:ph type="sldNum" sz="quarter" idx="12"/>
          </p:nvPr>
        </p:nvSpPr>
        <p:spPr/>
        <p:txBody>
          <a:bodyPr/>
          <a:lstStyle/>
          <a:p>
            <a:fld id="{C8CE9C16-2267-4CDA-9B5C-2CFF8AD23936}" type="slidenum">
              <a:rPr lang="en-IN" smtClean="0"/>
              <a:pPr/>
              <a:t>137</a:t>
            </a:fld>
            <a:endParaRPr lang="en-IN"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Intrinsic State</a:t>
            </a:r>
          </a:p>
        </p:txBody>
      </p:sp>
      <p:sp>
        <p:nvSpPr>
          <p:cNvPr id="3" name="Content Placeholder 2"/>
          <p:cNvSpPr>
            <a:spLocks noGrp="1"/>
          </p:cNvSpPr>
          <p:nvPr>
            <p:ph idx="1"/>
          </p:nvPr>
        </p:nvSpPr>
        <p:spPr/>
        <p:txBody>
          <a:bodyPr>
            <a:normAutofit/>
          </a:bodyPr>
          <a:lstStyle/>
          <a:p>
            <a:r>
              <a:rPr lang="en-US" dirty="0"/>
              <a:t>This refers to the state that is shared between the flyweights</a:t>
            </a:r>
          </a:p>
          <a:p>
            <a:r>
              <a:rPr lang="en-US" dirty="0"/>
              <a:t>This state represents information that is independent of the flyweight’s context, thus can be shared with other flyweights</a:t>
            </a:r>
          </a:p>
          <a:p>
            <a:r>
              <a:rPr lang="en-US" dirty="0"/>
              <a:t>This state is called </a:t>
            </a:r>
            <a:r>
              <a:rPr lang="en-US" i="1" dirty="0"/>
              <a:t>intrinsic</a:t>
            </a:r>
            <a:r>
              <a:rPr lang="en-US" dirty="0"/>
              <a:t> state</a:t>
            </a:r>
          </a:p>
          <a:p>
            <a:r>
              <a:rPr lang="en-US" dirty="0"/>
              <a:t>Intrinsic state is stored inside the flyweight</a:t>
            </a:r>
          </a:p>
        </p:txBody>
      </p:sp>
      <p:sp>
        <p:nvSpPr>
          <p:cNvPr id="5" name="Slide Number Placeholder 4"/>
          <p:cNvSpPr>
            <a:spLocks noGrp="1"/>
          </p:cNvSpPr>
          <p:nvPr>
            <p:ph type="sldNum" sz="quarter" idx="12"/>
          </p:nvPr>
        </p:nvSpPr>
        <p:spPr/>
        <p:txBody>
          <a:bodyPr/>
          <a:lstStyle/>
          <a:p>
            <a:fld id="{C8CE9C16-2267-4CDA-9B5C-2CFF8AD23936}" type="slidenum">
              <a:rPr lang="en-IN" smtClean="0"/>
              <a:pPr/>
              <a:t>138</a:t>
            </a:fld>
            <a:endParaRPr lang="en-IN" dirty="0"/>
          </a:p>
        </p:txBody>
      </p:sp>
    </p:spTree>
    <p:extLst>
      <p:ext uri="{BB962C8B-B14F-4D97-AF65-F5344CB8AC3E}">
        <p14:creationId xmlns:p14="http://schemas.microsoft.com/office/powerpoint/2010/main" val="19451836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8D233-B793-49E2-A494-E1B33221A834}"/>
              </a:ext>
            </a:extLst>
          </p:cNvPr>
          <p:cNvSpPr>
            <a:spLocks noGrp="1"/>
          </p:cNvSpPr>
          <p:nvPr>
            <p:ph type="title"/>
          </p:nvPr>
        </p:nvSpPr>
        <p:spPr/>
        <p:txBody>
          <a:bodyPr/>
          <a:lstStyle/>
          <a:p>
            <a:r>
              <a:rPr lang="en-US" dirty="0"/>
              <a:t>Extrinsic State</a:t>
            </a:r>
          </a:p>
        </p:txBody>
      </p:sp>
      <p:sp>
        <p:nvSpPr>
          <p:cNvPr id="3" name="Content Placeholder 2">
            <a:extLst>
              <a:ext uri="{FF2B5EF4-FFF2-40B4-BE49-F238E27FC236}">
                <a16:creationId xmlns:a16="http://schemas.microsoft.com/office/drawing/2014/main" id="{4E09D40C-3BB7-46B8-B1F7-57966C427DA4}"/>
              </a:ext>
            </a:extLst>
          </p:cNvPr>
          <p:cNvSpPr>
            <a:spLocks noGrp="1"/>
          </p:cNvSpPr>
          <p:nvPr>
            <p:ph idx="1"/>
          </p:nvPr>
        </p:nvSpPr>
        <p:spPr/>
        <p:txBody>
          <a:bodyPr/>
          <a:lstStyle/>
          <a:p>
            <a:r>
              <a:rPr lang="en-US" dirty="0"/>
              <a:t>Extrinsic state is not shareable</a:t>
            </a:r>
          </a:p>
          <a:p>
            <a:r>
              <a:rPr lang="en-US" dirty="0"/>
              <a:t>Some information is not part of the object</a:t>
            </a:r>
          </a:p>
          <a:p>
            <a:r>
              <a:rPr lang="en-US" dirty="0"/>
              <a:t>This depends &amp; varies based on the context of the flyweight</a:t>
            </a:r>
          </a:p>
          <a:p>
            <a:r>
              <a:rPr lang="en-US" dirty="0"/>
              <a:t>Due to this, it cannot be shared between flyweights</a:t>
            </a:r>
          </a:p>
          <a:p>
            <a:r>
              <a:rPr lang="en-US" dirty="0"/>
              <a:t>Consequently, it is computed and passed to flyweight objects whenever required</a:t>
            </a:r>
          </a:p>
        </p:txBody>
      </p:sp>
      <p:sp>
        <p:nvSpPr>
          <p:cNvPr id="5" name="Slide Number Placeholder 4">
            <a:extLst>
              <a:ext uri="{FF2B5EF4-FFF2-40B4-BE49-F238E27FC236}">
                <a16:creationId xmlns:a16="http://schemas.microsoft.com/office/drawing/2014/main" id="{27CFFA18-56E3-4F40-9FBF-B17C24C8339C}"/>
              </a:ext>
            </a:extLst>
          </p:cNvPr>
          <p:cNvSpPr>
            <a:spLocks noGrp="1"/>
          </p:cNvSpPr>
          <p:nvPr>
            <p:ph type="sldNum" sz="quarter" idx="12"/>
          </p:nvPr>
        </p:nvSpPr>
        <p:spPr/>
        <p:txBody>
          <a:bodyPr/>
          <a:lstStyle/>
          <a:p>
            <a:fld id="{100E53AF-D649-4281-823C-82279F2C7BD4}" type="slidenum">
              <a:rPr lang="en-IN" smtClean="0"/>
              <a:t>139</a:t>
            </a:fld>
            <a:endParaRPr lang="en-IN"/>
          </a:p>
        </p:txBody>
      </p:sp>
    </p:spTree>
    <p:extLst>
      <p:ext uri="{BB962C8B-B14F-4D97-AF65-F5344CB8AC3E}">
        <p14:creationId xmlns:p14="http://schemas.microsoft.com/office/powerpoint/2010/main" val="23196128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DFAA6E9-9C30-41DE-92F6-25D8C7EF8F49}"/>
              </a:ext>
            </a:extLst>
          </p:cNvPr>
          <p:cNvSpPr>
            <a:spLocks noGrp="1"/>
          </p:cNvSpPr>
          <p:nvPr>
            <p:ph type="sldNum" sz="quarter" idx="12"/>
          </p:nvPr>
        </p:nvSpPr>
        <p:spPr/>
        <p:txBody>
          <a:bodyPr/>
          <a:lstStyle/>
          <a:p>
            <a:fld id="{100E53AF-D649-4281-823C-82279F2C7BD4}" type="slidenum">
              <a:rPr lang="en-IN" smtClean="0"/>
              <a:t>14</a:t>
            </a:fld>
            <a:endParaRPr lang="en-IN"/>
          </a:p>
        </p:txBody>
      </p:sp>
      <p:sp>
        <p:nvSpPr>
          <p:cNvPr id="8" name="TextBox 7">
            <a:extLst>
              <a:ext uri="{FF2B5EF4-FFF2-40B4-BE49-F238E27FC236}">
                <a16:creationId xmlns:a16="http://schemas.microsoft.com/office/drawing/2014/main" id="{83F9FAD9-955E-44E0-98A5-9D050F757E4D}"/>
              </a:ext>
            </a:extLst>
          </p:cNvPr>
          <p:cNvSpPr txBox="1"/>
          <p:nvPr/>
        </p:nvSpPr>
        <p:spPr>
          <a:xfrm>
            <a:off x="3230951" y="1590035"/>
            <a:ext cx="5730097" cy="3677930"/>
          </a:xfrm>
          <a:prstGeom prst="rect">
            <a:avLst/>
          </a:prstGeom>
          <a:solidFill>
            <a:schemeClr val="bg1">
              <a:lumMod val="85000"/>
              <a:lumOff val="15000"/>
            </a:schemeClr>
          </a:solidFill>
          <a:ln w="28575">
            <a:solidFill>
              <a:schemeClr val="accent2"/>
            </a:solidFill>
          </a:ln>
        </p:spPr>
        <p:txBody>
          <a:bodyPr wrap="square">
            <a:spAutoFit/>
          </a:bodyPr>
          <a:lstStyle/>
          <a:p>
            <a:pPr marR="0" algn="l" rtl="0"/>
            <a:r>
              <a:rPr lang="en-US" sz="1600" b="0" i="0" u="none" strike="noStrike" baseline="0" dirty="0">
                <a:solidFill>
                  <a:srgbClr val="D5A2DF"/>
                </a:solidFill>
                <a:latin typeface="Consolas" panose="020B0609020204030204" pitchFamily="49" charset="0"/>
              </a:rPr>
              <a:t>class</a:t>
            </a:r>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F5721B"/>
                </a:solidFill>
                <a:latin typeface="Consolas" panose="020B0609020204030204" pitchFamily="49" charset="0"/>
              </a:rPr>
              <a:t>Operation</a:t>
            </a:r>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FFFFFF"/>
                </a:solidFill>
                <a:latin typeface="Consolas" panose="020B0609020204030204" pitchFamily="49" charset="0"/>
              </a:rPr>
              <a:t>{</a:t>
            </a:r>
            <a:endParaRPr lang="en-US" sz="1600" b="0" i="0" u="none" strike="noStrike" baseline="0" dirty="0">
              <a:solidFill>
                <a:srgbClr val="DCDCDC"/>
              </a:solidFill>
              <a:latin typeface="Consolas" panose="020B0609020204030204" pitchFamily="49" charset="0"/>
            </a:endParaRPr>
          </a:p>
          <a:p>
            <a:pPr marR="0" algn="l" rtl="0"/>
            <a:r>
              <a:rPr lang="en-US" sz="1600" b="0" i="0" u="none" strike="noStrike" baseline="0" dirty="0">
                <a:solidFill>
                  <a:srgbClr val="D5A2DF"/>
                </a:solidFill>
                <a:latin typeface="Consolas" panose="020B0609020204030204" pitchFamily="49" charset="0"/>
              </a:rPr>
              <a:t>public</a:t>
            </a:r>
            <a:r>
              <a:rPr lang="en-US" sz="1600" b="0" i="0" u="none" strike="noStrike" baseline="0" dirty="0">
                <a:solidFill>
                  <a:srgbClr val="FFFFFF"/>
                </a:solidFill>
                <a:latin typeface="Consolas" panose="020B0609020204030204" pitchFamily="49" charset="0"/>
              </a:rPr>
              <a:t>:</a:t>
            </a:r>
            <a:endParaRPr lang="en-US" sz="1600" b="0" i="0" u="none" strike="noStrike" baseline="0" dirty="0">
              <a:solidFill>
                <a:srgbClr val="DCDCDC"/>
              </a:solidFill>
              <a:latin typeface="Consolas" panose="020B0609020204030204" pitchFamily="49" charset="0"/>
            </a:endParaRPr>
          </a:p>
          <a:p>
            <a:pPr marR="0" algn="l" rtl="0"/>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D5A2DF"/>
                </a:solidFill>
                <a:latin typeface="Consolas" panose="020B0609020204030204" pitchFamily="49" charset="0"/>
              </a:rPr>
              <a:t>virtual</a:t>
            </a:r>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D5A2DF"/>
                </a:solidFill>
                <a:latin typeface="Consolas" panose="020B0609020204030204" pitchFamily="49" charset="0"/>
              </a:rPr>
              <a:t>int</a:t>
            </a:r>
            <a:r>
              <a:rPr lang="en-US" sz="1600" b="0" i="0" u="none" strike="noStrike" baseline="0" dirty="0">
                <a:solidFill>
                  <a:srgbClr val="DCDCDC"/>
                </a:solidFill>
                <a:latin typeface="Consolas" panose="020B0609020204030204" pitchFamily="49" charset="0"/>
              </a:rPr>
              <a:t> </a:t>
            </a:r>
            <a:r>
              <a:rPr lang="en-US" sz="1600" b="0" i="0" u="none" strike="noStrike" baseline="0" dirty="0" err="1">
                <a:solidFill>
                  <a:srgbClr val="82B7E1"/>
                </a:solidFill>
                <a:latin typeface="Consolas" panose="020B0609020204030204" pitchFamily="49" charset="0"/>
              </a:rPr>
              <a:t>ResultOf</a:t>
            </a:r>
            <a:r>
              <a:rPr lang="en-US" sz="1600" b="0" i="0" u="none" strike="noStrike" baseline="0" dirty="0">
                <a:solidFill>
                  <a:srgbClr val="FFFFFF"/>
                </a:solidFill>
                <a:latin typeface="Consolas" panose="020B0609020204030204" pitchFamily="49" charset="0"/>
              </a:rPr>
              <a:t>(</a:t>
            </a:r>
            <a:r>
              <a:rPr lang="en-US" sz="1600" b="0" i="0" u="none" strike="noStrike" baseline="0" dirty="0">
                <a:solidFill>
                  <a:srgbClr val="D5A2DF"/>
                </a:solidFill>
                <a:latin typeface="Consolas" panose="020B0609020204030204" pitchFamily="49" charset="0"/>
              </a:rPr>
              <a:t>int</a:t>
            </a:r>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FFFFFF"/>
                </a:solidFill>
                <a:latin typeface="Consolas" panose="020B0609020204030204" pitchFamily="49" charset="0"/>
              </a:rPr>
              <a:t>*</a:t>
            </a:r>
            <a:r>
              <a:rPr lang="en-US" sz="1600" b="0" i="0" u="none" strike="noStrike" baseline="0" dirty="0">
                <a:solidFill>
                  <a:srgbClr val="C8C8C8"/>
                </a:solidFill>
                <a:latin typeface="Consolas" panose="020B0609020204030204" pitchFamily="49" charset="0"/>
              </a:rPr>
              <a:t>begin</a:t>
            </a:r>
            <a:r>
              <a:rPr lang="en-US" sz="1600" b="0" i="0" u="none" strike="noStrike" baseline="0" dirty="0">
                <a:solidFill>
                  <a:srgbClr val="FFFFFF"/>
                </a:solidFill>
                <a:latin typeface="Consolas" panose="020B0609020204030204" pitchFamily="49" charset="0"/>
              </a:rPr>
              <a:t>,</a:t>
            </a:r>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D5A2DF"/>
                </a:solidFill>
                <a:latin typeface="Consolas" panose="020B0609020204030204" pitchFamily="49" charset="0"/>
              </a:rPr>
              <a:t>int</a:t>
            </a:r>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FFFFFF"/>
                </a:solidFill>
                <a:latin typeface="Consolas" panose="020B0609020204030204" pitchFamily="49" charset="0"/>
              </a:rPr>
              <a:t>*</a:t>
            </a:r>
            <a:r>
              <a:rPr lang="en-US" sz="1600" b="0" i="0" u="none" strike="noStrike" baseline="0" dirty="0">
                <a:solidFill>
                  <a:srgbClr val="C8C8C8"/>
                </a:solidFill>
                <a:latin typeface="Consolas" panose="020B0609020204030204" pitchFamily="49" charset="0"/>
              </a:rPr>
              <a:t>end</a:t>
            </a:r>
            <a:r>
              <a:rPr lang="en-US" sz="1600" b="0" i="0" u="none" strike="noStrike" baseline="0" dirty="0">
                <a:solidFill>
                  <a:srgbClr val="FFFFFF"/>
                </a:solidFill>
                <a:latin typeface="Consolas" panose="020B0609020204030204" pitchFamily="49" charset="0"/>
              </a:rPr>
              <a:t>)</a:t>
            </a:r>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FFFFFF"/>
                </a:solidFill>
                <a:latin typeface="Consolas" panose="020B0609020204030204" pitchFamily="49" charset="0"/>
              </a:rPr>
              <a:t>{</a:t>
            </a:r>
            <a:endParaRPr lang="en-US" sz="1600" b="0" i="0" u="none" strike="noStrike" baseline="0" dirty="0">
              <a:solidFill>
                <a:srgbClr val="DCDCDC"/>
              </a:solidFill>
              <a:latin typeface="Consolas" panose="020B0609020204030204" pitchFamily="49" charset="0"/>
            </a:endParaRPr>
          </a:p>
          <a:p>
            <a:pPr marR="0" algn="l" rtl="0"/>
            <a:r>
              <a:rPr lang="en-US" sz="1600" b="0" i="0" u="none" strike="noStrike" baseline="0" dirty="0">
                <a:solidFill>
                  <a:srgbClr val="DCDCDC"/>
                </a:solidFill>
                <a:latin typeface="Consolas" panose="020B0609020204030204" pitchFamily="49" charset="0"/>
              </a:rPr>
              <a:t>		</a:t>
            </a:r>
            <a:r>
              <a:rPr lang="en-US" sz="1600" b="0" i="1" u="none" strike="noStrike" baseline="0" dirty="0">
                <a:solidFill>
                  <a:srgbClr val="546E7A"/>
                </a:solidFill>
                <a:latin typeface="Consolas" panose="020B0609020204030204" pitchFamily="49" charset="0"/>
              </a:rPr>
              <a:t>//implementation</a:t>
            </a:r>
            <a:endParaRPr lang="en-US" sz="1600" b="0" i="0" u="none" strike="noStrike" baseline="0" dirty="0">
              <a:solidFill>
                <a:srgbClr val="DCDCDC"/>
              </a:solidFill>
              <a:latin typeface="Consolas" panose="020B0609020204030204" pitchFamily="49" charset="0"/>
            </a:endParaRPr>
          </a:p>
          <a:p>
            <a:pPr marR="0" algn="l" rtl="0"/>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FFFFFF"/>
                </a:solidFill>
                <a:latin typeface="Consolas" panose="020B0609020204030204" pitchFamily="49" charset="0"/>
              </a:rPr>
              <a:t>}</a:t>
            </a:r>
            <a:endParaRPr lang="en-US" sz="1600" b="0" i="0" u="none" strike="noStrike" baseline="0" dirty="0">
              <a:solidFill>
                <a:srgbClr val="DCDCDC"/>
              </a:solidFill>
              <a:latin typeface="Consolas" panose="020B0609020204030204" pitchFamily="49" charset="0"/>
            </a:endParaRPr>
          </a:p>
          <a:p>
            <a:pPr marR="0" algn="l" rtl="0"/>
            <a:r>
              <a:rPr lang="en-US" sz="1600" b="0" i="0" u="none" strike="noStrike" baseline="0" dirty="0">
                <a:solidFill>
                  <a:srgbClr val="FFFFFF"/>
                </a:solidFill>
                <a:latin typeface="Consolas" panose="020B0609020204030204" pitchFamily="49" charset="0"/>
              </a:rPr>
              <a:t>};</a:t>
            </a:r>
            <a:endParaRPr lang="en-US" sz="1600" b="0" i="0" u="none" strike="noStrike" baseline="0" dirty="0">
              <a:solidFill>
                <a:srgbClr val="DCDCDC"/>
              </a:solidFill>
              <a:latin typeface="Consolas" panose="020B0609020204030204" pitchFamily="49" charset="0"/>
            </a:endParaRPr>
          </a:p>
          <a:p>
            <a:pPr marR="0" algn="l" rtl="0"/>
            <a:r>
              <a:rPr lang="en-US" sz="1600" b="0" i="0" u="none" strike="noStrike" baseline="0" dirty="0">
                <a:solidFill>
                  <a:srgbClr val="DCDCDC"/>
                </a:solidFill>
                <a:latin typeface="Consolas" panose="020B0609020204030204" pitchFamily="49" charset="0"/>
              </a:rPr>
              <a:t> </a:t>
            </a:r>
          </a:p>
          <a:p>
            <a:pPr marR="0" algn="l" rtl="0"/>
            <a:r>
              <a:rPr lang="en-US" sz="1600" b="0" i="0" u="none" strike="noStrike" baseline="0" dirty="0">
                <a:solidFill>
                  <a:srgbClr val="D5A2DF"/>
                </a:solidFill>
                <a:latin typeface="Consolas" panose="020B0609020204030204" pitchFamily="49" charset="0"/>
              </a:rPr>
              <a:t>void</a:t>
            </a:r>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8181E2"/>
                </a:solidFill>
                <a:latin typeface="Consolas" panose="020B0609020204030204" pitchFamily="49" charset="0"/>
              </a:rPr>
              <a:t>Operate</a:t>
            </a:r>
            <a:r>
              <a:rPr lang="en-US" sz="1600" b="0" i="0" u="none" strike="noStrike" baseline="0" dirty="0">
                <a:solidFill>
                  <a:srgbClr val="FFFFFF"/>
                </a:solidFill>
                <a:latin typeface="Consolas" panose="020B0609020204030204" pitchFamily="49" charset="0"/>
              </a:rPr>
              <a:t>(</a:t>
            </a:r>
            <a:r>
              <a:rPr lang="en-US" sz="1600" b="0" i="0" u="none" strike="noStrike" baseline="0" dirty="0">
                <a:solidFill>
                  <a:srgbClr val="F5721B"/>
                </a:solidFill>
                <a:latin typeface="Consolas" panose="020B0609020204030204" pitchFamily="49" charset="0"/>
              </a:rPr>
              <a:t>Operation</a:t>
            </a:r>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FFFFFF"/>
                </a:solidFill>
                <a:latin typeface="Consolas" panose="020B0609020204030204" pitchFamily="49" charset="0"/>
              </a:rPr>
              <a:t>*</a:t>
            </a:r>
            <a:r>
              <a:rPr lang="en-US" sz="1600" b="0" i="0" u="none" strike="noStrike" baseline="0" dirty="0">
                <a:solidFill>
                  <a:srgbClr val="C8C8C8"/>
                </a:solidFill>
                <a:latin typeface="Consolas" panose="020B0609020204030204" pitchFamily="49" charset="0"/>
              </a:rPr>
              <a:t>op</a:t>
            </a:r>
            <a:r>
              <a:rPr lang="en-US" sz="1600" b="0" i="0" u="none" strike="noStrike" baseline="0" dirty="0">
                <a:solidFill>
                  <a:srgbClr val="FFFFFF"/>
                </a:solidFill>
                <a:latin typeface="Consolas" panose="020B0609020204030204" pitchFamily="49" charset="0"/>
              </a:rPr>
              <a:t>)</a:t>
            </a:r>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FFFFFF"/>
                </a:solidFill>
                <a:latin typeface="Consolas" panose="020B0609020204030204" pitchFamily="49" charset="0"/>
              </a:rPr>
              <a:t>{</a:t>
            </a:r>
            <a:endParaRPr lang="en-US" sz="1600" b="0" i="0" u="none" strike="noStrike" baseline="0" dirty="0">
              <a:solidFill>
                <a:srgbClr val="DCDCDC"/>
              </a:solidFill>
              <a:latin typeface="Consolas" panose="020B0609020204030204" pitchFamily="49" charset="0"/>
            </a:endParaRPr>
          </a:p>
          <a:p>
            <a:pPr marR="0" algn="l" rtl="0"/>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D5A2DF"/>
                </a:solidFill>
                <a:latin typeface="Consolas" panose="020B0609020204030204" pitchFamily="49" charset="0"/>
              </a:rPr>
              <a:t>using</a:t>
            </a:r>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D5A2DF"/>
                </a:solidFill>
                <a:latin typeface="Consolas" panose="020B0609020204030204" pitchFamily="49" charset="0"/>
              </a:rPr>
              <a:t>namespace</a:t>
            </a:r>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FFC082"/>
                </a:solidFill>
                <a:latin typeface="Consolas" panose="020B0609020204030204" pitchFamily="49" charset="0"/>
              </a:rPr>
              <a:t>std</a:t>
            </a:r>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FFFFFF"/>
                </a:solidFill>
                <a:latin typeface="Consolas" panose="020B0609020204030204" pitchFamily="49" charset="0"/>
              </a:rPr>
              <a:t>;</a:t>
            </a:r>
            <a:endParaRPr lang="en-US" sz="1600" b="0" i="0" u="none" strike="noStrike" baseline="0" dirty="0">
              <a:solidFill>
                <a:srgbClr val="DCDCDC"/>
              </a:solidFill>
              <a:latin typeface="Consolas" panose="020B0609020204030204" pitchFamily="49" charset="0"/>
            </a:endParaRPr>
          </a:p>
          <a:p>
            <a:pPr marR="0" algn="l" rtl="0"/>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D5A2DF"/>
                </a:solidFill>
                <a:latin typeface="Consolas" panose="020B0609020204030204" pitchFamily="49" charset="0"/>
              </a:rPr>
              <a:t>int</a:t>
            </a:r>
            <a:r>
              <a:rPr lang="en-US" sz="1600" b="0" i="0" u="none" strike="noStrike" baseline="0" dirty="0">
                <a:solidFill>
                  <a:srgbClr val="DCDCDC"/>
                </a:solidFill>
                <a:latin typeface="Consolas" panose="020B0609020204030204" pitchFamily="49" charset="0"/>
              </a:rPr>
              <a:t> </a:t>
            </a:r>
            <a:r>
              <a:rPr lang="en-US" sz="1600" b="0" i="0" u="none" strike="noStrike" baseline="0" dirty="0" err="1">
                <a:solidFill>
                  <a:srgbClr val="C8C8C8"/>
                </a:solidFill>
                <a:latin typeface="Consolas" panose="020B0609020204030204" pitchFamily="49" charset="0"/>
              </a:rPr>
              <a:t>arr</a:t>
            </a:r>
            <a:r>
              <a:rPr lang="en-US" sz="1600" b="0" i="0" u="none" strike="noStrike" baseline="0" dirty="0">
                <a:solidFill>
                  <a:srgbClr val="FFFFFF"/>
                </a:solidFill>
                <a:latin typeface="Consolas" panose="020B0609020204030204" pitchFamily="49" charset="0"/>
              </a:rPr>
              <a:t>[</a:t>
            </a:r>
            <a:r>
              <a:rPr lang="en-US" sz="1600" b="0" i="0" u="none" strike="noStrike" baseline="0" dirty="0">
                <a:solidFill>
                  <a:srgbClr val="F99E84"/>
                </a:solidFill>
                <a:latin typeface="Consolas" panose="020B0609020204030204" pitchFamily="49" charset="0"/>
              </a:rPr>
              <a:t>5</a:t>
            </a:r>
            <a:r>
              <a:rPr lang="en-US" sz="1600" b="0" i="0" u="none" strike="noStrike" baseline="0" dirty="0">
                <a:solidFill>
                  <a:srgbClr val="FFFFFF"/>
                </a:solidFill>
                <a:latin typeface="Consolas" panose="020B0609020204030204" pitchFamily="49" charset="0"/>
              </a:rPr>
              <a:t>]{}</a:t>
            </a:r>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FFFFFF"/>
                </a:solidFill>
                <a:latin typeface="Consolas" panose="020B0609020204030204" pitchFamily="49" charset="0"/>
              </a:rPr>
              <a:t>;</a:t>
            </a:r>
            <a:endParaRPr lang="en-US" sz="1600" b="0" i="0" u="none" strike="noStrike" baseline="0" dirty="0">
              <a:solidFill>
                <a:srgbClr val="DCDCDC"/>
              </a:solidFill>
              <a:latin typeface="Consolas" panose="020B0609020204030204" pitchFamily="49" charset="0"/>
            </a:endParaRPr>
          </a:p>
          <a:p>
            <a:pPr marR="0" algn="l" rtl="0"/>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D5A2DF"/>
                </a:solidFill>
                <a:latin typeface="Consolas" panose="020B0609020204030204" pitchFamily="49" charset="0"/>
              </a:rPr>
              <a:t>auto</a:t>
            </a:r>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C8C8C8"/>
                </a:solidFill>
                <a:latin typeface="Consolas" panose="020B0609020204030204" pitchFamily="49" charset="0"/>
              </a:rPr>
              <a:t>result</a:t>
            </a:r>
            <a:r>
              <a:rPr lang="en-US" sz="1600" b="0" i="0" u="none" strike="noStrike" baseline="0" dirty="0">
                <a:solidFill>
                  <a:srgbClr val="DCDCDC"/>
                </a:solidFill>
                <a:latin typeface="Consolas" panose="020B0609020204030204" pitchFamily="49" charset="0"/>
              </a:rPr>
              <a:t> </a:t>
            </a:r>
          </a:p>
          <a:p>
            <a:pPr marR="0" algn="l" rtl="0"/>
            <a:r>
              <a:rPr lang="en-US" sz="1600" dirty="0">
                <a:solidFill>
                  <a:srgbClr val="DCDCDC"/>
                </a:solidFill>
                <a:latin typeface="Consolas" panose="020B0609020204030204" pitchFamily="49" charset="0"/>
              </a:rPr>
              <a:t>		</a:t>
            </a:r>
            <a:r>
              <a:rPr lang="en-US" sz="1600" b="0" i="0" u="none" strike="noStrike" baseline="0" dirty="0">
                <a:solidFill>
                  <a:srgbClr val="FFFFFF"/>
                </a:solidFill>
                <a:latin typeface="Consolas" panose="020B0609020204030204" pitchFamily="49" charset="0"/>
              </a:rPr>
              <a:t>=</a:t>
            </a:r>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C8C8C8"/>
                </a:solidFill>
                <a:latin typeface="Consolas" panose="020B0609020204030204" pitchFamily="49" charset="0"/>
              </a:rPr>
              <a:t>op</a:t>
            </a:r>
            <a:r>
              <a:rPr lang="en-US" sz="1600" b="0" i="0" u="none" strike="noStrike" baseline="0" dirty="0">
                <a:solidFill>
                  <a:srgbClr val="FFFFFF"/>
                </a:solidFill>
                <a:latin typeface="Consolas" panose="020B0609020204030204" pitchFamily="49" charset="0"/>
              </a:rPr>
              <a:t>-&gt;</a:t>
            </a:r>
            <a:r>
              <a:rPr lang="en-US" sz="1600" b="0" i="0" u="none" strike="noStrike" baseline="0" dirty="0" err="1">
                <a:solidFill>
                  <a:srgbClr val="82B7E1"/>
                </a:solidFill>
                <a:latin typeface="Consolas" panose="020B0609020204030204" pitchFamily="49" charset="0"/>
              </a:rPr>
              <a:t>ResultOf</a:t>
            </a:r>
            <a:r>
              <a:rPr lang="en-US" sz="1600" b="0" i="0" u="none" strike="noStrike" baseline="0" dirty="0">
                <a:solidFill>
                  <a:srgbClr val="FFFFFF"/>
                </a:solidFill>
                <a:latin typeface="Consolas" panose="020B0609020204030204" pitchFamily="49" charset="0"/>
              </a:rPr>
              <a:t>(</a:t>
            </a:r>
            <a:r>
              <a:rPr lang="en-US" sz="1600" b="0" i="0" u="none" strike="noStrike" baseline="0" dirty="0">
                <a:solidFill>
                  <a:srgbClr val="8181E2"/>
                </a:solidFill>
                <a:latin typeface="Consolas" panose="020B0609020204030204" pitchFamily="49" charset="0"/>
              </a:rPr>
              <a:t>begin</a:t>
            </a:r>
            <a:r>
              <a:rPr lang="en-US" sz="1600" b="0" i="0" u="none" strike="noStrike" baseline="0" dirty="0">
                <a:solidFill>
                  <a:srgbClr val="FFFFFF"/>
                </a:solidFill>
                <a:latin typeface="Consolas" panose="020B0609020204030204" pitchFamily="49" charset="0"/>
              </a:rPr>
              <a:t>(</a:t>
            </a:r>
            <a:r>
              <a:rPr lang="en-US" sz="1600" b="0" i="0" u="none" strike="noStrike" baseline="0" dirty="0" err="1">
                <a:solidFill>
                  <a:srgbClr val="C8C8C8"/>
                </a:solidFill>
                <a:latin typeface="Consolas" panose="020B0609020204030204" pitchFamily="49" charset="0"/>
              </a:rPr>
              <a:t>arr</a:t>
            </a:r>
            <a:r>
              <a:rPr lang="en-US" sz="1600" b="0" i="0" u="none" strike="noStrike" baseline="0" dirty="0">
                <a:solidFill>
                  <a:srgbClr val="FFFFFF"/>
                </a:solidFill>
                <a:latin typeface="Consolas" panose="020B0609020204030204" pitchFamily="49" charset="0"/>
              </a:rPr>
              <a:t>),</a:t>
            </a:r>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8181E2"/>
                </a:solidFill>
                <a:latin typeface="Consolas" panose="020B0609020204030204" pitchFamily="49" charset="0"/>
              </a:rPr>
              <a:t>end</a:t>
            </a:r>
            <a:r>
              <a:rPr lang="en-US" sz="1600" b="0" i="0" u="none" strike="noStrike" baseline="0" dirty="0">
                <a:solidFill>
                  <a:srgbClr val="FFFFFF"/>
                </a:solidFill>
                <a:latin typeface="Consolas" panose="020B0609020204030204" pitchFamily="49" charset="0"/>
              </a:rPr>
              <a:t>(</a:t>
            </a:r>
            <a:r>
              <a:rPr lang="en-US" sz="1600" b="0" i="0" u="none" strike="noStrike" baseline="0" dirty="0" err="1">
                <a:solidFill>
                  <a:srgbClr val="C8C8C8"/>
                </a:solidFill>
                <a:latin typeface="Consolas" panose="020B0609020204030204" pitchFamily="49" charset="0"/>
              </a:rPr>
              <a:t>arr</a:t>
            </a:r>
            <a:r>
              <a:rPr lang="en-US" sz="1600" b="0" i="0" u="none" strike="noStrike" baseline="0" dirty="0">
                <a:solidFill>
                  <a:srgbClr val="FFFFFF"/>
                </a:solidFill>
                <a:latin typeface="Consolas" panose="020B0609020204030204" pitchFamily="49" charset="0"/>
              </a:rPr>
              <a:t>))</a:t>
            </a:r>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FFFFFF"/>
                </a:solidFill>
                <a:latin typeface="Consolas" panose="020B0609020204030204" pitchFamily="49" charset="0"/>
              </a:rPr>
              <a:t>;</a:t>
            </a:r>
            <a:endParaRPr lang="en-US" sz="1600" b="0" i="0" u="none" strike="noStrike" baseline="0" dirty="0">
              <a:solidFill>
                <a:srgbClr val="DCDCDC"/>
              </a:solidFill>
              <a:latin typeface="Consolas" panose="020B0609020204030204" pitchFamily="49" charset="0"/>
            </a:endParaRPr>
          </a:p>
          <a:p>
            <a:pPr marR="0" algn="l" rtl="0"/>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FFC082"/>
                </a:solidFill>
                <a:latin typeface="Consolas" panose="020B0609020204030204" pitchFamily="49" charset="0"/>
              </a:rPr>
              <a:t>std</a:t>
            </a:r>
            <a:r>
              <a:rPr lang="en-US" sz="1600" b="0" i="0" u="none" strike="noStrike" baseline="0" dirty="0">
                <a:solidFill>
                  <a:srgbClr val="FFFFFF"/>
                </a:solidFill>
                <a:latin typeface="Consolas" panose="020B0609020204030204" pitchFamily="49" charset="0"/>
              </a:rPr>
              <a:t>::</a:t>
            </a:r>
            <a:r>
              <a:rPr lang="en-US" sz="1600" b="0" i="0" u="none" strike="noStrike" baseline="0" dirty="0" err="1">
                <a:solidFill>
                  <a:srgbClr val="BFBFBF"/>
                </a:solidFill>
                <a:latin typeface="Consolas" panose="020B0609020204030204" pitchFamily="49" charset="0"/>
              </a:rPr>
              <a:t>cout</a:t>
            </a:r>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008B8B"/>
                </a:solidFill>
                <a:latin typeface="Consolas" panose="020B0609020204030204" pitchFamily="49" charset="0"/>
              </a:rPr>
              <a:t>&lt;&lt;</a:t>
            </a:r>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C8C8C8"/>
                </a:solidFill>
                <a:latin typeface="Consolas" panose="020B0609020204030204" pitchFamily="49" charset="0"/>
              </a:rPr>
              <a:t>result</a:t>
            </a:r>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FFFFFF"/>
                </a:solidFill>
                <a:latin typeface="Consolas" panose="020B0609020204030204" pitchFamily="49" charset="0"/>
              </a:rPr>
              <a:t>;</a:t>
            </a:r>
            <a:endParaRPr lang="en-US" sz="1600" b="0" i="0" u="none" strike="noStrike" baseline="0" dirty="0">
              <a:solidFill>
                <a:srgbClr val="DCDCDC"/>
              </a:solidFill>
              <a:latin typeface="Consolas" panose="020B0609020204030204" pitchFamily="49" charset="0"/>
            </a:endParaRPr>
          </a:p>
          <a:p>
            <a:pPr marR="0" algn="l" rtl="0"/>
            <a:r>
              <a:rPr lang="en-US" sz="1600" b="0" i="0" u="none" strike="noStrike" baseline="0" dirty="0">
                <a:solidFill>
                  <a:srgbClr val="FFFFFF"/>
                </a:solidFill>
                <a:latin typeface="Consolas" panose="020B0609020204030204" pitchFamily="49" charset="0"/>
              </a:rPr>
              <a:t>}</a:t>
            </a:r>
            <a:endParaRPr lang="en-US" sz="1600" b="0" i="0" u="none" strike="noStrike" baseline="0" dirty="0">
              <a:solidFill>
                <a:srgbClr val="DCDCDC"/>
              </a:solidFill>
              <a:latin typeface="Consolas" panose="020B0609020204030204" pitchFamily="49" charset="0"/>
            </a:endParaRPr>
          </a:p>
          <a:p>
            <a:pPr marR="0" algn="l" rtl="0"/>
            <a:endParaRPr lang="en-US" sz="900" b="0" i="0" u="none" strike="noStrike" baseline="0" dirty="0">
              <a:latin typeface="Times New Roman" panose="02020603050405020304" pitchFamily="18" charset="0"/>
            </a:endParaRPr>
          </a:p>
        </p:txBody>
      </p:sp>
    </p:spTree>
    <p:extLst>
      <p:ext uri="{BB962C8B-B14F-4D97-AF65-F5344CB8AC3E}">
        <p14:creationId xmlns:p14="http://schemas.microsoft.com/office/powerpoint/2010/main" val="1732322760"/>
      </p:ext>
    </p:extLst>
  </p:cSld>
  <p:clrMapOvr>
    <a:masterClrMapping/>
  </p:clrMapOvr>
  <p:transition spd="slow">
    <p:push dir="u"/>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E06902-D638-4B08-9843-0FDCA96DFFA9}"/>
              </a:ext>
            </a:extLst>
          </p:cNvPr>
          <p:cNvSpPr>
            <a:spLocks noGrp="1"/>
          </p:cNvSpPr>
          <p:nvPr>
            <p:ph type="title"/>
          </p:nvPr>
        </p:nvSpPr>
        <p:spPr/>
        <p:txBody>
          <a:bodyPr/>
          <a:lstStyle/>
          <a:p>
            <a:r>
              <a:rPr lang="en-US" dirty="0"/>
              <a:t>Problem</a:t>
            </a:r>
          </a:p>
        </p:txBody>
      </p:sp>
      <p:sp>
        <p:nvSpPr>
          <p:cNvPr id="5" name="Slide Number Placeholder 4">
            <a:extLst>
              <a:ext uri="{FF2B5EF4-FFF2-40B4-BE49-F238E27FC236}">
                <a16:creationId xmlns:a16="http://schemas.microsoft.com/office/drawing/2014/main" id="{CFCA16A5-BB81-4F23-9409-44CA5F93B5AB}"/>
              </a:ext>
            </a:extLst>
          </p:cNvPr>
          <p:cNvSpPr>
            <a:spLocks noGrp="1"/>
          </p:cNvSpPr>
          <p:nvPr>
            <p:ph type="sldNum" sz="quarter" idx="12"/>
          </p:nvPr>
        </p:nvSpPr>
        <p:spPr/>
        <p:txBody>
          <a:bodyPr/>
          <a:lstStyle/>
          <a:p>
            <a:fld id="{100E53AF-D649-4281-823C-82279F2C7BD4}" type="slidenum">
              <a:rPr lang="en-IN" smtClean="0"/>
              <a:t>140</a:t>
            </a:fld>
            <a:endParaRPr lang="en-IN"/>
          </a:p>
        </p:txBody>
      </p:sp>
      <p:grpSp>
        <p:nvGrpSpPr>
          <p:cNvPr id="7" name="Group 6">
            <a:extLst>
              <a:ext uri="{FF2B5EF4-FFF2-40B4-BE49-F238E27FC236}">
                <a16:creationId xmlns:a16="http://schemas.microsoft.com/office/drawing/2014/main" id="{480FD949-7264-4B65-9543-E062EB8E0D55}"/>
              </a:ext>
            </a:extLst>
          </p:cNvPr>
          <p:cNvGrpSpPr/>
          <p:nvPr/>
        </p:nvGrpSpPr>
        <p:grpSpPr>
          <a:xfrm>
            <a:off x="5769538" y="1289411"/>
            <a:ext cx="956309" cy="1004654"/>
            <a:chOff x="1774479" y="2399168"/>
            <a:chExt cx="2037030" cy="1188113"/>
          </a:xfrm>
          <a:effectLst/>
        </p:grpSpPr>
        <p:sp>
          <p:nvSpPr>
            <p:cNvPr id="8" name="Rectangle 7">
              <a:extLst>
                <a:ext uri="{FF2B5EF4-FFF2-40B4-BE49-F238E27FC236}">
                  <a16:creationId xmlns:a16="http://schemas.microsoft.com/office/drawing/2014/main" id="{B7AFED53-C44D-4DEB-82DE-5A5FF983A7AE}"/>
                </a:ext>
              </a:extLst>
            </p:cNvPr>
            <p:cNvSpPr/>
            <p:nvPr/>
          </p:nvSpPr>
          <p:spPr>
            <a:xfrm>
              <a:off x="1774479" y="2399168"/>
              <a:ext cx="2037030" cy="380246"/>
            </a:xfrm>
            <a:prstGeom prst="rect">
              <a:avLst/>
            </a:prstGeom>
            <a:solidFill>
              <a:schemeClr val="accent2"/>
            </a:solidFill>
            <a:ln w="28575">
              <a:solidFill>
                <a:schemeClr val="bg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600" u="sng" dirty="0"/>
                <a:t>a:Type</a:t>
              </a:r>
            </a:p>
          </p:txBody>
        </p:sp>
        <p:sp>
          <p:nvSpPr>
            <p:cNvPr id="9" name="Rectangle 8">
              <a:extLst>
                <a:ext uri="{FF2B5EF4-FFF2-40B4-BE49-F238E27FC236}">
                  <a16:creationId xmlns:a16="http://schemas.microsoft.com/office/drawing/2014/main" id="{0B853470-7B82-4B7C-8B73-2367C5049798}"/>
                </a:ext>
              </a:extLst>
            </p:cNvPr>
            <p:cNvSpPr/>
            <p:nvPr/>
          </p:nvSpPr>
          <p:spPr>
            <a:xfrm>
              <a:off x="1774479" y="2779416"/>
              <a:ext cx="2037030" cy="807865"/>
            </a:xfrm>
            <a:prstGeom prst="rect">
              <a:avLst/>
            </a:prstGeom>
            <a:solidFill>
              <a:schemeClr val="tx1">
                <a:lumMod val="85000"/>
              </a:schemeClr>
            </a:solidFill>
            <a:ln w="28575">
              <a:solidFill>
                <a:schemeClr val="bg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dirty="0">
                  <a:solidFill>
                    <a:schemeClr val="bg1">
                      <a:lumMod val="75000"/>
                      <a:lumOff val="25000"/>
                    </a:schemeClr>
                  </a:solidFill>
                </a:rPr>
                <a:t>x=1</a:t>
              </a:r>
            </a:p>
            <a:p>
              <a:r>
                <a:rPr lang="en-IN" dirty="0">
                  <a:solidFill>
                    <a:schemeClr val="bg1">
                      <a:lumMod val="75000"/>
                      <a:lumOff val="25000"/>
                    </a:schemeClr>
                  </a:solidFill>
                </a:rPr>
                <a:t>y=6</a:t>
              </a:r>
            </a:p>
          </p:txBody>
        </p:sp>
      </p:grpSp>
      <p:grpSp>
        <p:nvGrpSpPr>
          <p:cNvPr id="22" name="Group 21">
            <a:extLst>
              <a:ext uri="{FF2B5EF4-FFF2-40B4-BE49-F238E27FC236}">
                <a16:creationId xmlns:a16="http://schemas.microsoft.com/office/drawing/2014/main" id="{4F6F4691-CE6B-4C00-AF49-BD3936A2DA41}"/>
              </a:ext>
            </a:extLst>
          </p:cNvPr>
          <p:cNvGrpSpPr/>
          <p:nvPr/>
        </p:nvGrpSpPr>
        <p:grpSpPr>
          <a:xfrm>
            <a:off x="5769538" y="2539593"/>
            <a:ext cx="956309" cy="1004654"/>
            <a:chOff x="1774479" y="2399168"/>
            <a:chExt cx="2037030" cy="1188113"/>
          </a:xfrm>
          <a:effectLst/>
        </p:grpSpPr>
        <p:sp>
          <p:nvSpPr>
            <p:cNvPr id="23" name="Rectangle 22">
              <a:extLst>
                <a:ext uri="{FF2B5EF4-FFF2-40B4-BE49-F238E27FC236}">
                  <a16:creationId xmlns:a16="http://schemas.microsoft.com/office/drawing/2014/main" id="{02685A51-2947-4B49-A9AD-564C2A523832}"/>
                </a:ext>
              </a:extLst>
            </p:cNvPr>
            <p:cNvSpPr/>
            <p:nvPr/>
          </p:nvSpPr>
          <p:spPr>
            <a:xfrm>
              <a:off x="1774479" y="2399168"/>
              <a:ext cx="2037030" cy="380246"/>
            </a:xfrm>
            <a:prstGeom prst="rect">
              <a:avLst/>
            </a:prstGeom>
            <a:solidFill>
              <a:schemeClr val="accent1">
                <a:lumMod val="75000"/>
              </a:schemeClr>
            </a:solidFill>
            <a:ln w="28575">
              <a:solidFill>
                <a:schemeClr val="bg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600" u="sng" dirty="0"/>
                <a:t>b:Type</a:t>
              </a:r>
            </a:p>
          </p:txBody>
        </p:sp>
        <p:sp>
          <p:nvSpPr>
            <p:cNvPr id="24" name="Rectangle 23">
              <a:extLst>
                <a:ext uri="{FF2B5EF4-FFF2-40B4-BE49-F238E27FC236}">
                  <a16:creationId xmlns:a16="http://schemas.microsoft.com/office/drawing/2014/main" id="{44CD9641-3FEC-4F23-A84F-6B5790D68835}"/>
                </a:ext>
              </a:extLst>
            </p:cNvPr>
            <p:cNvSpPr/>
            <p:nvPr/>
          </p:nvSpPr>
          <p:spPr>
            <a:xfrm>
              <a:off x="1774479" y="2779416"/>
              <a:ext cx="2037030" cy="807865"/>
            </a:xfrm>
            <a:prstGeom prst="rect">
              <a:avLst/>
            </a:prstGeom>
            <a:solidFill>
              <a:schemeClr val="tx1">
                <a:lumMod val="85000"/>
              </a:schemeClr>
            </a:solidFill>
            <a:ln w="28575">
              <a:solidFill>
                <a:schemeClr val="bg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dirty="0">
                  <a:solidFill>
                    <a:schemeClr val="bg1">
                      <a:lumMod val="75000"/>
                      <a:lumOff val="25000"/>
                    </a:schemeClr>
                  </a:solidFill>
                </a:rPr>
                <a:t>x=1</a:t>
              </a:r>
            </a:p>
            <a:p>
              <a:r>
                <a:rPr lang="en-IN" dirty="0">
                  <a:solidFill>
                    <a:schemeClr val="bg1">
                      <a:lumMod val="75000"/>
                      <a:lumOff val="25000"/>
                    </a:schemeClr>
                  </a:solidFill>
                </a:rPr>
                <a:t>y=2</a:t>
              </a:r>
            </a:p>
          </p:txBody>
        </p:sp>
      </p:grpSp>
      <p:grpSp>
        <p:nvGrpSpPr>
          <p:cNvPr id="25" name="Group 24">
            <a:extLst>
              <a:ext uri="{FF2B5EF4-FFF2-40B4-BE49-F238E27FC236}">
                <a16:creationId xmlns:a16="http://schemas.microsoft.com/office/drawing/2014/main" id="{B19DFDB6-BBE2-4BB3-A790-F586EC0E55AA}"/>
              </a:ext>
            </a:extLst>
          </p:cNvPr>
          <p:cNvGrpSpPr/>
          <p:nvPr/>
        </p:nvGrpSpPr>
        <p:grpSpPr>
          <a:xfrm>
            <a:off x="5769538" y="3758669"/>
            <a:ext cx="956309" cy="1004654"/>
            <a:chOff x="1774479" y="2399168"/>
            <a:chExt cx="2037030" cy="1188113"/>
          </a:xfrm>
          <a:effectLst/>
        </p:grpSpPr>
        <p:sp>
          <p:nvSpPr>
            <p:cNvPr id="26" name="Rectangle 25">
              <a:extLst>
                <a:ext uri="{FF2B5EF4-FFF2-40B4-BE49-F238E27FC236}">
                  <a16:creationId xmlns:a16="http://schemas.microsoft.com/office/drawing/2014/main" id="{CD1E8992-61C8-4949-A2D4-BB62F254D528}"/>
                </a:ext>
              </a:extLst>
            </p:cNvPr>
            <p:cNvSpPr/>
            <p:nvPr/>
          </p:nvSpPr>
          <p:spPr>
            <a:xfrm>
              <a:off x="1774479" y="2399168"/>
              <a:ext cx="2037030" cy="380246"/>
            </a:xfrm>
            <a:prstGeom prst="rect">
              <a:avLst/>
            </a:prstGeom>
            <a:solidFill>
              <a:srgbClr val="339972"/>
            </a:solidFill>
            <a:ln w="28575">
              <a:solidFill>
                <a:schemeClr val="bg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600" u="sng" dirty="0"/>
                <a:t>c:Type</a:t>
              </a:r>
            </a:p>
          </p:txBody>
        </p:sp>
        <p:sp>
          <p:nvSpPr>
            <p:cNvPr id="27" name="Rectangle 26">
              <a:extLst>
                <a:ext uri="{FF2B5EF4-FFF2-40B4-BE49-F238E27FC236}">
                  <a16:creationId xmlns:a16="http://schemas.microsoft.com/office/drawing/2014/main" id="{CB130522-D878-4E98-8758-E551E7CBD148}"/>
                </a:ext>
              </a:extLst>
            </p:cNvPr>
            <p:cNvSpPr/>
            <p:nvPr/>
          </p:nvSpPr>
          <p:spPr>
            <a:xfrm>
              <a:off x="1774479" y="2779416"/>
              <a:ext cx="2037030" cy="807865"/>
            </a:xfrm>
            <a:prstGeom prst="rect">
              <a:avLst/>
            </a:prstGeom>
            <a:solidFill>
              <a:schemeClr val="tx1">
                <a:lumMod val="85000"/>
              </a:schemeClr>
            </a:solidFill>
            <a:ln w="28575">
              <a:solidFill>
                <a:schemeClr val="bg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dirty="0">
                  <a:solidFill>
                    <a:schemeClr val="bg1">
                      <a:lumMod val="75000"/>
                      <a:lumOff val="25000"/>
                    </a:schemeClr>
                  </a:solidFill>
                </a:rPr>
                <a:t>x=1</a:t>
              </a:r>
            </a:p>
            <a:p>
              <a:r>
                <a:rPr lang="en-IN" dirty="0">
                  <a:solidFill>
                    <a:schemeClr val="bg1">
                      <a:lumMod val="75000"/>
                      <a:lumOff val="25000"/>
                    </a:schemeClr>
                  </a:solidFill>
                </a:rPr>
                <a:t>y=0</a:t>
              </a:r>
            </a:p>
          </p:txBody>
        </p:sp>
      </p:grpSp>
      <p:grpSp>
        <p:nvGrpSpPr>
          <p:cNvPr id="28" name="Group 27">
            <a:extLst>
              <a:ext uri="{FF2B5EF4-FFF2-40B4-BE49-F238E27FC236}">
                <a16:creationId xmlns:a16="http://schemas.microsoft.com/office/drawing/2014/main" id="{57C33B5B-F50A-4D2D-9F70-1C308C55EB34}"/>
              </a:ext>
            </a:extLst>
          </p:cNvPr>
          <p:cNvGrpSpPr/>
          <p:nvPr/>
        </p:nvGrpSpPr>
        <p:grpSpPr>
          <a:xfrm>
            <a:off x="5769538" y="4964837"/>
            <a:ext cx="956309" cy="1004654"/>
            <a:chOff x="1774479" y="2399168"/>
            <a:chExt cx="2037030" cy="1188113"/>
          </a:xfrm>
          <a:effectLst/>
        </p:grpSpPr>
        <p:sp>
          <p:nvSpPr>
            <p:cNvPr id="29" name="Rectangle 28">
              <a:extLst>
                <a:ext uri="{FF2B5EF4-FFF2-40B4-BE49-F238E27FC236}">
                  <a16:creationId xmlns:a16="http://schemas.microsoft.com/office/drawing/2014/main" id="{F36B58C3-19D3-4114-AFF5-424A86A1F732}"/>
                </a:ext>
              </a:extLst>
            </p:cNvPr>
            <p:cNvSpPr/>
            <p:nvPr/>
          </p:nvSpPr>
          <p:spPr>
            <a:xfrm>
              <a:off x="1774479" y="2399168"/>
              <a:ext cx="2037030" cy="380246"/>
            </a:xfrm>
            <a:prstGeom prst="rect">
              <a:avLst/>
            </a:prstGeom>
            <a:solidFill>
              <a:srgbClr val="9C5BCD"/>
            </a:solidFill>
            <a:ln w="28575">
              <a:solidFill>
                <a:schemeClr val="bg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600" u="sng" dirty="0"/>
                <a:t>d:Type</a:t>
              </a:r>
            </a:p>
          </p:txBody>
        </p:sp>
        <p:sp>
          <p:nvSpPr>
            <p:cNvPr id="30" name="Rectangle 29">
              <a:extLst>
                <a:ext uri="{FF2B5EF4-FFF2-40B4-BE49-F238E27FC236}">
                  <a16:creationId xmlns:a16="http://schemas.microsoft.com/office/drawing/2014/main" id="{1EDE0327-7FC1-426D-BA15-C2D7F9689325}"/>
                </a:ext>
              </a:extLst>
            </p:cNvPr>
            <p:cNvSpPr/>
            <p:nvPr/>
          </p:nvSpPr>
          <p:spPr>
            <a:xfrm>
              <a:off x="1774479" y="2779416"/>
              <a:ext cx="2037030" cy="807865"/>
            </a:xfrm>
            <a:prstGeom prst="rect">
              <a:avLst/>
            </a:prstGeom>
            <a:solidFill>
              <a:schemeClr val="tx1">
                <a:lumMod val="85000"/>
              </a:schemeClr>
            </a:solidFill>
            <a:ln w="28575">
              <a:solidFill>
                <a:schemeClr val="bg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dirty="0">
                  <a:solidFill>
                    <a:schemeClr val="bg1">
                      <a:lumMod val="75000"/>
                      <a:lumOff val="25000"/>
                    </a:schemeClr>
                  </a:solidFill>
                </a:rPr>
                <a:t>x=1</a:t>
              </a:r>
            </a:p>
            <a:p>
              <a:r>
                <a:rPr lang="en-IN" dirty="0">
                  <a:solidFill>
                    <a:schemeClr val="bg1">
                      <a:lumMod val="75000"/>
                      <a:lumOff val="25000"/>
                    </a:schemeClr>
                  </a:solidFill>
                </a:rPr>
                <a:t>y=4</a:t>
              </a:r>
            </a:p>
          </p:txBody>
        </p:sp>
      </p:grpSp>
      <p:grpSp>
        <p:nvGrpSpPr>
          <p:cNvPr id="34" name="Group 33">
            <a:extLst>
              <a:ext uri="{FF2B5EF4-FFF2-40B4-BE49-F238E27FC236}">
                <a16:creationId xmlns:a16="http://schemas.microsoft.com/office/drawing/2014/main" id="{B1D7DA75-8DF5-4D1C-943D-0650FB5689AB}"/>
              </a:ext>
            </a:extLst>
          </p:cNvPr>
          <p:cNvGrpSpPr/>
          <p:nvPr/>
        </p:nvGrpSpPr>
        <p:grpSpPr>
          <a:xfrm>
            <a:off x="2169890" y="2688187"/>
            <a:ext cx="1656857" cy="1481625"/>
            <a:chOff x="1774479" y="2399168"/>
            <a:chExt cx="2037030" cy="1467105"/>
          </a:xfrm>
          <a:effectLst/>
        </p:grpSpPr>
        <p:sp>
          <p:nvSpPr>
            <p:cNvPr id="35" name="Rectangle 34">
              <a:extLst>
                <a:ext uri="{FF2B5EF4-FFF2-40B4-BE49-F238E27FC236}">
                  <a16:creationId xmlns:a16="http://schemas.microsoft.com/office/drawing/2014/main" id="{29AFCDE5-F109-4658-916E-012A3A6DF6C3}"/>
                </a:ext>
              </a:extLst>
            </p:cNvPr>
            <p:cNvSpPr/>
            <p:nvPr/>
          </p:nvSpPr>
          <p:spPr>
            <a:xfrm>
              <a:off x="1774479" y="2399168"/>
              <a:ext cx="2037030" cy="380246"/>
            </a:xfrm>
            <a:prstGeom prst="rect">
              <a:avLst/>
            </a:prstGeom>
            <a:solidFill>
              <a:schemeClr val="tx1">
                <a:lumMod val="50000"/>
              </a:schemeClr>
            </a:solidFill>
            <a:ln w="38100">
              <a:solidFill>
                <a:schemeClr val="bg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2000" b="1" dirty="0"/>
                <a:t>Type</a:t>
              </a:r>
            </a:p>
          </p:txBody>
        </p:sp>
        <p:sp>
          <p:nvSpPr>
            <p:cNvPr id="36" name="Rectangle 35">
              <a:extLst>
                <a:ext uri="{FF2B5EF4-FFF2-40B4-BE49-F238E27FC236}">
                  <a16:creationId xmlns:a16="http://schemas.microsoft.com/office/drawing/2014/main" id="{94A728A2-FC62-423E-AB58-ED90DE1AA33F}"/>
                </a:ext>
              </a:extLst>
            </p:cNvPr>
            <p:cNvSpPr/>
            <p:nvPr/>
          </p:nvSpPr>
          <p:spPr>
            <a:xfrm>
              <a:off x="1774479" y="2789151"/>
              <a:ext cx="2037030" cy="1077122"/>
            </a:xfrm>
            <a:prstGeom prst="rect">
              <a:avLst/>
            </a:prstGeom>
            <a:solidFill>
              <a:schemeClr val="tx1">
                <a:lumMod val="85000"/>
              </a:schemeClr>
            </a:solidFill>
            <a:ln w="38100">
              <a:solidFill>
                <a:schemeClr val="bg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sz="2400" dirty="0">
                  <a:solidFill>
                    <a:schemeClr val="bg1">
                      <a:lumMod val="75000"/>
                      <a:lumOff val="25000"/>
                    </a:schemeClr>
                  </a:solidFill>
                </a:rPr>
                <a:t>x</a:t>
              </a:r>
            </a:p>
            <a:p>
              <a:r>
                <a:rPr lang="en-IN" sz="2400" dirty="0">
                  <a:solidFill>
                    <a:schemeClr val="bg1">
                      <a:lumMod val="75000"/>
                      <a:lumOff val="25000"/>
                    </a:schemeClr>
                  </a:solidFill>
                </a:rPr>
                <a:t>y</a:t>
              </a:r>
            </a:p>
          </p:txBody>
        </p:sp>
      </p:grpSp>
    </p:spTree>
    <p:extLst>
      <p:ext uri="{BB962C8B-B14F-4D97-AF65-F5344CB8AC3E}">
        <p14:creationId xmlns:p14="http://schemas.microsoft.com/office/powerpoint/2010/main" val="9464663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E06902-D638-4B08-9843-0FDCA96DFFA9}"/>
              </a:ext>
            </a:extLst>
          </p:cNvPr>
          <p:cNvSpPr>
            <a:spLocks noGrp="1"/>
          </p:cNvSpPr>
          <p:nvPr>
            <p:ph type="title"/>
          </p:nvPr>
        </p:nvSpPr>
        <p:spPr/>
        <p:txBody>
          <a:bodyPr/>
          <a:lstStyle/>
          <a:p>
            <a:r>
              <a:rPr lang="en-US" dirty="0"/>
              <a:t>Solution</a:t>
            </a:r>
          </a:p>
        </p:txBody>
      </p:sp>
      <p:sp>
        <p:nvSpPr>
          <p:cNvPr id="5" name="Slide Number Placeholder 4">
            <a:extLst>
              <a:ext uri="{FF2B5EF4-FFF2-40B4-BE49-F238E27FC236}">
                <a16:creationId xmlns:a16="http://schemas.microsoft.com/office/drawing/2014/main" id="{CFCA16A5-BB81-4F23-9409-44CA5F93B5AB}"/>
              </a:ext>
            </a:extLst>
          </p:cNvPr>
          <p:cNvSpPr>
            <a:spLocks noGrp="1"/>
          </p:cNvSpPr>
          <p:nvPr>
            <p:ph type="sldNum" sz="quarter" idx="12"/>
          </p:nvPr>
        </p:nvSpPr>
        <p:spPr/>
        <p:txBody>
          <a:bodyPr/>
          <a:lstStyle/>
          <a:p>
            <a:fld id="{100E53AF-D649-4281-823C-82279F2C7BD4}" type="slidenum">
              <a:rPr lang="en-IN" smtClean="0"/>
              <a:t>141</a:t>
            </a:fld>
            <a:endParaRPr lang="en-IN"/>
          </a:p>
        </p:txBody>
      </p:sp>
      <p:grpSp>
        <p:nvGrpSpPr>
          <p:cNvPr id="7" name="Group 6">
            <a:extLst>
              <a:ext uri="{FF2B5EF4-FFF2-40B4-BE49-F238E27FC236}">
                <a16:creationId xmlns:a16="http://schemas.microsoft.com/office/drawing/2014/main" id="{480FD949-7264-4B65-9543-E062EB8E0D55}"/>
              </a:ext>
            </a:extLst>
          </p:cNvPr>
          <p:cNvGrpSpPr/>
          <p:nvPr/>
        </p:nvGrpSpPr>
        <p:grpSpPr>
          <a:xfrm>
            <a:off x="5617845" y="1306348"/>
            <a:ext cx="956309" cy="1004654"/>
            <a:chOff x="1774479" y="2399168"/>
            <a:chExt cx="2037030" cy="1188113"/>
          </a:xfrm>
          <a:effectLst/>
        </p:grpSpPr>
        <p:sp>
          <p:nvSpPr>
            <p:cNvPr id="8" name="Rectangle 7">
              <a:extLst>
                <a:ext uri="{FF2B5EF4-FFF2-40B4-BE49-F238E27FC236}">
                  <a16:creationId xmlns:a16="http://schemas.microsoft.com/office/drawing/2014/main" id="{B7AFED53-C44D-4DEB-82DE-5A5FF983A7AE}"/>
                </a:ext>
              </a:extLst>
            </p:cNvPr>
            <p:cNvSpPr/>
            <p:nvPr/>
          </p:nvSpPr>
          <p:spPr>
            <a:xfrm>
              <a:off x="1774479" y="2399168"/>
              <a:ext cx="2037030" cy="380246"/>
            </a:xfrm>
            <a:prstGeom prst="rect">
              <a:avLst/>
            </a:prstGeom>
            <a:solidFill>
              <a:schemeClr val="accent2"/>
            </a:solidFill>
            <a:ln w="28575">
              <a:solidFill>
                <a:schemeClr val="bg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600" u="sng" dirty="0"/>
                <a:t>a:Type</a:t>
              </a:r>
            </a:p>
          </p:txBody>
        </p:sp>
        <p:sp>
          <p:nvSpPr>
            <p:cNvPr id="9" name="Rectangle 8">
              <a:extLst>
                <a:ext uri="{FF2B5EF4-FFF2-40B4-BE49-F238E27FC236}">
                  <a16:creationId xmlns:a16="http://schemas.microsoft.com/office/drawing/2014/main" id="{0B853470-7B82-4B7C-8B73-2367C5049798}"/>
                </a:ext>
              </a:extLst>
            </p:cNvPr>
            <p:cNvSpPr/>
            <p:nvPr/>
          </p:nvSpPr>
          <p:spPr>
            <a:xfrm>
              <a:off x="1774479" y="2779416"/>
              <a:ext cx="2037030" cy="807865"/>
            </a:xfrm>
            <a:prstGeom prst="rect">
              <a:avLst/>
            </a:prstGeom>
            <a:solidFill>
              <a:schemeClr val="tx1">
                <a:lumMod val="85000"/>
              </a:schemeClr>
            </a:solidFill>
            <a:ln w="28575">
              <a:solidFill>
                <a:schemeClr val="bg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IN" dirty="0">
                <a:solidFill>
                  <a:schemeClr val="bg1">
                    <a:lumMod val="75000"/>
                    <a:lumOff val="25000"/>
                  </a:schemeClr>
                </a:solidFill>
              </a:endParaRPr>
            </a:p>
          </p:txBody>
        </p:sp>
      </p:grpSp>
      <p:grpSp>
        <p:nvGrpSpPr>
          <p:cNvPr id="22" name="Group 21">
            <a:extLst>
              <a:ext uri="{FF2B5EF4-FFF2-40B4-BE49-F238E27FC236}">
                <a16:creationId xmlns:a16="http://schemas.microsoft.com/office/drawing/2014/main" id="{4F6F4691-CE6B-4C00-AF49-BD3936A2DA41}"/>
              </a:ext>
            </a:extLst>
          </p:cNvPr>
          <p:cNvGrpSpPr/>
          <p:nvPr/>
        </p:nvGrpSpPr>
        <p:grpSpPr>
          <a:xfrm>
            <a:off x="5617845" y="2556530"/>
            <a:ext cx="956309" cy="1004654"/>
            <a:chOff x="1774479" y="2399168"/>
            <a:chExt cx="2037030" cy="1188113"/>
          </a:xfrm>
          <a:effectLst/>
        </p:grpSpPr>
        <p:sp>
          <p:nvSpPr>
            <p:cNvPr id="23" name="Rectangle 22">
              <a:extLst>
                <a:ext uri="{FF2B5EF4-FFF2-40B4-BE49-F238E27FC236}">
                  <a16:creationId xmlns:a16="http://schemas.microsoft.com/office/drawing/2014/main" id="{02685A51-2947-4B49-A9AD-564C2A523832}"/>
                </a:ext>
              </a:extLst>
            </p:cNvPr>
            <p:cNvSpPr/>
            <p:nvPr/>
          </p:nvSpPr>
          <p:spPr>
            <a:xfrm>
              <a:off x="1774479" y="2399168"/>
              <a:ext cx="2037030" cy="380246"/>
            </a:xfrm>
            <a:prstGeom prst="rect">
              <a:avLst/>
            </a:prstGeom>
            <a:solidFill>
              <a:schemeClr val="accent1">
                <a:lumMod val="75000"/>
              </a:schemeClr>
            </a:solidFill>
            <a:ln w="28575">
              <a:solidFill>
                <a:schemeClr val="bg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600" u="sng" dirty="0"/>
                <a:t>b:Type</a:t>
              </a:r>
            </a:p>
          </p:txBody>
        </p:sp>
        <p:sp>
          <p:nvSpPr>
            <p:cNvPr id="24" name="Rectangle 23">
              <a:extLst>
                <a:ext uri="{FF2B5EF4-FFF2-40B4-BE49-F238E27FC236}">
                  <a16:creationId xmlns:a16="http://schemas.microsoft.com/office/drawing/2014/main" id="{44CD9641-3FEC-4F23-A84F-6B5790D68835}"/>
                </a:ext>
              </a:extLst>
            </p:cNvPr>
            <p:cNvSpPr/>
            <p:nvPr/>
          </p:nvSpPr>
          <p:spPr>
            <a:xfrm>
              <a:off x="1774479" y="2779416"/>
              <a:ext cx="2037030" cy="807865"/>
            </a:xfrm>
            <a:prstGeom prst="rect">
              <a:avLst/>
            </a:prstGeom>
            <a:solidFill>
              <a:schemeClr val="tx1">
                <a:lumMod val="85000"/>
              </a:schemeClr>
            </a:solidFill>
            <a:ln w="28575">
              <a:solidFill>
                <a:schemeClr val="bg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IN" dirty="0">
                <a:solidFill>
                  <a:schemeClr val="bg1">
                    <a:lumMod val="75000"/>
                    <a:lumOff val="25000"/>
                  </a:schemeClr>
                </a:solidFill>
              </a:endParaRPr>
            </a:p>
          </p:txBody>
        </p:sp>
      </p:grpSp>
      <p:grpSp>
        <p:nvGrpSpPr>
          <p:cNvPr id="25" name="Group 24">
            <a:extLst>
              <a:ext uri="{FF2B5EF4-FFF2-40B4-BE49-F238E27FC236}">
                <a16:creationId xmlns:a16="http://schemas.microsoft.com/office/drawing/2014/main" id="{B19DFDB6-BBE2-4BB3-A790-F586EC0E55AA}"/>
              </a:ext>
            </a:extLst>
          </p:cNvPr>
          <p:cNvGrpSpPr/>
          <p:nvPr/>
        </p:nvGrpSpPr>
        <p:grpSpPr>
          <a:xfrm>
            <a:off x="5617845" y="3775606"/>
            <a:ext cx="956309" cy="1004654"/>
            <a:chOff x="1774479" y="2399168"/>
            <a:chExt cx="2037030" cy="1188113"/>
          </a:xfrm>
          <a:effectLst/>
        </p:grpSpPr>
        <p:sp>
          <p:nvSpPr>
            <p:cNvPr id="26" name="Rectangle 25">
              <a:extLst>
                <a:ext uri="{FF2B5EF4-FFF2-40B4-BE49-F238E27FC236}">
                  <a16:creationId xmlns:a16="http://schemas.microsoft.com/office/drawing/2014/main" id="{CD1E8992-61C8-4949-A2D4-BB62F254D528}"/>
                </a:ext>
              </a:extLst>
            </p:cNvPr>
            <p:cNvSpPr/>
            <p:nvPr/>
          </p:nvSpPr>
          <p:spPr>
            <a:xfrm>
              <a:off x="1774479" y="2399168"/>
              <a:ext cx="2037030" cy="380246"/>
            </a:xfrm>
            <a:prstGeom prst="rect">
              <a:avLst/>
            </a:prstGeom>
            <a:solidFill>
              <a:srgbClr val="339972"/>
            </a:solidFill>
            <a:ln w="28575">
              <a:solidFill>
                <a:schemeClr val="bg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600" u="sng" dirty="0"/>
                <a:t>c:Type</a:t>
              </a:r>
            </a:p>
          </p:txBody>
        </p:sp>
        <p:sp>
          <p:nvSpPr>
            <p:cNvPr id="27" name="Rectangle 26">
              <a:extLst>
                <a:ext uri="{FF2B5EF4-FFF2-40B4-BE49-F238E27FC236}">
                  <a16:creationId xmlns:a16="http://schemas.microsoft.com/office/drawing/2014/main" id="{CB130522-D878-4E98-8758-E551E7CBD148}"/>
                </a:ext>
              </a:extLst>
            </p:cNvPr>
            <p:cNvSpPr/>
            <p:nvPr/>
          </p:nvSpPr>
          <p:spPr>
            <a:xfrm>
              <a:off x="1774479" y="2779416"/>
              <a:ext cx="2037030" cy="807865"/>
            </a:xfrm>
            <a:prstGeom prst="rect">
              <a:avLst/>
            </a:prstGeom>
            <a:solidFill>
              <a:schemeClr val="tx1">
                <a:lumMod val="85000"/>
              </a:schemeClr>
            </a:solidFill>
            <a:ln w="28575">
              <a:solidFill>
                <a:schemeClr val="bg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IN" dirty="0">
                <a:solidFill>
                  <a:schemeClr val="bg1">
                    <a:lumMod val="75000"/>
                    <a:lumOff val="25000"/>
                  </a:schemeClr>
                </a:solidFill>
              </a:endParaRPr>
            </a:p>
          </p:txBody>
        </p:sp>
      </p:grpSp>
      <p:grpSp>
        <p:nvGrpSpPr>
          <p:cNvPr id="28" name="Group 27">
            <a:extLst>
              <a:ext uri="{FF2B5EF4-FFF2-40B4-BE49-F238E27FC236}">
                <a16:creationId xmlns:a16="http://schemas.microsoft.com/office/drawing/2014/main" id="{57C33B5B-F50A-4D2D-9F70-1C308C55EB34}"/>
              </a:ext>
            </a:extLst>
          </p:cNvPr>
          <p:cNvGrpSpPr/>
          <p:nvPr/>
        </p:nvGrpSpPr>
        <p:grpSpPr>
          <a:xfrm>
            <a:off x="5617845" y="4981774"/>
            <a:ext cx="956309" cy="1004654"/>
            <a:chOff x="1774479" y="2399168"/>
            <a:chExt cx="2037030" cy="1188113"/>
          </a:xfrm>
          <a:effectLst/>
        </p:grpSpPr>
        <p:sp>
          <p:nvSpPr>
            <p:cNvPr id="29" name="Rectangle 28">
              <a:extLst>
                <a:ext uri="{FF2B5EF4-FFF2-40B4-BE49-F238E27FC236}">
                  <a16:creationId xmlns:a16="http://schemas.microsoft.com/office/drawing/2014/main" id="{F36B58C3-19D3-4114-AFF5-424A86A1F732}"/>
                </a:ext>
              </a:extLst>
            </p:cNvPr>
            <p:cNvSpPr/>
            <p:nvPr/>
          </p:nvSpPr>
          <p:spPr>
            <a:xfrm>
              <a:off x="1774479" y="2399168"/>
              <a:ext cx="2037030" cy="380246"/>
            </a:xfrm>
            <a:prstGeom prst="rect">
              <a:avLst/>
            </a:prstGeom>
            <a:solidFill>
              <a:srgbClr val="9C5BCD"/>
            </a:solidFill>
            <a:ln w="28575">
              <a:solidFill>
                <a:schemeClr val="bg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600" u="sng" dirty="0"/>
                <a:t>d:Type</a:t>
              </a:r>
            </a:p>
          </p:txBody>
        </p:sp>
        <p:sp>
          <p:nvSpPr>
            <p:cNvPr id="30" name="Rectangle 29">
              <a:extLst>
                <a:ext uri="{FF2B5EF4-FFF2-40B4-BE49-F238E27FC236}">
                  <a16:creationId xmlns:a16="http://schemas.microsoft.com/office/drawing/2014/main" id="{1EDE0327-7FC1-426D-BA15-C2D7F9689325}"/>
                </a:ext>
              </a:extLst>
            </p:cNvPr>
            <p:cNvSpPr/>
            <p:nvPr/>
          </p:nvSpPr>
          <p:spPr>
            <a:xfrm>
              <a:off x="1774479" y="2779416"/>
              <a:ext cx="2037030" cy="807865"/>
            </a:xfrm>
            <a:prstGeom prst="rect">
              <a:avLst/>
            </a:prstGeom>
            <a:solidFill>
              <a:schemeClr val="tx1">
                <a:lumMod val="85000"/>
              </a:schemeClr>
            </a:solidFill>
            <a:ln w="28575">
              <a:solidFill>
                <a:schemeClr val="bg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IN" dirty="0">
                <a:solidFill>
                  <a:schemeClr val="bg1">
                    <a:lumMod val="75000"/>
                    <a:lumOff val="25000"/>
                  </a:schemeClr>
                </a:solidFill>
              </a:endParaRPr>
            </a:p>
          </p:txBody>
        </p:sp>
      </p:grpSp>
      <p:grpSp>
        <p:nvGrpSpPr>
          <p:cNvPr id="34" name="Group 33">
            <a:extLst>
              <a:ext uri="{FF2B5EF4-FFF2-40B4-BE49-F238E27FC236}">
                <a16:creationId xmlns:a16="http://schemas.microsoft.com/office/drawing/2014/main" id="{B1D7DA75-8DF5-4D1C-943D-0650FB5689AB}"/>
              </a:ext>
            </a:extLst>
          </p:cNvPr>
          <p:cNvGrpSpPr/>
          <p:nvPr/>
        </p:nvGrpSpPr>
        <p:grpSpPr>
          <a:xfrm>
            <a:off x="2018197" y="2705124"/>
            <a:ext cx="1656857" cy="1481625"/>
            <a:chOff x="1774479" y="2399168"/>
            <a:chExt cx="2037030" cy="1467105"/>
          </a:xfrm>
          <a:effectLst/>
        </p:grpSpPr>
        <p:sp>
          <p:nvSpPr>
            <p:cNvPr id="35" name="Rectangle 34">
              <a:extLst>
                <a:ext uri="{FF2B5EF4-FFF2-40B4-BE49-F238E27FC236}">
                  <a16:creationId xmlns:a16="http://schemas.microsoft.com/office/drawing/2014/main" id="{29AFCDE5-F109-4658-916E-012A3A6DF6C3}"/>
                </a:ext>
              </a:extLst>
            </p:cNvPr>
            <p:cNvSpPr/>
            <p:nvPr/>
          </p:nvSpPr>
          <p:spPr>
            <a:xfrm>
              <a:off x="1774479" y="2399168"/>
              <a:ext cx="2037030" cy="380246"/>
            </a:xfrm>
            <a:prstGeom prst="rect">
              <a:avLst/>
            </a:prstGeom>
            <a:solidFill>
              <a:schemeClr val="tx1">
                <a:lumMod val="50000"/>
              </a:schemeClr>
            </a:solidFill>
            <a:ln w="38100">
              <a:solidFill>
                <a:schemeClr val="bg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2000" b="1" dirty="0"/>
                <a:t>Type</a:t>
              </a:r>
            </a:p>
          </p:txBody>
        </p:sp>
        <p:sp>
          <p:nvSpPr>
            <p:cNvPr id="36" name="Rectangle 35">
              <a:extLst>
                <a:ext uri="{FF2B5EF4-FFF2-40B4-BE49-F238E27FC236}">
                  <a16:creationId xmlns:a16="http://schemas.microsoft.com/office/drawing/2014/main" id="{94A728A2-FC62-423E-AB58-ED90DE1AA33F}"/>
                </a:ext>
              </a:extLst>
            </p:cNvPr>
            <p:cNvSpPr/>
            <p:nvPr/>
          </p:nvSpPr>
          <p:spPr>
            <a:xfrm>
              <a:off x="1774479" y="2789151"/>
              <a:ext cx="2037030" cy="1077122"/>
            </a:xfrm>
            <a:prstGeom prst="rect">
              <a:avLst/>
            </a:prstGeom>
            <a:solidFill>
              <a:schemeClr val="tx1">
                <a:lumMod val="85000"/>
              </a:schemeClr>
            </a:solidFill>
            <a:ln w="38100">
              <a:solidFill>
                <a:schemeClr val="bg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sz="2400" dirty="0">
                  <a:solidFill>
                    <a:schemeClr val="bg1">
                      <a:lumMod val="75000"/>
                      <a:lumOff val="25000"/>
                    </a:schemeClr>
                  </a:solidFill>
                </a:rPr>
                <a:t>x</a:t>
              </a:r>
            </a:p>
            <a:p>
              <a:r>
                <a:rPr lang="en-IN" sz="2400" dirty="0">
                  <a:solidFill>
                    <a:schemeClr val="bg1">
                      <a:lumMod val="75000"/>
                      <a:lumOff val="25000"/>
                    </a:schemeClr>
                  </a:solidFill>
                </a:rPr>
                <a:t>y</a:t>
              </a:r>
            </a:p>
          </p:txBody>
        </p:sp>
      </p:grpSp>
      <p:sp>
        <p:nvSpPr>
          <p:cNvPr id="20" name="Rectangle 19">
            <a:extLst>
              <a:ext uri="{FF2B5EF4-FFF2-40B4-BE49-F238E27FC236}">
                <a16:creationId xmlns:a16="http://schemas.microsoft.com/office/drawing/2014/main" id="{82320553-1CD7-461D-8BAB-7FEF62AA45BC}"/>
              </a:ext>
            </a:extLst>
          </p:cNvPr>
          <p:cNvSpPr/>
          <p:nvPr/>
        </p:nvSpPr>
        <p:spPr>
          <a:xfrm>
            <a:off x="8326109" y="3401110"/>
            <a:ext cx="585144" cy="483496"/>
          </a:xfrm>
          <a:prstGeom prst="rect">
            <a:avLst/>
          </a:prstGeom>
          <a:ln w="3810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solidFill>
                  <a:schemeClr val="bg1">
                    <a:lumMod val="75000"/>
                    <a:lumOff val="25000"/>
                  </a:schemeClr>
                </a:solidFill>
              </a:rPr>
              <a:t>x=1</a:t>
            </a:r>
          </a:p>
        </p:txBody>
      </p:sp>
      <p:cxnSp>
        <p:nvCxnSpPr>
          <p:cNvPr id="21" name="Straight Connector 20">
            <a:extLst>
              <a:ext uri="{FF2B5EF4-FFF2-40B4-BE49-F238E27FC236}">
                <a16:creationId xmlns:a16="http://schemas.microsoft.com/office/drawing/2014/main" id="{69136034-0B50-45D4-9C41-1373FA123204}"/>
              </a:ext>
            </a:extLst>
          </p:cNvPr>
          <p:cNvCxnSpPr>
            <a:cxnSpLocks/>
            <a:endCxn id="20" idx="0"/>
          </p:cNvCxnSpPr>
          <p:nvPr/>
        </p:nvCxnSpPr>
        <p:spPr>
          <a:xfrm>
            <a:off x="6574154" y="1924775"/>
            <a:ext cx="2044527" cy="1476335"/>
          </a:xfrm>
          <a:prstGeom prst="line">
            <a:avLst/>
          </a:prstGeom>
          <a:ln w="28575">
            <a:solidFill>
              <a:schemeClr val="bg1">
                <a:lumMod val="50000"/>
                <a:lumOff val="50000"/>
              </a:schemeClr>
            </a:solidFill>
            <a:headEnd type="none" w="med" len="med"/>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1B89263-638B-46FE-BBA3-F17632E23E00}"/>
              </a:ext>
            </a:extLst>
          </p:cNvPr>
          <p:cNvCxnSpPr>
            <a:cxnSpLocks/>
            <a:stCxn id="24" idx="3"/>
          </p:cNvCxnSpPr>
          <p:nvPr/>
        </p:nvCxnSpPr>
        <p:spPr>
          <a:xfrm>
            <a:off x="6574154" y="3219624"/>
            <a:ext cx="1751955" cy="243608"/>
          </a:xfrm>
          <a:prstGeom prst="line">
            <a:avLst/>
          </a:prstGeom>
          <a:ln w="28575">
            <a:solidFill>
              <a:schemeClr val="bg1">
                <a:lumMod val="50000"/>
                <a:lumOff val="50000"/>
              </a:schemeClr>
            </a:solidFill>
            <a:headEnd type="none" w="med" len="med"/>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3EDE526-7F22-42B6-8A56-70ADC10EB30B}"/>
              </a:ext>
            </a:extLst>
          </p:cNvPr>
          <p:cNvCxnSpPr>
            <a:cxnSpLocks/>
            <a:stCxn id="27" idx="3"/>
          </p:cNvCxnSpPr>
          <p:nvPr/>
        </p:nvCxnSpPr>
        <p:spPr>
          <a:xfrm flipV="1">
            <a:off x="6574154" y="3817145"/>
            <a:ext cx="1751955" cy="621555"/>
          </a:xfrm>
          <a:prstGeom prst="line">
            <a:avLst/>
          </a:prstGeom>
          <a:ln w="28575">
            <a:solidFill>
              <a:schemeClr val="bg1">
                <a:lumMod val="50000"/>
                <a:lumOff val="50000"/>
              </a:schemeClr>
            </a:solidFill>
            <a:headEnd type="none" w="med" len="med"/>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2A4EFD1-697E-4E80-885F-CC6F5EEED0BF}"/>
              </a:ext>
            </a:extLst>
          </p:cNvPr>
          <p:cNvCxnSpPr>
            <a:cxnSpLocks/>
            <a:stCxn id="30" idx="3"/>
            <a:endCxn id="20" idx="2"/>
          </p:cNvCxnSpPr>
          <p:nvPr/>
        </p:nvCxnSpPr>
        <p:spPr>
          <a:xfrm flipV="1">
            <a:off x="6574154" y="3884606"/>
            <a:ext cx="2044527" cy="1760262"/>
          </a:xfrm>
          <a:prstGeom prst="line">
            <a:avLst/>
          </a:prstGeom>
          <a:ln w="28575">
            <a:solidFill>
              <a:schemeClr val="bg1">
                <a:lumMod val="50000"/>
                <a:lumOff val="50000"/>
              </a:schemeClr>
            </a:solidFill>
            <a:headEnd type="none" w="med" len="med"/>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FA7D916-CB79-4E2F-8B98-90FD635995CE}"/>
              </a:ext>
            </a:extLst>
          </p:cNvPr>
          <p:cNvSpPr/>
          <p:nvPr/>
        </p:nvSpPr>
        <p:spPr>
          <a:xfrm>
            <a:off x="8326109" y="1624792"/>
            <a:ext cx="585144" cy="483496"/>
          </a:xfrm>
          <a:prstGeom prst="rect">
            <a:avLst/>
          </a:prstGeom>
          <a:solidFill>
            <a:schemeClr val="accent6">
              <a:lumMod val="60000"/>
              <a:lumOff val="40000"/>
            </a:schemeClr>
          </a:solidFill>
          <a:ln w="381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b="1" dirty="0">
                <a:solidFill>
                  <a:schemeClr val="bg1">
                    <a:lumMod val="75000"/>
                    <a:lumOff val="25000"/>
                  </a:schemeClr>
                </a:solidFill>
              </a:rPr>
              <a:t>y</a:t>
            </a:r>
          </a:p>
        </p:txBody>
      </p:sp>
      <p:sp>
        <p:nvSpPr>
          <p:cNvPr id="38" name="TextBox 37">
            <a:extLst>
              <a:ext uri="{FF2B5EF4-FFF2-40B4-BE49-F238E27FC236}">
                <a16:creationId xmlns:a16="http://schemas.microsoft.com/office/drawing/2014/main" id="{4BC9B916-64AB-4BB5-AB7A-061DF02049E3}"/>
              </a:ext>
            </a:extLst>
          </p:cNvPr>
          <p:cNvSpPr txBox="1"/>
          <p:nvPr/>
        </p:nvSpPr>
        <p:spPr>
          <a:xfrm>
            <a:off x="8911253" y="3448665"/>
            <a:ext cx="1751955" cy="400110"/>
          </a:xfrm>
          <a:prstGeom prst="rect">
            <a:avLst/>
          </a:prstGeom>
          <a:noFill/>
        </p:spPr>
        <p:txBody>
          <a:bodyPr wrap="square" rtlCol="0">
            <a:spAutoFit/>
          </a:bodyPr>
          <a:lstStyle/>
          <a:p>
            <a:r>
              <a:rPr lang="en-US" sz="2000" dirty="0">
                <a:solidFill>
                  <a:schemeClr val="bg1">
                    <a:lumMod val="65000"/>
                    <a:lumOff val="35000"/>
                  </a:schemeClr>
                </a:solidFill>
              </a:rPr>
              <a:t>Intrinsic State</a:t>
            </a:r>
            <a:endParaRPr lang="en-IN" sz="2000" dirty="0">
              <a:solidFill>
                <a:schemeClr val="bg1">
                  <a:lumMod val="65000"/>
                  <a:lumOff val="35000"/>
                </a:schemeClr>
              </a:solidFill>
            </a:endParaRPr>
          </a:p>
        </p:txBody>
      </p:sp>
      <p:sp>
        <p:nvSpPr>
          <p:cNvPr id="39" name="TextBox 38">
            <a:extLst>
              <a:ext uri="{FF2B5EF4-FFF2-40B4-BE49-F238E27FC236}">
                <a16:creationId xmlns:a16="http://schemas.microsoft.com/office/drawing/2014/main" id="{242B15C8-9DE6-4180-9F2B-44D1D145AD99}"/>
              </a:ext>
            </a:extLst>
          </p:cNvPr>
          <p:cNvSpPr txBox="1"/>
          <p:nvPr/>
        </p:nvSpPr>
        <p:spPr>
          <a:xfrm>
            <a:off x="8911253" y="1666485"/>
            <a:ext cx="1751955" cy="400110"/>
          </a:xfrm>
          <a:prstGeom prst="rect">
            <a:avLst/>
          </a:prstGeom>
          <a:noFill/>
        </p:spPr>
        <p:txBody>
          <a:bodyPr wrap="square" rtlCol="0">
            <a:spAutoFit/>
          </a:bodyPr>
          <a:lstStyle/>
          <a:p>
            <a:r>
              <a:rPr lang="en-US" sz="2000" dirty="0">
                <a:solidFill>
                  <a:schemeClr val="bg1">
                    <a:lumMod val="65000"/>
                    <a:lumOff val="35000"/>
                  </a:schemeClr>
                </a:solidFill>
              </a:rPr>
              <a:t>Extrinsic State</a:t>
            </a:r>
            <a:endParaRPr lang="en-IN" sz="2000" dirty="0">
              <a:solidFill>
                <a:schemeClr val="bg1">
                  <a:lumMod val="65000"/>
                  <a:lumOff val="35000"/>
                </a:schemeClr>
              </a:solidFill>
            </a:endParaRPr>
          </a:p>
        </p:txBody>
      </p:sp>
    </p:spTree>
    <p:extLst>
      <p:ext uri="{BB962C8B-B14F-4D97-AF65-F5344CB8AC3E}">
        <p14:creationId xmlns:p14="http://schemas.microsoft.com/office/powerpoint/2010/main" val="36909849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fade">
                                      <p:cBhvr>
                                        <p:cTn id="28" dur="500"/>
                                        <p:tgtEl>
                                          <p:spTgt spid="3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childTnLst>
                          </p:cTn>
                        </p:par>
                        <p:par>
                          <p:cTn id="37" fill="hold">
                            <p:stCondLst>
                              <p:cond delay="500"/>
                            </p:stCondLst>
                            <p:childTnLst>
                              <p:par>
                                <p:cTn id="38" presetID="10" presetClass="entr" presetSubtype="0" fill="hold" nodeType="after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childTnLst>
                          </p:cTn>
                        </p:par>
                        <p:par>
                          <p:cTn id="41" fill="hold">
                            <p:stCondLst>
                              <p:cond delay="1000"/>
                            </p:stCondLst>
                            <p:childTnLst>
                              <p:par>
                                <p:cTn id="42" presetID="10" presetClass="entr" presetSubtype="0" fill="hold" nodeType="after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fade">
                                      <p:cBhvr>
                                        <p:cTn id="44" dur="500"/>
                                        <p:tgtEl>
                                          <p:spTgt spid="32"/>
                                        </p:tgtEl>
                                      </p:cBhvr>
                                    </p:animEffect>
                                  </p:childTnLst>
                                </p:cTn>
                              </p:par>
                            </p:childTnLst>
                          </p:cTn>
                        </p:par>
                        <p:par>
                          <p:cTn id="45" fill="hold">
                            <p:stCondLst>
                              <p:cond delay="1500"/>
                            </p:stCondLst>
                            <p:childTnLst>
                              <p:par>
                                <p:cTn id="46" presetID="10" presetClass="entr" presetSubtype="0" fill="hold" nodeType="afterEffect">
                                  <p:stCondLst>
                                    <p:cond delay="0"/>
                                  </p:stCondLst>
                                  <p:childTnLst>
                                    <p:set>
                                      <p:cBhvr>
                                        <p:cTn id="47" dur="1" fill="hold">
                                          <p:stCondLst>
                                            <p:cond delay="0"/>
                                          </p:stCondLst>
                                        </p:cTn>
                                        <p:tgtEl>
                                          <p:spTgt spid="33"/>
                                        </p:tgtEl>
                                        <p:attrNameLst>
                                          <p:attrName>style.visibility</p:attrName>
                                        </p:attrNameLst>
                                      </p:cBhvr>
                                      <p:to>
                                        <p:strVal val="visible"/>
                                      </p:to>
                                    </p:set>
                                    <p:animEffect transition="in" filter="fade">
                                      <p:cBhvr>
                                        <p:cTn id="48" dur="500"/>
                                        <p:tgtEl>
                                          <p:spTgt spid="3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9"/>
                                        </p:tgtEl>
                                        <p:attrNameLst>
                                          <p:attrName>style.visibility</p:attrName>
                                        </p:attrNameLst>
                                      </p:cBhvr>
                                      <p:to>
                                        <p:strVal val="visible"/>
                                      </p:to>
                                    </p:set>
                                    <p:animEffect transition="in" filter="fade">
                                      <p:cBhvr>
                                        <p:cTn id="53" dur="500"/>
                                        <p:tgtEl>
                                          <p:spTgt spid="39"/>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7"/>
                                        </p:tgtEl>
                                        <p:attrNameLst>
                                          <p:attrName>style.visibility</p:attrName>
                                        </p:attrNameLst>
                                      </p:cBhvr>
                                      <p:to>
                                        <p:strVal val="visible"/>
                                      </p:to>
                                    </p:set>
                                    <p:animEffect transition="in" filter="fade">
                                      <p:cBhvr>
                                        <p:cTn id="56"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7" grpId="0" animBg="1"/>
      <p:bldP spid="38" grpId="0"/>
      <p:bldP spid="39" grpId="0"/>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820FEB2-5D6E-4934-97C1-641AF4A4543E}"/>
              </a:ext>
            </a:extLst>
          </p:cNvPr>
          <p:cNvSpPr>
            <a:spLocks noGrp="1"/>
          </p:cNvSpPr>
          <p:nvPr>
            <p:ph type="sldNum" sz="quarter" idx="12"/>
          </p:nvPr>
        </p:nvSpPr>
        <p:spPr/>
        <p:txBody>
          <a:bodyPr/>
          <a:lstStyle/>
          <a:p>
            <a:fld id="{100E53AF-D649-4281-823C-82279F2C7BD4}" type="slidenum">
              <a:rPr lang="en-IN" smtClean="0"/>
              <a:t>142</a:t>
            </a:fld>
            <a:endParaRPr lang="en-IN"/>
          </a:p>
        </p:txBody>
      </p:sp>
      <p:sp>
        <p:nvSpPr>
          <p:cNvPr id="6" name="Text Placeholder 5">
            <a:extLst>
              <a:ext uri="{FF2B5EF4-FFF2-40B4-BE49-F238E27FC236}">
                <a16:creationId xmlns:a16="http://schemas.microsoft.com/office/drawing/2014/main" id="{46B9D4FD-F8F0-4892-8535-386DDB74A189}"/>
              </a:ext>
            </a:extLst>
          </p:cNvPr>
          <p:cNvSpPr>
            <a:spLocks noGrp="1"/>
          </p:cNvSpPr>
          <p:nvPr>
            <p:ph type="body" sz="quarter" idx="13"/>
          </p:nvPr>
        </p:nvSpPr>
        <p:spPr/>
        <p:txBody>
          <a:bodyPr/>
          <a:lstStyle/>
          <a:p>
            <a:r>
              <a:rPr lang="en-US" dirty="0">
                <a:solidFill>
                  <a:schemeClr val="accent5">
                    <a:lumMod val="75000"/>
                  </a:schemeClr>
                </a:solidFill>
              </a:rPr>
              <a:t>Use sharing to support large numbers of fine-grained objects efficiently</a:t>
            </a:r>
          </a:p>
        </p:txBody>
      </p:sp>
    </p:spTree>
    <p:extLst>
      <p:ext uri="{BB962C8B-B14F-4D97-AF65-F5344CB8AC3E}">
        <p14:creationId xmlns:p14="http://schemas.microsoft.com/office/powerpoint/2010/main" val="859567857"/>
      </p:ext>
    </p:extLst>
  </p:cSld>
  <p:clrMapOvr>
    <a:masterClrMapping/>
  </p:clrMapOvr>
  <p:transition spd="slow">
    <p:push dir="u"/>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p:cNvSpPr>
            <a:spLocks noGrp="1"/>
          </p:cNvSpPr>
          <p:nvPr>
            <p:ph type="title"/>
          </p:nvPr>
        </p:nvSpPr>
        <p:spPr/>
        <p:txBody>
          <a:bodyPr/>
          <a:lstStyle/>
          <a:p>
            <a:r>
              <a:rPr lang="en-US" dirty="0"/>
              <a:t>Structure</a:t>
            </a:r>
            <a:endParaRPr lang="en-IN" dirty="0"/>
          </a:p>
        </p:txBody>
      </p:sp>
      <p:sp>
        <p:nvSpPr>
          <p:cNvPr id="29" name="Slide Number Placeholder 28"/>
          <p:cNvSpPr>
            <a:spLocks noGrp="1"/>
          </p:cNvSpPr>
          <p:nvPr>
            <p:ph type="sldNum" sz="quarter" idx="12"/>
          </p:nvPr>
        </p:nvSpPr>
        <p:spPr/>
        <p:txBody>
          <a:bodyPr/>
          <a:lstStyle/>
          <a:p>
            <a:fld id="{C8CE9C16-2267-4CDA-9B5C-2CFF8AD23936}" type="slidenum">
              <a:rPr lang="en-IN" smtClean="0"/>
              <a:pPr/>
              <a:t>143</a:t>
            </a:fld>
            <a:endParaRPr lang="en-IN"/>
          </a:p>
        </p:txBody>
      </p:sp>
      <p:grpSp>
        <p:nvGrpSpPr>
          <p:cNvPr id="2" name="Group 5"/>
          <p:cNvGrpSpPr/>
          <p:nvPr/>
        </p:nvGrpSpPr>
        <p:grpSpPr>
          <a:xfrm>
            <a:off x="6220671" y="1653551"/>
            <a:ext cx="2662246" cy="651329"/>
            <a:chOff x="2214546" y="2857496"/>
            <a:chExt cx="2214578" cy="1215734"/>
          </a:xfrm>
          <a:solidFill>
            <a:schemeClr val="tx1">
              <a:lumMod val="95000"/>
            </a:schemeClr>
          </a:solidFill>
          <a:effectLst>
            <a:outerShdw blurRad="50800" dist="38100" dir="2700000" algn="tl" rotWithShape="0">
              <a:prstClr val="black">
                <a:alpha val="40000"/>
              </a:prstClr>
            </a:outerShdw>
          </a:effectLst>
        </p:grpSpPr>
        <p:sp>
          <p:nvSpPr>
            <p:cNvPr id="25" name="Rectangle 15"/>
            <p:cNvSpPr/>
            <p:nvPr/>
          </p:nvSpPr>
          <p:spPr>
            <a:xfrm>
              <a:off x="2214546" y="2857496"/>
              <a:ext cx="2214578" cy="504581"/>
            </a:xfrm>
            <a:prstGeom prst="rect">
              <a:avLst/>
            </a:prstGeom>
            <a:grpFill/>
          </p:spPr>
          <p:style>
            <a:lnRef idx="1">
              <a:schemeClr val="dk1"/>
            </a:lnRef>
            <a:fillRef idx="2">
              <a:schemeClr val="dk1"/>
            </a:fillRef>
            <a:effectRef idx="1">
              <a:schemeClr val="dk1"/>
            </a:effectRef>
            <a:fontRef idx="minor">
              <a:schemeClr val="dk1"/>
            </a:fontRef>
          </p:style>
          <p:txBody>
            <a:bodyPr rtlCol="0" anchor="ctr"/>
            <a:lstStyle/>
            <a:p>
              <a:pPr algn="ctr"/>
              <a:r>
                <a:rPr lang="en-US" b="1" i="1" dirty="0"/>
                <a:t>Flyweight</a:t>
              </a:r>
              <a:endParaRPr lang="en-IN" b="1" i="1" dirty="0"/>
            </a:p>
          </p:txBody>
        </p:sp>
        <p:sp>
          <p:nvSpPr>
            <p:cNvPr id="26" name="Rectangle 3"/>
            <p:cNvSpPr/>
            <p:nvPr/>
          </p:nvSpPr>
          <p:spPr>
            <a:xfrm>
              <a:off x="2214546" y="3362075"/>
              <a:ext cx="2214578" cy="711155"/>
            </a:xfrm>
            <a:prstGeom prst="rect">
              <a:avLst/>
            </a:prstGeom>
            <a:grpFill/>
          </p:spPr>
          <p:style>
            <a:lnRef idx="1">
              <a:schemeClr val="dk1"/>
            </a:lnRef>
            <a:fillRef idx="2">
              <a:schemeClr val="dk1"/>
            </a:fillRef>
            <a:effectRef idx="1">
              <a:schemeClr val="dk1"/>
            </a:effectRef>
            <a:fontRef idx="minor">
              <a:schemeClr val="dk1"/>
            </a:fontRef>
          </p:style>
          <p:txBody>
            <a:bodyPr rtlCol="0" anchor="t"/>
            <a:lstStyle/>
            <a:p>
              <a:r>
                <a:rPr lang="en-US" sz="1600" i="1" dirty="0"/>
                <a:t>Operation(extrinsic state)</a:t>
              </a:r>
            </a:p>
          </p:txBody>
        </p:sp>
      </p:grpSp>
      <p:sp>
        <p:nvSpPr>
          <p:cNvPr id="9" name="Isosceles Triangle 8"/>
          <p:cNvSpPr/>
          <p:nvPr/>
        </p:nvSpPr>
        <p:spPr>
          <a:xfrm>
            <a:off x="7471861" y="2350166"/>
            <a:ext cx="168390" cy="184175"/>
          </a:xfrm>
          <a:prstGeom prst="triangle">
            <a:avLst/>
          </a:prstGeom>
          <a:noFill/>
          <a:ln w="28575">
            <a:solidFill>
              <a:schemeClr val="bg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p>
        </p:txBody>
      </p:sp>
      <p:cxnSp>
        <p:nvCxnSpPr>
          <p:cNvPr id="10" name="Straight Connector 9"/>
          <p:cNvCxnSpPr>
            <a:cxnSpLocks/>
            <a:stCxn id="9" idx="3"/>
          </p:cNvCxnSpPr>
          <p:nvPr/>
        </p:nvCxnSpPr>
        <p:spPr>
          <a:xfrm flipH="1">
            <a:off x="7554484" y="2534341"/>
            <a:ext cx="1572" cy="1737863"/>
          </a:xfrm>
          <a:prstGeom prst="line">
            <a:avLst/>
          </a:prstGeom>
          <a:ln w="28575">
            <a:solidFill>
              <a:schemeClr val="bg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p:nvCxnSpPr>
        <p:spPr>
          <a:xfrm flipH="1">
            <a:off x="5877039" y="4280979"/>
            <a:ext cx="3557469" cy="16067"/>
          </a:xfrm>
          <a:prstGeom prst="line">
            <a:avLst/>
          </a:prstGeom>
          <a:ln w="28575">
            <a:solidFill>
              <a:schemeClr val="bg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2" name="Straight Connector 11"/>
          <p:cNvCxnSpPr>
            <a:cxnSpLocks/>
            <a:endCxn id="40" idx="0"/>
          </p:cNvCxnSpPr>
          <p:nvPr/>
        </p:nvCxnSpPr>
        <p:spPr>
          <a:xfrm>
            <a:off x="5877039" y="4280979"/>
            <a:ext cx="0" cy="380976"/>
          </a:xfrm>
          <a:prstGeom prst="line">
            <a:avLst/>
          </a:prstGeom>
          <a:ln w="28575">
            <a:solidFill>
              <a:schemeClr val="bg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a:cxnSpLocks/>
            <a:endCxn id="32" idx="0"/>
          </p:cNvCxnSpPr>
          <p:nvPr/>
        </p:nvCxnSpPr>
        <p:spPr>
          <a:xfrm flipH="1">
            <a:off x="9434507" y="4272204"/>
            <a:ext cx="4695" cy="399525"/>
          </a:xfrm>
          <a:prstGeom prst="line">
            <a:avLst/>
          </a:prstGeom>
          <a:ln w="28575">
            <a:solidFill>
              <a:schemeClr val="bg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3" name="Group 37"/>
          <p:cNvGrpSpPr/>
          <p:nvPr/>
        </p:nvGrpSpPr>
        <p:grpSpPr>
          <a:xfrm>
            <a:off x="7872407" y="4671729"/>
            <a:ext cx="3124200" cy="1048895"/>
            <a:chOff x="6019800" y="4343401"/>
            <a:chExt cx="2524140" cy="1048895"/>
          </a:xfrm>
          <a:solidFill>
            <a:schemeClr val="tx1">
              <a:lumMod val="95000"/>
            </a:schemeClr>
          </a:solidFill>
        </p:grpSpPr>
        <p:sp>
          <p:nvSpPr>
            <p:cNvPr id="32" name="Rectangle 15"/>
            <p:cNvSpPr/>
            <p:nvPr/>
          </p:nvSpPr>
          <p:spPr>
            <a:xfrm>
              <a:off x="6019800" y="4343401"/>
              <a:ext cx="2524140" cy="418775"/>
            </a:xfrm>
            <a:prstGeom prst="rect">
              <a:avLst/>
            </a:prstGeom>
            <a:grpFill/>
          </p:spPr>
          <p:style>
            <a:lnRef idx="1">
              <a:schemeClr val="dk1"/>
            </a:lnRef>
            <a:fillRef idx="2">
              <a:schemeClr val="dk1"/>
            </a:fillRef>
            <a:effectRef idx="1">
              <a:schemeClr val="dk1"/>
            </a:effectRef>
            <a:fontRef idx="minor">
              <a:schemeClr val="dk1"/>
            </a:fontRef>
          </p:style>
          <p:txBody>
            <a:bodyPr rtlCol="0" anchor="t"/>
            <a:lstStyle/>
            <a:p>
              <a:pPr algn="ctr"/>
              <a:r>
                <a:rPr lang="en-US" b="1" dirty="0" err="1"/>
                <a:t>UnsharedConcreteFlyweight</a:t>
              </a:r>
              <a:endParaRPr lang="en-IN" b="1" dirty="0"/>
            </a:p>
          </p:txBody>
        </p:sp>
        <p:sp>
          <p:nvSpPr>
            <p:cNvPr id="33" name="Rectangle 3"/>
            <p:cNvSpPr/>
            <p:nvPr/>
          </p:nvSpPr>
          <p:spPr>
            <a:xfrm>
              <a:off x="6019800" y="4666106"/>
              <a:ext cx="2524140" cy="363095"/>
            </a:xfrm>
            <a:prstGeom prst="rect">
              <a:avLst/>
            </a:prstGeom>
            <a:grpFill/>
          </p:spPr>
          <p:style>
            <a:lnRef idx="1">
              <a:schemeClr val="dk1"/>
            </a:lnRef>
            <a:fillRef idx="2">
              <a:schemeClr val="dk1"/>
            </a:fillRef>
            <a:effectRef idx="1">
              <a:schemeClr val="dk1"/>
            </a:effectRef>
            <a:fontRef idx="minor">
              <a:schemeClr val="dk1"/>
            </a:fontRef>
          </p:style>
          <p:txBody>
            <a:bodyPr rtlCol="0" anchor="t"/>
            <a:lstStyle/>
            <a:p>
              <a:r>
                <a:rPr lang="en-US" sz="1600" dirty="0"/>
                <a:t>Operation(</a:t>
              </a:r>
              <a:r>
                <a:rPr lang="en-US" sz="1600" dirty="0" err="1"/>
                <a:t>extrinsicState</a:t>
              </a:r>
              <a:r>
                <a:rPr lang="en-US" sz="1600" dirty="0"/>
                <a:t>)</a:t>
              </a:r>
            </a:p>
          </p:txBody>
        </p:sp>
        <p:sp>
          <p:nvSpPr>
            <p:cNvPr id="37" name="Rectangle 3"/>
            <p:cNvSpPr/>
            <p:nvPr/>
          </p:nvSpPr>
          <p:spPr>
            <a:xfrm>
              <a:off x="6019800" y="5029201"/>
              <a:ext cx="2524140" cy="363095"/>
            </a:xfrm>
            <a:prstGeom prst="rect">
              <a:avLst/>
            </a:prstGeom>
            <a:grpFill/>
          </p:spPr>
          <p:style>
            <a:lnRef idx="1">
              <a:schemeClr val="dk1"/>
            </a:lnRef>
            <a:fillRef idx="2">
              <a:schemeClr val="dk1"/>
            </a:fillRef>
            <a:effectRef idx="1">
              <a:schemeClr val="dk1"/>
            </a:effectRef>
            <a:fontRef idx="minor">
              <a:schemeClr val="dk1"/>
            </a:fontRef>
          </p:style>
          <p:txBody>
            <a:bodyPr rtlCol="0" anchor="t"/>
            <a:lstStyle/>
            <a:p>
              <a:r>
                <a:rPr lang="en-US" sz="1600" dirty="0" err="1"/>
                <a:t>allState</a:t>
              </a:r>
              <a:endParaRPr lang="en-US" sz="1600" dirty="0"/>
            </a:p>
          </p:txBody>
        </p:sp>
      </p:grpSp>
      <p:grpSp>
        <p:nvGrpSpPr>
          <p:cNvPr id="4" name="Group 38"/>
          <p:cNvGrpSpPr/>
          <p:nvPr/>
        </p:nvGrpSpPr>
        <p:grpSpPr>
          <a:xfrm>
            <a:off x="4657839" y="4661955"/>
            <a:ext cx="2438400" cy="1048895"/>
            <a:chOff x="6019800" y="4343401"/>
            <a:chExt cx="2524140" cy="1048895"/>
          </a:xfrm>
          <a:solidFill>
            <a:schemeClr val="tx1">
              <a:lumMod val="95000"/>
            </a:schemeClr>
          </a:solidFill>
        </p:grpSpPr>
        <p:sp>
          <p:nvSpPr>
            <p:cNvPr id="40" name="Rectangle 15"/>
            <p:cNvSpPr/>
            <p:nvPr/>
          </p:nvSpPr>
          <p:spPr>
            <a:xfrm>
              <a:off x="6019800" y="4343401"/>
              <a:ext cx="2524140" cy="418775"/>
            </a:xfrm>
            <a:prstGeom prst="rect">
              <a:avLst/>
            </a:prstGeom>
            <a:grpFill/>
          </p:spPr>
          <p:style>
            <a:lnRef idx="1">
              <a:schemeClr val="dk1"/>
            </a:lnRef>
            <a:fillRef idx="2">
              <a:schemeClr val="dk1"/>
            </a:fillRef>
            <a:effectRef idx="1">
              <a:schemeClr val="dk1"/>
            </a:effectRef>
            <a:fontRef idx="minor">
              <a:schemeClr val="dk1"/>
            </a:fontRef>
          </p:style>
          <p:txBody>
            <a:bodyPr rtlCol="0" anchor="t"/>
            <a:lstStyle/>
            <a:p>
              <a:pPr algn="ctr"/>
              <a:r>
                <a:rPr lang="en-US" b="1" dirty="0" err="1"/>
                <a:t>ConcreteFlyweight</a:t>
              </a:r>
              <a:endParaRPr lang="en-IN" b="1" dirty="0"/>
            </a:p>
          </p:txBody>
        </p:sp>
        <p:sp>
          <p:nvSpPr>
            <p:cNvPr id="41" name="Rectangle 3"/>
            <p:cNvSpPr/>
            <p:nvPr/>
          </p:nvSpPr>
          <p:spPr>
            <a:xfrm>
              <a:off x="6019800" y="4666106"/>
              <a:ext cx="2524140" cy="363095"/>
            </a:xfrm>
            <a:prstGeom prst="rect">
              <a:avLst/>
            </a:prstGeom>
            <a:grpFill/>
          </p:spPr>
          <p:style>
            <a:lnRef idx="1">
              <a:schemeClr val="dk1"/>
            </a:lnRef>
            <a:fillRef idx="2">
              <a:schemeClr val="dk1"/>
            </a:fillRef>
            <a:effectRef idx="1">
              <a:schemeClr val="dk1"/>
            </a:effectRef>
            <a:fontRef idx="minor">
              <a:schemeClr val="dk1"/>
            </a:fontRef>
          </p:style>
          <p:txBody>
            <a:bodyPr rtlCol="0" anchor="t"/>
            <a:lstStyle/>
            <a:p>
              <a:r>
                <a:rPr lang="en-US" sz="1600" dirty="0"/>
                <a:t>Operation(</a:t>
              </a:r>
              <a:r>
                <a:rPr lang="en-US" sz="1600" dirty="0" err="1"/>
                <a:t>extrinsicState</a:t>
              </a:r>
              <a:r>
                <a:rPr lang="en-US" sz="1600" dirty="0"/>
                <a:t>)</a:t>
              </a:r>
            </a:p>
          </p:txBody>
        </p:sp>
        <p:sp>
          <p:nvSpPr>
            <p:cNvPr id="42" name="Rectangle 3"/>
            <p:cNvSpPr/>
            <p:nvPr/>
          </p:nvSpPr>
          <p:spPr>
            <a:xfrm>
              <a:off x="6019800" y="5029201"/>
              <a:ext cx="2524140" cy="363095"/>
            </a:xfrm>
            <a:prstGeom prst="rect">
              <a:avLst/>
            </a:prstGeom>
            <a:grpFill/>
          </p:spPr>
          <p:style>
            <a:lnRef idx="1">
              <a:schemeClr val="dk1"/>
            </a:lnRef>
            <a:fillRef idx="2">
              <a:schemeClr val="dk1"/>
            </a:fillRef>
            <a:effectRef idx="1">
              <a:schemeClr val="dk1"/>
            </a:effectRef>
            <a:fontRef idx="minor">
              <a:schemeClr val="dk1"/>
            </a:fontRef>
          </p:style>
          <p:txBody>
            <a:bodyPr rtlCol="0" anchor="t"/>
            <a:lstStyle/>
            <a:p>
              <a:r>
                <a:rPr lang="en-US" sz="1600" dirty="0" err="1"/>
                <a:t>instrinsicState</a:t>
              </a:r>
              <a:endParaRPr lang="en-US" sz="1600" dirty="0"/>
            </a:p>
          </p:txBody>
        </p:sp>
      </p:grpSp>
      <p:grpSp>
        <p:nvGrpSpPr>
          <p:cNvPr id="6" name="Group 5"/>
          <p:cNvGrpSpPr/>
          <p:nvPr/>
        </p:nvGrpSpPr>
        <p:grpSpPr>
          <a:xfrm>
            <a:off x="1524000" y="1492252"/>
            <a:ext cx="2133600" cy="651329"/>
            <a:chOff x="2214546" y="2857496"/>
            <a:chExt cx="2214578" cy="1215734"/>
          </a:xfrm>
          <a:solidFill>
            <a:schemeClr val="tx1">
              <a:lumMod val="95000"/>
            </a:schemeClr>
          </a:solidFill>
          <a:effectLst>
            <a:outerShdw blurRad="50800" dist="38100" dir="2700000" algn="tl" rotWithShape="0">
              <a:prstClr val="black">
                <a:alpha val="40000"/>
              </a:prstClr>
            </a:outerShdw>
          </a:effectLst>
        </p:grpSpPr>
        <p:sp>
          <p:nvSpPr>
            <p:cNvPr id="52" name="Rectangle 15"/>
            <p:cNvSpPr/>
            <p:nvPr/>
          </p:nvSpPr>
          <p:spPr>
            <a:xfrm>
              <a:off x="2214546" y="2857496"/>
              <a:ext cx="2214578" cy="504581"/>
            </a:xfrm>
            <a:prstGeom prst="rect">
              <a:avLst/>
            </a:prstGeom>
            <a:grpFill/>
          </p:spPr>
          <p:style>
            <a:lnRef idx="1">
              <a:schemeClr val="dk1"/>
            </a:lnRef>
            <a:fillRef idx="2">
              <a:schemeClr val="dk1"/>
            </a:fillRef>
            <a:effectRef idx="1">
              <a:schemeClr val="dk1"/>
            </a:effectRef>
            <a:fontRef idx="minor">
              <a:schemeClr val="dk1"/>
            </a:fontRef>
          </p:style>
          <p:txBody>
            <a:bodyPr rtlCol="0" anchor="ctr"/>
            <a:lstStyle/>
            <a:p>
              <a:pPr algn="ctr"/>
              <a:r>
                <a:rPr lang="en-US" b="1"/>
                <a:t>FlyweightFactory</a:t>
              </a:r>
              <a:endParaRPr lang="en-IN" b="1" dirty="0"/>
            </a:p>
          </p:txBody>
        </p:sp>
        <p:sp>
          <p:nvSpPr>
            <p:cNvPr id="53" name="Rectangle 3"/>
            <p:cNvSpPr/>
            <p:nvPr/>
          </p:nvSpPr>
          <p:spPr>
            <a:xfrm>
              <a:off x="2214546" y="3362075"/>
              <a:ext cx="2214578" cy="711155"/>
            </a:xfrm>
            <a:prstGeom prst="rect">
              <a:avLst/>
            </a:prstGeom>
            <a:grpFill/>
          </p:spPr>
          <p:style>
            <a:lnRef idx="1">
              <a:schemeClr val="dk1"/>
            </a:lnRef>
            <a:fillRef idx="2">
              <a:schemeClr val="dk1"/>
            </a:fillRef>
            <a:effectRef idx="1">
              <a:schemeClr val="dk1"/>
            </a:effectRef>
            <a:fontRef idx="minor">
              <a:schemeClr val="dk1"/>
            </a:fontRef>
          </p:style>
          <p:txBody>
            <a:bodyPr rtlCol="0" anchor="t"/>
            <a:lstStyle/>
            <a:p>
              <a:r>
                <a:rPr lang="en-US" sz="1600"/>
                <a:t>GetFlyweight(key)</a:t>
              </a:r>
              <a:endParaRPr lang="en-US" sz="1600" dirty="0"/>
            </a:p>
          </p:txBody>
        </p:sp>
      </p:grpSp>
      <p:sp>
        <p:nvSpPr>
          <p:cNvPr id="55" name="Rectangle 15"/>
          <p:cNvSpPr/>
          <p:nvPr/>
        </p:nvSpPr>
        <p:spPr>
          <a:xfrm>
            <a:off x="1732505" y="5707280"/>
            <a:ext cx="1219200" cy="381000"/>
          </a:xfrm>
          <a:prstGeom prst="rect">
            <a:avLst/>
          </a:prstGeom>
          <a:solidFill>
            <a:schemeClr val="tx1">
              <a:lumMod val="9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b="1" dirty="0"/>
              <a:t>Client</a:t>
            </a:r>
            <a:endParaRPr lang="en-IN" b="1" dirty="0"/>
          </a:p>
        </p:txBody>
      </p:sp>
      <p:cxnSp>
        <p:nvCxnSpPr>
          <p:cNvPr id="57" name="Straight Arrow Connector 56"/>
          <p:cNvCxnSpPr>
            <a:cxnSpLocks/>
            <a:stCxn id="55" idx="0"/>
          </p:cNvCxnSpPr>
          <p:nvPr/>
        </p:nvCxnSpPr>
        <p:spPr>
          <a:xfrm flipV="1">
            <a:off x="2342105" y="2143581"/>
            <a:ext cx="0" cy="3563699"/>
          </a:xfrm>
          <a:prstGeom prst="straightConnector1">
            <a:avLst/>
          </a:prstGeom>
          <a:ln w="28575">
            <a:solidFill>
              <a:schemeClr val="bg1">
                <a:lumMod val="65000"/>
                <a:lumOff val="35000"/>
              </a:schemeClr>
            </a:solidFill>
            <a:headEnd type="none" w="med" len="med"/>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555278" y="5176332"/>
            <a:ext cx="304800" cy="1588"/>
          </a:xfrm>
          <a:prstGeom prst="straightConnector1">
            <a:avLst/>
          </a:prstGeom>
          <a:ln w="28575">
            <a:solidFill>
              <a:schemeClr val="bg1">
                <a:lumMod val="65000"/>
                <a:lumOff val="35000"/>
              </a:schemeClr>
            </a:solidFill>
            <a:headEnd type="none" w="med" len="med"/>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7212378" y="5519232"/>
            <a:ext cx="685800" cy="1588"/>
          </a:xfrm>
          <a:prstGeom prst="line">
            <a:avLst/>
          </a:prstGeom>
          <a:ln w="28575">
            <a:solidFill>
              <a:schemeClr val="bg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9" name="Straight Connector 68"/>
          <p:cNvCxnSpPr>
            <a:cxnSpLocks/>
          </p:cNvCxnSpPr>
          <p:nvPr/>
        </p:nvCxnSpPr>
        <p:spPr>
          <a:xfrm>
            <a:off x="4346478" y="5176332"/>
            <a:ext cx="0" cy="721448"/>
          </a:xfrm>
          <a:prstGeom prst="line">
            <a:avLst/>
          </a:prstGeom>
          <a:ln w="28575">
            <a:solidFill>
              <a:schemeClr val="bg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4346478" y="5176332"/>
            <a:ext cx="304800" cy="1588"/>
          </a:xfrm>
          <a:prstGeom prst="straightConnector1">
            <a:avLst/>
          </a:prstGeom>
          <a:ln w="28575">
            <a:solidFill>
              <a:schemeClr val="bg1">
                <a:lumMod val="65000"/>
                <a:lumOff val="35000"/>
              </a:schemeClr>
            </a:solidFill>
            <a:headEnd type="none" w="med" len="med"/>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2" name="Straight Connector 71"/>
          <p:cNvCxnSpPr>
            <a:cxnSpLocks/>
            <a:endCxn id="55" idx="3"/>
          </p:cNvCxnSpPr>
          <p:nvPr/>
        </p:nvCxnSpPr>
        <p:spPr>
          <a:xfrm flipH="1">
            <a:off x="2951705" y="5862926"/>
            <a:ext cx="4585304" cy="34854"/>
          </a:xfrm>
          <a:prstGeom prst="line">
            <a:avLst/>
          </a:prstGeom>
          <a:ln w="28575">
            <a:solidFill>
              <a:schemeClr val="bg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9" name="Oval 78"/>
          <p:cNvSpPr/>
          <p:nvPr/>
        </p:nvSpPr>
        <p:spPr>
          <a:xfrm>
            <a:off x="3285330" y="1878013"/>
            <a:ext cx="142876" cy="142876"/>
          </a:xfrm>
          <a:prstGeom prst="ellipse">
            <a:avLst/>
          </a:prstGeom>
          <a:solidFill>
            <a:schemeClr val="tx1">
              <a:lumMod val="95000"/>
            </a:schemeClr>
          </a:solidFill>
          <a:ln w="19050">
            <a:solidFill>
              <a:schemeClr val="bg1">
                <a:lumMod val="75000"/>
                <a:lumOff val="2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0" name="Straight Connector 79"/>
          <p:cNvCxnSpPr/>
          <p:nvPr/>
        </p:nvCxnSpPr>
        <p:spPr>
          <a:xfrm rot="5400000">
            <a:off x="3124994" y="2253456"/>
            <a:ext cx="457200" cy="1588"/>
          </a:xfrm>
          <a:prstGeom prst="line">
            <a:avLst/>
          </a:prstGeom>
          <a:solidFill>
            <a:schemeClr val="bg1">
              <a:lumMod val="85000"/>
            </a:schemeClr>
          </a:solidFill>
          <a:ln w="19050">
            <a:solidFill>
              <a:schemeClr val="bg1">
                <a:lumMod val="75000"/>
                <a:lumOff val="25000"/>
              </a:schemeClr>
            </a:solidFill>
            <a:prstDash val="dash"/>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3" name="Diamond 42"/>
          <p:cNvSpPr/>
          <p:nvPr/>
        </p:nvSpPr>
        <p:spPr>
          <a:xfrm>
            <a:off x="3670299" y="1774824"/>
            <a:ext cx="214314" cy="229094"/>
          </a:xfrm>
          <a:prstGeom prst="diamond">
            <a:avLst/>
          </a:prstGeom>
          <a:ln w="28575">
            <a:solidFill>
              <a:schemeClr val="bg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600">
              <a:effectLst>
                <a:outerShdw blurRad="38100" dist="38100" dir="2700000" algn="tl">
                  <a:srgbClr val="000000">
                    <a:alpha val="43137"/>
                  </a:srgbClr>
                </a:outerShdw>
              </a:effectLst>
            </a:endParaRPr>
          </a:p>
        </p:txBody>
      </p:sp>
      <p:cxnSp>
        <p:nvCxnSpPr>
          <p:cNvPr id="44" name="Straight Connector 43"/>
          <p:cNvCxnSpPr/>
          <p:nvPr/>
        </p:nvCxnSpPr>
        <p:spPr>
          <a:xfrm rot="10800000">
            <a:off x="3861424" y="1880870"/>
            <a:ext cx="2357454" cy="1588"/>
          </a:xfrm>
          <a:prstGeom prst="line">
            <a:avLst/>
          </a:prstGeom>
          <a:ln w="28575">
            <a:solidFill>
              <a:schemeClr val="bg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45" name="Group 44">
            <a:extLst>
              <a:ext uri="{FF2B5EF4-FFF2-40B4-BE49-F238E27FC236}">
                <a16:creationId xmlns:a16="http://schemas.microsoft.com/office/drawing/2014/main" id="{8B7121DC-F1B2-48ED-A92E-93CC61DC9A0A}"/>
              </a:ext>
            </a:extLst>
          </p:cNvPr>
          <p:cNvGrpSpPr/>
          <p:nvPr/>
        </p:nvGrpSpPr>
        <p:grpSpPr>
          <a:xfrm>
            <a:off x="3100356" y="2476510"/>
            <a:ext cx="2945917" cy="1650118"/>
            <a:chOff x="7519356" y="3694649"/>
            <a:chExt cx="1625597" cy="600075"/>
          </a:xfrm>
        </p:grpSpPr>
        <p:grpSp>
          <p:nvGrpSpPr>
            <p:cNvPr id="46" name="Group 45">
              <a:extLst>
                <a:ext uri="{FF2B5EF4-FFF2-40B4-BE49-F238E27FC236}">
                  <a16:creationId xmlns:a16="http://schemas.microsoft.com/office/drawing/2014/main" id="{F4B64F94-5E86-476C-B091-9E6A2C1FB385}"/>
                </a:ext>
              </a:extLst>
            </p:cNvPr>
            <p:cNvGrpSpPr/>
            <p:nvPr/>
          </p:nvGrpSpPr>
          <p:grpSpPr>
            <a:xfrm>
              <a:off x="7519357" y="3694649"/>
              <a:ext cx="1625596" cy="600075"/>
              <a:chOff x="7123117" y="5057775"/>
              <a:chExt cx="1625596" cy="600075"/>
            </a:xfrm>
          </p:grpSpPr>
          <p:cxnSp>
            <p:nvCxnSpPr>
              <p:cNvPr id="48" name="Straight Connector 47">
                <a:extLst>
                  <a:ext uri="{FF2B5EF4-FFF2-40B4-BE49-F238E27FC236}">
                    <a16:creationId xmlns:a16="http://schemas.microsoft.com/office/drawing/2014/main" id="{920AF409-D671-4092-9497-69D9762B837C}"/>
                  </a:ext>
                </a:extLst>
              </p:cNvPr>
              <p:cNvCxnSpPr>
                <a:cxnSpLocks/>
              </p:cNvCxnSpPr>
              <p:nvPr/>
            </p:nvCxnSpPr>
            <p:spPr>
              <a:xfrm>
                <a:off x="7123117" y="5057775"/>
                <a:ext cx="1396996" cy="0"/>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708C305-4841-4F44-B5CC-0F3A3759F801}"/>
                  </a:ext>
                </a:extLst>
              </p:cNvPr>
              <p:cNvCxnSpPr/>
              <p:nvPr/>
            </p:nvCxnSpPr>
            <p:spPr>
              <a:xfrm>
                <a:off x="7123117" y="5657850"/>
                <a:ext cx="1625596" cy="0"/>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DD5BECE-67B8-4609-9314-0AFDBFCC1C27}"/>
                  </a:ext>
                </a:extLst>
              </p:cNvPr>
              <p:cNvCxnSpPr>
                <a:cxnSpLocks/>
              </p:cNvCxnSpPr>
              <p:nvPr/>
            </p:nvCxnSpPr>
            <p:spPr>
              <a:xfrm>
                <a:off x="7123117" y="5057775"/>
                <a:ext cx="0" cy="595732"/>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D9EC928-F21F-4BB7-B68A-F6709387B044}"/>
                  </a:ext>
                </a:extLst>
              </p:cNvPr>
              <p:cNvCxnSpPr>
                <a:cxnSpLocks/>
              </p:cNvCxnSpPr>
              <p:nvPr/>
            </p:nvCxnSpPr>
            <p:spPr>
              <a:xfrm>
                <a:off x="8748713" y="5280002"/>
                <a:ext cx="0" cy="373505"/>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11383D2-FA52-4731-9BE6-657436C17F56}"/>
                  </a:ext>
                </a:extLst>
              </p:cNvPr>
              <p:cNvCxnSpPr>
                <a:cxnSpLocks/>
              </p:cNvCxnSpPr>
              <p:nvPr/>
            </p:nvCxnSpPr>
            <p:spPr>
              <a:xfrm>
                <a:off x="8520111" y="5057775"/>
                <a:ext cx="228602" cy="222227"/>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2E44148C-1712-45AA-8774-06FFD82B5247}"/>
                  </a:ext>
                </a:extLst>
              </p:cNvPr>
              <p:cNvCxnSpPr>
                <a:cxnSpLocks/>
              </p:cNvCxnSpPr>
              <p:nvPr/>
            </p:nvCxnSpPr>
            <p:spPr>
              <a:xfrm>
                <a:off x="8520112" y="5064568"/>
                <a:ext cx="0" cy="229019"/>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DA612B8-0545-48D3-8DBD-4E3023026577}"/>
                  </a:ext>
                </a:extLst>
              </p:cNvPr>
              <p:cNvCxnSpPr>
                <a:cxnSpLocks/>
              </p:cNvCxnSpPr>
              <p:nvPr/>
            </p:nvCxnSpPr>
            <p:spPr>
              <a:xfrm flipH="1">
                <a:off x="8520111" y="5290810"/>
                <a:ext cx="228602" cy="0"/>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grpSp>
        <p:sp>
          <p:nvSpPr>
            <p:cNvPr id="47" name="TextBox 46">
              <a:extLst>
                <a:ext uri="{FF2B5EF4-FFF2-40B4-BE49-F238E27FC236}">
                  <a16:creationId xmlns:a16="http://schemas.microsoft.com/office/drawing/2014/main" id="{9F5FB88C-F14E-44F8-81B2-C07C6380069B}"/>
                </a:ext>
              </a:extLst>
            </p:cNvPr>
            <p:cNvSpPr txBox="1"/>
            <p:nvPr/>
          </p:nvSpPr>
          <p:spPr>
            <a:xfrm>
              <a:off x="7519356" y="3765790"/>
              <a:ext cx="1499668" cy="469245"/>
            </a:xfrm>
            <a:prstGeom prst="rect">
              <a:avLst/>
            </a:prstGeom>
            <a:noFill/>
          </p:spPr>
          <p:txBody>
            <a:bodyPr wrap="square" rtlCol="0" anchor="ctr">
              <a:noAutofit/>
            </a:bodyPr>
            <a:lstStyle/>
            <a:p>
              <a:r>
                <a:rPr lang="en-US" sz="1400" dirty="0">
                  <a:solidFill>
                    <a:srgbClr val="000000"/>
                  </a:solidFill>
                </a:rPr>
                <a:t>if(flyweight[key] exists){</a:t>
              </a:r>
            </a:p>
            <a:p>
              <a:r>
                <a:rPr lang="en-US" sz="1400" dirty="0">
                  <a:solidFill>
                    <a:srgbClr val="000000"/>
                  </a:solidFill>
                </a:rPr>
                <a:t>   return existing flyweight;</a:t>
              </a:r>
            </a:p>
            <a:p>
              <a:r>
                <a:rPr lang="en-US" sz="1400" dirty="0">
                  <a:solidFill>
                    <a:srgbClr val="000000"/>
                  </a:solidFill>
                </a:rPr>
                <a:t>}else {</a:t>
              </a:r>
            </a:p>
            <a:p>
              <a:r>
                <a:rPr lang="en-US" sz="1400" dirty="0">
                  <a:solidFill>
                    <a:srgbClr val="000000"/>
                  </a:solidFill>
                </a:rPr>
                <a:t>   create new flyweight;</a:t>
              </a:r>
            </a:p>
            <a:p>
              <a:r>
                <a:rPr lang="en-US" sz="1400" dirty="0">
                  <a:solidFill>
                    <a:srgbClr val="000000"/>
                  </a:solidFill>
                </a:rPr>
                <a:t>   add it to pool of flyweights;</a:t>
              </a:r>
            </a:p>
            <a:p>
              <a:r>
                <a:rPr lang="en-US" sz="1400" dirty="0">
                  <a:solidFill>
                    <a:srgbClr val="000000"/>
                  </a:solidFill>
                </a:rPr>
                <a:t>   return the new flyweight;</a:t>
              </a:r>
            </a:p>
            <a:p>
              <a:r>
                <a:rPr lang="en-US" sz="1400" dirty="0">
                  <a:solidFill>
                    <a:srgbClr val="000000"/>
                  </a:solidFill>
                </a:rPr>
                <a:t>}</a:t>
              </a:r>
            </a:p>
          </p:txBody>
        </p:sp>
      </p:grpSp>
      <p:sp>
        <p:nvSpPr>
          <p:cNvPr id="61" name="TextBox 60">
            <a:extLst>
              <a:ext uri="{FF2B5EF4-FFF2-40B4-BE49-F238E27FC236}">
                <a16:creationId xmlns:a16="http://schemas.microsoft.com/office/drawing/2014/main" id="{E80256C0-045A-4CCB-880F-75BEDFA5BEFA}"/>
              </a:ext>
            </a:extLst>
          </p:cNvPr>
          <p:cNvSpPr txBox="1"/>
          <p:nvPr/>
        </p:nvSpPr>
        <p:spPr>
          <a:xfrm>
            <a:off x="3777456" y="1422945"/>
            <a:ext cx="1200158" cy="387798"/>
          </a:xfrm>
          <a:prstGeom prst="rect">
            <a:avLst/>
          </a:prstGeom>
          <a:noFill/>
        </p:spPr>
        <p:txBody>
          <a:bodyPr wrap="square" rtlCol="0">
            <a:spAutoFit/>
          </a:bodyPr>
          <a:lstStyle/>
          <a:p>
            <a:r>
              <a:rPr lang="en-US" sz="1920" dirty="0">
                <a:solidFill>
                  <a:schemeClr val="bg1">
                    <a:lumMod val="65000"/>
                    <a:lumOff val="35000"/>
                  </a:schemeClr>
                </a:solidFill>
              </a:rPr>
              <a:t>flyweights</a:t>
            </a:r>
            <a:endParaRPr lang="en-IN" sz="1920" dirty="0">
              <a:solidFill>
                <a:schemeClr val="bg1">
                  <a:lumMod val="65000"/>
                  <a:lumOff val="35000"/>
                </a:schemeClr>
              </a:solidFill>
            </a:endParaRPr>
          </a:p>
        </p:txBody>
      </p:sp>
    </p:spTree>
  </p:cSld>
  <p:clrMapOvr>
    <a:masterClrMapping/>
  </p:clrMapOvr>
  <p:transition spd="slow">
    <p:push dir="u"/>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8D2BE-7C2F-4F3A-BBC6-7A05149059B9}"/>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40C9B7CF-682D-482C-BABD-3F886F9403B1}"/>
              </a:ext>
            </a:extLst>
          </p:cNvPr>
          <p:cNvSpPr>
            <a:spLocks noGrp="1"/>
          </p:cNvSpPr>
          <p:nvPr>
            <p:ph idx="1"/>
          </p:nvPr>
        </p:nvSpPr>
        <p:spPr/>
        <p:txBody>
          <a:bodyPr>
            <a:normAutofit fontScale="92500"/>
          </a:bodyPr>
          <a:lstStyle/>
          <a:p>
            <a:r>
              <a:rPr lang="en-US" dirty="0"/>
              <a:t>In most cases, the client does not create the flyweight itself</a:t>
            </a:r>
          </a:p>
          <a:p>
            <a:r>
              <a:rPr lang="en-US" dirty="0"/>
              <a:t>It is requested from a pool</a:t>
            </a:r>
          </a:p>
          <a:p>
            <a:r>
              <a:rPr lang="en-US" dirty="0"/>
              <a:t>Typically a factory that may use associative container to store the flyweights</a:t>
            </a:r>
          </a:p>
          <a:p>
            <a:r>
              <a:rPr lang="en-US" dirty="0"/>
              <a:t>A client requests a flyweight through its key</a:t>
            </a:r>
          </a:p>
          <a:p>
            <a:r>
              <a:rPr lang="en-US" dirty="0"/>
              <a:t>The pool will either create it with intrinsic state or supply an existing one</a:t>
            </a:r>
          </a:p>
          <a:p>
            <a:r>
              <a:rPr lang="en-US" dirty="0"/>
              <a:t>The extrinsic state should be computed separately</a:t>
            </a:r>
          </a:p>
          <a:p>
            <a:pPr marL="0" indent="0">
              <a:buNone/>
            </a:pPr>
            <a:endParaRPr lang="en-US" dirty="0"/>
          </a:p>
        </p:txBody>
      </p:sp>
      <p:sp>
        <p:nvSpPr>
          <p:cNvPr id="5" name="Slide Number Placeholder 4">
            <a:extLst>
              <a:ext uri="{FF2B5EF4-FFF2-40B4-BE49-F238E27FC236}">
                <a16:creationId xmlns:a16="http://schemas.microsoft.com/office/drawing/2014/main" id="{6F5B5AD3-7138-4931-96E6-5136B16815ED}"/>
              </a:ext>
            </a:extLst>
          </p:cNvPr>
          <p:cNvSpPr>
            <a:spLocks noGrp="1"/>
          </p:cNvSpPr>
          <p:nvPr>
            <p:ph type="sldNum" sz="quarter" idx="12"/>
          </p:nvPr>
        </p:nvSpPr>
        <p:spPr/>
        <p:txBody>
          <a:bodyPr/>
          <a:lstStyle/>
          <a:p>
            <a:fld id="{100E53AF-D649-4281-823C-82279F2C7BD4}" type="slidenum">
              <a:rPr lang="en-IN" smtClean="0"/>
              <a:t>144</a:t>
            </a:fld>
            <a:endParaRPr lang="en-IN"/>
          </a:p>
        </p:txBody>
      </p:sp>
    </p:spTree>
    <p:extLst>
      <p:ext uri="{BB962C8B-B14F-4D97-AF65-F5344CB8AC3E}">
        <p14:creationId xmlns:p14="http://schemas.microsoft.com/office/powerpoint/2010/main" val="19244834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8D2BE-7C2F-4F3A-BBC6-7A05149059B9}"/>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40C9B7CF-682D-482C-BABD-3F886F9403B1}"/>
              </a:ext>
            </a:extLst>
          </p:cNvPr>
          <p:cNvSpPr>
            <a:spLocks noGrp="1"/>
          </p:cNvSpPr>
          <p:nvPr>
            <p:ph idx="1"/>
          </p:nvPr>
        </p:nvSpPr>
        <p:spPr/>
        <p:txBody>
          <a:bodyPr>
            <a:normAutofit/>
          </a:bodyPr>
          <a:lstStyle/>
          <a:p>
            <a:r>
              <a:rPr lang="en-US" dirty="0"/>
              <a:t>The interface of the flyweight does not enforce sharing</a:t>
            </a:r>
          </a:p>
          <a:p>
            <a:pPr lvl="1"/>
            <a:r>
              <a:rPr lang="en-US" dirty="0"/>
              <a:t>some objects may be unshared</a:t>
            </a:r>
          </a:p>
          <a:p>
            <a:r>
              <a:rPr lang="en-US" dirty="0"/>
              <a:t>The pool can instantiate all flyweights and keep them around permanently if their count is low</a:t>
            </a:r>
          </a:p>
          <a:p>
            <a:r>
              <a:rPr lang="en-US" dirty="0"/>
              <a:t>The flyweights are immutable, and their behavior depends on the extrinsic state</a:t>
            </a:r>
          </a:p>
        </p:txBody>
      </p:sp>
      <p:sp>
        <p:nvSpPr>
          <p:cNvPr id="5" name="Slide Number Placeholder 4">
            <a:extLst>
              <a:ext uri="{FF2B5EF4-FFF2-40B4-BE49-F238E27FC236}">
                <a16:creationId xmlns:a16="http://schemas.microsoft.com/office/drawing/2014/main" id="{6F5B5AD3-7138-4931-96E6-5136B16815ED}"/>
              </a:ext>
            </a:extLst>
          </p:cNvPr>
          <p:cNvSpPr>
            <a:spLocks noGrp="1"/>
          </p:cNvSpPr>
          <p:nvPr>
            <p:ph type="sldNum" sz="quarter" idx="12"/>
          </p:nvPr>
        </p:nvSpPr>
        <p:spPr/>
        <p:txBody>
          <a:bodyPr/>
          <a:lstStyle/>
          <a:p>
            <a:fld id="{100E53AF-D649-4281-823C-82279F2C7BD4}" type="slidenum">
              <a:rPr lang="en-IN" smtClean="0"/>
              <a:t>145</a:t>
            </a:fld>
            <a:endParaRPr lang="en-IN"/>
          </a:p>
        </p:txBody>
      </p:sp>
    </p:spTree>
    <p:extLst>
      <p:ext uri="{BB962C8B-B14F-4D97-AF65-F5344CB8AC3E}">
        <p14:creationId xmlns:p14="http://schemas.microsoft.com/office/powerpoint/2010/main" val="9180557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E06902-D638-4B08-9843-0FDCA96DFFA9}"/>
              </a:ext>
            </a:extLst>
          </p:cNvPr>
          <p:cNvSpPr>
            <a:spLocks noGrp="1"/>
          </p:cNvSpPr>
          <p:nvPr>
            <p:ph type="title"/>
          </p:nvPr>
        </p:nvSpPr>
        <p:spPr/>
        <p:txBody>
          <a:bodyPr/>
          <a:lstStyle/>
          <a:p>
            <a:r>
              <a:rPr lang="en-US" dirty="0"/>
              <a:t>Problem</a:t>
            </a:r>
          </a:p>
        </p:txBody>
      </p:sp>
      <p:sp>
        <p:nvSpPr>
          <p:cNvPr id="5" name="Slide Number Placeholder 4">
            <a:extLst>
              <a:ext uri="{FF2B5EF4-FFF2-40B4-BE49-F238E27FC236}">
                <a16:creationId xmlns:a16="http://schemas.microsoft.com/office/drawing/2014/main" id="{CFCA16A5-BB81-4F23-9409-44CA5F93B5AB}"/>
              </a:ext>
            </a:extLst>
          </p:cNvPr>
          <p:cNvSpPr>
            <a:spLocks noGrp="1"/>
          </p:cNvSpPr>
          <p:nvPr>
            <p:ph type="sldNum" sz="quarter" idx="12"/>
          </p:nvPr>
        </p:nvSpPr>
        <p:spPr/>
        <p:txBody>
          <a:bodyPr/>
          <a:lstStyle/>
          <a:p>
            <a:fld id="{100E53AF-D649-4281-823C-82279F2C7BD4}" type="slidenum">
              <a:rPr lang="en-IN" smtClean="0"/>
              <a:t>146</a:t>
            </a:fld>
            <a:endParaRPr lang="en-IN"/>
          </a:p>
        </p:txBody>
      </p:sp>
      <p:grpSp>
        <p:nvGrpSpPr>
          <p:cNvPr id="7" name="Group 6">
            <a:extLst>
              <a:ext uri="{FF2B5EF4-FFF2-40B4-BE49-F238E27FC236}">
                <a16:creationId xmlns:a16="http://schemas.microsoft.com/office/drawing/2014/main" id="{480FD949-7264-4B65-9543-E062EB8E0D55}"/>
              </a:ext>
            </a:extLst>
          </p:cNvPr>
          <p:cNvGrpSpPr/>
          <p:nvPr/>
        </p:nvGrpSpPr>
        <p:grpSpPr>
          <a:xfrm>
            <a:off x="6392595" y="1308220"/>
            <a:ext cx="956309" cy="1004654"/>
            <a:chOff x="1774479" y="2399168"/>
            <a:chExt cx="2037030" cy="1188113"/>
          </a:xfrm>
          <a:effectLst/>
        </p:grpSpPr>
        <p:sp>
          <p:nvSpPr>
            <p:cNvPr id="8" name="Rectangle 7">
              <a:extLst>
                <a:ext uri="{FF2B5EF4-FFF2-40B4-BE49-F238E27FC236}">
                  <a16:creationId xmlns:a16="http://schemas.microsoft.com/office/drawing/2014/main" id="{B7AFED53-C44D-4DEB-82DE-5A5FF983A7AE}"/>
                </a:ext>
              </a:extLst>
            </p:cNvPr>
            <p:cNvSpPr/>
            <p:nvPr/>
          </p:nvSpPr>
          <p:spPr>
            <a:xfrm>
              <a:off x="1774479" y="2399168"/>
              <a:ext cx="2037030" cy="380246"/>
            </a:xfrm>
            <a:prstGeom prst="rect">
              <a:avLst/>
            </a:prstGeom>
            <a:solidFill>
              <a:schemeClr val="accent2"/>
            </a:solidFill>
            <a:ln w="28575">
              <a:solidFill>
                <a:schemeClr val="bg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600" u="sng" dirty="0"/>
                <a:t>a:Type</a:t>
              </a:r>
            </a:p>
          </p:txBody>
        </p:sp>
        <p:sp>
          <p:nvSpPr>
            <p:cNvPr id="9" name="Rectangle 8">
              <a:extLst>
                <a:ext uri="{FF2B5EF4-FFF2-40B4-BE49-F238E27FC236}">
                  <a16:creationId xmlns:a16="http://schemas.microsoft.com/office/drawing/2014/main" id="{0B853470-7B82-4B7C-8B73-2367C5049798}"/>
                </a:ext>
              </a:extLst>
            </p:cNvPr>
            <p:cNvSpPr/>
            <p:nvPr/>
          </p:nvSpPr>
          <p:spPr>
            <a:xfrm>
              <a:off x="1774479" y="2779416"/>
              <a:ext cx="2037030" cy="807865"/>
            </a:xfrm>
            <a:prstGeom prst="rect">
              <a:avLst/>
            </a:prstGeom>
            <a:solidFill>
              <a:schemeClr val="tx1">
                <a:lumMod val="85000"/>
              </a:schemeClr>
            </a:solidFill>
            <a:ln w="28575">
              <a:solidFill>
                <a:schemeClr val="bg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sz="1100" dirty="0">
                  <a:solidFill>
                    <a:schemeClr val="bg1">
                      <a:lumMod val="75000"/>
                      <a:lumOff val="25000"/>
                    </a:schemeClr>
                  </a:solidFill>
                </a:rPr>
                <a:t>mesh</a:t>
              </a:r>
            </a:p>
            <a:p>
              <a:r>
                <a:rPr lang="en-IN" sz="1100" dirty="0">
                  <a:solidFill>
                    <a:schemeClr val="bg1">
                      <a:lumMod val="75000"/>
                      <a:lumOff val="25000"/>
                    </a:schemeClr>
                  </a:solidFill>
                </a:rPr>
                <a:t>texture</a:t>
              </a:r>
            </a:p>
            <a:p>
              <a:r>
                <a:rPr lang="en-IN" sz="1100" dirty="0">
                  <a:solidFill>
                    <a:schemeClr val="bg1">
                      <a:lumMod val="75000"/>
                      <a:lumOff val="25000"/>
                    </a:schemeClr>
                  </a:solidFill>
                </a:rPr>
                <a:t>tint</a:t>
              </a:r>
            </a:p>
            <a:p>
              <a:r>
                <a:rPr lang="en-IN" sz="1100" dirty="0">
                  <a:solidFill>
                    <a:schemeClr val="bg1">
                      <a:lumMod val="75000"/>
                      <a:lumOff val="25000"/>
                    </a:schemeClr>
                  </a:solidFill>
                </a:rPr>
                <a:t>position</a:t>
              </a:r>
            </a:p>
          </p:txBody>
        </p:sp>
      </p:grpSp>
      <p:grpSp>
        <p:nvGrpSpPr>
          <p:cNvPr id="22" name="Group 21">
            <a:extLst>
              <a:ext uri="{FF2B5EF4-FFF2-40B4-BE49-F238E27FC236}">
                <a16:creationId xmlns:a16="http://schemas.microsoft.com/office/drawing/2014/main" id="{4F6F4691-CE6B-4C00-AF49-BD3936A2DA41}"/>
              </a:ext>
            </a:extLst>
          </p:cNvPr>
          <p:cNvGrpSpPr/>
          <p:nvPr/>
        </p:nvGrpSpPr>
        <p:grpSpPr>
          <a:xfrm>
            <a:off x="6392595" y="2558402"/>
            <a:ext cx="956309" cy="1004654"/>
            <a:chOff x="1774479" y="2399168"/>
            <a:chExt cx="2037030" cy="1188113"/>
          </a:xfrm>
          <a:effectLst/>
        </p:grpSpPr>
        <p:sp>
          <p:nvSpPr>
            <p:cNvPr id="23" name="Rectangle 22">
              <a:extLst>
                <a:ext uri="{FF2B5EF4-FFF2-40B4-BE49-F238E27FC236}">
                  <a16:creationId xmlns:a16="http://schemas.microsoft.com/office/drawing/2014/main" id="{02685A51-2947-4B49-A9AD-564C2A523832}"/>
                </a:ext>
              </a:extLst>
            </p:cNvPr>
            <p:cNvSpPr/>
            <p:nvPr/>
          </p:nvSpPr>
          <p:spPr>
            <a:xfrm>
              <a:off x="1774479" y="2399168"/>
              <a:ext cx="2037030" cy="380246"/>
            </a:xfrm>
            <a:prstGeom prst="rect">
              <a:avLst/>
            </a:prstGeom>
            <a:solidFill>
              <a:schemeClr val="accent1">
                <a:lumMod val="75000"/>
              </a:schemeClr>
            </a:solidFill>
            <a:ln w="28575">
              <a:solidFill>
                <a:schemeClr val="bg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600" u="sng" dirty="0"/>
                <a:t>b:Type</a:t>
              </a:r>
            </a:p>
          </p:txBody>
        </p:sp>
        <p:sp>
          <p:nvSpPr>
            <p:cNvPr id="24" name="Rectangle 23">
              <a:extLst>
                <a:ext uri="{FF2B5EF4-FFF2-40B4-BE49-F238E27FC236}">
                  <a16:creationId xmlns:a16="http://schemas.microsoft.com/office/drawing/2014/main" id="{44CD9641-3FEC-4F23-A84F-6B5790D68835}"/>
                </a:ext>
              </a:extLst>
            </p:cNvPr>
            <p:cNvSpPr/>
            <p:nvPr/>
          </p:nvSpPr>
          <p:spPr>
            <a:xfrm>
              <a:off x="1774479" y="2779416"/>
              <a:ext cx="2037030" cy="807865"/>
            </a:xfrm>
            <a:prstGeom prst="rect">
              <a:avLst/>
            </a:prstGeom>
            <a:solidFill>
              <a:schemeClr val="tx1">
                <a:lumMod val="85000"/>
              </a:schemeClr>
            </a:solidFill>
            <a:ln w="28575">
              <a:solidFill>
                <a:schemeClr val="bg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sz="1050" dirty="0">
                  <a:solidFill>
                    <a:schemeClr val="bg1">
                      <a:lumMod val="75000"/>
                      <a:lumOff val="25000"/>
                    </a:schemeClr>
                  </a:solidFill>
                </a:rPr>
                <a:t>mesh</a:t>
              </a:r>
            </a:p>
            <a:p>
              <a:r>
                <a:rPr lang="en-IN" sz="1050" dirty="0">
                  <a:solidFill>
                    <a:schemeClr val="bg1">
                      <a:lumMod val="75000"/>
                      <a:lumOff val="25000"/>
                    </a:schemeClr>
                  </a:solidFill>
                </a:rPr>
                <a:t>texture</a:t>
              </a:r>
            </a:p>
            <a:p>
              <a:r>
                <a:rPr lang="en-IN" sz="1050" dirty="0">
                  <a:solidFill>
                    <a:schemeClr val="bg1">
                      <a:lumMod val="75000"/>
                      <a:lumOff val="25000"/>
                    </a:schemeClr>
                  </a:solidFill>
                </a:rPr>
                <a:t>tint</a:t>
              </a:r>
            </a:p>
            <a:p>
              <a:r>
                <a:rPr lang="en-IN" sz="1050" dirty="0">
                  <a:solidFill>
                    <a:schemeClr val="bg1">
                      <a:lumMod val="75000"/>
                      <a:lumOff val="25000"/>
                    </a:schemeClr>
                  </a:solidFill>
                </a:rPr>
                <a:t>position</a:t>
              </a:r>
            </a:p>
          </p:txBody>
        </p:sp>
      </p:grpSp>
      <p:grpSp>
        <p:nvGrpSpPr>
          <p:cNvPr id="25" name="Group 24">
            <a:extLst>
              <a:ext uri="{FF2B5EF4-FFF2-40B4-BE49-F238E27FC236}">
                <a16:creationId xmlns:a16="http://schemas.microsoft.com/office/drawing/2014/main" id="{B19DFDB6-BBE2-4BB3-A790-F586EC0E55AA}"/>
              </a:ext>
            </a:extLst>
          </p:cNvPr>
          <p:cNvGrpSpPr/>
          <p:nvPr/>
        </p:nvGrpSpPr>
        <p:grpSpPr>
          <a:xfrm>
            <a:off x="6392595" y="3777478"/>
            <a:ext cx="956309" cy="1004654"/>
            <a:chOff x="1774479" y="2399168"/>
            <a:chExt cx="2037030" cy="1188113"/>
          </a:xfrm>
          <a:effectLst/>
        </p:grpSpPr>
        <p:sp>
          <p:nvSpPr>
            <p:cNvPr id="26" name="Rectangle 25">
              <a:extLst>
                <a:ext uri="{FF2B5EF4-FFF2-40B4-BE49-F238E27FC236}">
                  <a16:creationId xmlns:a16="http://schemas.microsoft.com/office/drawing/2014/main" id="{CD1E8992-61C8-4949-A2D4-BB62F254D528}"/>
                </a:ext>
              </a:extLst>
            </p:cNvPr>
            <p:cNvSpPr/>
            <p:nvPr/>
          </p:nvSpPr>
          <p:spPr>
            <a:xfrm>
              <a:off x="1774479" y="2399168"/>
              <a:ext cx="2037030" cy="380246"/>
            </a:xfrm>
            <a:prstGeom prst="rect">
              <a:avLst/>
            </a:prstGeom>
            <a:solidFill>
              <a:srgbClr val="339972"/>
            </a:solidFill>
            <a:ln w="28575">
              <a:solidFill>
                <a:schemeClr val="bg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600" u="sng" dirty="0"/>
                <a:t>c:Type</a:t>
              </a:r>
            </a:p>
          </p:txBody>
        </p:sp>
        <p:sp>
          <p:nvSpPr>
            <p:cNvPr id="27" name="Rectangle 26">
              <a:extLst>
                <a:ext uri="{FF2B5EF4-FFF2-40B4-BE49-F238E27FC236}">
                  <a16:creationId xmlns:a16="http://schemas.microsoft.com/office/drawing/2014/main" id="{CB130522-D878-4E98-8758-E551E7CBD148}"/>
                </a:ext>
              </a:extLst>
            </p:cNvPr>
            <p:cNvSpPr/>
            <p:nvPr/>
          </p:nvSpPr>
          <p:spPr>
            <a:xfrm>
              <a:off x="1774479" y="2779416"/>
              <a:ext cx="2037030" cy="807865"/>
            </a:xfrm>
            <a:prstGeom prst="rect">
              <a:avLst/>
            </a:prstGeom>
            <a:solidFill>
              <a:schemeClr val="tx1">
                <a:lumMod val="85000"/>
              </a:schemeClr>
            </a:solidFill>
            <a:ln w="28575">
              <a:solidFill>
                <a:schemeClr val="bg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sz="1050" dirty="0">
                  <a:solidFill>
                    <a:schemeClr val="bg1">
                      <a:lumMod val="75000"/>
                      <a:lumOff val="25000"/>
                    </a:schemeClr>
                  </a:solidFill>
                </a:rPr>
                <a:t>mesh</a:t>
              </a:r>
            </a:p>
            <a:p>
              <a:r>
                <a:rPr lang="en-IN" sz="1050" dirty="0">
                  <a:solidFill>
                    <a:schemeClr val="bg1">
                      <a:lumMod val="75000"/>
                      <a:lumOff val="25000"/>
                    </a:schemeClr>
                  </a:solidFill>
                </a:rPr>
                <a:t>texture</a:t>
              </a:r>
            </a:p>
            <a:p>
              <a:r>
                <a:rPr lang="en-IN" sz="1050" dirty="0">
                  <a:solidFill>
                    <a:schemeClr val="bg1">
                      <a:lumMod val="75000"/>
                      <a:lumOff val="25000"/>
                    </a:schemeClr>
                  </a:solidFill>
                </a:rPr>
                <a:t>tint</a:t>
              </a:r>
            </a:p>
            <a:p>
              <a:r>
                <a:rPr lang="en-IN" sz="1050" dirty="0">
                  <a:solidFill>
                    <a:schemeClr val="bg1">
                      <a:lumMod val="75000"/>
                      <a:lumOff val="25000"/>
                    </a:schemeClr>
                  </a:solidFill>
                </a:rPr>
                <a:t>position</a:t>
              </a:r>
            </a:p>
          </p:txBody>
        </p:sp>
      </p:grpSp>
      <p:grpSp>
        <p:nvGrpSpPr>
          <p:cNvPr id="28" name="Group 27">
            <a:extLst>
              <a:ext uri="{FF2B5EF4-FFF2-40B4-BE49-F238E27FC236}">
                <a16:creationId xmlns:a16="http://schemas.microsoft.com/office/drawing/2014/main" id="{57C33B5B-F50A-4D2D-9F70-1C308C55EB34}"/>
              </a:ext>
            </a:extLst>
          </p:cNvPr>
          <p:cNvGrpSpPr/>
          <p:nvPr/>
        </p:nvGrpSpPr>
        <p:grpSpPr>
          <a:xfrm>
            <a:off x="6392595" y="4983646"/>
            <a:ext cx="956309" cy="1004654"/>
            <a:chOff x="1774479" y="2399168"/>
            <a:chExt cx="2037030" cy="1188113"/>
          </a:xfrm>
          <a:effectLst/>
        </p:grpSpPr>
        <p:sp>
          <p:nvSpPr>
            <p:cNvPr id="29" name="Rectangle 28">
              <a:extLst>
                <a:ext uri="{FF2B5EF4-FFF2-40B4-BE49-F238E27FC236}">
                  <a16:creationId xmlns:a16="http://schemas.microsoft.com/office/drawing/2014/main" id="{F36B58C3-19D3-4114-AFF5-424A86A1F732}"/>
                </a:ext>
              </a:extLst>
            </p:cNvPr>
            <p:cNvSpPr/>
            <p:nvPr/>
          </p:nvSpPr>
          <p:spPr>
            <a:xfrm>
              <a:off x="1774479" y="2399168"/>
              <a:ext cx="2037030" cy="380246"/>
            </a:xfrm>
            <a:prstGeom prst="rect">
              <a:avLst/>
            </a:prstGeom>
            <a:solidFill>
              <a:srgbClr val="9C5BCD"/>
            </a:solidFill>
            <a:ln w="28575">
              <a:solidFill>
                <a:schemeClr val="bg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600" u="sng" dirty="0"/>
                <a:t>d:Type</a:t>
              </a:r>
            </a:p>
          </p:txBody>
        </p:sp>
        <p:sp>
          <p:nvSpPr>
            <p:cNvPr id="30" name="Rectangle 29">
              <a:extLst>
                <a:ext uri="{FF2B5EF4-FFF2-40B4-BE49-F238E27FC236}">
                  <a16:creationId xmlns:a16="http://schemas.microsoft.com/office/drawing/2014/main" id="{1EDE0327-7FC1-426D-BA15-C2D7F9689325}"/>
                </a:ext>
              </a:extLst>
            </p:cNvPr>
            <p:cNvSpPr/>
            <p:nvPr/>
          </p:nvSpPr>
          <p:spPr>
            <a:xfrm>
              <a:off x="1774479" y="2779416"/>
              <a:ext cx="2037030" cy="807865"/>
            </a:xfrm>
            <a:prstGeom prst="rect">
              <a:avLst/>
            </a:prstGeom>
            <a:solidFill>
              <a:schemeClr val="tx1">
                <a:lumMod val="85000"/>
              </a:schemeClr>
            </a:solidFill>
            <a:ln w="28575">
              <a:solidFill>
                <a:schemeClr val="bg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sz="1050" dirty="0">
                  <a:solidFill>
                    <a:schemeClr val="bg1">
                      <a:lumMod val="75000"/>
                      <a:lumOff val="25000"/>
                    </a:schemeClr>
                  </a:solidFill>
                </a:rPr>
                <a:t>mesh</a:t>
              </a:r>
            </a:p>
            <a:p>
              <a:r>
                <a:rPr lang="en-IN" sz="1050" dirty="0">
                  <a:solidFill>
                    <a:schemeClr val="bg1">
                      <a:lumMod val="75000"/>
                      <a:lumOff val="25000"/>
                    </a:schemeClr>
                  </a:solidFill>
                </a:rPr>
                <a:t>texture</a:t>
              </a:r>
            </a:p>
            <a:p>
              <a:r>
                <a:rPr lang="en-IN" sz="1050" dirty="0">
                  <a:solidFill>
                    <a:schemeClr val="bg1">
                      <a:lumMod val="75000"/>
                      <a:lumOff val="25000"/>
                    </a:schemeClr>
                  </a:solidFill>
                </a:rPr>
                <a:t>tint</a:t>
              </a:r>
            </a:p>
            <a:p>
              <a:r>
                <a:rPr lang="en-IN" sz="1050" dirty="0">
                  <a:solidFill>
                    <a:schemeClr val="bg1">
                      <a:lumMod val="75000"/>
                      <a:lumOff val="25000"/>
                    </a:schemeClr>
                  </a:solidFill>
                </a:rPr>
                <a:t>position</a:t>
              </a:r>
            </a:p>
          </p:txBody>
        </p:sp>
      </p:grpSp>
      <p:pic>
        <p:nvPicPr>
          <p:cNvPr id="3" name="Graphic 2" descr="Deciduous tree">
            <a:extLst>
              <a:ext uri="{FF2B5EF4-FFF2-40B4-BE49-F238E27FC236}">
                <a16:creationId xmlns:a16="http://schemas.microsoft.com/office/drawing/2014/main" id="{84DC3624-EAD6-4469-88D9-79BD3C924BD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69170" y="2227031"/>
            <a:ext cx="2458889" cy="2458889"/>
          </a:xfrm>
          <a:prstGeom prst="rect">
            <a:avLst/>
          </a:prstGeom>
        </p:spPr>
      </p:pic>
      <p:pic>
        <p:nvPicPr>
          <p:cNvPr id="32" name="Graphic 31" descr="Deciduous tree">
            <a:extLst>
              <a:ext uri="{FF2B5EF4-FFF2-40B4-BE49-F238E27FC236}">
                <a16:creationId xmlns:a16="http://schemas.microsoft.com/office/drawing/2014/main" id="{F24DC7E4-3242-45EB-BAD1-4CABED4D8B1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18109" y="1208362"/>
            <a:ext cx="1064755" cy="1064755"/>
          </a:xfrm>
          <a:prstGeom prst="rect">
            <a:avLst/>
          </a:prstGeom>
        </p:spPr>
      </p:pic>
      <p:pic>
        <p:nvPicPr>
          <p:cNvPr id="33" name="Graphic 32" descr="Deciduous tree">
            <a:extLst>
              <a:ext uri="{FF2B5EF4-FFF2-40B4-BE49-F238E27FC236}">
                <a16:creationId xmlns:a16="http://schemas.microsoft.com/office/drawing/2014/main" id="{E602E448-B751-4583-BEF7-29E6E8FA209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18109" y="2545208"/>
            <a:ext cx="1064755" cy="1064755"/>
          </a:xfrm>
          <a:prstGeom prst="rect">
            <a:avLst/>
          </a:prstGeom>
        </p:spPr>
      </p:pic>
      <p:pic>
        <p:nvPicPr>
          <p:cNvPr id="37" name="Graphic 36" descr="Deciduous tree">
            <a:extLst>
              <a:ext uri="{FF2B5EF4-FFF2-40B4-BE49-F238E27FC236}">
                <a16:creationId xmlns:a16="http://schemas.microsoft.com/office/drawing/2014/main" id="{8604684C-1860-4E49-BE6D-5C717B96E0F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18109" y="3785497"/>
            <a:ext cx="1064755" cy="1064755"/>
          </a:xfrm>
          <a:prstGeom prst="rect">
            <a:avLst/>
          </a:prstGeom>
        </p:spPr>
      </p:pic>
      <p:pic>
        <p:nvPicPr>
          <p:cNvPr id="38" name="Graphic 37" descr="Deciduous tree">
            <a:extLst>
              <a:ext uri="{FF2B5EF4-FFF2-40B4-BE49-F238E27FC236}">
                <a16:creationId xmlns:a16="http://schemas.microsoft.com/office/drawing/2014/main" id="{880607C6-2553-426F-8FE0-F6824052FFE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18109" y="4972598"/>
            <a:ext cx="1064755" cy="1064755"/>
          </a:xfrm>
          <a:prstGeom prst="rect">
            <a:avLst/>
          </a:prstGeom>
        </p:spPr>
      </p:pic>
    </p:spTree>
    <p:extLst>
      <p:ext uri="{BB962C8B-B14F-4D97-AF65-F5344CB8AC3E}">
        <p14:creationId xmlns:p14="http://schemas.microsoft.com/office/powerpoint/2010/main" val="1613516222"/>
      </p:ext>
    </p:extLst>
  </p:cSld>
  <p:clrMapOvr>
    <a:masterClrMapping/>
  </p:clrMapOvr>
  <p:transition spd="slow">
    <p:push dir="u"/>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E06902-D638-4B08-9843-0FDCA96DFFA9}"/>
              </a:ext>
            </a:extLst>
          </p:cNvPr>
          <p:cNvSpPr>
            <a:spLocks noGrp="1"/>
          </p:cNvSpPr>
          <p:nvPr>
            <p:ph type="title"/>
          </p:nvPr>
        </p:nvSpPr>
        <p:spPr/>
        <p:txBody>
          <a:bodyPr/>
          <a:lstStyle/>
          <a:p>
            <a:r>
              <a:rPr lang="en-US" dirty="0"/>
              <a:t>Solution</a:t>
            </a:r>
          </a:p>
        </p:txBody>
      </p:sp>
      <p:sp>
        <p:nvSpPr>
          <p:cNvPr id="5" name="Slide Number Placeholder 4">
            <a:extLst>
              <a:ext uri="{FF2B5EF4-FFF2-40B4-BE49-F238E27FC236}">
                <a16:creationId xmlns:a16="http://schemas.microsoft.com/office/drawing/2014/main" id="{CFCA16A5-BB81-4F23-9409-44CA5F93B5AB}"/>
              </a:ext>
            </a:extLst>
          </p:cNvPr>
          <p:cNvSpPr>
            <a:spLocks noGrp="1"/>
          </p:cNvSpPr>
          <p:nvPr>
            <p:ph type="sldNum" sz="quarter" idx="12"/>
          </p:nvPr>
        </p:nvSpPr>
        <p:spPr/>
        <p:txBody>
          <a:bodyPr/>
          <a:lstStyle/>
          <a:p>
            <a:fld id="{100E53AF-D649-4281-823C-82279F2C7BD4}" type="slidenum">
              <a:rPr lang="en-IN" smtClean="0"/>
              <a:t>147</a:t>
            </a:fld>
            <a:endParaRPr lang="en-IN"/>
          </a:p>
        </p:txBody>
      </p:sp>
      <p:grpSp>
        <p:nvGrpSpPr>
          <p:cNvPr id="7" name="Group 6">
            <a:extLst>
              <a:ext uri="{FF2B5EF4-FFF2-40B4-BE49-F238E27FC236}">
                <a16:creationId xmlns:a16="http://schemas.microsoft.com/office/drawing/2014/main" id="{480FD949-7264-4B65-9543-E062EB8E0D55}"/>
              </a:ext>
            </a:extLst>
          </p:cNvPr>
          <p:cNvGrpSpPr/>
          <p:nvPr/>
        </p:nvGrpSpPr>
        <p:grpSpPr>
          <a:xfrm>
            <a:off x="6417582" y="1328887"/>
            <a:ext cx="956309" cy="1004654"/>
            <a:chOff x="1774479" y="2399168"/>
            <a:chExt cx="2037030" cy="1188113"/>
          </a:xfrm>
          <a:effectLst/>
        </p:grpSpPr>
        <p:sp>
          <p:nvSpPr>
            <p:cNvPr id="8" name="Rectangle 7">
              <a:extLst>
                <a:ext uri="{FF2B5EF4-FFF2-40B4-BE49-F238E27FC236}">
                  <a16:creationId xmlns:a16="http://schemas.microsoft.com/office/drawing/2014/main" id="{B7AFED53-C44D-4DEB-82DE-5A5FF983A7AE}"/>
                </a:ext>
              </a:extLst>
            </p:cNvPr>
            <p:cNvSpPr/>
            <p:nvPr/>
          </p:nvSpPr>
          <p:spPr>
            <a:xfrm>
              <a:off x="1774479" y="2399168"/>
              <a:ext cx="2037030" cy="380246"/>
            </a:xfrm>
            <a:prstGeom prst="rect">
              <a:avLst/>
            </a:prstGeom>
            <a:solidFill>
              <a:schemeClr val="accent2"/>
            </a:solidFill>
            <a:ln w="28575">
              <a:solidFill>
                <a:schemeClr val="bg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600" u="sng" dirty="0"/>
                <a:t>a:Type</a:t>
              </a:r>
            </a:p>
          </p:txBody>
        </p:sp>
        <p:sp>
          <p:nvSpPr>
            <p:cNvPr id="9" name="Rectangle 8">
              <a:extLst>
                <a:ext uri="{FF2B5EF4-FFF2-40B4-BE49-F238E27FC236}">
                  <a16:creationId xmlns:a16="http://schemas.microsoft.com/office/drawing/2014/main" id="{0B853470-7B82-4B7C-8B73-2367C5049798}"/>
                </a:ext>
              </a:extLst>
            </p:cNvPr>
            <p:cNvSpPr/>
            <p:nvPr/>
          </p:nvSpPr>
          <p:spPr>
            <a:xfrm>
              <a:off x="1774479" y="2779416"/>
              <a:ext cx="2037030" cy="807865"/>
            </a:xfrm>
            <a:prstGeom prst="rect">
              <a:avLst/>
            </a:prstGeom>
            <a:solidFill>
              <a:schemeClr val="tx1">
                <a:lumMod val="85000"/>
              </a:schemeClr>
            </a:solidFill>
            <a:ln w="28575">
              <a:solidFill>
                <a:schemeClr val="bg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IN" dirty="0">
                <a:solidFill>
                  <a:schemeClr val="bg1">
                    <a:lumMod val="75000"/>
                    <a:lumOff val="25000"/>
                  </a:schemeClr>
                </a:solidFill>
              </a:endParaRPr>
            </a:p>
          </p:txBody>
        </p:sp>
      </p:grpSp>
      <p:grpSp>
        <p:nvGrpSpPr>
          <p:cNvPr id="22" name="Group 21">
            <a:extLst>
              <a:ext uri="{FF2B5EF4-FFF2-40B4-BE49-F238E27FC236}">
                <a16:creationId xmlns:a16="http://schemas.microsoft.com/office/drawing/2014/main" id="{4F6F4691-CE6B-4C00-AF49-BD3936A2DA41}"/>
              </a:ext>
            </a:extLst>
          </p:cNvPr>
          <p:cNvGrpSpPr/>
          <p:nvPr/>
        </p:nvGrpSpPr>
        <p:grpSpPr>
          <a:xfrm>
            <a:off x="6417582" y="2579069"/>
            <a:ext cx="956309" cy="1004654"/>
            <a:chOff x="1774479" y="2399168"/>
            <a:chExt cx="2037030" cy="1188113"/>
          </a:xfrm>
          <a:effectLst/>
        </p:grpSpPr>
        <p:sp>
          <p:nvSpPr>
            <p:cNvPr id="23" name="Rectangle 22">
              <a:extLst>
                <a:ext uri="{FF2B5EF4-FFF2-40B4-BE49-F238E27FC236}">
                  <a16:creationId xmlns:a16="http://schemas.microsoft.com/office/drawing/2014/main" id="{02685A51-2947-4B49-A9AD-564C2A523832}"/>
                </a:ext>
              </a:extLst>
            </p:cNvPr>
            <p:cNvSpPr/>
            <p:nvPr/>
          </p:nvSpPr>
          <p:spPr>
            <a:xfrm>
              <a:off x="1774479" y="2399168"/>
              <a:ext cx="2037030" cy="380246"/>
            </a:xfrm>
            <a:prstGeom prst="rect">
              <a:avLst/>
            </a:prstGeom>
            <a:solidFill>
              <a:schemeClr val="accent1">
                <a:lumMod val="75000"/>
              </a:schemeClr>
            </a:solidFill>
            <a:ln w="28575">
              <a:solidFill>
                <a:schemeClr val="bg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600" u="sng" dirty="0"/>
                <a:t>b:Type</a:t>
              </a:r>
            </a:p>
          </p:txBody>
        </p:sp>
        <p:sp>
          <p:nvSpPr>
            <p:cNvPr id="24" name="Rectangle 23">
              <a:extLst>
                <a:ext uri="{FF2B5EF4-FFF2-40B4-BE49-F238E27FC236}">
                  <a16:creationId xmlns:a16="http://schemas.microsoft.com/office/drawing/2014/main" id="{44CD9641-3FEC-4F23-A84F-6B5790D68835}"/>
                </a:ext>
              </a:extLst>
            </p:cNvPr>
            <p:cNvSpPr/>
            <p:nvPr/>
          </p:nvSpPr>
          <p:spPr>
            <a:xfrm>
              <a:off x="1774479" y="2779416"/>
              <a:ext cx="2037030" cy="807865"/>
            </a:xfrm>
            <a:prstGeom prst="rect">
              <a:avLst/>
            </a:prstGeom>
            <a:solidFill>
              <a:schemeClr val="tx1">
                <a:lumMod val="85000"/>
              </a:schemeClr>
            </a:solidFill>
            <a:ln w="28575">
              <a:solidFill>
                <a:schemeClr val="bg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IN" dirty="0">
                <a:solidFill>
                  <a:schemeClr val="bg1">
                    <a:lumMod val="75000"/>
                    <a:lumOff val="25000"/>
                  </a:schemeClr>
                </a:solidFill>
              </a:endParaRPr>
            </a:p>
          </p:txBody>
        </p:sp>
      </p:grpSp>
      <p:grpSp>
        <p:nvGrpSpPr>
          <p:cNvPr id="25" name="Group 24">
            <a:extLst>
              <a:ext uri="{FF2B5EF4-FFF2-40B4-BE49-F238E27FC236}">
                <a16:creationId xmlns:a16="http://schemas.microsoft.com/office/drawing/2014/main" id="{B19DFDB6-BBE2-4BB3-A790-F586EC0E55AA}"/>
              </a:ext>
            </a:extLst>
          </p:cNvPr>
          <p:cNvGrpSpPr/>
          <p:nvPr/>
        </p:nvGrpSpPr>
        <p:grpSpPr>
          <a:xfrm>
            <a:off x="6417582" y="3798145"/>
            <a:ext cx="956309" cy="1004654"/>
            <a:chOff x="1774479" y="2399168"/>
            <a:chExt cx="2037030" cy="1188113"/>
          </a:xfrm>
          <a:effectLst/>
        </p:grpSpPr>
        <p:sp>
          <p:nvSpPr>
            <p:cNvPr id="26" name="Rectangle 25">
              <a:extLst>
                <a:ext uri="{FF2B5EF4-FFF2-40B4-BE49-F238E27FC236}">
                  <a16:creationId xmlns:a16="http://schemas.microsoft.com/office/drawing/2014/main" id="{CD1E8992-61C8-4949-A2D4-BB62F254D528}"/>
                </a:ext>
              </a:extLst>
            </p:cNvPr>
            <p:cNvSpPr/>
            <p:nvPr/>
          </p:nvSpPr>
          <p:spPr>
            <a:xfrm>
              <a:off x="1774479" y="2399168"/>
              <a:ext cx="2037030" cy="380246"/>
            </a:xfrm>
            <a:prstGeom prst="rect">
              <a:avLst/>
            </a:prstGeom>
            <a:solidFill>
              <a:srgbClr val="339972"/>
            </a:solidFill>
            <a:ln w="28575">
              <a:solidFill>
                <a:schemeClr val="bg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600" u="sng" dirty="0"/>
                <a:t>c:Type</a:t>
              </a:r>
            </a:p>
          </p:txBody>
        </p:sp>
        <p:sp>
          <p:nvSpPr>
            <p:cNvPr id="27" name="Rectangle 26">
              <a:extLst>
                <a:ext uri="{FF2B5EF4-FFF2-40B4-BE49-F238E27FC236}">
                  <a16:creationId xmlns:a16="http://schemas.microsoft.com/office/drawing/2014/main" id="{CB130522-D878-4E98-8758-E551E7CBD148}"/>
                </a:ext>
              </a:extLst>
            </p:cNvPr>
            <p:cNvSpPr/>
            <p:nvPr/>
          </p:nvSpPr>
          <p:spPr>
            <a:xfrm>
              <a:off x="1774479" y="2779416"/>
              <a:ext cx="2037030" cy="807865"/>
            </a:xfrm>
            <a:prstGeom prst="rect">
              <a:avLst/>
            </a:prstGeom>
            <a:solidFill>
              <a:schemeClr val="tx1">
                <a:lumMod val="85000"/>
              </a:schemeClr>
            </a:solidFill>
            <a:ln w="28575">
              <a:solidFill>
                <a:schemeClr val="bg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IN" dirty="0">
                <a:solidFill>
                  <a:schemeClr val="bg1">
                    <a:lumMod val="75000"/>
                    <a:lumOff val="25000"/>
                  </a:schemeClr>
                </a:solidFill>
              </a:endParaRPr>
            </a:p>
          </p:txBody>
        </p:sp>
      </p:grpSp>
      <p:grpSp>
        <p:nvGrpSpPr>
          <p:cNvPr id="28" name="Group 27">
            <a:extLst>
              <a:ext uri="{FF2B5EF4-FFF2-40B4-BE49-F238E27FC236}">
                <a16:creationId xmlns:a16="http://schemas.microsoft.com/office/drawing/2014/main" id="{57C33B5B-F50A-4D2D-9F70-1C308C55EB34}"/>
              </a:ext>
            </a:extLst>
          </p:cNvPr>
          <p:cNvGrpSpPr/>
          <p:nvPr/>
        </p:nvGrpSpPr>
        <p:grpSpPr>
          <a:xfrm>
            <a:off x="6417582" y="5004313"/>
            <a:ext cx="956309" cy="1004654"/>
            <a:chOff x="1774479" y="2399168"/>
            <a:chExt cx="2037030" cy="1188113"/>
          </a:xfrm>
          <a:effectLst/>
        </p:grpSpPr>
        <p:sp>
          <p:nvSpPr>
            <p:cNvPr id="29" name="Rectangle 28">
              <a:extLst>
                <a:ext uri="{FF2B5EF4-FFF2-40B4-BE49-F238E27FC236}">
                  <a16:creationId xmlns:a16="http://schemas.microsoft.com/office/drawing/2014/main" id="{F36B58C3-19D3-4114-AFF5-424A86A1F732}"/>
                </a:ext>
              </a:extLst>
            </p:cNvPr>
            <p:cNvSpPr/>
            <p:nvPr/>
          </p:nvSpPr>
          <p:spPr>
            <a:xfrm>
              <a:off x="1774479" y="2399168"/>
              <a:ext cx="2037030" cy="380246"/>
            </a:xfrm>
            <a:prstGeom prst="rect">
              <a:avLst/>
            </a:prstGeom>
            <a:solidFill>
              <a:srgbClr val="9C5BCD"/>
            </a:solidFill>
            <a:ln w="28575">
              <a:solidFill>
                <a:schemeClr val="bg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600" u="sng" dirty="0"/>
                <a:t>d:Type</a:t>
              </a:r>
            </a:p>
          </p:txBody>
        </p:sp>
        <p:sp>
          <p:nvSpPr>
            <p:cNvPr id="30" name="Rectangle 29">
              <a:extLst>
                <a:ext uri="{FF2B5EF4-FFF2-40B4-BE49-F238E27FC236}">
                  <a16:creationId xmlns:a16="http://schemas.microsoft.com/office/drawing/2014/main" id="{1EDE0327-7FC1-426D-BA15-C2D7F9689325}"/>
                </a:ext>
              </a:extLst>
            </p:cNvPr>
            <p:cNvSpPr/>
            <p:nvPr/>
          </p:nvSpPr>
          <p:spPr>
            <a:xfrm>
              <a:off x="1774479" y="2779416"/>
              <a:ext cx="2037030" cy="807865"/>
            </a:xfrm>
            <a:prstGeom prst="rect">
              <a:avLst/>
            </a:prstGeom>
            <a:solidFill>
              <a:schemeClr val="tx1">
                <a:lumMod val="85000"/>
              </a:schemeClr>
            </a:solidFill>
            <a:ln w="28575">
              <a:solidFill>
                <a:schemeClr val="bg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IN" dirty="0">
                <a:solidFill>
                  <a:schemeClr val="bg1">
                    <a:lumMod val="75000"/>
                    <a:lumOff val="25000"/>
                  </a:schemeClr>
                </a:solidFill>
              </a:endParaRPr>
            </a:p>
          </p:txBody>
        </p:sp>
      </p:grpSp>
      <p:sp>
        <p:nvSpPr>
          <p:cNvPr id="20" name="Rectangle 19">
            <a:extLst>
              <a:ext uri="{FF2B5EF4-FFF2-40B4-BE49-F238E27FC236}">
                <a16:creationId xmlns:a16="http://schemas.microsoft.com/office/drawing/2014/main" id="{82320553-1CD7-461D-8BAB-7FEF62AA45BC}"/>
              </a:ext>
            </a:extLst>
          </p:cNvPr>
          <p:cNvSpPr/>
          <p:nvPr/>
        </p:nvSpPr>
        <p:spPr>
          <a:xfrm>
            <a:off x="8916043" y="3417116"/>
            <a:ext cx="956309" cy="621555"/>
          </a:xfrm>
          <a:prstGeom prst="rect">
            <a:avLst/>
          </a:prstGeom>
          <a:ln w="38100"/>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IN" b="1" dirty="0">
                <a:solidFill>
                  <a:schemeClr val="bg1">
                    <a:lumMod val="75000"/>
                    <a:lumOff val="25000"/>
                  </a:schemeClr>
                </a:solidFill>
              </a:rPr>
              <a:t>mesh</a:t>
            </a:r>
          </a:p>
          <a:p>
            <a:r>
              <a:rPr lang="en-IN" b="1" dirty="0">
                <a:solidFill>
                  <a:schemeClr val="bg1">
                    <a:lumMod val="75000"/>
                    <a:lumOff val="25000"/>
                  </a:schemeClr>
                </a:solidFill>
              </a:rPr>
              <a:t>texture</a:t>
            </a:r>
          </a:p>
        </p:txBody>
      </p:sp>
      <p:cxnSp>
        <p:nvCxnSpPr>
          <p:cNvPr id="21" name="Straight Connector 20">
            <a:extLst>
              <a:ext uri="{FF2B5EF4-FFF2-40B4-BE49-F238E27FC236}">
                <a16:creationId xmlns:a16="http://schemas.microsoft.com/office/drawing/2014/main" id="{69136034-0B50-45D4-9C41-1373FA123204}"/>
              </a:ext>
            </a:extLst>
          </p:cNvPr>
          <p:cNvCxnSpPr>
            <a:cxnSpLocks/>
            <a:stCxn id="9" idx="3"/>
            <a:endCxn id="20" idx="0"/>
          </p:cNvCxnSpPr>
          <p:nvPr/>
        </p:nvCxnSpPr>
        <p:spPr>
          <a:xfrm>
            <a:off x="7373891" y="1991981"/>
            <a:ext cx="2020307" cy="1425135"/>
          </a:xfrm>
          <a:prstGeom prst="line">
            <a:avLst/>
          </a:prstGeom>
          <a:ln w="28575">
            <a:solidFill>
              <a:schemeClr val="bg1">
                <a:lumMod val="50000"/>
                <a:lumOff val="50000"/>
              </a:schemeClr>
            </a:solidFill>
            <a:headEnd type="none" w="med" len="med"/>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1B89263-638B-46FE-BBA3-F17632E23E00}"/>
              </a:ext>
            </a:extLst>
          </p:cNvPr>
          <p:cNvCxnSpPr>
            <a:cxnSpLocks/>
            <a:stCxn id="24" idx="3"/>
          </p:cNvCxnSpPr>
          <p:nvPr/>
        </p:nvCxnSpPr>
        <p:spPr>
          <a:xfrm>
            <a:off x="7373891" y="3242163"/>
            <a:ext cx="1542152" cy="341560"/>
          </a:xfrm>
          <a:prstGeom prst="line">
            <a:avLst/>
          </a:prstGeom>
          <a:ln w="28575">
            <a:solidFill>
              <a:schemeClr val="bg1">
                <a:lumMod val="50000"/>
                <a:lumOff val="50000"/>
              </a:schemeClr>
            </a:solidFill>
            <a:headEnd type="none" w="med" len="med"/>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3EDE526-7F22-42B6-8A56-70ADC10EB30B}"/>
              </a:ext>
            </a:extLst>
          </p:cNvPr>
          <p:cNvCxnSpPr>
            <a:cxnSpLocks/>
            <a:stCxn id="27" idx="3"/>
          </p:cNvCxnSpPr>
          <p:nvPr/>
        </p:nvCxnSpPr>
        <p:spPr>
          <a:xfrm flipV="1">
            <a:off x="7373891" y="3866306"/>
            <a:ext cx="1542152" cy="594933"/>
          </a:xfrm>
          <a:prstGeom prst="line">
            <a:avLst/>
          </a:prstGeom>
          <a:ln w="28575">
            <a:solidFill>
              <a:schemeClr val="bg1">
                <a:lumMod val="50000"/>
                <a:lumOff val="50000"/>
              </a:schemeClr>
            </a:solidFill>
            <a:headEnd type="none" w="med" len="med"/>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2A4EFD1-697E-4E80-885F-CC6F5EEED0BF}"/>
              </a:ext>
            </a:extLst>
          </p:cNvPr>
          <p:cNvCxnSpPr>
            <a:cxnSpLocks/>
            <a:stCxn id="30" idx="3"/>
            <a:endCxn id="20" idx="2"/>
          </p:cNvCxnSpPr>
          <p:nvPr/>
        </p:nvCxnSpPr>
        <p:spPr>
          <a:xfrm flipV="1">
            <a:off x="7373891" y="4038671"/>
            <a:ext cx="2020307" cy="1628736"/>
          </a:xfrm>
          <a:prstGeom prst="line">
            <a:avLst/>
          </a:prstGeom>
          <a:ln w="28575">
            <a:solidFill>
              <a:schemeClr val="bg1">
                <a:lumMod val="50000"/>
                <a:lumOff val="50000"/>
              </a:schemeClr>
            </a:solidFill>
            <a:headEnd type="none" w="med" len="med"/>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FA7D916-CB79-4E2F-8B98-90FD635995CE}"/>
              </a:ext>
            </a:extLst>
          </p:cNvPr>
          <p:cNvSpPr/>
          <p:nvPr/>
        </p:nvSpPr>
        <p:spPr>
          <a:xfrm>
            <a:off x="8916044" y="1673953"/>
            <a:ext cx="956308" cy="483496"/>
          </a:xfrm>
          <a:prstGeom prst="rect">
            <a:avLst/>
          </a:prstGeom>
          <a:solidFill>
            <a:schemeClr val="accent6">
              <a:lumMod val="60000"/>
              <a:lumOff val="40000"/>
            </a:schemeClr>
          </a:solidFill>
          <a:ln w="381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b="1" dirty="0">
                <a:solidFill>
                  <a:schemeClr val="bg1">
                    <a:lumMod val="75000"/>
                    <a:lumOff val="25000"/>
                  </a:schemeClr>
                </a:solidFill>
              </a:rPr>
              <a:t>position</a:t>
            </a:r>
          </a:p>
        </p:txBody>
      </p:sp>
      <p:sp>
        <p:nvSpPr>
          <p:cNvPr id="38" name="TextBox 37">
            <a:extLst>
              <a:ext uri="{FF2B5EF4-FFF2-40B4-BE49-F238E27FC236}">
                <a16:creationId xmlns:a16="http://schemas.microsoft.com/office/drawing/2014/main" id="{4BC9B916-64AB-4BB5-AB7A-061DF02049E3}"/>
              </a:ext>
            </a:extLst>
          </p:cNvPr>
          <p:cNvSpPr txBox="1"/>
          <p:nvPr/>
        </p:nvSpPr>
        <p:spPr>
          <a:xfrm>
            <a:off x="9925119" y="3466196"/>
            <a:ext cx="1751955" cy="400110"/>
          </a:xfrm>
          <a:prstGeom prst="rect">
            <a:avLst/>
          </a:prstGeom>
          <a:noFill/>
        </p:spPr>
        <p:txBody>
          <a:bodyPr wrap="square" rtlCol="0">
            <a:spAutoFit/>
          </a:bodyPr>
          <a:lstStyle/>
          <a:p>
            <a:r>
              <a:rPr lang="en-US" sz="2000" dirty="0">
                <a:solidFill>
                  <a:schemeClr val="bg1">
                    <a:lumMod val="65000"/>
                    <a:lumOff val="35000"/>
                  </a:schemeClr>
                </a:solidFill>
              </a:rPr>
              <a:t>Intrinsic State</a:t>
            </a:r>
            <a:endParaRPr lang="en-IN" sz="2000" dirty="0">
              <a:solidFill>
                <a:schemeClr val="bg1">
                  <a:lumMod val="65000"/>
                  <a:lumOff val="35000"/>
                </a:schemeClr>
              </a:solidFill>
            </a:endParaRPr>
          </a:p>
        </p:txBody>
      </p:sp>
      <p:sp>
        <p:nvSpPr>
          <p:cNvPr id="39" name="TextBox 38">
            <a:extLst>
              <a:ext uri="{FF2B5EF4-FFF2-40B4-BE49-F238E27FC236}">
                <a16:creationId xmlns:a16="http://schemas.microsoft.com/office/drawing/2014/main" id="{242B15C8-9DE6-4180-9F2B-44D1D145AD99}"/>
              </a:ext>
            </a:extLst>
          </p:cNvPr>
          <p:cNvSpPr txBox="1"/>
          <p:nvPr/>
        </p:nvSpPr>
        <p:spPr>
          <a:xfrm>
            <a:off x="9925120" y="1682671"/>
            <a:ext cx="1751955" cy="400110"/>
          </a:xfrm>
          <a:prstGeom prst="rect">
            <a:avLst/>
          </a:prstGeom>
          <a:noFill/>
        </p:spPr>
        <p:txBody>
          <a:bodyPr wrap="square" rtlCol="0">
            <a:spAutoFit/>
          </a:bodyPr>
          <a:lstStyle/>
          <a:p>
            <a:r>
              <a:rPr lang="en-US" sz="2000" dirty="0">
                <a:solidFill>
                  <a:schemeClr val="bg1">
                    <a:lumMod val="65000"/>
                    <a:lumOff val="35000"/>
                  </a:schemeClr>
                </a:solidFill>
              </a:rPr>
              <a:t>Extrinsic State</a:t>
            </a:r>
            <a:endParaRPr lang="en-IN" sz="2000" dirty="0">
              <a:solidFill>
                <a:schemeClr val="bg1">
                  <a:lumMod val="65000"/>
                  <a:lumOff val="35000"/>
                </a:schemeClr>
              </a:solidFill>
            </a:endParaRPr>
          </a:p>
        </p:txBody>
      </p:sp>
      <p:pic>
        <p:nvPicPr>
          <p:cNvPr id="40" name="Graphic 39" descr="Deciduous tree">
            <a:extLst>
              <a:ext uri="{FF2B5EF4-FFF2-40B4-BE49-F238E27FC236}">
                <a16:creationId xmlns:a16="http://schemas.microsoft.com/office/drawing/2014/main" id="{F6220CB7-B9FA-4767-8C5A-E6D3CAD212F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69170" y="2227031"/>
            <a:ext cx="2458889" cy="2458889"/>
          </a:xfrm>
          <a:prstGeom prst="rect">
            <a:avLst/>
          </a:prstGeom>
        </p:spPr>
      </p:pic>
      <p:pic>
        <p:nvPicPr>
          <p:cNvPr id="41" name="Graphic 40" descr="Deciduous tree">
            <a:extLst>
              <a:ext uri="{FF2B5EF4-FFF2-40B4-BE49-F238E27FC236}">
                <a16:creationId xmlns:a16="http://schemas.microsoft.com/office/drawing/2014/main" id="{88994A24-ED0E-44DA-BD89-3717F7DC7E8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90258" y="1208744"/>
            <a:ext cx="1064755" cy="1064755"/>
          </a:xfrm>
          <a:prstGeom prst="rect">
            <a:avLst/>
          </a:prstGeom>
        </p:spPr>
      </p:pic>
      <p:pic>
        <p:nvPicPr>
          <p:cNvPr id="42" name="Graphic 41" descr="Deciduous tree">
            <a:extLst>
              <a:ext uri="{FF2B5EF4-FFF2-40B4-BE49-F238E27FC236}">
                <a16:creationId xmlns:a16="http://schemas.microsoft.com/office/drawing/2014/main" id="{775B3568-9C0B-447D-A4CA-12E5EF22943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90258" y="2545590"/>
            <a:ext cx="1064755" cy="1064755"/>
          </a:xfrm>
          <a:prstGeom prst="rect">
            <a:avLst/>
          </a:prstGeom>
        </p:spPr>
      </p:pic>
      <p:pic>
        <p:nvPicPr>
          <p:cNvPr id="43" name="Graphic 42" descr="Deciduous tree">
            <a:extLst>
              <a:ext uri="{FF2B5EF4-FFF2-40B4-BE49-F238E27FC236}">
                <a16:creationId xmlns:a16="http://schemas.microsoft.com/office/drawing/2014/main" id="{35857AF2-42A1-4F9C-B289-0C8CEF0EA3C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090258" y="3785879"/>
            <a:ext cx="1064755" cy="1064755"/>
          </a:xfrm>
          <a:prstGeom prst="rect">
            <a:avLst/>
          </a:prstGeom>
        </p:spPr>
      </p:pic>
      <p:pic>
        <p:nvPicPr>
          <p:cNvPr id="44" name="Graphic 43" descr="Deciduous tree">
            <a:extLst>
              <a:ext uri="{FF2B5EF4-FFF2-40B4-BE49-F238E27FC236}">
                <a16:creationId xmlns:a16="http://schemas.microsoft.com/office/drawing/2014/main" id="{332D59C3-D823-42B1-8E89-89F6681F6A5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090258" y="4972980"/>
            <a:ext cx="1064755" cy="1064755"/>
          </a:xfrm>
          <a:prstGeom prst="rect">
            <a:avLst/>
          </a:prstGeom>
        </p:spPr>
      </p:pic>
    </p:spTree>
    <p:extLst>
      <p:ext uri="{BB962C8B-B14F-4D97-AF65-F5344CB8AC3E}">
        <p14:creationId xmlns:p14="http://schemas.microsoft.com/office/powerpoint/2010/main" val="1851920017"/>
      </p:ext>
    </p:extLst>
  </p:cSld>
  <p:clrMapOvr>
    <a:masterClrMapping/>
  </p:clrMapOvr>
  <p:transition spd="slow">
    <p:push dir="u"/>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Pros</a:t>
            </a:r>
            <a:endParaRPr lang="en-IN" dirty="0"/>
          </a:p>
        </p:txBody>
      </p:sp>
      <p:sp>
        <p:nvSpPr>
          <p:cNvPr id="3" name="Content Placeholder 2"/>
          <p:cNvSpPr>
            <a:spLocks noGrp="1"/>
          </p:cNvSpPr>
          <p:nvPr>
            <p:ph idx="1"/>
          </p:nvPr>
        </p:nvSpPr>
        <p:spPr/>
        <p:txBody>
          <a:bodyPr>
            <a:normAutofit/>
          </a:bodyPr>
          <a:lstStyle/>
          <a:p>
            <a:r>
              <a:rPr lang="en-IN" dirty="0"/>
              <a:t>Helps reduce memory footprint</a:t>
            </a:r>
          </a:p>
          <a:p>
            <a:r>
              <a:rPr lang="en-IN" dirty="0"/>
              <a:t>The amount of memory saved increases with substantial quantities of objects</a:t>
            </a:r>
          </a:p>
        </p:txBody>
      </p:sp>
      <p:sp>
        <p:nvSpPr>
          <p:cNvPr id="5" name="Slide Number Placeholder 4"/>
          <p:cNvSpPr>
            <a:spLocks noGrp="1"/>
          </p:cNvSpPr>
          <p:nvPr>
            <p:ph type="sldNum" sz="quarter" idx="12"/>
          </p:nvPr>
        </p:nvSpPr>
        <p:spPr/>
        <p:txBody>
          <a:bodyPr/>
          <a:lstStyle/>
          <a:p>
            <a:fld id="{C8CE9C16-2267-4CDA-9B5C-2CFF8AD23936}" type="slidenum">
              <a:rPr lang="en-IN" smtClean="0"/>
              <a:pPr/>
              <a:t>148</a:t>
            </a:fld>
            <a:endParaRPr lang="en-IN"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E7A77-3405-4801-BF03-E0C527543C74}"/>
              </a:ext>
            </a:extLst>
          </p:cNvPr>
          <p:cNvSpPr>
            <a:spLocks noGrp="1"/>
          </p:cNvSpPr>
          <p:nvPr>
            <p:ph type="title"/>
          </p:nvPr>
        </p:nvSpPr>
        <p:spPr/>
        <p:txBody>
          <a:bodyPr/>
          <a:lstStyle/>
          <a:p>
            <a:r>
              <a:rPr lang="en-US" dirty="0"/>
              <a:t>Cons</a:t>
            </a:r>
          </a:p>
        </p:txBody>
      </p:sp>
      <p:sp>
        <p:nvSpPr>
          <p:cNvPr id="3" name="Content Placeholder 2">
            <a:extLst>
              <a:ext uri="{FF2B5EF4-FFF2-40B4-BE49-F238E27FC236}">
                <a16:creationId xmlns:a16="http://schemas.microsoft.com/office/drawing/2014/main" id="{1B1C5CBC-4C38-4FA5-B23F-25C93DE0707C}"/>
              </a:ext>
            </a:extLst>
          </p:cNvPr>
          <p:cNvSpPr>
            <a:spLocks noGrp="1"/>
          </p:cNvSpPr>
          <p:nvPr>
            <p:ph idx="1"/>
          </p:nvPr>
        </p:nvSpPr>
        <p:spPr/>
        <p:txBody>
          <a:bodyPr/>
          <a:lstStyle/>
          <a:p>
            <a:r>
              <a:rPr lang="en-US" dirty="0"/>
              <a:t>May introduce run-time costs for finding/computing extrinsic state</a:t>
            </a:r>
          </a:p>
          <a:p>
            <a:r>
              <a:rPr lang="en-US" dirty="0"/>
              <a:t>Objects are indistinguishable from each other</a:t>
            </a:r>
          </a:p>
          <a:p>
            <a:r>
              <a:rPr lang="en-US" dirty="0"/>
              <a:t>Objects may become immutable</a:t>
            </a:r>
          </a:p>
        </p:txBody>
      </p:sp>
      <p:sp>
        <p:nvSpPr>
          <p:cNvPr id="5" name="Slide Number Placeholder 4">
            <a:extLst>
              <a:ext uri="{FF2B5EF4-FFF2-40B4-BE49-F238E27FC236}">
                <a16:creationId xmlns:a16="http://schemas.microsoft.com/office/drawing/2014/main" id="{A70DC196-4510-4ABD-B832-50627F0C596F}"/>
              </a:ext>
            </a:extLst>
          </p:cNvPr>
          <p:cNvSpPr>
            <a:spLocks noGrp="1"/>
          </p:cNvSpPr>
          <p:nvPr>
            <p:ph type="sldNum" sz="quarter" idx="12"/>
          </p:nvPr>
        </p:nvSpPr>
        <p:spPr/>
        <p:txBody>
          <a:bodyPr/>
          <a:lstStyle/>
          <a:p>
            <a:fld id="{100E53AF-D649-4281-823C-82279F2C7BD4}" type="slidenum">
              <a:rPr lang="en-IN" smtClean="0"/>
              <a:t>149</a:t>
            </a:fld>
            <a:endParaRPr lang="en-IN"/>
          </a:p>
        </p:txBody>
      </p:sp>
    </p:spTree>
    <p:extLst>
      <p:ext uri="{BB962C8B-B14F-4D97-AF65-F5344CB8AC3E}">
        <p14:creationId xmlns:p14="http://schemas.microsoft.com/office/powerpoint/2010/main" val="17595335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DFAA6E9-9C30-41DE-92F6-25D8C7EF8F49}"/>
              </a:ext>
            </a:extLst>
          </p:cNvPr>
          <p:cNvSpPr>
            <a:spLocks noGrp="1"/>
          </p:cNvSpPr>
          <p:nvPr>
            <p:ph type="sldNum" sz="quarter" idx="12"/>
          </p:nvPr>
        </p:nvSpPr>
        <p:spPr/>
        <p:txBody>
          <a:bodyPr/>
          <a:lstStyle/>
          <a:p>
            <a:fld id="{100E53AF-D649-4281-823C-82279F2C7BD4}" type="slidenum">
              <a:rPr lang="en-IN" smtClean="0"/>
              <a:t>15</a:t>
            </a:fld>
            <a:endParaRPr lang="en-IN"/>
          </a:p>
        </p:txBody>
      </p:sp>
      <p:sp>
        <p:nvSpPr>
          <p:cNvPr id="10" name="TextBox 9">
            <a:extLst>
              <a:ext uri="{FF2B5EF4-FFF2-40B4-BE49-F238E27FC236}">
                <a16:creationId xmlns:a16="http://schemas.microsoft.com/office/drawing/2014/main" id="{E91C5728-A522-48CF-97DE-E2C9F0C6BBE3}"/>
              </a:ext>
            </a:extLst>
          </p:cNvPr>
          <p:cNvSpPr txBox="1"/>
          <p:nvPr/>
        </p:nvSpPr>
        <p:spPr>
          <a:xfrm>
            <a:off x="77914" y="1329261"/>
            <a:ext cx="5609327" cy="1969770"/>
          </a:xfrm>
          <a:prstGeom prst="rect">
            <a:avLst/>
          </a:prstGeom>
          <a:solidFill>
            <a:schemeClr val="bg1">
              <a:lumMod val="85000"/>
              <a:lumOff val="15000"/>
            </a:schemeClr>
          </a:solidFill>
          <a:ln w="28575">
            <a:solidFill>
              <a:schemeClr val="accent2"/>
            </a:solidFill>
          </a:ln>
        </p:spPr>
        <p:txBody>
          <a:bodyPr wrap="square">
            <a:spAutoFit/>
          </a:bodyPr>
          <a:lstStyle/>
          <a:p>
            <a:pPr marR="0" algn="l" rtl="0"/>
            <a:r>
              <a:rPr lang="en-US" sz="1600" b="0" i="0" u="none" strike="noStrike" baseline="0" dirty="0">
                <a:solidFill>
                  <a:srgbClr val="D5A2DF"/>
                </a:solidFill>
                <a:latin typeface="Consolas" panose="020B0609020204030204" pitchFamily="49" charset="0"/>
              </a:rPr>
              <a:t>class</a:t>
            </a:r>
            <a:r>
              <a:rPr lang="en-US" sz="1600" b="0" i="0" u="none" strike="noStrike" baseline="0" dirty="0">
                <a:solidFill>
                  <a:srgbClr val="DCDCDC"/>
                </a:solidFill>
                <a:latin typeface="Consolas" panose="020B0609020204030204" pitchFamily="49" charset="0"/>
              </a:rPr>
              <a:t> </a:t>
            </a:r>
            <a:r>
              <a:rPr lang="en-US" sz="1600" b="0" i="0" u="none" strike="noStrike" baseline="0" dirty="0" err="1">
                <a:solidFill>
                  <a:srgbClr val="F5721B"/>
                </a:solidFill>
                <a:latin typeface="Consolas" panose="020B0609020204030204" pitchFamily="49" charset="0"/>
              </a:rPr>
              <a:t>BoolOperation</a:t>
            </a:r>
            <a:r>
              <a:rPr lang="en-US" sz="1600" b="0" i="0" u="none" strike="noStrike" baseline="0" dirty="0" err="1">
                <a:solidFill>
                  <a:srgbClr val="FFFFFF"/>
                </a:solidFill>
                <a:latin typeface="Consolas" panose="020B0609020204030204" pitchFamily="49" charset="0"/>
              </a:rPr>
              <a:t>:</a:t>
            </a:r>
            <a:r>
              <a:rPr lang="en-US" sz="1600" b="0" i="0" u="none" strike="noStrike" baseline="0" dirty="0" err="1">
                <a:solidFill>
                  <a:srgbClr val="D5A2DF"/>
                </a:solidFill>
                <a:latin typeface="Consolas" panose="020B0609020204030204" pitchFamily="49" charset="0"/>
              </a:rPr>
              <a:t>public</a:t>
            </a:r>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F5721B"/>
                </a:solidFill>
                <a:latin typeface="Consolas" panose="020B0609020204030204" pitchFamily="49" charset="0"/>
              </a:rPr>
              <a:t>Operation</a:t>
            </a:r>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FFFFFF"/>
                </a:solidFill>
                <a:latin typeface="Consolas" panose="020B0609020204030204" pitchFamily="49" charset="0"/>
              </a:rPr>
              <a:t>{</a:t>
            </a:r>
            <a:endParaRPr lang="en-US" sz="1600" b="0" i="0" u="none" strike="noStrike" baseline="0" dirty="0">
              <a:solidFill>
                <a:srgbClr val="DCDCDC"/>
              </a:solidFill>
              <a:latin typeface="Consolas" panose="020B0609020204030204" pitchFamily="49" charset="0"/>
            </a:endParaRPr>
          </a:p>
          <a:p>
            <a:pPr marR="0" algn="l" rtl="0"/>
            <a:r>
              <a:rPr lang="en-US" sz="1600" b="0" i="0" u="none" strike="noStrike" baseline="0" dirty="0">
                <a:solidFill>
                  <a:srgbClr val="D5A2DF"/>
                </a:solidFill>
                <a:latin typeface="Consolas" panose="020B0609020204030204" pitchFamily="49" charset="0"/>
              </a:rPr>
              <a:t>public</a:t>
            </a:r>
            <a:r>
              <a:rPr lang="en-US" sz="1600" b="0" i="0" u="none" strike="noStrike" baseline="0" dirty="0">
                <a:solidFill>
                  <a:srgbClr val="FFFFFF"/>
                </a:solidFill>
                <a:latin typeface="Consolas" panose="020B0609020204030204" pitchFamily="49" charset="0"/>
              </a:rPr>
              <a:t>:</a:t>
            </a:r>
            <a:endParaRPr lang="en-US" sz="1600" b="0" i="0" u="none" strike="noStrike" baseline="0" dirty="0">
              <a:solidFill>
                <a:srgbClr val="DCDCDC"/>
              </a:solidFill>
              <a:latin typeface="Consolas" panose="020B0609020204030204" pitchFamily="49" charset="0"/>
            </a:endParaRPr>
          </a:p>
          <a:p>
            <a:pPr marR="0" algn="l" rtl="0"/>
            <a:r>
              <a:rPr lang="en-US" sz="1600" b="0" i="0" u="none" strike="noStrike" baseline="0" dirty="0">
                <a:solidFill>
                  <a:srgbClr val="DCDCDC"/>
                </a:solidFill>
                <a:latin typeface="Consolas" panose="020B0609020204030204" pitchFamily="49" charset="0"/>
              </a:rPr>
              <a:t>	</a:t>
            </a:r>
            <a:r>
              <a:rPr lang="en-US" sz="1600" b="0" i="1" u="none" strike="noStrike" baseline="0" dirty="0">
                <a:solidFill>
                  <a:srgbClr val="546E7A"/>
                </a:solidFill>
                <a:latin typeface="Consolas" panose="020B0609020204030204" pitchFamily="49" charset="0"/>
              </a:rPr>
              <a:t>//return bool</a:t>
            </a:r>
            <a:endParaRPr lang="en-US" sz="1600" b="0" i="0" u="none" strike="noStrike" baseline="0" dirty="0">
              <a:solidFill>
                <a:srgbClr val="DCDCDC"/>
              </a:solidFill>
              <a:latin typeface="Consolas" panose="020B0609020204030204" pitchFamily="49" charset="0"/>
            </a:endParaRPr>
          </a:p>
          <a:p>
            <a:pPr marR="0" algn="l" rtl="0"/>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D5A2DF"/>
                </a:solidFill>
                <a:latin typeface="Consolas" panose="020B0609020204030204" pitchFamily="49" charset="0"/>
              </a:rPr>
              <a:t>int</a:t>
            </a:r>
            <a:r>
              <a:rPr lang="en-US" sz="1600" b="0" i="0" u="none" strike="noStrike" baseline="0" dirty="0">
                <a:solidFill>
                  <a:srgbClr val="DCDCDC"/>
                </a:solidFill>
                <a:latin typeface="Consolas" panose="020B0609020204030204" pitchFamily="49" charset="0"/>
              </a:rPr>
              <a:t> </a:t>
            </a:r>
            <a:r>
              <a:rPr lang="en-US" sz="1600" b="0" i="0" u="none" strike="noStrike" baseline="0" dirty="0" err="1">
                <a:solidFill>
                  <a:srgbClr val="82B7E1"/>
                </a:solidFill>
                <a:latin typeface="Consolas" panose="020B0609020204030204" pitchFamily="49" charset="0"/>
              </a:rPr>
              <a:t>ResultOf</a:t>
            </a:r>
            <a:r>
              <a:rPr lang="en-US" sz="1600" b="0" i="0" u="none" strike="noStrike" baseline="0" dirty="0">
                <a:solidFill>
                  <a:srgbClr val="FFFFFF"/>
                </a:solidFill>
                <a:latin typeface="Consolas" panose="020B0609020204030204" pitchFamily="49" charset="0"/>
              </a:rPr>
              <a:t>(</a:t>
            </a:r>
            <a:r>
              <a:rPr lang="en-US" sz="1600" b="0" i="0" u="none" strike="noStrike" baseline="0" dirty="0">
                <a:solidFill>
                  <a:srgbClr val="D5A2DF"/>
                </a:solidFill>
                <a:latin typeface="Consolas" panose="020B0609020204030204" pitchFamily="49" charset="0"/>
              </a:rPr>
              <a:t>int</a:t>
            </a:r>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FFFFFF"/>
                </a:solidFill>
                <a:latin typeface="Consolas" panose="020B0609020204030204" pitchFamily="49" charset="0"/>
              </a:rPr>
              <a:t>*</a:t>
            </a:r>
            <a:r>
              <a:rPr lang="en-US" sz="1600" b="0" i="0" u="none" strike="noStrike" baseline="0" dirty="0">
                <a:solidFill>
                  <a:srgbClr val="C8C8C8"/>
                </a:solidFill>
                <a:latin typeface="Consolas" panose="020B0609020204030204" pitchFamily="49" charset="0"/>
              </a:rPr>
              <a:t>begin</a:t>
            </a:r>
            <a:r>
              <a:rPr lang="en-US" sz="1600" b="0" i="0" u="none" strike="noStrike" baseline="0" dirty="0">
                <a:solidFill>
                  <a:srgbClr val="FFFFFF"/>
                </a:solidFill>
                <a:latin typeface="Consolas" panose="020B0609020204030204" pitchFamily="49" charset="0"/>
              </a:rPr>
              <a:t>,</a:t>
            </a:r>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D5A2DF"/>
                </a:solidFill>
                <a:latin typeface="Consolas" panose="020B0609020204030204" pitchFamily="49" charset="0"/>
              </a:rPr>
              <a:t>int</a:t>
            </a:r>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FFFFFF"/>
                </a:solidFill>
                <a:latin typeface="Consolas" panose="020B0609020204030204" pitchFamily="49" charset="0"/>
              </a:rPr>
              <a:t>*</a:t>
            </a:r>
            <a:r>
              <a:rPr lang="en-US" sz="1600" b="0" i="0" u="none" strike="noStrike" baseline="0" dirty="0">
                <a:solidFill>
                  <a:srgbClr val="C8C8C8"/>
                </a:solidFill>
                <a:latin typeface="Consolas" panose="020B0609020204030204" pitchFamily="49" charset="0"/>
              </a:rPr>
              <a:t>end</a:t>
            </a:r>
            <a:r>
              <a:rPr lang="en-US" sz="1600" b="0" i="0" u="none" strike="noStrike" baseline="0" dirty="0">
                <a:solidFill>
                  <a:srgbClr val="FFFFFF"/>
                </a:solidFill>
                <a:latin typeface="Consolas" panose="020B0609020204030204" pitchFamily="49" charset="0"/>
              </a:rPr>
              <a:t>)</a:t>
            </a:r>
            <a:r>
              <a:rPr lang="en-US" sz="1600" b="0" i="0" u="none" strike="noStrike" baseline="0" dirty="0">
                <a:solidFill>
                  <a:srgbClr val="D5A2DF"/>
                </a:solidFill>
                <a:latin typeface="Consolas" panose="020B0609020204030204" pitchFamily="49" charset="0"/>
              </a:rPr>
              <a:t>override</a:t>
            </a:r>
            <a:r>
              <a:rPr lang="en-US" sz="1600" b="0" i="0" u="none" strike="noStrike" baseline="0" dirty="0">
                <a:solidFill>
                  <a:srgbClr val="FFFFFF"/>
                </a:solidFill>
                <a:latin typeface="Consolas" panose="020B0609020204030204" pitchFamily="49" charset="0"/>
              </a:rPr>
              <a:t>{</a:t>
            </a:r>
            <a:endParaRPr lang="en-US" sz="1600" b="0" i="0" u="none" strike="noStrike" baseline="0" dirty="0">
              <a:solidFill>
                <a:srgbClr val="DCDCDC"/>
              </a:solidFill>
              <a:latin typeface="Consolas" panose="020B0609020204030204" pitchFamily="49" charset="0"/>
            </a:endParaRPr>
          </a:p>
          <a:p>
            <a:pPr marR="0" algn="l" rtl="0"/>
            <a:r>
              <a:rPr lang="en-US" sz="1600" b="0" i="0" u="none" strike="noStrike" baseline="0" dirty="0">
                <a:solidFill>
                  <a:srgbClr val="DCDCDC"/>
                </a:solidFill>
                <a:latin typeface="Consolas" panose="020B0609020204030204" pitchFamily="49" charset="0"/>
              </a:rPr>
              <a:t>		</a:t>
            </a:r>
            <a:r>
              <a:rPr lang="en-US" sz="1600" b="0" i="1" u="none" strike="noStrike" baseline="0" dirty="0">
                <a:solidFill>
                  <a:srgbClr val="546E7A"/>
                </a:solidFill>
                <a:latin typeface="Consolas" panose="020B0609020204030204" pitchFamily="49" charset="0"/>
              </a:rPr>
              <a:t>//implementation</a:t>
            </a:r>
            <a:endParaRPr lang="en-US" sz="1600" b="0" i="0" u="none" strike="noStrike" baseline="0" dirty="0">
              <a:solidFill>
                <a:srgbClr val="DCDCDC"/>
              </a:solidFill>
              <a:latin typeface="Consolas" panose="020B0609020204030204" pitchFamily="49" charset="0"/>
            </a:endParaRPr>
          </a:p>
          <a:p>
            <a:pPr marR="0" algn="l" rtl="0"/>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FFFFFF"/>
                </a:solidFill>
                <a:latin typeface="Consolas" panose="020B0609020204030204" pitchFamily="49" charset="0"/>
              </a:rPr>
              <a:t>}</a:t>
            </a:r>
            <a:endParaRPr lang="en-US" sz="1600" b="0" i="0" u="none" strike="noStrike" baseline="0" dirty="0">
              <a:solidFill>
                <a:srgbClr val="DCDCDC"/>
              </a:solidFill>
              <a:latin typeface="Consolas" panose="020B0609020204030204" pitchFamily="49" charset="0"/>
            </a:endParaRPr>
          </a:p>
          <a:p>
            <a:pPr marR="0" algn="l" rtl="0"/>
            <a:r>
              <a:rPr lang="en-US" sz="1600" b="0" i="0" u="none" strike="noStrike" baseline="0" dirty="0">
                <a:solidFill>
                  <a:srgbClr val="FFFFFF"/>
                </a:solidFill>
                <a:latin typeface="Consolas" panose="020B0609020204030204" pitchFamily="49" charset="0"/>
              </a:rPr>
              <a:t>};</a:t>
            </a:r>
            <a:endParaRPr lang="en-US" sz="1600" b="0" i="0" u="none" strike="noStrike" baseline="0" dirty="0">
              <a:solidFill>
                <a:srgbClr val="DCDCDC"/>
              </a:solidFill>
              <a:latin typeface="Consolas" panose="020B0609020204030204" pitchFamily="49" charset="0"/>
            </a:endParaRPr>
          </a:p>
          <a:p>
            <a:pPr marR="0" algn="l" rtl="0"/>
            <a:endParaRPr lang="en-US" sz="900" b="0" i="0" u="none" strike="noStrike" baseline="0" dirty="0">
              <a:latin typeface="Times New Roman" panose="02020603050405020304" pitchFamily="18" charset="0"/>
            </a:endParaRPr>
          </a:p>
        </p:txBody>
      </p:sp>
      <p:sp>
        <p:nvSpPr>
          <p:cNvPr id="12" name="TextBox 11">
            <a:extLst>
              <a:ext uri="{FF2B5EF4-FFF2-40B4-BE49-F238E27FC236}">
                <a16:creationId xmlns:a16="http://schemas.microsoft.com/office/drawing/2014/main" id="{569AD802-F44E-43F0-B2FE-5E379AFF9C9F}"/>
              </a:ext>
            </a:extLst>
          </p:cNvPr>
          <p:cNvSpPr txBox="1"/>
          <p:nvPr/>
        </p:nvSpPr>
        <p:spPr>
          <a:xfrm>
            <a:off x="8396983" y="4383635"/>
            <a:ext cx="1161408" cy="461665"/>
          </a:xfrm>
          <a:prstGeom prst="rect">
            <a:avLst/>
          </a:prstGeom>
          <a:noFill/>
        </p:spPr>
        <p:txBody>
          <a:bodyPr wrap="none" rtlCol="0">
            <a:spAutoFit/>
          </a:bodyPr>
          <a:lstStyle/>
          <a:p>
            <a:pPr algn="ctr"/>
            <a:r>
              <a:rPr lang="en-US" sz="2400" dirty="0">
                <a:solidFill>
                  <a:schemeClr val="bg1">
                    <a:lumMod val="75000"/>
                    <a:lumOff val="25000"/>
                  </a:schemeClr>
                </a:solidFill>
              </a:rPr>
              <a:t>BEFORE</a:t>
            </a:r>
          </a:p>
        </p:txBody>
      </p:sp>
      <p:sp>
        <p:nvSpPr>
          <p:cNvPr id="7" name="TextBox 6">
            <a:extLst>
              <a:ext uri="{FF2B5EF4-FFF2-40B4-BE49-F238E27FC236}">
                <a16:creationId xmlns:a16="http://schemas.microsoft.com/office/drawing/2014/main" id="{A5A8E734-C4DE-4AB7-85D0-312A8BBF267A}"/>
              </a:ext>
            </a:extLst>
          </p:cNvPr>
          <p:cNvSpPr txBox="1"/>
          <p:nvPr/>
        </p:nvSpPr>
        <p:spPr>
          <a:xfrm>
            <a:off x="5808538" y="1329261"/>
            <a:ext cx="6338298" cy="2939266"/>
          </a:xfrm>
          <a:prstGeom prst="rect">
            <a:avLst/>
          </a:prstGeom>
          <a:solidFill>
            <a:schemeClr val="bg1">
              <a:lumMod val="85000"/>
              <a:lumOff val="15000"/>
            </a:schemeClr>
          </a:solidFill>
          <a:ln w="28575">
            <a:solidFill>
              <a:schemeClr val="accent2"/>
            </a:solidFill>
          </a:ln>
        </p:spPr>
        <p:txBody>
          <a:bodyPr wrap="square">
            <a:spAutoFit/>
          </a:bodyPr>
          <a:lstStyle/>
          <a:p>
            <a:r>
              <a:rPr lang="en-US" sz="1600" b="0" i="0" u="none" strike="noStrike" baseline="0" dirty="0">
                <a:solidFill>
                  <a:srgbClr val="D5A2DF"/>
                </a:solidFill>
                <a:latin typeface="Consolas" panose="020B0609020204030204" pitchFamily="49" charset="0"/>
              </a:rPr>
              <a:t>void</a:t>
            </a:r>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8181E2"/>
                </a:solidFill>
                <a:latin typeface="Consolas" panose="020B0609020204030204" pitchFamily="49" charset="0"/>
              </a:rPr>
              <a:t>Operate</a:t>
            </a:r>
            <a:r>
              <a:rPr lang="en-US" sz="1600" b="0" i="0" u="none" strike="noStrike" baseline="0" dirty="0">
                <a:solidFill>
                  <a:srgbClr val="FFFFFF"/>
                </a:solidFill>
                <a:latin typeface="Consolas" panose="020B0609020204030204" pitchFamily="49" charset="0"/>
              </a:rPr>
              <a:t>(</a:t>
            </a:r>
            <a:r>
              <a:rPr lang="en-US" sz="1600" dirty="0">
                <a:solidFill>
                  <a:srgbClr val="F5721B"/>
                </a:solidFill>
                <a:latin typeface="Consolas" panose="020B0609020204030204" pitchFamily="49" charset="0"/>
              </a:rPr>
              <a:t>Operation </a:t>
            </a:r>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FFFFFF"/>
                </a:solidFill>
                <a:latin typeface="Consolas" panose="020B0609020204030204" pitchFamily="49" charset="0"/>
              </a:rPr>
              <a:t>*</a:t>
            </a:r>
            <a:r>
              <a:rPr lang="en-US" sz="1600" b="0" i="0" u="none" strike="noStrike" baseline="0" dirty="0">
                <a:solidFill>
                  <a:srgbClr val="C8C8C8"/>
                </a:solidFill>
                <a:latin typeface="Consolas" panose="020B0609020204030204" pitchFamily="49" charset="0"/>
              </a:rPr>
              <a:t>op</a:t>
            </a:r>
            <a:r>
              <a:rPr lang="en-US" sz="1600" b="0" i="0" u="none" strike="noStrike" baseline="0" dirty="0">
                <a:solidFill>
                  <a:srgbClr val="FFFFFF"/>
                </a:solidFill>
                <a:latin typeface="Consolas" panose="020B0609020204030204" pitchFamily="49" charset="0"/>
              </a:rPr>
              <a:t>)</a:t>
            </a:r>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FFFFFF"/>
                </a:solidFill>
                <a:latin typeface="Consolas" panose="020B0609020204030204" pitchFamily="49" charset="0"/>
              </a:rPr>
              <a:t>{</a:t>
            </a:r>
            <a:endParaRPr lang="en-US" sz="1600" b="0" i="0" u="none" strike="noStrike" baseline="0" dirty="0">
              <a:solidFill>
                <a:srgbClr val="DCDCDC"/>
              </a:solidFill>
              <a:latin typeface="Consolas" panose="020B0609020204030204" pitchFamily="49" charset="0"/>
            </a:endParaRPr>
          </a:p>
          <a:p>
            <a:pPr marR="0" algn="l" rtl="0"/>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D5A2DF"/>
                </a:solidFill>
                <a:latin typeface="Consolas" panose="020B0609020204030204" pitchFamily="49" charset="0"/>
              </a:rPr>
              <a:t>using</a:t>
            </a:r>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D5A2DF"/>
                </a:solidFill>
                <a:latin typeface="Consolas" panose="020B0609020204030204" pitchFamily="49" charset="0"/>
              </a:rPr>
              <a:t>namespace</a:t>
            </a:r>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FFC082"/>
                </a:solidFill>
                <a:latin typeface="Consolas" panose="020B0609020204030204" pitchFamily="49" charset="0"/>
              </a:rPr>
              <a:t>std</a:t>
            </a:r>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FFFFFF"/>
                </a:solidFill>
                <a:latin typeface="Consolas" panose="020B0609020204030204" pitchFamily="49" charset="0"/>
              </a:rPr>
              <a:t>;</a:t>
            </a:r>
            <a:endParaRPr lang="en-US" sz="1600" b="0" i="0" u="none" strike="noStrike" baseline="0" dirty="0">
              <a:solidFill>
                <a:srgbClr val="DCDCDC"/>
              </a:solidFill>
              <a:latin typeface="Consolas" panose="020B0609020204030204" pitchFamily="49" charset="0"/>
            </a:endParaRPr>
          </a:p>
          <a:p>
            <a:pPr marR="0" algn="l" rtl="0"/>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D5A2DF"/>
                </a:solidFill>
                <a:latin typeface="Consolas" panose="020B0609020204030204" pitchFamily="49" charset="0"/>
              </a:rPr>
              <a:t>int</a:t>
            </a:r>
            <a:r>
              <a:rPr lang="en-US" sz="1600" b="0" i="0" u="none" strike="noStrike" baseline="0" dirty="0">
                <a:solidFill>
                  <a:srgbClr val="DCDCDC"/>
                </a:solidFill>
                <a:latin typeface="Consolas" panose="020B0609020204030204" pitchFamily="49" charset="0"/>
              </a:rPr>
              <a:t> </a:t>
            </a:r>
            <a:r>
              <a:rPr lang="en-US" sz="1600" b="0" i="0" u="none" strike="noStrike" baseline="0" dirty="0" err="1">
                <a:solidFill>
                  <a:srgbClr val="C8C8C8"/>
                </a:solidFill>
                <a:latin typeface="Consolas" panose="020B0609020204030204" pitchFamily="49" charset="0"/>
              </a:rPr>
              <a:t>arr</a:t>
            </a:r>
            <a:r>
              <a:rPr lang="en-US" sz="1600" b="0" i="0" u="none" strike="noStrike" baseline="0" dirty="0">
                <a:solidFill>
                  <a:srgbClr val="FFFFFF"/>
                </a:solidFill>
                <a:latin typeface="Consolas" panose="020B0609020204030204" pitchFamily="49" charset="0"/>
              </a:rPr>
              <a:t>[</a:t>
            </a:r>
            <a:r>
              <a:rPr lang="en-US" sz="1600" b="0" i="0" u="none" strike="noStrike" baseline="0" dirty="0">
                <a:solidFill>
                  <a:srgbClr val="F99E84"/>
                </a:solidFill>
                <a:latin typeface="Consolas" panose="020B0609020204030204" pitchFamily="49" charset="0"/>
              </a:rPr>
              <a:t>5</a:t>
            </a:r>
            <a:r>
              <a:rPr lang="en-US" sz="1600" b="0" i="0" u="none" strike="noStrike" baseline="0" dirty="0">
                <a:solidFill>
                  <a:srgbClr val="FFFFFF"/>
                </a:solidFill>
                <a:latin typeface="Consolas" panose="020B0609020204030204" pitchFamily="49" charset="0"/>
              </a:rPr>
              <a:t>]{}</a:t>
            </a:r>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FFFFFF"/>
                </a:solidFill>
                <a:latin typeface="Consolas" panose="020B0609020204030204" pitchFamily="49" charset="0"/>
              </a:rPr>
              <a:t>;</a:t>
            </a:r>
            <a:endParaRPr lang="en-US" sz="1600" b="0" i="0" u="none" strike="noStrike" baseline="0" dirty="0">
              <a:solidFill>
                <a:srgbClr val="DCDCDC"/>
              </a:solidFill>
              <a:latin typeface="Consolas" panose="020B0609020204030204" pitchFamily="49" charset="0"/>
            </a:endParaRPr>
          </a:p>
          <a:p>
            <a:pPr marR="0" algn="l" rtl="0"/>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D5A2DF"/>
                </a:solidFill>
                <a:latin typeface="Consolas" panose="020B0609020204030204" pitchFamily="49" charset="0"/>
              </a:rPr>
              <a:t>auto</a:t>
            </a:r>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C8C8C8"/>
                </a:solidFill>
                <a:latin typeface="Consolas" panose="020B0609020204030204" pitchFamily="49" charset="0"/>
              </a:rPr>
              <a:t>result</a:t>
            </a:r>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FFFFFF"/>
                </a:solidFill>
                <a:latin typeface="Consolas" panose="020B0609020204030204" pitchFamily="49" charset="0"/>
              </a:rPr>
              <a:t>=</a:t>
            </a:r>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C8C8C8"/>
                </a:solidFill>
                <a:latin typeface="Consolas" panose="020B0609020204030204" pitchFamily="49" charset="0"/>
              </a:rPr>
              <a:t>op</a:t>
            </a:r>
            <a:r>
              <a:rPr lang="en-US" sz="1600" b="0" i="0" u="none" strike="noStrike" baseline="0" dirty="0">
                <a:solidFill>
                  <a:srgbClr val="FFFFFF"/>
                </a:solidFill>
                <a:latin typeface="Consolas" panose="020B0609020204030204" pitchFamily="49" charset="0"/>
              </a:rPr>
              <a:t>-&gt;</a:t>
            </a:r>
            <a:r>
              <a:rPr lang="en-US" sz="1600" b="0" i="0" u="none" strike="noStrike" baseline="0" dirty="0" err="1">
                <a:solidFill>
                  <a:srgbClr val="82B7E1"/>
                </a:solidFill>
                <a:latin typeface="Consolas" panose="020B0609020204030204" pitchFamily="49" charset="0"/>
              </a:rPr>
              <a:t>ResultOf</a:t>
            </a:r>
            <a:r>
              <a:rPr lang="en-US" sz="1600" b="0" i="0" u="none" strike="noStrike" baseline="0" dirty="0">
                <a:solidFill>
                  <a:srgbClr val="FFFFFF"/>
                </a:solidFill>
                <a:latin typeface="Consolas" panose="020B0609020204030204" pitchFamily="49" charset="0"/>
              </a:rPr>
              <a:t>(</a:t>
            </a:r>
            <a:r>
              <a:rPr lang="en-US" sz="1600" b="0" i="0" u="none" strike="noStrike" baseline="0" dirty="0">
                <a:solidFill>
                  <a:srgbClr val="8181E2"/>
                </a:solidFill>
                <a:latin typeface="Consolas" panose="020B0609020204030204" pitchFamily="49" charset="0"/>
              </a:rPr>
              <a:t>begin</a:t>
            </a:r>
            <a:r>
              <a:rPr lang="en-US" sz="1600" b="0" i="0" u="none" strike="noStrike" baseline="0" dirty="0">
                <a:solidFill>
                  <a:srgbClr val="FFFFFF"/>
                </a:solidFill>
                <a:latin typeface="Consolas" panose="020B0609020204030204" pitchFamily="49" charset="0"/>
              </a:rPr>
              <a:t>(</a:t>
            </a:r>
            <a:r>
              <a:rPr lang="en-US" sz="1600" b="0" i="0" u="none" strike="noStrike" baseline="0" dirty="0" err="1">
                <a:solidFill>
                  <a:srgbClr val="C8C8C8"/>
                </a:solidFill>
                <a:latin typeface="Consolas" panose="020B0609020204030204" pitchFamily="49" charset="0"/>
              </a:rPr>
              <a:t>arr</a:t>
            </a:r>
            <a:r>
              <a:rPr lang="en-US" sz="1600" b="0" i="0" u="none" strike="noStrike" baseline="0" dirty="0">
                <a:solidFill>
                  <a:srgbClr val="FFFFFF"/>
                </a:solidFill>
                <a:latin typeface="Consolas" panose="020B0609020204030204" pitchFamily="49" charset="0"/>
              </a:rPr>
              <a:t>),</a:t>
            </a:r>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8181E2"/>
                </a:solidFill>
                <a:latin typeface="Consolas" panose="020B0609020204030204" pitchFamily="49" charset="0"/>
              </a:rPr>
              <a:t>end</a:t>
            </a:r>
            <a:r>
              <a:rPr lang="en-US" sz="1600" b="0" i="0" u="none" strike="noStrike" baseline="0" dirty="0">
                <a:solidFill>
                  <a:srgbClr val="FFFFFF"/>
                </a:solidFill>
                <a:latin typeface="Consolas" panose="020B0609020204030204" pitchFamily="49" charset="0"/>
              </a:rPr>
              <a:t>(</a:t>
            </a:r>
            <a:r>
              <a:rPr lang="en-US" sz="1600" b="0" i="0" u="none" strike="noStrike" baseline="0" dirty="0" err="1">
                <a:solidFill>
                  <a:srgbClr val="C8C8C8"/>
                </a:solidFill>
                <a:latin typeface="Consolas" panose="020B0609020204030204" pitchFamily="49" charset="0"/>
              </a:rPr>
              <a:t>arr</a:t>
            </a:r>
            <a:r>
              <a:rPr lang="en-US" sz="1600" b="0" i="0" u="none" strike="noStrike" baseline="0" dirty="0">
                <a:solidFill>
                  <a:srgbClr val="FFFFFF"/>
                </a:solidFill>
                <a:latin typeface="Consolas" panose="020B0609020204030204" pitchFamily="49" charset="0"/>
              </a:rPr>
              <a:t>))</a:t>
            </a:r>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FFFFFF"/>
                </a:solidFill>
                <a:latin typeface="Consolas" panose="020B0609020204030204" pitchFamily="49" charset="0"/>
              </a:rPr>
              <a:t>;</a:t>
            </a:r>
            <a:endParaRPr lang="en-US" sz="1600" b="0" i="0" u="none" strike="noStrike" baseline="0" dirty="0">
              <a:solidFill>
                <a:srgbClr val="DCDCDC"/>
              </a:solidFill>
              <a:latin typeface="Consolas" panose="020B0609020204030204" pitchFamily="49" charset="0"/>
            </a:endParaRPr>
          </a:p>
          <a:p>
            <a:pPr marR="0" algn="l" rtl="0"/>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8F08C4"/>
                </a:solidFill>
                <a:latin typeface="Consolas" panose="020B0609020204030204" pitchFamily="49" charset="0"/>
              </a:rPr>
              <a:t>if</a:t>
            </a:r>
            <a:r>
              <a:rPr lang="en-US" sz="1600" b="0" i="0" u="none" strike="noStrike" baseline="0" dirty="0">
                <a:solidFill>
                  <a:srgbClr val="FFFFFF"/>
                </a:solidFill>
                <a:latin typeface="Consolas" panose="020B0609020204030204" pitchFamily="49" charset="0"/>
              </a:rPr>
              <a:t>(</a:t>
            </a:r>
            <a:r>
              <a:rPr lang="en-US" sz="1600" b="0" i="0" u="none" strike="noStrike" baseline="0" dirty="0" err="1">
                <a:solidFill>
                  <a:srgbClr val="D5A2DF"/>
                </a:solidFill>
                <a:latin typeface="Consolas" panose="020B0609020204030204" pitchFamily="49" charset="0"/>
              </a:rPr>
              <a:t>typeid</a:t>
            </a:r>
            <a:r>
              <a:rPr lang="en-US" sz="1600" b="0" i="0" u="none" strike="noStrike" baseline="0" dirty="0">
                <a:solidFill>
                  <a:srgbClr val="FFFFFF"/>
                </a:solidFill>
                <a:latin typeface="Consolas" panose="020B0609020204030204" pitchFamily="49" charset="0"/>
              </a:rPr>
              <a:t>(*</a:t>
            </a:r>
            <a:r>
              <a:rPr lang="en-US" sz="1600" b="0" i="0" u="none" strike="noStrike" baseline="0" dirty="0">
                <a:solidFill>
                  <a:srgbClr val="C8C8C8"/>
                </a:solidFill>
                <a:latin typeface="Consolas" panose="020B0609020204030204" pitchFamily="49" charset="0"/>
              </a:rPr>
              <a:t>op</a:t>
            </a:r>
            <a:r>
              <a:rPr lang="en-US" sz="1600" b="0" i="0" u="none" strike="noStrike" baseline="0" dirty="0">
                <a:solidFill>
                  <a:srgbClr val="FFFFFF"/>
                </a:solidFill>
                <a:latin typeface="Consolas" panose="020B0609020204030204" pitchFamily="49" charset="0"/>
              </a:rPr>
              <a:t>)</a:t>
            </a:r>
            <a:r>
              <a:rPr lang="en-US" sz="1600" b="0" i="0" u="none" strike="noStrike" baseline="0" dirty="0">
                <a:solidFill>
                  <a:srgbClr val="008B8B"/>
                </a:solidFill>
                <a:latin typeface="Consolas" panose="020B0609020204030204" pitchFamily="49" charset="0"/>
              </a:rPr>
              <a:t>==</a:t>
            </a:r>
            <a:r>
              <a:rPr lang="en-US" sz="1600" b="0" i="0" u="none" strike="noStrike" baseline="0" dirty="0" err="1">
                <a:solidFill>
                  <a:srgbClr val="D5A2DF"/>
                </a:solidFill>
                <a:latin typeface="Consolas" panose="020B0609020204030204" pitchFamily="49" charset="0"/>
              </a:rPr>
              <a:t>typeid</a:t>
            </a:r>
            <a:r>
              <a:rPr lang="en-US" sz="1600" b="0" i="0" u="none" strike="noStrike" baseline="0" dirty="0">
                <a:solidFill>
                  <a:srgbClr val="FFFFFF"/>
                </a:solidFill>
                <a:latin typeface="Consolas" panose="020B0609020204030204" pitchFamily="49" charset="0"/>
              </a:rPr>
              <a:t>(</a:t>
            </a:r>
            <a:r>
              <a:rPr lang="en-US" sz="1600" b="0" i="0" u="none" strike="noStrike" baseline="0" dirty="0" err="1">
                <a:solidFill>
                  <a:srgbClr val="F5721B"/>
                </a:solidFill>
                <a:latin typeface="Consolas" panose="020B0609020204030204" pitchFamily="49" charset="0"/>
              </a:rPr>
              <a:t>BoolOperation</a:t>
            </a:r>
            <a:r>
              <a:rPr lang="en-US" sz="1600" b="0" i="0" u="none" strike="noStrike" baseline="0" dirty="0">
                <a:solidFill>
                  <a:srgbClr val="FFFFFF"/>
                </a:solidFill>
                <a:latin typeface="Consolas" panose="020B0609020204030204" pitchFamily="49" charset="0"/>
              </a:rPr>
              <a:t>))</a:t>
            </a:r>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FFFFFF"/>
                </a:solidFill>
                <a:latin typeface="Consolas" panose="020B0609020204030204" pitchFamily="49" charset="0"/>
              </a:rPr>
              <a:t>{</a:t>
            </a:r>
            <a:endParaRPr lang="en-US" sz="1600" b="0" i="0" u="none" strike="noStrike" baseline="0" dirty="0">
              <a:solidFill>
                <a:srgbClr val="DCDCDC"/>
              </a:solidFill>
              <a:latin typeface="Consolas" panose="020B0609020204030204" pitchFamily="49" charset="0"/>
            </a:endParaRPr>
          </a:p>
          <a:p>
            <a:pPr marR="0" algn="l" rtl="0"/>
            <a:r>
              <a:rPr lang="en-US" sz="1600" b="0" i="0" u="none" strike="noStrike" baseline="0" dirty="0">
                <a:solidFill>
                  <a:srgbClr val="DCDCDC"/>
                </a:solidFill>
                <a:latin typeface="Consolas" panose="020B0609020204030204" pitchFamily="49" charset="0"/>
              </a:rPr>
              <a:t>		</a:t>
            </a:r>
            <a:r>
              <a:rPr lang="en-US" sz="1600" b="0" i="1" u="none" strike="noStrike" baseline="0" dirty="0">
                <a:solidFill>
                  <a:srgbClr val="546E7A"/>
                </a:solidFill>
                <a:latin typeface="Consolas" panose="020B0609020204030204" pitchFamily="49" charset="0"/>
              </a:rPr>
              <a:t>//assume bool</a:t>
            </a:r>
            <a:endParaRPr lang="en-US" sz="1600" b="0" i="0" u="none" strike="noStrike" baseline="0" dirty="0">
              <a:solidFill>
                <a:srgbClr val="DCDCDC"/>
              </a:solidFill>
              <a:latin typeface="Consolas" panose="020B0609020204030204" pitchFamily="49" charset="0"/>
            </a:endParaRPr>
          </a:p>
          <a:p>
            <a:pPr marR="0" algn="l" rtl="0"/>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FFFFFF"/>
                </a:solidFill>
                <a:latin typeface="Consolas" panose="020B0609020204030204" pitchFamily="49" charset="0"/>
              </a:rPr>
              <a:t>}</a:t>
            </a:r>
            <a:endParaRPr lang="en-US" sz="1600" b="0" i="0" u="none" strike="noStrike" baseline="0" dirty="0">
              <a:solidFill>
                <a:srgbClr val="DCDCDC"/>
              </a:solidFill>
              <a:latin typeface="Consolas" panose="020B0609020204030204" pitchFamily="49" charset="0"/>
            </a:endParaRPr>
          </a:p>
          <a:p>
            <a:pPr marR="0" algn="l" rtl="0"/>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8F08C4"/>
                </a:solidFill>
                <a:latin typeface="Consolas" panose="020B0609020204030204" pitchFamily="49" charset="0"/>
              </a:rPr>
              <a:t>else</a:t>
            </a:r>
            <a:r>
              <a:rPr lang="en-US" sz="1600" b="0" i="0" u="none" strike="noStrike" baseline="0" dirty="0">
                <a:solidFill>
                  <a:srgbClr val="FFFFFF"/>
                </a:solidFill>
                <a:latin typeface="Consolas" panose="020B0609020204030204" pitchFamily="49" charset="0"/>
              </a:rPr>
              <a:t>{</a:t>
            </a:r>
            <a:endParaRPr lang="en-US" sz="1600" b="0" i="0" u="none" strike="noStrike" baseline="0" dirty="0">
              <a:solidFill>
                <a:srgbClr val="DCDCDC"/>
              </a:solidFill>
              <a:latin typeface="Consolas" panose="020B0609020204030204" pitchFamily="49" charset="0"/>
            </a:endParaRPr>
          </a:p>
          <a:p>
            <a:pPr marR="0" algn="l" rtl="0"/>
            <a:r>
              <a:rPr lang="en-US" sz="1600" b="0" i="0" u="none" strike="noStrike" baseline="0" dirty="0">
                <a:solidFill>
                  <a:srgbClr val="DCDCDC"/>
                </a:solidFill>
                <a:latin typeface="Consolas" panose="020B0609020204030204" pitchFamily="49" charset="0"/>
              </a:rPr>
              <a:t>		</a:t>
            </a:r>
            <a:r>
              <a:rPr lang="en-US" sz="1600" b="0" i="1" u="none" strike="noStrike" baseline="0" dirty="0">
                <a:solidFill>
                  <a:srgbClr val="546E7A"/>
                </a:solidFill>
                <a:latin typeface="Consolas" panose="020B0609020204030204" pitchFamily="49" charset="0"/>
              </a:rPr>
              <a:t>//assume int</a:t>
            </a:r>
            <a:endParaRPr lang="en-US" sz="1600" b="0" i="0" u="none" strike="noStrike" baseline="0" dirty="0">
              <a:solidFill>
                <a:srgbClr val="DCDCDC"/>
              </a:solidFill>
              <a:latin typeface="Consolas" panose="020B0609020204030204" pitchFamily="49" charset="0"/>
            </a:endParaRPr>
          </a:p>
          <a:p>
            <a:pPr marR="0" algn="l" rtl="0"/>
            <a:r>
              <a:rPr lang="en-US" sz="1600" b="0" i="0" u="none" strike="noStrike" baseline="0" dirty="0">
                <a:solidFill>
                  <a:srgbClr val="DCDCDC"/>
                </a:solidFill>
                <a:latin typeface="Consolas" panose="020B0609020204030204" pitchFamily="49" charset="0"/>
              </a:rPr>
              <a:t>	</a:t>
            </a:r>
            <a:r>
              <a:rPr lang="en-US" sz="1600" b="0" i="0" u="none" strike="noStrike" baseline="0" dirty="0">
                <a:solidFill>
                  <a:srgbClr val="FFFFFF"/>
                </a:solidFill>
                <a:latin typeface="Consolas" panose="020B0609020204030204" pitchFamily="49" charset="0"/>
              </a:rPr>
              <a:t>}</a:t>
            </a:r>
            <a:endParaRPr lang="en-US" sz="1600" b="0" i="0" u="none" strike="noStrike" baseline="0" dirty="0">
              <a:solidFill>
                <a:srgbClr val="DCDCDC"/>
              </a:solidFill>
              <a:latin typeface="Consolas" panose="020B0609020204030204" pitchFamily="49" charset="0"/>
            </a:endParaRPr>
          </a:p>
          <a:p>
            <a:pPr marR="0" algn="l" rtl="0"/>
            <a:r>
              <a:rPr lang="en-US" sz="1600" b="0" i="0" u="none" strike="noStrike" baseline="0" dirty="0">
                <a:solidFill>
                  <a:srgbClr val="FFFFFF"/>
                </a:solidFill>
                <a:latin typeface="Consolas" panose="020B0609020204030204" pitchFamily="49" charset="0"/>
              </a:rPr>
              <a:t>}</a:t>
            </a:r>
            <a:endParaRPr lang="en-US" sz="1600" b="0" i="0" u="none" strike="noStrike" baseline="0" dirty="0">
              <a:solidFill>
                <a:srgbClr val="DCDCDC"/>
              </a:solidFill>
              <a:latin typeface="Consolas" panose="020B0609020204030204" pitchFamily="49" charset="0"/>
            </a:endParaRPr>
          </a:p>
          <a:p>
            <a:pPr marR="0" algn="l" rtl="0"/>
            <a:endParaRPr lang="en-US" sz="900" b="0" i="0" u="none" strike="noStrike" baseline="0" dirty="0">
              <a:latin typeface="Times New Roman" panose="02020603050405020304" pitchFamily="18" charset="0"/>
            </a:endParaRPr>
          </a:p>
        </p:txBody>
      </p:sp>
    </p:spTree>
    <p:extLst>
      <p:ext uri="{BB962C8B-B14F-4D97-AF65-F5344CB8AC3E}">
        <p14:creationId xmlns:p14="http://schemas.microsoft.com/office/powerpoint/2010/main" val="40972021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7" grpId="0" animBg="1"/>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use</a:t>
            </a:r>
            <a:endParaRPr lang="en-IN" dirty="0"/>
          </a:p>
        </p:txBody>
      </p:sp>
      <p:sp>
        <p:nvSpPr>
          <p:cNvPr id="3" name="Content Placeholder 2"/>
          <p:cNvSpPr>
            <a:spLocks noGrp="1"/>
          </p:cNvSpPr>
          <p:nvPr>
            <p:ph idx="1"/>
          </p:nvPr>
        </p:nvSpPr>
        <p:spPr/>
        <p:txBody>
          <a:bodyPr/>
          <a:lstStyle/>
          <a:p>
            <a:r>
              <a:rPr lang="en-US" dirty="0"/>
              <a:t>Use when</a:t>
            </a:r>
          </a:p>
          <a:p>
            <a:pPr lvl="1"/>
            <a:r>
              <a:rPr lang="en-US" dirty="0"/>
              <a:t>an application uses large number of objects</a:t>
            </a:r>
          </a:p>
          <a:p>
            <a:pPr lvl="1"/>
            <a:r>
              <a:rPr lang="en-US" dirty="0"/>
              <a:t>storage costs are high because of the large quantity of objects</a:t>
            </a:r>
          </a:p>
          <a:p>
            <a:pPr lvl="1"/>
            <a:r>
              <a:rPr lang="en-US" dirty="0"/>
              <a:t>most object state can be made extrinsic</a:t>
            </a:r>
          </a:p>
          <a:p>
            <a:pPr lvl="1"/>
            <a:r>
              <a:rPr lang="en-US" dirty="0"/>
              <a:t>many groups of objects may be replaced by relatively few shared objects once extrinsic state is removed</a:t>
            </a:r>
          </a:p>
          <a:p>
            <a:pPr lvl="1"/>
            <a:r>
              <a:rPr lang="en-US" dirty="0"/>
              <a:t>the application doesn’t depend on object identity</a:t>
            </a:r>
            <a:endParaRPr lang="en-IN" dirty="0"/>
          </a:p>
        </p:txBody>
      </p:sp>
      <p:sp>
        <p:nvSpPr>
          <p:cNvPr id="5" name="Slide Number Placeholder 4"/>
          <p:cNvSpPr>
            <a:spLocks noGrp="1"/>
          </p:cNvSpPr>
          <p:nvPr>
            <p:ph type="sldNum" sz="quarter" idx="12"/>
          </p:nvPr>
        </p:nvSpPr>
        <p:spPr/>
        <p:txBody>
          <a:bodyPr/>
          <a:lstStyle/>
          <a:p>
            <a:fld id="{C8CE9C16-2267-4CDA-9B5C-2CFF8AD23936}" type="slidenum">
              <a:rPr lang="en-IN" smtClean="0"/>
              <a:pPr/>
              <a:t>150</a:t>
            </a:fld>
            <a:endParaRPr lang="en-IN"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Known Uses</a:t>
            </a:r>
          </a:p>
        </p:txBody>
      </p:sp>
      <p:sp>
        <p:nvSpPr>
          <p:cNvPr id="3" name="Content Placeholder 2"/>
          <p:cNvSpPr>
            <a:spLocks noGrp="1"/>
          </p:cNvSpPr>
          <p:nvPr>
            <p:ph idx="1"/>
          </p:nvPr>
        </p:nvSpPr>
        <p:spPr/>
        <p:txBody>
          <a:bodyPr/>
          <a:lstStyle/>
          <a:p>
            <a:r>
              <a:rPr lang="en-US" dirty="0"/>
              <a:t>Usage of this pattern is somewhat limited in normal applications</a:t>
            </a:r>
          </a:p>
          <a:p>
            <a:r>
              <a:rPr lang="en-US" dirty="0"/>
              <a:t>Mostly used at low level for managing a pool of resources</a:t>
            </a:r>
          </a:p>
        </p:txBody>
      </p:sp>
      <p:sp>
        <p:nvSpPr>
          <p:cNvPr id="5" name="Slide Number Placeholder 4"/>
          <p:cNvSpPr>
            <a:spLocks noGrp="1"/>
          </p:cNvSpPr>
          <p:nvPr>
            <p:ph type="sldNum" sz="quarter" idx="12"/>
          </p:nvPr>
        </p:nvSpPr>
        <p:spPr/>
        <p:txBody>
          <a:bodyPr/>
          <a:lstStyle/>
          <a:p>
            <a:fld id="{C8CE9C16-2267-4CDA-9B5C-2CFF8AD23936}" type="slidenum">
              <a:rPr lang="en-IN" smtClean="0"/>
              <a:pPr/>
              <a:t>151</a:t>
            </a:fld>
            <a:endParaRPr lang="en-IN" dirty="0"/>
          </a:p>
        </p:txBody>
      </p:sp>
    </p:spTree>
    <p:extLst>
      <p:ext uri="{BB962C8B-B14F-4D97-AF65-F5344CB8AC3E}">
        <p14:creationId xmlns:p14="http://schemas.microsoft.com/office/powerpoint/2010/main" val="875596907"/>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CAFBF5A9-84C0-4261-9BFF-5E22A4F53D44}"/>
              </a:ext>
            </a:extLst>
          </p:cNvPr>
          <p:cNvSpPr/>
          <p:nvPr/>
        </p:nvSpPr>
        <p:spPr>
          <a:xfrm>
            <a:off x="2943656" y="4366517"/>
            <a:ext cx="6053151" cy="2354958"/>
          </a:xfrm>
          <a:prstGeom prst="rect">
            <a:avLst/>
          </a:prstGeom>
        </p:spPr>
        <p:style>
          <a:lnRef idx="1">
            <a:schemeClr val="accent6"/>
          </a:lnRef>
          <a:fillRef idx="2">
            <a:schemeClr val="accent6"/>
          </a:fillRef>
          <a:effectRef idx="1">
            <a:schemeClr val="accent6"/>
          </a:effectRef>
          <a:fontRef idx="minor">
            <a:schemeClr val="dk1"/>
          </a:fontRef>
        </p:style>
        <p:txBody>
          <a:bodyPr rtlCol="0" anchor="b"/>
          <a:lstStyle/>
          <a:p>
            <a:pPr algn="ctr"/>
            <a:r>
              <a:rPr lang="en-US" sz="2400" dirty="0">
                <a:solidFill>
                  <a:schemeClr val="bg1">
                    <a:lumMod val="75000"/>
                    <a:lumOff val="25000"/>
                  </a:schemeClr>
                </a:solidFill>
              </a:rPr>
              <a:t>AFTER</a:t>
            </a:r>
          </a:p>
        </p:txBody>
      </p:sp>
      <p:sp>
        <p:nvSpPr>
          <p:cNvPr id="2" name="Slide Number Placeholder 1">
            <a:extLst>
              <a:ext uri="{FF2B5EF4-FFF2-40B4-BE49-F238E27FC236}">
                <a16:creationId xmlns:a16="http://schemas.microsoft.com/office/drawing/2014/main" id="{7A1A8503-F781-4033-B6E4-230D613177E1}"/>
              </a:ext>
            </a:extLst>
          </p:cNvPr>
          <p:cNvSpPr>
            <a:spLocks noGrp="1"/>
          </p:cNvSpPr>
          <p:nvPr>
            <p:ph type="sldNum" sz="quarter" idx="12"/>
          </p:nvPr>
        </p:nvSpPr>
        <p:spPr/>
        <p:txBody>
          <a:bodyPr/>
          <a:lstStyle/>
          <a:p>
            <a:fld id="{100E53AF-D649-4281-823C-82279F2C7BD4}" type="slidenum">
              <a:rPr lang="en-IN" smtClean="0"/>
              <a:t>16</a:t>
            </a:fld>
            <a:endParaRPr lang="en-IN"/>
          </a:p>
        </p:txBody>
      </p:sp>
      <p:sp>
        <p:nvSpPr>
          <p:cNvPr id="4" name="TextBox 3">
            <a:extLst>
              <a:ext uri="{FF2B5EF4-FFF2-40B4-BE49-F238E27FC236}">
                <a16:creationId xmlns:a16="http://schemas.microsoft.com/office/drawing/2014/main" id="{4B31E322-E27D-479B-A5CC-9A4A4D28AEE2}"/>
              </a:ext>
            </a:extLst>
          </p:cNvPr>
          <p:cNvSpPr txBox="1"/>
          <p:nvPr/>
        </p:nvSpPr>
        <p:spPr>
          <a:xfrm>
            <a:off x="2893619" y="171494"/>
            <a:ext cx="6103188" cy="1308050"/>
          </a:xfrm>
          <a:prstGeom prst="rect">
            <a:avLst/>
          </a:prstGeom>
          <a:solidFill>
            <a:schemeClr val="bg1">
              <a:lumMod val="85000"/>
              <a:lumOff val="15000"/>
            </a:schemeClr>
          </a:solidFill>
          <a:ln w="28575">
            <a:solidFill>
              <a:schemeClr val="accent2"/>
            </a:solidFill>
          </a:ln>
        </p:spPr>
        <p:txBody>
          <a:bodyPr wrap="square">
            <a:spAutoFit/>
          </a:bodyPr>
          <a:lstStyle/>
          <a:p>
            <a:pPr marR="0" algn="l" rtl="0"/>
            <a:r>
              <a:rPr lang="en-US" sz="1400" b="0" i="0" u="none" strike="noStrike" baseline="0" dirty="0">
                <a:solidFill>
                  <a:srgbClr val="D5A2DF"/>
                </a:solidFill>
                <a:latin typeface="Consolas" panose="020B0609020204030204" pitchFamily="49" charset="0"/>
              </a:rPr>
              <a:t>using</a:t>
            </a:r>
            <a:r>
              <a:rPr lang="en-US" sz="1400" b="0" i="0" u="none" strike="noStrike" baseline="0" dirty="0">
                <a:solidFill>
                  <a:srgbClr val="DCDCDC"/>
                </a:solidFill>
                <a:latin typeface="Consolas" panose="020B0609020204030204" pitchFamily="49" charset="0"/>
              </a:rPr>
              <a:t> </a:t>
            </a:r>
            <a:r>
              <a:rPr lang="en-US" sz="1400" b="0" i="0" u="none" strike="noStrike" baseline="0" dirty="0" err="1">
                <a:solidFill>
                  <a:srgbClr val="CF8585"/>
                </a:solidFill>
                <a:latin typeface="Consolas" panose="020B0609020204030204" pitchFamily="49" charset="0"/>
              </a:rPr>
              <a:t>ReturnType</a:t>
            </a:r>
            <a:r>
              <a:rPr lang="en-US" sz="1400" b="0" i="0" u="none" strike="noStrike" baseline="0" dirty="0">
                <a:solidFill>
                  <a:srgbClr val="DCDCDC"/>
                </a:solidFill>
                <a:latin typeface="Consolas" panose="020B0609020204030204" pitchFamily="49" charset="0"/>
              </a:rPr>
              <a:t> </a:t>
            </a:r>
            <a:r>
              <a:rPr lang="en-US" sz="1400" b="0" i="0" u="none" strike="noStrike" baseline="0" dirty="0">
                <a:solidFill>
                  <a:srgbClr val="FFFFFF"/>
                </a:solidFill>
                <a:latin typeface="Consolas" panose="020B0609020204030204" pitchFamily="49" charset="0"/>
              </a:rPr>
              <a:t>=</a:t>
            </a:r>
            <a:r>
              <a:rPr lang="en-US" sz="1400" b="0" i="0" u="none" strike="noStrike" baseline="0" dirty="0">
                <a:solidFill>
                  <a:srgbClr val="DCDCDC"/>
                </a:solidFill>
                <a:latin typeface="Consolas" panose="020B0609020204030204" pitchFamily="49" charset="0"/>
              </a:rPr>
              <a:t> </a:t>
            </a:r>
            <a:r>
              <a:rPr lang="en-US" sz="1400" b="0" i="0" u="none" strike="noStrike" baseline="0" dirty="0">
                <a:solidFill>
                  <a:srgbClr val="FFC082"/>
                </a:solidFill>
                <a:latin typeface="Consolas" panose="020B0609020204030204" pitchFamily="49" charset="0"/>
              </a:rPr>
              <a:t>std</a:t>
            </a:r>
            <a:r>
              <a:rPr lang="en-US" sz="1400" b="0" i="0" u="none" strike="noStrike" baseline="0" dirty="0">
                <a:solidFill>
                  <a:srgbClr val="FFFFFF"/>
                </a:solidFill>
                <a:latin typeface="Consolas" panose="020B0609020204030204" pitchFamily="49" charset="0"/>
              </a:rPr>
              <a:t>::</a:t>
            </a:r>
            <a:r>
              <a:rPr lang="en-US" sz="1400" b="0" i="0" u="none" strike="noStrike" baseline="0" dirty="0">
                <a:solidFill>
                  <a:srgbClr val="F5721B"/>
                </a:solidFill>
                <a:latin typeface="Consolas" panose="020B0609020204030204" pitchFamily="49" charset="0"/>
              </a:rPr>
              <a:t>variant</a:t>
            </a:r>
            <a:r>
              <a:rPr lang="en-US" sz="1400" b="0" i="0" u="none" strike="noStrike" baseline="0" dirty="0">
                <a:solidFill>
                  <a:srgbClr val="FFFFFF"/>
                </a:solidFill>
                <a:latin typeface="Consolas" panose="020B0609020204030204" pitchFamily="49" charset="0"/>
              </a:rPr>
              <a:t>&lt;</a:t>
            </a:r>
            <a:r>
              <a:rPr lang="en-US" sz="1400" b="0" i="0" u="none" strike="noStrike" baseline="0" dirty="0" err="1">
                <a:solidFill>
                  <a:srgbClr val="D5A2DF"/>
                </a:solidFill>
                <a:latin typeface="Consolas" panose="020B0609020204030204" pitchFamily="49" charset="0"/>
              </a:rPr>
              <a:t>int</a:t>
            </a:r>
            <a:r>
              <a:rPr lang="en-US" sz="1400" b="0" i="0" u="none" strike="noStrike" baseline="0" dirty="0" err="1">
                <a:solidFill>
                  <a:srgbClr val="FFFFFF"/>
                </a:solidFill>
                <a:latin typeface="Consolas" panose="020B0609020204030204" pitchFamily="49" charset="0"/>
              </a:rPr>
              <a:t>,</a:t>
            </a:r>
            <a:r>
              <a:rPr lang="en-US" sz="1400" b="0" i="0" u="none" strike="noStrike" baseline="0" dirty="0" err="1">
                <a:solidFill>
                  <a:srgbClr val="D5A2DF"/>
                </a:solidFill>
                <a:latin typeface="Consolas" panose="020B0609020204030204" pitchFamily="49" charset="0"/>
              </a:rPr>
              <a:t>bool</a:t>
            </a:r>
            <a:r>
              <a:rPr lang="en-US" sz="1400" b="0" i="0" u="none" strike="noStrike" baseline="0" dirty="0">
                <a:solidFill>
                  <a:srgbClr val="FFFFFF"/>
                </a:solidFill>
                <a:latin typeface="Consolas" panose="020B0609020204030204" pitchFamily="49" charset="0"/>
              </a:rPr>
              <a:t>&gt;</a:t>
            </a:r>
            <a:r>
              <a:rPr lang="en-US" sz="1400" b="0" i="0" u="none" strike="noStrike" baseline="0" dirty="0">
                <a:solidFill>
                  <a:srgbClr val="DCDCDC"/>
                </a:solidFill>
                <a:latin typeface="Consolas" panose="020B0609020204030204" pitchFamily="49" charset="0"/>
              </a:rPr>
              <a:t> </a:t>
            </a:r>
            <a:r>
              <a:rPr lang="en-US" sz="1400" b="0" i="0" u="none" strike="noStrike" baseline="0" dirty="0">
                <a:solidFill>
                  <a:srgbClr val="FFFFFF"/>
                </a:solidFill>
                <a:latin typeface="Consolas" panose="020B0609020204030204" pitchFamily="49" charset="0"/>
              </a:rPr>
              <a:t>;</a:t>
            </a:r>
            <a:endParaRPr lang="en-US" sz="1400" b="0" i="0" u="none" strike="noStrike" baseline="0" dirty="0">
              <a:solidFill>
                <a:srgbClr val="DCDCDC"/>
              </a:solidFill>
              <a:latin typeface="Consolas" panose="020B0609020204030204" pitchFamily="49" charset="0"/>
            </a:endParaRPr>
          </a:p>
          <a:p>
            <a:pPr marR="0" algn="l" rtl="0"/>
            <a:r>
              <a:rPr lang="en-US" sz="1400" b="0" i="0" u="none" strike="noStrike" baseline="0" dirty="0">
                <a:solidFill>
                  <a:srgbClr val="D5A2DF"/>
                </a:solidFill>
                <a:latin typeface="Consolas" panose="020B0609020204030204" pitchFamily="49" charset="0"/>
              </a:rPr>
              <a:t>struct</a:t>
            </a:r>
            <a:r>
              <a:rPr lang="en-US" sz="1400" b="0" i="0" u="none" strike="noStrike" baseline="0" dirty="0">
                <a:solidFill>
                  <a:srgbClr val="DCDCDC"/>
                </a:solidFill>
                <a:latin typeface="Consolas" panose="020B0609020204030204" pitchFamily="49" charset="0"/>
              </a:rPr>
              <a:t> </a:t>
            </a:r>
            <a:r>
              <a:rPr lang="en-US" sz="1400" b="0" i="0" u="none" strike="noStrike" baseline="0" dirty="0" err="1">
                <a:solidFill>
                  <a:srgbClr val="00AEAE"/>
                </a:solidFill>
                <a:latin typeface="Consolas" panose="020B0609020204030204" pitchFamily="49" charset="0"/>
              </a:rPr>
              <a:t>IOperation</a:t>
            </a:r>
            <a:r>
              <a:rPr lang="en-US" sz="1400" b="0" i="0" u="none" strike="noStrike" baseline="0" dirty="0">
                <a:solidFill>
                  <a:srgbClr val="DCDCDC"/>
                </a:solidFill>
                <a:latin typeface="Consolas" panose="020B0609020204030204" pitchFamily="49" charset="0"/>
              </a:rPr>
              <a:t> </a:t>
            </a:r>
            <a:r>
              <a:rPr lang="en-US" sz="1400" b="0" i="0" u="none" strike="noStrike" baseline="0" dirty="0">
                <a:solidFill>
                  <a:srgbClr val="FFFFFF"/>
                </a:solidFill>
                <a:latin typeface="Consolas" panose="020B0609020204030204" pitchFamily="49" charset="0"/>
              </a:rPr>
              <a:t>{</a:t>
            </a:r>
            <a:endParaRPr lang="en-US" sz="1400" b="0" i="0" u="none" strike="noStrike" baseline="0" dirty="0">
              <a:solidFill>
                <a:srgbClr val="DCDCDC"/>
              </a:solidFill>
              <a:latin typeface="Consolas" panose="020B0609020204030204" pitchFamily="49" charset="0"/>
            </a:endParaRPr>
          </a:p>
          <a:p>
            <a:pPr marR="0" algn="l" rtl="0"/>
            <a:r>
              <a:rPr lang="en-US" sz="1400" b="0" i="0" u="none" strike="noStrike" baseline="0" dirty="0">
                <a:solidFill>
                  <a:srgbClr val="DCDCDC"/>
                </a:solidFill>
                <a:latin typeface="Consolas" panose="020B0609020204030204" pitchFamily="49" charset="0"/>
              </a:rPr>
              <a:t>	</a:t>
            </a:r>
            <a:r>
              <a:rPr lang="en-US" sz="1400" b="0" i="0" u="none" strike="noStrike" baseline="0" dirty="0">
                <a:solidFill>
                  <a:srgbClr val="D5A2DF"/>
                </a:solidFill>
                <a:latin typeface="Consolas" panose="020B0609020204030204" pitchFamily="49" charset="0"/>
              </a:rPr>
              <a:t>virtual</a:t>
            </a:r>
            <a:r>
              <a:rPr lang="en-US" sz="1400" b="0" i="0" u="none" strike="noStrike" baseline="0" dirty="0">
                <a:solidFill>
                  <a:srgbClr val="DCDCDC"/>
                </a:solidFill>
                <a:latin typeface="Consolas" panose="020B0609020204030204" pitchFamily="49" charset="0"/>
              </a:rPr>
              <a:t> </a:t>
            </a:r>
            <a:r>
              <a:rPr lang="en-US" sz="1400" b="0" i="0" u="none" strike="noStrike" baseline="0" dirty="0" err="1">
                <a:solidFill>
                  <a:srgbClr val="CF8585"/>
                </a:solidFill>
                <a:latin typeface="Consolas" panose="020B0609020204030204" pitchFamily="49" charset="0"/>
              </a:rPr>
              <a:t>ReturnType</a:t>
            </a:r>
            <a:r>
              <a:rPr lang="en-US" sz="1400" b="0" i="0" u="none" strike="noStrike" baseline="0" dirty="0">
                <a:solidFill>
                  <a:srgbClr val="DCDCDC"/>
                </a:solidFill>
                <a:latin typeface="Consolas" panose="020B0609020204030204" pitchFamily="49" charset="0"/>
              </a:rPr>
              <a:t> </a:t>
            </a:r>
            <a:r>
              <a:rPr lang="en-US" sz="1400" b="0" i="0" u="none" strike="noStrike" baseline="0" dirty="0" err="1">
                <a:solidFill>
                  <a:srgbClr val="82B7E1"/>
                </a:solidFill>
                <a:latin typeface="Consolas" panose="020B0609020204030204" pitchFamily="49" charset="0"/>
              </a:rPr>
              <a:t>ResultOf</a:t>
            </a:r>
            <a:r>
              <a:rPr lang="en-US" sz="1400" b="0" i="0" u="none" strike="noStrike" baseline="0" dirty="0">
                <a:solidFill>
                  <a:srgbClr val="FFFFFF"/>
                </a:solidFill>
                <a:latin typeface="Consolas" panose="020B0609020204030204" pitchFamily="49" charset="0"/>
              </a:rPr>
              <a:t>(</a:t>
            </a:r>
            <a:r>
              <a:rPr lang="en-US" sz="1400" b="0" i="0" u="none" strike="noStrike" baseline="0" dirty="0">
                <a:solidFill>
                  <a:srgbClr val="D5A2DF"/>
                </a:solidFill>
                <a:latin typeface="Consolas" panose="020B0609020204030204" pitchFamily="49" charset="0"/>
              </a:rPr>
              <a:t>int</a:t>
            </a:r>
            <a:r>
              <a:rPr lang="en-US" sz="1400" b="0" i="0" u="none" strike="noStrike" baseline="0" dirty="0">
                <a:solidFill>
                  <a:srgbClr val="DCDCDC"/>
                </a:solidFill>
                <a:latin typeface="Consolas" panose="020B0609020204030204" pitchFamily="49" charset="0"/>
              </a:rPr>
              <a:t> </a:t>
            </a:r>
            <a:r>
              <a:rPr lang="en-US" sz="1400" b="0" i="0" u="none" strike="noStrike" baseline="0" dirty="0">
                <a:solidFill>
                  <a:srgbClr val="FFFFFF"/>
                </a:solidFill>
                <a:latin typeface="Consolas" panose="020B0609020204030204" pitchFamily="49" charset="0"/>
              </a:rPr>
              <a:t>*</a:t>
            </a:r>
            <a:r>
              <a:rPr lang="en-US" sz="1400" b="0" i="0" u="none" strike="noStrike" baseline="0" dirty="0" err="1">
                <a:solidFill>
                  <a:srgbClr val="C8C8C8"/>
                </a:solidFill>
                <a:latin typeface="Consolas" panose="020B0609020204030204" pitchFamily="49" charset="0"/>
              </a:rPr>
              <a:t>begin</a:t>
            </a:r>
            <a:r>
              <a:rPr lang="en-US" sz="1400" b="0" i="0" u="none" strike="noStrike" baseline="0" dirty="0" err="1">
                <a:solidFill>
                  <a:srgbClr val="FFFFFF"/>
                </a:solidFill>
                <a:latin typeface="Consolas" panose="020B0609020204030204" pitchFamily="49" charset="0"/>
              </a:rPr>
              <a:t>,</a:t>
            </a:r>
            <a:r>
              <a:rPr lang="en-US" sz="1400" b="0" i="0" u="none" strike="noStrike" baseline="0" dirty="0" err="1">
                <a:solidFill>
                  <a:srgbClr val="D5A2DF"/>
                </a:solidFill>
                <a:latin typeface="Consolas" panose="020B0609020204030204" pitchFamily="49" charset="0"/>
              </a:rPr>
              <a:t>int</a:t>
            </a:r>
            <a:r>
              <a:rPr lang="en-US" sz="1400" b="0" i="0" u="none" strike="noStrike" baseline="0" dirty="0">
                <a:solidFill>
                  <a:srgbClr val="DCDCDC"/>
                </a:solidFill>
                <a:latin typeface="Consolas" panose="020B0609020204030204" pitchFamily="49" charset="0"/>
              </a:rPr>
              <a:t> </a:t>
            </a:r>
            <a:r>
              <a:rPr lang="en-US" sz="1400" b="0" i="0" u="none" strike="noStrike" baseline="0" dirty="0">
                <a:solidFill>
                  <a:srgbClr val="FFFFFF"/>
                </a:solidFill>
                <a:latin typeface="Consolas" panose="020B0609020204030204" pitchFamily="49" charset="0"/>
              </a:rPr>
              <a:t>*</a:t>
            </a:r>
            <a:r>
              <a:rPr lang="en-US" sz="1400" b="0" i="0" u="none" strike="noStrike" baseline="0" dirty="0">
                <a:solidFill>
                  <a:srgbClr val="C8C8C8"/>
                </a:solidFill>
                <a:latin typeface="Consolas" panose="020B0609020204030204" pitchFamily="49" charset="0"/>
              </a:rPr>
              <a:t>end</a:t>
            </a:r>
            <a:r>
              <a:rPr lang="en-US" sz="1400" b="0" i="0" u="none" strike="noStrike" baseline="0" dirty="0">
                <a:solidFill>
                  <a:srgbClr val="FFFFFF"/>
                </a:solidFill>
                <a:latin typeface="Consolas" panose="020B0609020204030204" pitchFamily="49" charset="0"/>
              </a:rPr>
              <a:t>)</a:t>
            </a:r>
            <a:r>
              <a:rPr lang="en-US" sz="1400" b="0" i="0" u="none" strike="noStrike" baseline="0" dirty="0">
                <a:solidFill>
                  <a:srgbClr val="DCDCDC"/>
                </a:solidFill>
                <a:latin typeface="Consolas" panose="020B0609020204030204" pitchFamily="49" charset="0"/>
              </a:rPr>
              <a:t> </a:t>
            </a:r>
            <a:r>
              <a:rPr lang="en-US" sz="1400" b="0" i="0" u="none" strike="noStrike" baseline="0" dirty="0">
                <a:solidFill>
                  <a:srgbClr val="FFFFFF"/>
                </a:solidFill>
                <a:latin typeface="Consolas" panose="020B0609020204030204" pitchFamily="49" charset="0"/>
              </a:rPr>
              <a:t>=</a:t>
            </a:r>
            <a:r>
              <a:rPr lang="en-US" sz="1400" b="0" i="0" u="none" strike="noStrike" baseline="0" dirty="0">
                <a:solidFill>
                  <a:srgbClr val="DCDCDC"/>
                </a:solidFill>
                <a:latin typeface="Consolas" panose="020B0609020204030204" pitchFamily="49" charset="0"/>
              </a:rPr>
              <a:t> </a:t>
            </a:r>
            <a:r>
              <a:rPr lang="en-US" sz="1400" b="0" i="0" u="none" strike="noStrike" baseline="0" dirty="0">
                <a:solidFill>
                  <a:srgbClr val="F99E84"/>
                </a:solidFill>
                <a:latin typeface="Consolas" panose="020B0609020204030204" pitchFamily="49" charset="0"/>
              </a:rPr>
              <a:t>0</a:t>
            </a:r>
            <a:r>
              <a:rPr lang="en-US" sz="1400" b="0" i="0" u="none" strike="noStrike" baseline="0" dirty="0">
                <a:solidFill>
                  <a:srgbClr val="DCDCDC"/>
                </a:solidFill>
                <a:latin typeface="Consolas" panose="020B0609020204030204" pitchFamily="49" charset="0"/>
              </a:rPr>
              <a:t> </a:t>
            </a:r>
            <a:r>
              <a:rPr lang="en-US" sz="1400" b="0" i="0" u="none" strike="noStrike" baseline="0" dirty="0">
                <a:solidFill>
                  <a:srgbClr val="FFFFFF"/>
                </a:solidFill>
                <a:latin typeface="Consolas" panose="020B0609020204030204" pitchFamily="49" charset="0"/>
              </a:rPr>
              <a:t>;</a:t>
            </a:r>
            <a:endParaRPr lang="en-US" sz="1400" b="0" i="0" u="none" strike="noStrike" baseline="0" dirty="0">
              <a:solidFill>
                <a:srgbClr val="DCDCDC"/>
              </a:solidFill>
              <a:latin typeface="Consolas" panose="020B0609020204030204" pitchFamily="49" charset="0"/>
            </a:endParaRPr>
          </a:p>
          <a:p>
            <a:pPr marR="0" algn="l" rtl="0"/>
            <a:r>
              <a:rPr lang="en-US" sz="1400" b="0" i="0" u="none" strike="noStrike" baseline="0" dirty="0">
                <a:solidFill>
                  <a:srgbClr val="DCDCDC"/>
                </a:solidFill>
                <a:latin typeface="Consolas" panose="020B0609020204030204" pitchFamily="49" charset="0"/>
              </a:rPr>
              <a:t>	</a:t>
            </a:r>
            <a:r>
              <a:rPr lang="en-US" sz="1400" b="0" i="0" u="none" strike="noStrike" baseline="0" dirty="0">
                <a:solidFill>
                  <a:srgbClr val="D5A2DF"/>
                </a:solidFill>
                <a:latin typeface="Consolas" panose="020B0609020204030204" pitchFamily="49" charset="0"/>
              </a:rPr>
              <a:t>virtual</a:t>
            </a:r>
            <a:r>
              <a:rPr lang="en-US" sz="1400" b="0" i="0" u="none" strike="noStrike" baseline="0" dirty="0">
                <a:solidFill>
                  <a:srgbClr val="DCDCDC"/>
                </a:solidFill>
                <a:latin typeface="Consolas" panose="020B0609020204030204" pitchFamily="49" charset="0"/>
              </a:rPr>
              <a:t> </a:t>
            </a:r>
            <a:r>
              <a:rPr lang="en-US" sz="1400" b="0" i="0" u="none" strike="noStrike" baseline="0" dirty="0">
                <a:solidFill>
                  <a:srgbClr val="82B7E1"/>
                </a:solidFill>
                <a:latin typeface="Consolas" panose="020B0609020204030204" pitchFamily="49" charset="0"/>
              </a:rPr>
              <a:t>~</a:t>
            </a:r>
            <a:r>
              <a:rPr lang="en-US" sz="1400" b="0" i="0" u="none" strike="noStrike" baseline="0" dirty="0" err="1">
                <a:solidFill>
                  <a:srgbClr val="82B7E1"/>
                </a:solidFill>
                <a:latin typeface="Consolas" panose="020B0609020204030204" pitchFamily="49" charset="0"/>
              </a:rPr>
              <a:t>IOperation</a:t>
            </a:r>
            <a:r>
              <a:rPr lang="en-US" sz="1400" b="0" i="0" u="none" strike="noStrike" baseline="0" dirty="0">
                <a:solidFill>
                  <a:srgbClr val="FFFFFF"/>
                </a:solidFill>
                <a:latin typeface="Consolas" panose="020B0609020204030204" pitchFamily="49" charset="0"/>
              </a:rPr>
              <a:t>()=</a:t>
            </a:r>
            <a:r>
              <a:rPr lang="en-US" sz="1400" b="0" i="0" u="none" strike="noStrike" baseline="0" dirty="0">
                <a:solidFill>
                  <a:srgbClr val="D5A2DF"/>
                </a:solidFill>
                <a:latin typeface="Consolas" panose="020B0609020204030204" pitchFamily="49" charset="0"/>
              </a:rPr>
              <a:t>default</a:t>
            </a:r>
            <a:r>
              <a:rPr lang="en-US" sz="1400" b="0" i="0" u="none" strike="noStrike" baseline="0" dirty="0">
                <a:solidFill>
                  <a:srgbClr val="DCDCDC"/>
                </a:solidFill>
                <a:latin typeface="Consolas" panose="020B0609020204030204" pitchFamily="49" charset="0"/>
              </a:rPr>
              <a:t> </a:t>
            </a:r>
            <a:r>
              <a:rPr lang="en-US" sz="1400" b="0" i="0" u="none" strike="noStrike" baseline="0" dirty="0">
                <a:solidFill>
                  <a:srgbClr val="FFFFFF"/>
                </a:solidFill>
                <a:latin typeface="Consolas" panose="020B0609020204030204" pitchFamily="49" charset="0"/>
              </a:rPr>
              <a:t>;</a:t>
            </a:r>
            <a:endParaRPr lang="en-US" sz="1400" b="0" i="0" u="none" strike="noStrike" baseline="0" dirty="0">
              <a:solidFill>
                <a:srgbClr val="DCDCDC"/>
              </a:solidFill>
              <a:latin typeface="Consolas" panose="020B0609020204030204" pitchFamily="49" charset="0"/>
            </a:endParaRPr>
          </a:p>
          <a:p>
            <a:pPr marR="0" algn="l" rtl="0"/>
            <a:r>
              <a:rPr lang="en-US" sz="1400" b="0" i="0" u="none" strike="noStrike" baseline="0" dirty="0">
                <a:solidFill>
                  <a:srgbClr val="FFFFFF"/>
                </a:solidFill>
                <a:latin typeface="Consolas" panose="020B0609020204030204" pitchFamily="49" charset="0"/>
              </a:rPr>
              <a:t>};</a:t>
            </a:r>
            <a:endParaRPr lang="en-US" sz="1400" b="0" i="0" u="none" strike="noStrike" baseline="0" dirty="0">
              <a:solidFill>
                <a:srgbClr val="DCDCDC"/>
              </a:solidFill>
              <a:latin typeface="Consolas" panose="020B0609020204030204" pitchFamily="49" charset="0"/>
            </a:endParaRPr>
          </a:p>
          <a:p>
            <a:pPr marR="0" algn="l" rtl="0"/>
            <a:endParaRPr lang="en-US" sz="800" b="0" i="0" u="none" strike="noStrike" baseline="0" dirty="0">
              <a:latin typeface="Times New Roman" panose="02020603050405020304" pitchFamily="18" charset="0"/>
            </a:endParaRPr>
          </a:p>
        </p:txBody>
      </p:sp>
      <p:sp>
        <p:nvSpPr>
          <p:cNvPr id="6" name="TextBox 5">
            <a:extLst>
              <a:ext uri="{FF2B5EF4-FFF2-40B4-BE49-F238E27FC236}">
                <a16:creationId xmlns:a16="http://schemas.microsoft.com/office/drawing/2014/main" id="{222067BC-7AF8-4125-9BB5-E3A0E129D044}"/>
              </a:ext>
            </a:extLst>
          </p:cNvPr>
          <p:cNvSpPr txBox="1"/>
          <p:nvPr/>
        </p:nvSpPr>
        <p:spPr>
          <a:xfrm>
            <a:off x="152575" y="2731690"/>
            <a:ext cx="5792638" cy="1523494"/>
          </a:xfrm>
          <a:prstGeom prst="rect">
            <a:avLst/>
          </a:prstGeom>
          <a:solidFill>
            <a:schemeClr val="bg1">
              <a:lumMod val="85000"/>
              <a:lumOff val="15000"/>
            </a:schemeClr>
          </a:solidFill>
          <a:ln w="28575">
            <a:solidFill>
              <a:schemeClr val="accent2"/>
            </a:solidFill>
          </a:ln>
        </p:spPr>
        <p:txBody>
          <a:bodyPr wrap="square">
            <a:spAutoFit/>
          </a:bodyPr>
          <a:lstStyle/>
          <a:p>
            <a:pPr marR="0" algn="l" rtl="0"/>
            <a:r>
              <a:rPr lang="en-US" sz="1400" b="0" i="0" u="none" strike="noStrike" baseline="0" dirty="0">
                <a:solidFill>
                  <a:srgbClr val="D5A2DF"/>
                </a:solidFill>
                <a:latin typeface="Consolas" panose="020B0609020204030204" pitchFamily="49" charset="0"/>
              </a:rPr>
              <a:t>class</a:t>
            </a:r>
            <a:r>
              <a:rPr lang="en-US" sz="1400" b="0" i="0" u="none" strike="noStrike" baseline="0" dirty="0">
                <a:solidFill>
                  <a:srgbClr val="DCDCDC"/>
                </a:solidFill>
                <a:latin typeface="Consolas" panose="020B0609020204030204" pitchFamily="49" charset="0"/>
              </a:rPr>
              <a:t> </a:t>
            </a:r>
            <a:r>
              <a:rPr lang="en-US" sz="1400" b="0" i="0" u="none" strike="noStrike" baseline="0" dirty="0">
                <a:solidFill>
                  <a:srgbClr val="F5721B"/>
                </a:solidFill>
                <a:latin typeface="Consolas" panose="020B0609020204030204" pitchFamily="49" charset="0"/>
              </a:rPr>
              <a:t>Operation</a:t>
            </a:r>
            <a:r>
              <a:rPr lang="en-US" sz="1400" b="0" i="0" u="none" strike="noStrike" baseline="0" dirty="0">
                <a:solidFill>
                  <a:srgbClr val="DCDCDC"/>
                </a:solidFill>
                <a:latin typeface="Consolas" panose="020B0609020204030204" pitchFamily="49" charset="0"/>
              </a:rPr>
              <a:t> </a:t>
            </a:r>
            <a:r>
              <a:rPr lang="en-US" sz="1400" b="0" i="0" u="none" strike="noStrike" baseline="0" dirty="0">
                <a:solidFill>
                  <a:srgbClr val="FFFFFF"/>
                </a:solidFill>
                <a:latin typeface="Consolas" panose="020B0609020204030204" pitchFamily="49" charset="0"/>
              </a:rPr>
              <a:t>:</a:t>
            </a:r>
            <a:r>
              <a:rPr lang="en-US" sz="1400" b="0" i="0" u="none" strike="noStrike" baseline="0" dirty="0">
                <a:solidFill>
                  <a:srgbClr val="DCDCDC"/>
                </a:solidFill>
                <a:latin typeface="Consolas" panose="020B0609020204030204" pitchFamily="49" charset="0"/>
              </a:rPr>
              <a:t> </a:t>
            </a:r>
            <a:r>
              <a:rPr lang="en-US" sz="1400" b="0" i="0" u="none" strike="noStrike" baseline="0" dirty="0">
                <a:solidFill>
                  <a:srgbClr val="D5A2DF"/>
                </a:solidFill>
                <a:latin typeface="Consolas" panose="020B0609020204030204" pitchFamily="49" charset="0"/>
              </a:rPr>
              <a:t>public</a:t>
            </a:r>
            <a:r>
              <a:rPr lang="en-US" sz="1400" b="0" i="0" u="none" strike="noStrike" baseline="0" dirty="0">
                <a:solidFill>
                  <a:srgbClr val="DCDCDC"/>
                </a:solidFill>
                <a:latin typeface="Consolas" panose="020B0609020204030204" pitchFamily="49" charset="0"/>
              </a:rPr>
              <a:t> </a:t>
            </a:r>
            <a:r>
              <a:rPr lang="en-US" sz="1400" b="0" i="0" u="none" strike="noStrike" baseline="0" dirty="0" err="1">
                <a:solidFill>
                  <a:srgbClr val="00AEAE"/>
                </a:solidFill>
                <a:latin typeface="Consolas" panose="020B0609020204030204" pitchFamily="49" charset="0"/>
              </a:rPr>
              <a:t>IOperation</a:t>
            </a:r>
            <a:r>
              <a:rPr lang="en-US" sz="1400" b="0" i="0" u="none" strike="noStrike" baseline="0" dirty="0">
                <a:solidFill>
                  <a:srgbClr val="DCDCDC"/>
                </a:solidFill>
                <a:latin typeface="Consolas" panose="020B0609020204030204" pitchFamily="49" charset="0"/>
              </a:rPr>
              <a:t> </a:t>
            </a:r>
            <a:r>
              <a:rPr lang="en-US" sz="1400" b="0" i="0" u="none" strike="noStrike" baseline="0" dirty="0">
                <a:solidFill>
                  <a:srgbClr val="FFFFFF"/>
                </a:solidFill>
                <a:latin typeface="Consolas" panose="020B0609020204030204" pitchFamily="49" charset="0"/>
              </a:rPr>
              <a:t>{</a:t>
            </a:r>
            <a:endParaRPr lang="en-US" sz="1400" b="0" i="0" u="none" strike="noStrike" baseline="0" dirty="0">
              <a:solidFill>
                <a:srgbClr val="DCDCDC"/>
              </a:solidFill>
              <a:latin typeface="Consolas" panose="020B0609020204030204" pitchFamily="49" charset="0"/>
            </a:endParaRPr>
          </a:p>
          <a:p>
            <a:pPr marR="0" algn="l" rtl="0"/>
            <a:r>
              <a:rPr lang="en-US" sz="1400" b="0" i="0" u="none" strike="noStrike" baseline="0" dirty="0">
                <a:solidFill>
                  <a:srgbClr val="D5A2DF"/>
                </a:solidFill>
                <a:latin typeface="Consolas" panose="020B0609020204030204" pitchFamily="49" charset="0"/>
              </a:rPr>
              <a:t>public</a:t>
            </a:r>
            <a:r>
              <a:rPr lang="en-US" sz="1400" b="0" i="0" u="none" strike="noStrike" baseline="0" dirty="0">
                <a:solidFill>
                  <a:srgbClr val="FFFFFF"/>
                </a:solidFill>
                <a:latin typeface="Consolas" panose="020B0609020204030204" pitchFamily="49" charset="0"/>
              </a:rPr>
              <a:t>:</a:t>
            </a:r>
            <a:endParaRPr lang="en-US" sz="1400" b="0" i="0" u="none" strike="noStrike" baseline="0" dirty="0">
              <a:solidFill>
                <a:srgbClr val="DCDCDC"/>
              </a:solidFill>
              <a:latin typeface="Consolas" panose="020B0609020204030204" pitchFamily="49" charset="0"/>
            </a:endParaRPr>
          </a:p>
          <a:p>
            <a:pPr marR="0" algn="l" rtl="0"/>
            <a:r>
              <a:rPr lang="en-US" sz="1400" b="0" i="0" u="none" strike="noStrike" baseline="0" dirty="0">
                <a:solidFill>
                  <a:srgbClr val="DCDCDC"/>
                </a:solidFill>
                <a:latin typeface="Consolas" panose="020B0609020204030204" pitchFamily="49" charset="0"/>
              </a:rPr>
              <a:t>	</a:t>
            </a:r>
            <a:r>
              <a:rPr lang="en-US" sz="1400" b="0" i="0" u="none" strike="noStrike" baseline="0" dirty="0">
                <a:solidFill>
                  <a:srgbClr val="D5A2DF"/>
                </a:solidFill>
                <a:latin typeface="Consolas" panose="020B0609020204030204" pitchFamily="49" charset="0"/>
              </a:rPr>
              <a:t>virtual</a:t>
            </a:r>
            <a:r>
              <a:rPr lang="en-US" sz="1400" b="0" i="0" u="none" strike="noStrike" baseline="0" dirty="0">
                <a:solidFill>
                  <a:srgbClr val="DCDCDC"/>
                </a:solidFill>
                <a:latin typeface="Consolas" panose="020B0609020204030204" pitchFamily="49" charset="0"/>
              </a:rPr>
              <a:t> </a:t>
            </a:r>
            <a:r>
              <a:rPr lang="en-US" sz="1400" b="0" i="0" u="none" strike="noStrike" baseline="0" dirty="0" err="1">
                <a:solidFill>
                  <a:srgbClr val="CF8585"/>
                </a:solidFill>
                <a:latin typeface="Consolas" panose="020B0609020204030204" pitchFamily="49" charset="0"/>
              </a:rPr>
              <a:t>ReturnType</a:t>
            </a:r>
            <a:r>
              <a:rPr lang="en-US" sz="1400" b="0" i="0" u="none" strike="noStrike" baseline="0" dirty="0">
                <a:solidFill>
                  <a:srgbClr val="DCDCDC"/>
                </a:solidFill>
                <a:latin typeface="Consolas" panose="020B0609020204030204" pitchFamily="49" charset="0"/>
              </a:rPr>
              <a:t> </a:t>
            </a:r>
            <a:r>
              <a:rPr lang="en-US" sz="1400" b="0" i="0" u="none" strike="noStrike" baseline="0" dirty="0" err="1">
                <a:solidFill>
                  <a:srgbClr val="82B7E1"/>
                </a:solidFill>
                <a:latin typeface="Consolas" panose="020B0609020204030204" pitchFamily="49" charset="0"/>
              </a:rPr>
              <a:t>ResultOf</a:t>
            </a:r>
            <a:r>
              <a:rPr lang="en-US" sz="1400" b="0" i="0" u="none" strike="noStrike" baseline="0" dirty="0">
                <a:solidFill>
                  <a:srgbClr val="FFFFFF"/>
                </a:solidFill>
                <a:latin typeface="Consolas" panose="020B0609020204030204" pitchFamily="49" charset="0"/>
              </a:rPr>
              <a:t>(</a:t>
            </a:r>
            <a:r>
              <a:rPr lang="en-US" sz="1400" b="0" i="0" u="none" strike="noStrike" baseline="0" dirty="0">
                <a:solidFill>
                  <a:srgbClr val="D5A2DF"/>
                </a:solidFill>
                <a:latin typeface="Consolas" panose="020B0609020204030204" pitchFamily="49" charset="0"/>
              </a:rPr>
              <a:t>int</a:t>
            </a:r>
            <a:r>
              <a:rPr lang="en-US" sz="1400" b="0" i="0" u="none" strike="noStrike" baseline="0" dirty="0">
                <a:solidFill>
                  <a:srgbClr val="DCDCDC"/>
                </a:solidFill>
                <a:latin typeface="Consolas" panose="020B0609020204030204" pitchFamily="49" charset="0"/>
              </a:rPr>
              <a:t> </a:t>
            </a:r>
            <a:r>
              <a:rPr lang="en-US" sz="1400" b="0" i="0" u="none" strike="noStrike" baseline="0" dirty="0">
                <a:solidFill>
                  <a:srgbClr val="FFFFFF"/>
                </a:solidFill>
                <a:latin typeface="Consolas" panose="020B0609020204030204" pitchFamily="49" charset="0"/>
              </a:rPr>
              <a:t>*</a:t>
            </a:r>
            <a:r>
              <a:rPr lang="en-US" sz="1400" b="0" i="0" u="none" strike="noStrike" baseline="0" dirty="0">
                <a:solidFill>
                  <a:srgbClr val="C8C8C8"/>
                </a:solidFill>
                <a:latin typeface="Consolas" panose="020B0609020204030204" pitchFamily="49" charset="0"/>
              </a:rPr>
              <a:t>begin</a:t>
            </a:r>
            <a:r>
              <a:rPr lang="en-US" sz="1400" b="0" i="0" u="none" strike="noStrike" baseline="0" dirty="0">
                <a:solidFill>
                  <a:srgbClr val="FFFFFF"/>
                </a:solidFill>
                <a:latin typeface="Consolas" panose="020B0609020204030204" pitchFamily="49" charset="0"/>
              </a:rPr>
              <a:t>,</a:t>
            </a:r>
            <a:r>
              <a:rPr lang="en-US" sz="1400" b="0" i="0" u="none" strike="noStrike" baseline="0" dirty="0">
                <a:solidFill>
                  <a:srgbClr val="DCDCDC"/>
                </a:solidFill>
                <a:latin typeface="Consolas" panose="020B0609020204030204" pitchFamily="49" charset="0"/>
              </a:rPr>
              <a:t> </a:t>
            </a:r>
            <a:r>
              <a:rPr lang="en-US" sz="1400" b="0" i="0" u="none" strike="noStrike" baseline="0" dirty="0">
                <a:solidFill>
                  <a:srgbClr val="D5A2DF"/>
                </a:solidFill>
                <a:latin typeface="Consolas" panose="020B0609020204030204" pitchFamily="49" charset="0"/>
              </a:rPr>
              <a:t>int</a:t>
            </a:r>
            <a:r>
              <a:rPr lang="en-US" sz="1400" b="0" i="0" u="none" strike="noStrike" baseline="0" dirty="0">
                <a:solidFill>
                  <a:srgbClr val="DCDCDC"/>
                </a:solidFill>
                <a:latin typeface="Consolas" panose="020B0609020204030204" pitchFamily="49" charset="0"/>
              </a:rPr>
              <a:t> </a:t>
            </a:r>
            <a:r>
              <a:rPr lang="en-US" sz="1400" b="0" i="0" u="none" strike="noStrike" baseline="0" dirty="0">
                <a:solidFill>
                  <a:srgbClr val="FFFFFF"/>
                </a:solidFill>
                <a:latin typeface="Consolas" panose="020B0609020204030204" pitchFamily="49" charset="0"/>
              </a:rPr>
              <a:t>*</a:t>
            </a:r>
            <a:r>
              <a:rPr lang="en-US" sz="1400" b="0" i="0" u="none" strike="noStrike" baseline="0" dirty="0">
                <a:solidFill>
                  <a:srgbClr val="C8C8C8"/>
                </a:solidFill>
                <a:latin typeface="Consolas" panose="020B0609020204030204" pitchFamily="49" charset="0"/>
              </a:rPr>
              <a:t>end</a:t>
            </a:r>
            <a:r>
              <a:rPr lang="en-US" sz="1400" b="0" i="0" u="none" strike="noStrike" baseline="0" dirty="0">
                <a:solidFill>
                  <a:srgbClr val="FFFFFF"/>
                </a:solidFill>
                <a:latin typeface="Consolas" panose="020B0609020204030204" pitchFamily="49" charset="0"/>
              </a:rPr>
              <a:t>)</a:t>
            </a:r>
            <a:r>
              <a:rPr lang="en-US" sz="1400" b="0" i="0" u="none" strike="noStrike" baseline="0" dirty="0">
                <a:solidFill>
                  <a:srgbClr val="DCDCDC"/>
                </a:solidFill>
                <a:latin typeface="Consolas" panose="020B0609020204030204" pitchFamily="49" charset="0"/>
              </a:rPr>
              <a:t> </a:t>
            </a:r>
            <a:r>
              <a:rPr lang="en-US" sz="1400" b="0" i="0" u="none" strike="noStrike" baseline="0" dirty="0">
                <a:solidFill>
                  <a:srgbClr val="FFFFFF"/>
                </a:solidFill>
                <a:latin typeface="Consolas" panose="020B0609020204030204" pitchFamily="49" charset="0"/>
              </a:rPr>
              <a:t>{</a:t>
            </a:r>
            <a:endParaRPr lang="en-US" sz="1400" b="0" i="0" u="none" strike="noStrike" baseline="0" dirty="0">
              <a:solidFill>
                <a:srgbClr val="DCDCDC"/>
              </a:solidFill>
              <a:latin typeface="Consolas" panose="020B0609020204030204" pitchFamily="49" charset="0"/>
            </a:endParaRPr>
          </a:p>
          <a:p>
            <a:pPr marR="0" algn="l" rtl="0"/>
            <a:r>
              <a:rPr lang="en-US" sz="1400" b="0" i="0" u="none" strike="noStrike" baseline="0" dirty="0">
                <a:solidFill>
                  <a:srgbClr val="DCDCDC"/>
                </a:solidFill>
                <a:latin typeface="Consolas" panose="020B0609020204030204" pitchFamily="49" charset="0"/>
              </a:rPr>
              <a:t>		</a:t>
            </a:r>
            <a:r>
              <a:rPr lang="en-US" sz="1400" b="0" i="1" u="none" strike="noStrike" baseline="0" dirty="0">
                <a:solidFill>
                  <a:srgbClr val="546E7A"/>
                </a:solidFill>
                <a:latin typeface="Consolas" panose="020B0609020204030204" pitchFamily="49" charset="0"/>
              </a:rPr>
              <a:t>//implementation</a:t>
            </a:r>
            <a:endParaRPr lang="en-US" sz="1400" b="0" i="0" u="none" strike="noStrike" baseline="0" dirty="0">
              <a:solidFill>
                <a:srgbClr val="DCDCDC"/>
              </a:solidFill>
              <a:latin typeface="Consolas" panose="020B0609020204030204" pitchFamily="49" charset="0"/>
            </a:endParaRPr>
          </a:p>
          <a:p>
            <a:pPr marR="0" algn="l" rtl="0"/>
            <a:r>
              <a:rPr lang="en-US" sz="1400" b="0" i="0" u="none" strike="noStrike" baseline="0" dirty="0">
                <a:solidFill>
                  <a:srgbClr val="DCDCDC"/>
                </a:solidFill>
                <a:latin typeface="Consolas" panose="020B0609020204030204" pitchFamily="49" charset="0"/>
              </a:rPr>
              <a:t>	</a:t>
            </a:r>
            <a:r>
              <a:rPr lang="en-US" sz="1400" b="0" i="0" u="none" strike="noStrike" baseline="0" dirty="0">
                <a:solidFill>
                  <a:srgbClr val="FFFFFF"/>
                </a:solidFill>
                <a:latin typeface="Consolas" panose="020B0609020204030204" pitchFamily="49" charset="0"/>
              </a:rPr>
              <a:t>}</a:t>
            </a:r>
            <a:endParaRPr lang="en-US" sz="1400" b="0" i="0" u="none" strike="noStrike" baseline="0" dirty="0">
              <a:solidFill>
                <a:srgbClr val="DCDCDC"/>
              </a:solidFill>
              <a:latin typeface="Consolas" panose="020B0609020204030204" pitchFamily="49" charset="0"/>
            </a:endParaRPr>
          </a:p>
          <a:p>
            <a:pPr marR="0" algn="l" rtl="0"/>
            <a:r>
              <a:rPr lang="en-US" sz="1400" b="0" i="0" u="none" strike="noStrike" baseline="0" dirty="0">
                <a:solidFill>
                  <a:srgbClr val="FFFFFF"/>
                </a:solidFill>
                <a:latin typeface="Consolas" panose="020B0609020204030204" pitchFamily="49" charset="0"/>
              </a:rPr>
              <a:t>};</a:t>
            </a:r>
            <a:endParaRPr lang="en-US" sz="1400" b="0" i="0" u="none" strike="noStrike" baseline="0" dirty="0">
              <a:solidFill>
                <a:srgbClr val="DCDCDC"/>
              </a:solidFill>
              <a:latin typeface="Consolas" panose="020B0609020204030204" pitchFamily="49" charset="0"/>
            </a:endParaRPr>
          </a:p>
          <a:p>
            <a:pPr marR="0" algn="l" rtl="0"/>
            <a:endParaRPr lang="en-US" sz="800" b="0" i="0" u="none" strike="noStrike" baseline="0" dirty="0">
              <a:latin typeface="Times New Roman" panose="02020603050405020304" pitchFamily="18" charset="0"/>
            </a:endParaRPr>
          </a:p>
        </p:txBody>
      </p:sp>
      <p:sp>
        <p:nvSpPr>
          <p:cNvPr id="8" name="TextBox 7">
            <a:extLst>
              <a:ext uri="{FF2B5EF4-FFF2-40B4-BE49-F238E27FC236}">
                <a16:creationId xmlns:a16="http://schemas.microsoft.com/office/drawing/2014/main" id="{CEAF57E4-97B8-4B90-BD1D-67D7F7AFDDF7}"/>
              </a:ext>
            </a:extLst>
          </p:cNvPr>
          <p:cNvSpPr txBox="1"/>
          <p:nvPr/>
        </p:nvSpPr>
        <p:spPr>
          <a:xfrm>
            <a:off x="6211563" y="2747079"/>
            <a:ext cx="5827862" cy="1508105"/>
          </a:xfrm>
          <a:prstGeom prst="rect">
            <a:avLst/>
          </a:prstGeom>
          <a:solidFill>
            <a:schemeClr val="bg1">
              <a:lumMod val="85000"/>
              <a:lumOff val="15000"/>
            </a:schemeClr>
          </a:solidFill>
          <a:ln w="28575">
            <a:solidFill>
              <a:schemeClr val="accent2"/>
            </a:solidFill>
          </a:ln>
        </p:spPr>
        <p:txBody>
          <a:bodyPr wrap="square">
            <a:spAutoFit/>
          </a:bodyPr>
          <a:lstStyle/>
          <a:p>
            <a:pPr marR="0" algn="l" rtl="0"/>
            <a:r>
              <a:rPr lang="en-US" sz="1400" b="0" i="0" u="none" strike="noStrike" baseline="0" dirty="0">
                <a:solidFill>
                  <a:srgbClr val="D5A2DF"/>
                </a:solidFill>
                <a:latin typeface="Consolas" panose="020B0609020204030204" pitchFamily="49" charset="0"/>
              </a:rPr>
              <a:t>class</a:t>
            </a:r>
            <a:r>
              <a:rPr lang="en-US" sz="1400" b="0" i="0" u="none" strike="noStrike" baseline="0" dirty="0">
                <a:solidFill>
                  <a:srgbClr val="DCDCDC"/>
                </a:solidFill>
                <a:latin typeface="Consolas" panose="020B0609020204030204" pitchFamily="49" charset="0"/>
              </a:rPr>
              <a:t> </a:t>
            </a:r>
            <a:r>
              <a:rPr lang="en-US" sz="1400" b="0" i="0" u="none" strike="noStrike" baseline="0" dirty="0" err="1">
                <a:solidFill>
                  <a:srgbClr val="F5721B"/>
                </a:solidFill>
                <a:latin typeface="Consolas" panose="020B0609020204030204" pitchFamily="49" charset="0"/>
              </a:rPr>
              <a:t>BoolOperation</a:t>
            </a:r>
            <a:r>
              <a:rPr lang="en-US" sz="1400" b="0" i="0" u="none" strike="noStrike" baseline="0" dirty="0" err="1">
                <a:solidFill>
                  <a:srgbClr val="FFFFFF"/>
                </a:solidFill>
                <a:latin typeface="Consolas" panose="020B0609020204030204" pitchFamily="49" charset="0"/>
              </a:rPr>
              <a:t>:</a:t>
            </a:r>
            <a:r>
              <a:rPr lang="en-US" sz="1400" b="0" i="0" u="none" strike="noStrike" baseline="0" dirty="0" err="1">
                <a:solidFill>
                  <a:srgbClr val="D5A2DF"/>
                </a:solidFill>
                <a:latin typeface="Consolas" panose="020B0609020204030204" pitchFamily="49" charset="0"/>
              </a:rPr>
              <a:t>public</a:t>
            </a:r>
            <a:r>
              <a:rPr lang="en-US" sz="1400" b="0" i="0" u="none" strike="noStrike" baseline="0" dirty="0">
                <a:solidFill>
                  <a:srgbClr val="DCDCDC"/>
                </a:solidFill>
                <a:latin typeface="Consolas" panose="020B0609020204030204" pitchFamily="49" charset="0"/>
              </a:rPr>
              <a:t> </a:t>
            </a:r>
            <a:r>
              <a:rPr lang="en-US" sz="1400" b="0" i="0" u="none" strike="noStrike" baseline="0" dirty="0" err="1">
                <a:solidFill>
                  <a:srgbClr val="00AEAE"/>
                </a:solidFill>
                <a:latin typeface="Consolas" panose="020B0609020204030204" pitchFamily="49" charset="0"/>
              </a:rPr>
              <a:t>IOperation</a:t>
            </a:r>
            <a:r>
              <a:rPr lang="en-US" sz="1400" b="0" i="0" u="none" strike="noStrike" baseline="0" dirty="0">
                <a:solidFill>
                  <a:srgbClr val="DCDCDC"/>
                </a:solidFill>
                <a:latin typeface="Consolas" panose="020B0609020204030204" pitchFamily="49" charset="0"/>
              </a:rPr>
              <a:t> </a:t>
            </a:r>
            <a:r>
              <a:rPr lang="en-US" sz="1400" b="0" i="0" u="none" strike="noStrike" baseline="0" dirty="0">
                <a:solidFill>
                  <a:srgbClr val="FFFFFF"/>
                </a:solidFill>
                <a:latin typeface="Consolas" panose="020B0609020204030204" pitchFamily="49" charset="0"/>
              </a:rPr>
              <a:t>{</a:t>
            </a:r>
            <a:endParaRPr lang="en-US" sz="1400" b="0" i="0" u="none" strike="noStrike" baseline="0" dirty="0">
              <a:solidFill>
                <a:srgbClr val="DCDCDC"/>
              </a:solidFill>
              <a:latin typeface="Consolas" panose="020B0609020204030204" pitchFamily="49" charset="0"/>
            </a:endParaRPr>
          </a:p>
          <a:p>
            <a:pPr marR="0" algn="l" rtl="0"/>
            <a:r>
              <a:rPr lang="en-US" sz="1400" b="0" i="0" u="none" strike="noStrike" baseline="0" dirty="0">
                <a:solidFill>
                  <a:srgbClr val="D5A2DF"/>
                </a:solidFill>
                <a:latin typeface="Consolas" panose="020B0609020204030204" pitchFamily="49" charset="0"/>
              </a:rPr>
              <a:t>public</a:t>
            </a:r>
            <a:r>
              <a:rPr lang="en-US" sz="1400" b="0" i="0" u="none" strike="noStrike" baseline="0" dirty="0">
                <a:solidFill>
                  <a:srgbClr val="FFFFFF"/>
                </a:solidFill>
                <a:latin typeface="Consolas" panose="020B0609020204030204" pitchFamily="49" charset="0"/>
              </a:rPr>
              <a:t>:</a:t>
            </a:r>
            <a:endParaRPr lang="en-US" sz="1400" b="0" i="0" u="none" strike="noStrike" baseline="0" dirty="0">
              <a:solidFill>
                <a:srgbClr val="DCDCDC"/>
              </a:solidFill>
              <a:latin typeface="Consolas" panose="020B0609020204030204" pitchFamily="49" charset="0"/>
            </a:endParaRPr>
          </a:p>
          <a:p>
            <a:pPr marR="0" algn="l" rtl="0"/>
            <a:r>
              <a:rPr lang="en-US" sz="1400" b="0" i="0" u="none" strike="noStrike" baseline="0" dirty="0">
                <a:solidFill>
                  <a:srgbClr val="DCDCDC"/>
                </a:solidFill>
                <a:latin typeface="Consolas" panose="020B0609020204030204" pitchFamily="49" charset="0"/>
              </a:rPr>
              <a:t>	</a:t>
            </a:r>
            <a:r>
              <a:rPr lang="en-US" sz="1400" b="0" i="0" u="none" strike="noStrike" baseline="0" dirty="0" err="1">
                <a:solidFill>
                  <a:srgbClr val="CF8585"/>
                </a:solidFill>
                <a:latin typeface="Consolas" panose="020B0609020204030204" pitchFamily="49" charset="0"/>
              </a:rPr>
              <a:t>ReturnType</a:t>
            </a:r>
            <a:r>
              <a:rPr lang="en-US" sz="1400" b="0" i="0" u="none" strike="noStrike" baseline="0" dirty="0">
                <a:solidFill>
                  <a:srgbClr val="DCDCDC"/>
                </a:solidFill>
                <a:latin typeface="Consolas" panose="020B0609020204030204" pitchFamily="49" charset="0"/>
              </a:rPr>
              <a:t> </a:t>
            </a:r>
            <a:r>
              <a:rPr lang="en-US" sz="1400" b="0" i="0" u="none" strike="noStrike" baseline="0" dirty="0" err="1">
                <a:solidFill>
                  <a:srgbClr val="82B7E1"/>
                </a:solidFill>
                <a:latin typeface="Consolas" panose="020B0609020204030204" pitchFamily="49" charset="0"/>
              </a:rPr>
              <a:t>ResultOf</a:t>
            </a:r>
            <a:r>
              <a:rPr lang="en-US" sz="1400" b="0" i="0" u="none" strike="noStrike" baseline="0" dirty="0">
                <a:solidFill>
                  <a:srgbClr val="FFFFFF"/>
                </a:solidFill>
                <a:latin typeface="Consolas" panose="020B0609020204030204" pitchFamily="49" charset="0"/>
              </a:rPr>
              <a:t>(</a:t>
            </a:r>
            <a:r>
              <a:rPr lang="en-US" sz="1400" b="0" i="0" u="none" strike="noStrike" baseline="0" dirty="0">
                <a:solidFill>
                  <a:srgbClr val="D5A2DF"/>
                </a:solidFill>
                <a:latin typeface="Consolas" panose="020B0609020204030204" pitchFamily="49" charset="0"/>
              </a:rPr>
              <a:t>int</a:t>
            </a:r>
            <a:r>
              <a:rPr lang="en-US" sz="1400" b="0" i="0" u="none" strike="noStrike" baseline="0" dirty="0">
                <a:solidFill>
                  <a:srgbClr val="DCDCDC"/>
                </a:solidFill>
                <a:latin typeface="Consolas" panose="020B0609020204030204" pitchFamily="49" charset="0"/>
              </a:rPr>
              <a:t> </a:t>
            </a:r>
            <a:r>
              <a:rPr lang="en-US" sz="1400" b="0" i="0" u="none" strike="noStrike" baseline="0" dirty="0">
                <a:solidFill>
                  <a:srgbClr val="FFFFFF"/>
                </a:solidFill>
                <a:latin typeface="Consolas" panose="020B0609020204030204" pitchFamily="49" charset="0"/>
              </a:rPr>
              <a:t>*</a:t>
            </a:r>
            <a:r>
              <a:rPr lang="en-US" sz="1400" b="0" i="0" u="none" strike="noStrike" baseline="0" dirty="0">
                <a:solidFill>
                  <a:srgbClr val="C8C8C8"/>
                </a:solidFill>
                <a:latin typeface="Consolas" panose="020B0609020204030204" pitchFamily="49" charset="0"/>
              </a:rPr>
              <a:t>begin</a:t>
            </a:r>
            <a:r>
              <a:rPr lang="en-US" sz="1400" b="0" i="0" u="none" strike="noStrike" baseline="0" dirty="0">
                <a:solidFill>
                  <a:srgbClr val="FFFFFF"/>
                </a:solidFill>
                <a:latin typeface="Consolas" panose="020B0609020204030204" pitchFamily="49" charset="0"/>
              </a:rPr>
              <a:t>,</a:t>
            </a:r>
            <a:r>
              <a:rPr lang="en-US" sz="1400" b="0" i="0" u="none" strike="noStrike" baseline="0" dirty="0">
                <a:solidFill>
                  <a:srgbClr val="DCDCDC"/>
                </a:solidFill>
                <a:latin typeface="Consolas" panose="020B0609020204030204" pitchFamily="49" charset="0"/>
              </a:rPr>
              <a:t> </a:t>
            </a:r>
            <a:r>
              <a:rPr lang="en-US" sz="1400" b="0" i="0" u="none" strike="noStrike" baseline="0" dirty="0">
                <a:solidFill>
                  <a:srgbClr val="D5A2DF"/>
                </a:solidFill>
                <a:latin typeface="Consolas" panose="020B0609020204030204" pitchFamily="49" charset="0"/>
              </a:rPr>
              <a:t>int</a:t>
            </a:r>
            <a:r>
              <a:rPr lang="en-US" sz="1400" b="0" i="0" u="none" strike="noStrike" baseline="0" dirty="0">
                <a:solidFill>
                  <a:srgbClr val="DCDCDC"/>
                </a:solidFill>
                <a:latin typeface="Consolas" panose="020B0609020204030204" pitchFamily="49" charset="0"/>
              </a:rPr>
              <a:t> </a:t>
            </a:r>
            <a:r>
              <a:rPr lang="en-US" sz="1400" b="0" i="0" u="none" strike="noStrike" baseline="0" dirty="0">
                <a:solidFill>
                  <a:srgbClr val="FFFFFF"/>
                </a:solidFill>
                <a:latin typeface="Consolas" panose="020B0609020204030204" pitchFamily="49" charset="0"/>
              </a:rPr>
              <a:t>*</a:t>
            </a:r>
            <a:r>
              <a:rPr lang="en-US" sz="1400" b="0" i="0" u="none" strike="noStrike" baseline="0" dirty="0">
                <a:solidFill>
                  <a:srgbClr val="C8C8C8"/>
                </a:solidFill>
                <a:latin typeface="Consolas" panose="020B0609020204030204" pitchFamily="49" charset="0"/>
              </a:rPr>
              <a:t>end</a:t>
            </a:r>
            <a:r>
              <a:rPr lang="en-US" sz="1400" b="0" i="0" u="none" strike="noStrike" baseline="0" dirty="0">
                <a:solidFill>
                  <a:srgbClr val="FFFFFF"/>
                </a:solidFill>
                <a:latin typeface="Consolas" panose="020B0609020204030204" pitchFamily="49" charset="0"/>
              </a:rPr>
              <a:t>)</a:t>
            </a:r>
            <a:r>
              <a:rPr lang="en-US" sz="1400" b="0" i="0" u="none" strike="noStrike" baseline="0" dirty="0">
                <a:solidFill>
                  <a:srgbClr val="D5A2DF"/>
                </a:solidFill>
                <a:latin typeface="Consolas" panose="020B0609020204030204" pitchFamily="49" charset="0"/>
              </a:rPr>
              <a:t>override</a:t>
            </a:r>
            <a:r>
              <a:rPr lang="en-US" sz="1400" b="0" i="0" u="none" strike="noStrike" baseline="0" dirty="0">
                <a:solidFill>
                  <a:srgbClr val="FFFFFF"/>
                </a:solidFill>
                <a:latin typeface="Consolas" panose="020B0609020204030204" pitchFamily="49" charset="0"/>
              </a:rPr>
              <a:t>{</a:t>
            </a:r>
            <a:endParaRPr lang="en-US" sz="1400" b="0" i="0" u="none" strike="noStrike" baseline="0" dirty="0">
              <a:solidFill>
                <a:srgbClr val="DCDCDC"/>
              </a:solidFill>
              <a:latin typeface="Consolas" panose="020B0609020204030204" pitchFamily="49" charset="0"/>
            </a:endParaRPr>
          </a:p>
          <a:p>
            <a:pPr marR="0" algn="l" rtl="0"/>
            <a:r>
              <a:rPr lang="en-US" sz="1400" b="0" i="0" u="none" strike="noStrike" baseline="0" dirty="0">
                <a:solidFill>
                  <a:srgbClr val="DCDCDC"/>
                </a:solidFill>
                <a:latin typeface="Consolas" panose="020B0609020204030204" pitchFamily="49" charset="0"/>
              </a:rPr>
              <a:t>		</a:t>
            </a:r>
            <a:r>
              <a:rPr lang="en-US" sz="1400" b="0" i="1" u="none" strike="noStrike" baseline="0" dirty="0">
                <a:solidFill>
                  <a:srgbClr val="546E7A"/>
                </a:solidFill>
                <a:latin typeface="Consolas" panose="020B0609020204030204" pitchFamily="49" charset="0"/>
              </a:rPr>
              <a:t>//implementation</a:t>
            </a:r>
            <a:endParaRPr lang="en-US" sz="1400" b="0" i="0" u="none" strike="noStrike" baseline="0" dirty="0">
              <a:solidFill>
                <a:srgbClr val="DCDCDC"/>
              </a:solidFill>
              <a:latin typeface="Consolas" panose="020B0609020204030204" pitchFamily="49" charset="0"/>
            </a:endParaRPr>
          </a:p>
          <a:p>
            <a:pPr marR="0" algn="l" rtl="0"/>
            <a:r>
              <a:rPr lang="en-US" sz="1400" b="0" i="0" u="none" strike="noStrike" baseline="0" dirty="0">
                <a:solidFill>
                  <a:srgbClr val="DCDCDC"/>
                </a:solidFill>
                <a:latin typeface="Consolas" panose="020B0609020204030204" pitchFamily="49" charset="0"/>
              </a:rPr>
              <a:t>	</a:t>
            </a:r>
            <a:r>
              <a:rPr lang="en-US" sz="1400" b="0" i="0" u="none" strike="noStrike" baseline="0" dirty="0">
                <a:solidFill>
                  <a:srgbClr val="FFFFFF"/>
                </a:solidFill>
                <a:latin typeface="Consolas" panose="020B0609020204030204" pitchFamily="49" charset="0"/>
              </a:rPr>
              <a:t>}</a:t>
            </a:r>
            <a:endParaRPr lang="en-US" sz="1400" b="0" i="0" u="none" strike="noStrike" baseline="0" dirty="0">
              <a:solidFill>
                <a:srgbClr val="DCDCDC"/>
              </a:solidFill>
              <a:latin typeface="Consolas" panose="020B0609020204030204" pitchFamily="49" charset="0"/>
            </a:endParaRPr>
          </a:p>
          <a:p>
            <a:pPr marR="0" algn="l" rtl="0"/>
            <a:r>
              <a:rPr lang="en-US" sz="1400" b="0" i="0" u="none" strike="noStrike" baseline="0" dirty="0">
                <a:solidFill>
                  <a:srgbClr val="FFFFFF"/>
                </a:solidFill>
                <a:latin typeface="Consolas" panose="020B0609020204030204" pitchFamily="49" charset="0"/>
              </a:rPr>
              <a:t>};</a:t>
            </a:r>
            <a:endParaRPr lang="en-US" sz="1400" b="0" i="0" u="none" strike="noStrike" baseline="0" dirty="0">
              <a:solidFill>
                <a:srgbClr val="DCDCDC"/>
              </a:solidFill>
              <a:latin typeface="Consolas" panose="020B0609020204030204" pitchFamily="49" charset="0"/>
            </a:endParaRPr>
          </a:p>
          <a:p>
            <a:pPr marR="0" algn="l" rtl="0"/>
            <a:endParaRPr lang="en-US" sz="800" b="0" i="0" u="none" strike="noStrike" baseline="0" dirty="0">
              <a:latin typeface="Times New Roman" panose="02020603050405020304" pitchFamily="18" charset="0"/>
            </a:endParaRPr>
          </a:p>
        </p:txBody>
      </p:sp>
      <p:sp>
        <p:nvSpPr>
          <p:cNvPr id="10" name="TextBox 9">
            <a:extLst>
              <a:ext uri="{FF2B5EF4-FFF2-40B4-BE49-F238E27FC236}">
                <a16:creationId xmlns:a16="http://schemas.microsoft.com/office/drawing/2014/main" id="{BD973DB1-CEF7-4EC5-A55B-94B1345402E0}"/>
              </a:ext>
            </a:extLst>
          </p:cNvPr>
          <p:cNvSpPr txBox="1"/>
          <p:nvPr/>
        </p:nvSpPr>
        <p:spPr>
          <a:xfrm>
            <a:off x="3208629" y="4660898"/>
            <a:ext cx="5569788" cy="1523494"/>
          </a:xfrm>
          <a:prstGeom prst="rect">
            <a:avLst/>
          </a:prstGeom>
          <a:solidFill>
            <a:schemeClr val="bg1">
              <a:lumMod val="85000"/>
              <a:lumOff val="15000"/>
            </a:schemeClr>
          </a:solidFill>
          <a:ln w="28575">
            <a:solidFill>
              <a:schemeClr val="accent2"/>
            </a:solidFill>
          </a:ln>
        </p:spPr>
        <p:txBody>
          <a:bodyPr wrap="square">
            <a:spAutoFit/>
          </a:bodyPr>
          <a:lstStyle/>
          <a:p>
            <a:pPr marR="0" algn="l" rtl="0"/>
            <a:r>
              <a:rPr lang="en-US" sz="1400" b="0" i="0" u="none" strike="noStrike" baseline="0" dirty="0">
                <a:solidFill>
                  <a:srgbClr val="D5A2DF"/>
                </a:solidFill>
                <a:latin typeface="Consolas" panose="020B0609020204030204" pitchFamily="49" charset="0"/>
              </a:rPr>
              <a:t>void</a:t>
            </a:r>
            <a:r>
              <a:rPr lang="en-US" sz="1400" b="0" i="0" u="none" strike="noStrike" baseline="0" dirty="0">
                <a:solidFill>
                  <a:srgbClr val="DCDCDC"/>
                </a:solidFill>
                <a:latin typeface="Consolas" panose="020B0609020204030204" pitchFamily="49" charset="0"/>
              </a:rPr>
              <a:t> </a:t>
            </a:r>
            <a:r>
              <a:rPr lang="en-US" sz="1400" b="0" i="0" u="none" strike="noStrike" baseline="0" dirty="0">
                <a:solidFill>
                  <a:srgbClr val="8181E2"/>
                </a:solidFill>
                <a:latin typeface="Consolas" panose="020B0609020204030204" pitchFamily="49" charset="0"/>
              </a:rPr>
              <a:t>Operate</a:t>
            </a:r>
            <a:r>
              <a:rPr lang="en-US" sz="1400" b="0" i="0" u="none" strike="noStrike" baseline="0" dirty="0">
                <a:solidFill>
                  <a:srgbClr val="FFFFFF"/>
                </a:solidFill>
                <a:latin typeface="Consolas" panose="020B0609020204030204" pitchFamily="49" charset="0"/>
              </a:rPr>
              <a:t>(</a:t>
            </a:r>
            <a:r>
              <a:rPr lang="en-US" sz="1400" b="0" i="0" u="none" strike="noStrike" baseline="0" dirty="0" err="1">
                <a:solidFill>
                  <a:srgbClr val="00AEAE"/>
                </a:solidFill>
                <a:latin typeface="Consolas" panose="020B0609020204030204" pitchFamily="49" charset="0"/>
              </a:rPr>
              <a:t>IOperation</a:t>
            </a:r>
            <a:r>
              <a:rPr lang="en-US" sz="1400" b="0" i="0" u="none" strike="noStrike" baseline="0" dirty="0">
                <a:solidFill>
                  <a:srgbClr val="DCDCDC"/>
                </a:solidFill>
                <a:latin typeface="Consolas" panose="020B0609020204030204" pitchFamily="49" charset="0"/>
              </a:rPr>
              <a:t> </a:t>
            </a:r>
            <a:r>
              <a:rPr lang="en-US" sz="1400" b="0" i="0" u="none" strike="noStrike" baseline="0" dirty="0">
                <a:solidFill>
                  <a:srgbClr val="FFFFFF"/>
                </a:solidFill>
                <a:latin typeface="Consolas" panose="020B0609020204030204" pitchFamily="49" charset="0"/>
              </a:rPr>
              <a:t>*</a:t>
            </a:r>
            <a:r>
              <a:rPr lang="en-US" sz="1400" b="0" i="0" u="none" strike="noStrike" baseline="0" dirty="0">
                <a:solidFill>
                  <a:srgbClr val="C8C8C8"/>
                </a:solidFill>
                <a:latin typeface="Consolas" panose="020B0609020204030204" pitchFamily="49" charset="0"/>
              </a:rPr>
              <a:t>op</a:t>
            </a:r>
            <a:r>
              <a:rPr lang="en-US" sz="1400" b="0" i="0" u="none" strike="noStrike" baseline="0" dirty="0">
                <a:solidFill>
                  <a:srgbClr val="FFFFFF"/>
                </a:solidFill>
                <a:latin typeface="Consolas" panose="020B0609020204030204" pitchFamily="49" charset="0"/>
              </a:rPr>
              <a:t>)</a:t>
            </a:r>
            <a:r>
              <a:rPr lang="en-US" sz="1400" b="0" i="0" u="none" strike="noStrike" baseline="0" dirty="0">
                <a:solidFill>
                  <a:srgbClr val="DCDCDC"/>
                </a:solidFill>
                <a:latin typeface="Consolas" panose="020B0609020204030204" pitchFamily="49" charset="0"/>
              </a:rPr>
              <a:t> </a:t>
            </a:r>
            <a:r>
              <a:rPr lang="en-US" sz="1400" b="0" i="0" u="none" strike="noStrike" baseline="0" dirty="0">
                <a:solidFill>
                  <a:srgbClr val="FFFFFF"/>
                </a:solidFill>
                <a:latin typeface="Consolas" panose="020B0609020204030204" pitchFamily="49" charset="0"/>
              </a:rPr>
              <a:t>{</a:t>
            </a:r>
            <a:endParaRPr lang="en-US" sz="1400" b="0" i="0" u="none" strike="noStrike" baseline="0" dirty="0">
              <a:solidFill>
                <a:srgbClr val="DCDCDC"/>
              </a:solidFill>
              <a:latin typeface="Consolas" panose="020B0609020204030204" pitchFamily="49" charset="0"/>
            </a:endParaRPr>
          </a:p>
          <a:p>
            <a:pPr marR="0" algn="l" rtl="0"/>
            <a:r>
              <a:rPr lang="en-US" sz="1400" b="0" i="0" u="none" strike="noStrike" baseline="0" dirty="0">
                <a:solidFill>
                  <a:srgbClr val="DCDCDC"/>
                </a:solidFill>
                <a:latin typeface="Consolas" panose="020B0609020204030204" pitchFamily="49" charset="0"/>
              </a:rPr>
              <a:t>	</a:t>
            </a:r>
            <a:r>
              <a:rPr lang="en-US" sz="1400" b="0" i="0" u="none" strike="noStrike" baseline="0" dirty="0">
                <a:solidFill>
                  <a:srgbClr val="D5A2DF"/>
                </a:solidFill>
                <a:latin typeface="Consolas" panose="020B0609020204030204" pitchFamily="49" charset="0"/>
              </a:rPr>
              <a:t>using</a:t>
            </a:r>
            <a:r>
              <a:rPr lang="en-US" sz="1400" b="0" i="0" u="none" strike="noStrike" baseline="0" dirty="0">
                <a:solidFill>
                  <a:srgbClr val="DCDCDC"/>
                </a:solidFill>
                <a:latin typeface="Consolas" panose="020B0609020204030204" pitchFamily="49" charset="0"/>
              </a:rPr>
              <a:t> </a:t>
            </a:r>
            <a:r>
              <a:rPr lang="en-US" sz="1400" b="0" i="0" u="none" strike="noStrike" baseline="0" dirty="0">
                <a:solidFill>
                  <a:srgbClr val="D5A2DF"/>
                </a:solidFill>
                <a:latin typeface="Consolas" panose="020B0609020204030204" pitchFamily="49" charset="0"/>
              </a:rPr>
              <a:t>namespace</a:t>
            </a:r>
            <a:r>
              <a:rPr lang="en-US" sz="1400" b="0" i="0" u="none" strike="noStrike" baseline="0" dirty="0">
                <a:solidFill>
                  <a:srgbClr val="DCDCDC"/>
                </a:solidFill>
                <a:latin typeface="Consolas" panose="020B0609020204030204" pitchFamily="49" charset="0"/>
              </a:rPr>
              <a:t> </a:t>
            </a:r>
            <a:r>
              <a:rPr lang="en-US" sz="1400" b="0" i="0" u="none" strike="noStrike" baseline="0" dirty="0">
                <a:solidFill>
                  <a:srgbClr val="FFC082"/>
                </a:solidFill>
                <a:latin typeface="Consolas" panose="020B0609020204030204" pitchFamily="49" charset="0"/>
              </a:rPr>
              <a:t>std</a:t>
            </a:r>
            <a:r>
              <a:rPr lang="en-US" sz="1400" b="0" i="0" u="none" strike="noStrike" baseline="0" dirty="0">
                <a:solidFill>
                  <a:srgbClr val="DCDCDC"/>
                </a:solidFill>
                <a:latin typeface="Consolas" panose="020B0609020204030204" pitchFamily="49" charset="0"/>
              </a:rPr>
              <a:t> </a:t>
            </a:r>
            <a:r>
              <a:rPr lang="en-US" sz="1400" b="0" i="0" u="none" strike="noStrike" baseline="0" dirty="0">
                <a:solidFill>
                  <a:srgbClr val="FFFFFF"/>
                </a:solidFill>
                <a:latin typeface="Consolas" panose="020B0609020204030204" pitchFamily="49" charset="0"/>
              </a:rPr>
              <a:t>;</a:t>
            </a:r>
            <a:endParaRPr lang="en-US" sz="1400" b="0" i="0" u="none" strike="noStrike" baseline="0" dirty="0">
              <a:solidFill>
                <a:srgbClr val="DCDCDC"/>
              </a:solidFill>
              <a:latin typeface="Consolas" panose="020B0609020204030204" pitchFamily="49" charset="0"/>
            </a:endParaRPr>
          </a:p>
          <a:p>
            <a:pPr marR="0" algn="l" rtl="0"/>
            <a:r>
              <a:rPr lang="en-US" sz="1400" b="0" i="0" u="none" strike="noStrike" baseline="0" dirty="0">
                <a:solidFill>
                  <a:srgbClr val="DCDCDC"/>
                </a:solidFill>
                <a:latin typeface="Consolas" panose="020B0609020204030204" pitchFamily="49" charset="0"/>
              </a:rPr>
              <a:t>	</a:t>
            </a:r>
            <a:r>
              <a:rPr lang="en-US" sz="1400" b="0" i="0" u="none" strike="noStrike" baseline="0" dirty="0">
                <a:solidFill>
                  <a:srgbClr val="D5A2DF"/>
                </a:solidFill>
                <a:latin typeface="Consolas" panose="020B0609020204030204" pitchFamily="49" charset="0"/>
              </a:rPr>
              <a:t>int</a:t>
            </a:r>
            <a:r>
              <a:rPr lang="en-US" sz="1400" b="0" i="0" u="none" strike="noStrike" baseline="0" dirty="0">
                <a:solidFill>
                  <a:srgbClr val="DCDCDC"/>
                </a:solidFill>
                <a:latin typeface="Consolas" panose="020B0609020204030204" pitchFamily="49" charset="0"/>
              </a:rPr>
              <a:t> </a:t>
            </a:r>
            <a:r>
              <a:rPr lang="en-US" sz="1400" b="0" i="0" u="none" strike="noStrike" baseline="0" dirty="0" err="1">
                <a:solidFill>
                  <a:srgbClr val="C8C8C8"/>
                </a:solidFill>
                <a:latin typeface="Consolas" panose="020B0609020204030204" pitchFamily="49" charset="0"/>
              </a:rPr>
              <a:t>arr</a:t>
            </a:r>
            <a:r>
              <a:rPr lang="en-US" sz="1400" b="0" i="0" u="none" strike="noStrike" baseline="0" dirty="0">
                <a:solidFill>
                  <a:srgbClr val="FFFFFF"/>
                </a:solidFill>
                <a:latin typeface="Consolas" panose="020B0609020204030204" pitchFamily="49" charset="0"/>
              </a:rPr>
              <a:t>[</a:t>
            </a:r>
            <a:r>
              <a:rPr lang="en-US" sz="1400" b="0" i="0" u="none" strike="noStrike" baseline="0" dirty="0">
                <a:solidFill>
                  <a:srgbClr val="F99E84"/>
                </a:solidFill>
                <a:latin typeface="Consolas" panose="020B0609020204030204" pitchFamily="49" charset="0"/>
              </a:rPr>
              <a:t>5</a:t>
            </a:r>
            <a:r>
              <a:rPr lang="en-US" sz="1400" b="0" i="0" u="none" strike="noStrike" baseline="0" dirty="0">
                <a:solidFill>
                  <a:srgbClr val="FFFFFF"/>
                </a:solidFill>
                <a:latin typeface="Consolas" panose="020B0609020204030204" pitchFamily="49" charset="0"/>
              </a:rPr>
              <a:t>]{}</a:t>
            </a:r>
            <a:r>
              <a:rPr lang="en-US" sz="1400" b="0" i="0" u="none" strike="noStrike" baseline="0" dirty="0">
                <a:solidFill>
                  <a:srgbClr val="DCDCDC"/>
                </a:solidFill>
                <a:latin typeface="Consolas" panose="020B0609020204030204" pitchFamily="49" charset="0"/>
              </a:rPr>
              <a:t> </a:t>
            </a:r>
            <a:r>
              <a:rPr lang="en-US" sz="1400" b="0" i="0" u="none" strike="noStrike" baseline="0" dirty="0">
                <a:solidFill>
                  <a:srgbClr val="FFFFFF"/>
                </a:solidFill>
                <a:latin typeface="Consolas" panose="020B0609020204030204" pitchFamily="49" charset="0"/>
              </a:rPr>
              <a:t>;</a:t>
            </a:r>
            <a:endParaRPr lang="en-US" sz="1400" b="0" i="0" u="none" strike="noStrike" baseline="0" dirty="0">
              <a:solidFill>
                <a:srgbClr val="DCDCDC"/>
              </a:solidFill>
              <a:latin typeface="Consolas" panose="020B0609020204030204" pitchFamily="49" charset="0"/>
            </a:endParaRPr>
          </a:p>
          <a:p>
            <a:pPr marR="0" algn="l" rtl="0"/>
            <a:r>
              <a:rPr lang="en-US" sz="1400" b="0" i="0" u="none" strike="noStrike" baseline="0" dirty="0">
                <a:solidFill>
                  <a:srgbClr val="DCDCDC"/>
                </a:solidFill>
                <a:latin typeface="Consolas" panose="020B0609020204030204" pitchFamily="49" charset="0"/>
              </a:rPr>
              <a:t>	</a:t>
            </a:r>
            <a:r>
              <a:rPr lang="en-US" sz="1400" b="0" i="0" u="none" strike="noStrike" baseline="0" dirty="0">
                <a:solidFill>
                  <a:srgbClr val="D5A2DF"/>
                </a:solidFill>
                <a:latin typeface="Consolas" panose="020B0609020204030204" pitchFamily="49" charset="0"/>
              </a:rPr>
              <a:t>auto</a:t>
            </a:r>
            <a:r>
              <a:rPr lang="en-US" sz="1400" b="0" i="0" u="none" strike="noStrike" baseline="0" dirty="0">
                <a:solidFill>
                  <a:srgbClr val="DCDCDC"/>
                </a:solidFill>
                <a:latin typeface="Consolas" panose="020B0609020204030204" pitchFamily="49" charset="0"/>
              </a:rPr>
              <a:t> </a:t>
            </a:r>
            <a:r>
              <a:rPr lang="en-US" sz="1400" b="0" i="0" u="none" strike="noStrike" baseline="0" dirty="0">
                <a:solidFill>
                  <a:srgbClr val="C8C8C8"/>
                </a:solidFill>
                <a:latin typeface="Consolas" panose="020B0609020204030204" pitchFamily="49" charset="0"/>
              </a:rPr>
              <a:t>result</a:t>
            </a:r>
            <a:r>
              <a:rPr lang="en-US" sz="1400" b="0" i="0" u="none" strike="noStrike" baseline="0" dirty="0">
                <a:solidFill>
                  <a:srgbClr val="DCDCDC"/>
                </a:solidFill>
                <a:latin typeface="Consolas" panose="020B0609020204030204" pitchFamily="49" charset="0"/>
              </a:rPr>
              <a:t> </a:t>
            </a:r>
            <a:r>
              <a:rPr lang="en-US" sz="1400" b="0" i="0" u="none" strike="noStrike" baseline="0" dirty="0">
                <a:solidFill>
                  <a:srgbClr val="FFFFFF"/>
                </a:solidFill>
                <a:latin typeface="Consolas" panose="020B0609020204030204" pitchFamily="49" charset="0"/>
              </a:rPr>
              <a:t>=</a:t>
            </a:r>
            <a:r>
              <a:rPr lang="en-US" sz="1400" b="0" i="0" u="none" strike="noStrike" baseline="0" dirty="0">
                <a:solidFill>
                  <a:srgbClr val="DCDCDC"/>
                </a:solidFill>
                <a:latin typeface="Consolas" panose="020B0609020204030204" pitchFamily="49" charset="0"/>
              </a:rPr>
              <a:t> </a:t>
            </a:r>
            <a:r>
              <a:rPr lang="en-US" sz="1400" b="0" i="0" u="none" strike="noStrike" baseline="0" dirty="0">
                <a:solidFill>
                  <a:srgbClr val="C8C8C8"/>
                </a:solidFill>
                <a:latin typeface="Consolas" panose="020B0609020204030204" pitchFamily="49" charset="0"/>
              </a:rPr>
              <a:t>op</a:t>
            </a:r>
            <a:r>
              <a:rPr lang="en-US" sz="1400" b="0" i="0" u="none" strike="noStrike" baseline="0" dirty="0">
                <a:solidFill>
                  <a:srgbClr val="FFFFFF"/>
                </a:solidFill>
                <a:latin typeface="Consolas" panose="020B0609020204030204" pitchFamily="49" charset="0"/>
              </a:rPr>
              <a:t>-&gt;</a:t>
            </a:r>
            <a:r>
              <a:rPr lang="en-US" sz="1400" b="0" i="0" u="none" strike="noStrike" baseline="0" dirty="0" err="1">
                <a:solidFill>
                  <a:srgbClr val="82B7E1"/>
                </a:solidFill>
                <a:latin typeface="Consolas" panose="020B0609020204030204" pitchFamily="49" charset="0"/>
              </a:rPr>
              <a:t>ResultOf</a:t>
            </a:r>
            <a:r>
              <a:rPr lang="en-US" sz="1400" b="0" i="0" u="none" strike="noStrike" baseline="0" dirty="0">
                <a:solidFill>
                  <a:srgbClr val="FFFFFF"/>
                </a:solidFill>
                <a:latin typeface="Consolas" panose="020B0609020204030204" pitchFamily="49" charset="0"/>
              </a:rPr>
              <a:t>(</a:t>
            </a:r>
            <a:r>
              <a:rPr lang="en-US" sz="1400" b="0" i="0" u="none" strike="noStrike" baseline="0" dirty="0">
                <a:solidFill>
                  <a:srgbClr val="8181E2"/>
                </a:solidFill>
                <a:latin typeface="Consolas" panose="020B0609020204030204" pitchFamily="49" charset="0"/>
              </a:rPr>
              <a:t>begin</a:t>
            </a:r>
            <a:r>
              <a:rPr lang="en-US" sz="1400" b="0" i="0" u="none" strike="noStrike" baseline="0" dirty="0">
                <a:solidFill>
                  <a:srgbClr val="FFFFFF"/>
                </a:solidFill>
                <a:latin typeface="Consolas" panose="020B0609020204030204" pitchFamily="49" charset="0"/>
              </a:rPr>
              <a:t>(</a:t>
            </a:r>
            <a:r>
              <a:rPr lang="en-US" sz="1400" b="0" i="0" u="none" strike="noStrike" baseline="0" dirty="0" err="1">
                <a:solidFill>
                  <a:srgbClr val="C8C8C8"/>
                </a:solidFill>
                <a:latin typeface="Consolas" panose="020B0609020204030204" pitchFamily="49" charset="0"/>
              </a:rPr>
              <a:t>arr</a:t>
            </a:r>
            <a:r>
              <a:rPr lang="en-US" sz="1400" b="0" i="0" u="none" strike="noStrike" baseline="0" dirty="0">
                <a:solidFill>
                  <a:srgbClr val="FFFFFF"/>
                </a:solidFill>
                <a:latin typeface="Consolas" panose="020B0609020204030204" pitchFamily="49" charset="0"/>
              </a:rPr>
              <a:t>),</a:t>
            </a:r>
            <a:r>
              <a:rPr lang="en-US" sz="1400" b="0" i="0" u="none" strike="noStrike" baseline="0" dirty="0">
                <a:solidFill>
                  <a:srgbClr val="DCDCDC"/>
                </a:solidFill>
                <a:latin typeface="Consolas" panose="020B0609020204030204" pitchFamily="49" charset="0"/>
              </a:rPr>
              <a:t> </a:t>
            </a:r>
            <a:r>
              <a:rPr lang="en-US" sz="1400" b="0" i="0" u="none" strike="noStrike" baseline="0" dirty="0">
                <a:solidFill>
                  <a:srgbClr val="8181E2"/>
                </a:solidFill>
                <a:latin typeface="Consolas" panose="020B0609020204030204" pitchFamily="49" charset="0"/>
              </a:rPr>
              <a:t>end</a:t>
            </a:r>
            <a:r>
              <a:rPr lang="en-US" sz="1400" b="0" i="0" u="none" strike="noStrike" baseline="0" dirty="0">
                <a:solidFill>
                  <a:srgbClr val="FFFFFF"/>
                </a:solidFill>
                <a:latin typeface="Consolas" panose="020B0609020204030204" pitchFamily="49" charset="0"/>
              </a:rPr>
              <a:t>(</a:t>
            </a:r>
            <a:r>
              <a:rPr lang="en-US" sz="1400" b="0" i="0" u="none" strike="noStrike" baseline="0" dirty="0" err="1">
                <a:solidFill>
                  <a:srgbClr val="C8C8C8"/>
                </a:solidFill>
                <a:latin typeface="Consolas" panose="020B0609020204030204" pitchFamily="49" charset="0"/>
              </a:rPr>
              <a:t>arr</a:t>
            </a:r>
            <a:r>
              <a:rPr lang="en-US" sz="1400" b="0" i="0" u="none" strike="noStrike" baseline="0" dirty="0">
                <a:solidFill>
                  <a:srgbClr val="FFFFFF"/>
                </a:solidFill>
                <a:latin typeface="Consolas" panose="020B0609020204030204" pitchFamily="49" charset="0"/>
              </a:rPr>
              <a:t>))</a:t>
            </a:r>
            <a:r>
              <a:rPr lang="en-US" sz="1400" b="0" i="0" u="none" strike="noStrike" baseline="0" dirty="0">
                <a:solidFill>
                  <a:srgbClr val="DCDCDC"/>
                </a:solidFill>
                <a:latin typeface="Consolas" panose="020B0609020204030204" pitchFamily="49" charset="0"/>
              </a:rPr>
              <a:t> </a:t>
            </a:r>
            <a:r>
              <a:rPr lang="en-US" sz="1400" b="0" i="0" u="none" strike="noStrike" baseline="0" dirty="0">
                <a:solidFill>
                  <a:srgbClr val="FFFFFF"/>
                </a:solidFill>
                <a:latin typeface="Consolas" panose="020B0609020204030204" pitchFamily="49" charset="0"/>
              </a:rPr>
              <a:t>;</a:t>
            </a:r>
            <a:endParaRPr lang="en-US" sz="1400" b="0" i="0" u="none" strike="noStrike" baseline="0" dirty="0">
              <a:solidFill>
                <a:srgbClr val="DCDCDC"/>
              </a:solidFill>
              <a:latin typeface="Consolas" panose="020B0609020204030204" pitchFamily="49" charset="0"/>
            </a:endParaRPr>
          </a:p>
          <a:p>
            <a:pPr marR="0" algn="l" rtl="0"/>
            <a:r>
              <a:rPr lang="en-US" sz="1400" b="0" i="0" u="none" strike="noStrike" baseline="0" dirty="0">
                <a:solidFill>
                  <a:srgbClr val="DCDCDC"/>
                </a:solidFill>
                <a:latin typeface="Consolas" panose="020B0609020204030204" pitchFamily="49" charset="0"/>
              </a:rPr>
              <a:t>	</a:t>
            </a:r>
            <a:r>
              <a:rPr lang="en-US" sz="1400" b="0" i="1" u="none" strike="noStrike" baseline="0" dirty="0">
                <a:solidFill>
                  <a:srgbClr val="546E7A"/>
                </a:solidFill>
                <a:latin typeface="Consolas" panose="020B0609020204030204" pitchFamily="49" charset="0"/>
              </a:rPr>
              <a:t>//Use visitation for type safe access</a:t>
            </a:r>
            <a:endParaRPr lang="en-US" sz="1400" b="0" i="0" u="none" strike="noStrike" baseline="0" dirty="0">
              <a:solidFill>
                <a:srgbClr val="DCDCDC"/>
              </a:solidFill>
              <a:latin typeface="Consolas" panose="020B0609020204030204" pitchFamily="49" charset="0"/>
            </a:endParaRPr>
          </a:p>
          <a:p>
            <a:pPr marR="0" algn="l" rtl="0"/>
            <a:r>
              <a:rPr lang="en-US" sz="1400" b="0" i="0" u="none" strike="noStrike" baseline="0" dirty="0">
                <a:solidFill>
                  <a:srgbClr val="FFFFFF"/>
                </a:solidFill>
                <a:latin typeface="Consolas" panose="020B0609020204030204" pitchFamily="49" charset="0"/>
              </a:rPr>
              <a:t>}</a:t>
            </a:r>
            <a:endParaRPr lang="en-US" sz="1400" b="0" i="0" u="none" strike="noStrike" baseline="0" dirty="0">
              <a:solidFill>
                <a:srgbClr val="DCDCDC"/>
              </a:solidFill>
              <a:latin typeface="Consolas" panose="020B0609020204030204" pitchFamily="49" charset="0"/>
            </a:endParaRPr>
          </a:p>
          <a:p>
            <a:pPr marR="0" algn="l" rtl="0"/>
            <a:endParaRPr lang="en-US" sz="800" b="0" i="0" u="none" strike="noStrike" baseline="0" dirty="0">
              <a:latin typeface="Times New Roman" panose="02020603050405020304" pitchFamily="18" charset="0"/>
            </a:endParaRPr>
          </a:p>
        </p:txBody>
      </p:sp>
      <p:grpSp>
        <p:nvGrpSpPr>
          <p:cNvPr id="11" name="Group 10">
            <a:extLst>
              <a:ext uri="{FF2B5EF4-FFF2-40B4-BE49-F238E27FC236}">
                <a16:creationId xmlns:a16="http://schemas.microsoft.com/office/drawing/2014/main" id="{3E678ED8-5B15-4507-9894-04EB10CE90D8}"/>
              </a:ext>
            </a:extLst>
          </p:cNvPr>
          <p:cNvGrpSpPr/>
          <p:nvPr/>
        </p:nvGrpSpPr>
        <p:grpSpPr>
          <a:xfrm>
            <a:off x="5945213" y="1495324"/>
            <a:ext cx="261458" cy="728673"/>
            <a:chOff x="8130101" y="3729637"/>
            <a:chExt cx="171050" cy="728673"/>
          </a:xfrm>
          <a:effectLst/>
        </p:grpSpPr>
        <p:cxnSp>
          <p:nvCxnSpPr>
            <p:cNvPr id="12" name="Straight Connector 11">
              <a:extLst>
                <a:ext uri="{FF2B5EF4-FFF2-40B4-BE49-F238E27FC236}">
                  <a16:creationId xmlns:a16="http://schemas.microsoft.com/office/drawing/2014/main" id="{53EECCEE-64CC-4FC0-B817-1CD1A3C0269D}"/>
                </a:ext>
              </a:extLst>
            </p:cNvPr>
            <p:cNvCxnSpPr>
              <a:cxnSpLocks/>
              <a:endCxn id="13" idx="3"/>
            </p:cNvCxnSpPr>
            <p:nvPr/>
          </p:nvCxnSpPr>
          <p:spPr>
            <a:xfrm flipV="1">
              <a:off x="8215626" y="3944743"/>
              <a:ext cx="0" cy="513567"/>
            </a:xfrm>
            <a:prstGeom prst="line">
              <a:avLst/>
            </a:prstGeom>
            <a:ln w="38100">
              <a:solidFill>
                <a:schemeClr val="bg1">
                  <a:lumMod val="65000"/>
                  <a:lumOff val="3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3" name="Isosceles Triangle 12">
              <a:extLst>
                <a:ext uri="{FF2B5EF4-FFF2-40B4-BE49-F238E27FC236}">
                  <a16:creationId xmlns:a16="http://schemas.microsoft.com/office/drawing/2014/main" id="{4F5D4D76-7E47-4D9F-8243-98C0D391D2BD}"/>
                </a:ext>
              </a:extLst>
            </p:cNvPr>
            <p:cNvSpPr/>
            <p:nvPr/>
          </p:nvSpPr>
          <p:spPr>
            <a:xfrm>
              <a:off x="8130101" y="3729637"/>
              <a:ext cx="171050" cy="215106"/>
            </a:xfrm>
            <a:prstGeom prst="triangle">
              <a:avLst/>
            </a:prstGeom>
            <a:ln w="38100">
              <a:solidFill>
                <a:schemeClr val="bg1">
                  <a:lumMod val="65000"/>
                  <a:lumOff val="3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cxnSp>
        <p:nvCxnSpPr>
          <p:cNvPr id="14" name="Straight Connector 13">
            <a:extLst>
              <a:ext uri="{FF2B5EF4-FFF2-40B4-BE49-F238E27FC236}">
                <a16:creationId xmlns:a16="http://schemas.microsoft.com/office/drawing/2014/main" id="{1894E477-7EA6-45A3-A03F-40C8CC92E5BB}"/>
              </a:ext>
            </a:extLst>
          </p:cNvPr>
          <p:cNvCxnSpPr>
            <a:cxnSpLocks/>
          </p:cNvCxnSpPr>
          <p:nvPr/>
        </p:nvCxnSpPr>
        <p:spPr>
          <a:xfrm flipV="1">
            <a:off x="2943657" y="2219815"/>
            <a:ext cx="0" cy="527264"/>
          </a:xfrm>
          <a:prstGeom prst="line">
            <a:avLst/>
          </a:prstGeom>
          <a:ln w="38100">
            <a:solidFill>
              <a:schemeClr val="bg1">
                <a:lumMod val="65000"/>
                <a:lumOff val="35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F97BB4F-3BEE-4028-AECC-3FB9DC360680}"/>
              </a:ext>
            </a:extLst>
          </p:cNvPr>
          <p:cNvCxnSpPr>
            <a:cxnSpLocks/>
          </p:cNvCxnSpPr>
          <p:nvPr/>
        </p:nvCxnSpPr>
        <p:spPr>
          <a:xfrm flipV="1">
            <a:off x="2943657" y="2219815"/>
            <a:ext cx="6099733" cy="12650"/>
          </a:xfrm>
          <a:prstGeom prst="line">
            <a:avLst/>
          </a:prstGeom>
          <a:ln w="38100">
            <a:solidFill>
              <a:schemeClr val="bg1">
                <a:lumMod val="65000"/>
                <a:lumOff val="35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191C697-DFCF-4CF5-B56F-D488C2875A71}"/>
              </a:ext>
            </a:extLst>
          </p:cNvPr>
          <p:cNvCxnSpPr>
            <a:cxnSpLocks/>
          </p:cNvCxnSpPr>
          <p:nvPr/>
        </p:nvCxnSpPr>
        <p:spPr>
          <a:xfrm flipV="1">
            <a:off x="9043390" y="2219815"/>
            <a:ext cx="0" cy="527264"/>
          </a:xfrm>
          <a:prstGeom prst="line">
            <a:avLst/>
          </a:prstGeom>
          <a:ln w="38100">
            <a:solidFill>
              <a:schemeClr val="bg1">
                <a:lumMod val="65000"/>
                <a:lumOff val="35000"/>
              </a:schemeClr>
            </a:solidFill>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48937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10"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4" grpId="0" animBg="1"/>
      <p:bldP spid="6" grpId="0" animBg="1"/>
      <p:bldP spid="8" grpId="0"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E8553-5362-489B-BD41-08B8384483DF}"/>
              </a:ext>
            </a:extLst>
          </p:cNvPr>
          <p:cNvSpPr>
            <a:spLocks noGrp="1"/>
          </p:cNvSpPr>
          <p:nvPr>
            <p:ph type="title"/>
          </p:nvPr>
        </p:nvSpPr>
        <p:spPr/>
        <p:txBody>
          <a:bodyPr/>
          <a:lstStyle/>
          <a:p>
            <a:r>
              <a:rPr lang="en-US" dirty="0"/>
              <a:t>Interface Segregation Principle</a:t>
            </a:r>
          </a:p>
        </p:txBody>
      </p:sp>
      <p:sp>
        <p:nvSpPr>
          <p:cNvPr id="3" name="Content Placeholder 2">
            <a:extLst>
              <a:ext uri="{FF2B5EF4-FFF2-40B4-BE49-F238E27FC236}">
                <a16:creationId xmlns:a16="http://schemas.microsoft.com/office/drawing/2014/main" id="{F66B4017-B850-4453-AE43-C058A98AE01D}"/>
              </a:ext>
            </a:extLst>
          </p:cNvPr>
          <p:cNvSpPr>
            <a:spLocks noGrp="1"/>
          </p:cNvSpPr>
          <p:nvPr>
            <p:ph idx="1"/>
          </p:nvPr>
        </p:nvSpPr>
        <p:spPr/>
        <p:txBody>
          <a:bodyPr>
            <a:normAutofit lnSpcReduction="10000"/>
          </a:bodyPr>
          <a:lstStyle/>
          <a:p>
            <a:pPr marL="0" indent="0">
              <a:buNone/>
            </a:pPr>
            <a:r>
              <a:rPr lang="en-US" i="1" dirty="0">
                <a:solidFill>
                  <a:schemeClr val="accent1"/>
                </a:solidFill>
              </a:rPr>
              <a:t>Clients should not be forced to depend on methods they do not use</a:t>
            </a:r>
          </a:p>
          <a:p>
            <a:r>
              <a:rPr lang="en-US" dirty="0"/>
              <a:t>An interface with too many methods will be complex to use (called fat interface)</a:t>
            </a:r>
          </a:p>
          <a:p>
            <a:r>
              <a:rPr lang="en-US" dirty="0"/>
              <a:t>Some clients may not use all the methods </a:t>
            </a:r>
          </a:p>
          <a:p>
            <a:pPr lvl="1"/>
            <a:r>
              <a:rPr lang="en-US" dirty="0"/>
              <a:t>but will be forced to depend on them</a:t>
            </a:r>
          </a:p>
          <a:p>
            <a:r>
              <a:rPr lang="en-US" dirty="0"/>
              <a:t>Separate the interface and put methods based on the client usage</a:t>
            </a:r>
          </a:p>
        </p:txBody>
      </p:sp>
      <p:sp>
        <p:nvSpPr>
          <p:cNvPr id="4" name="Slide Number Placeholder 3">
            <a:extLst>
              <a:ext uri="{FF2B5EF4-FFF2-40B4-BE49-F238E27FC236}">
                <a16:creationId xmlns:a16="http://schemas.microsoft.com/office/drawing/2014/main" id="{70100660-36A9-4B64-9B01-17CE9A7F3B84}"/>
              </a:ext>
            </a:extLst>
          </p:cNvPr>
          <p:cNvSpPr>
            <a:spLocks noGrp="1"/>
          </p:cNvSpPr>
          <p:nvPr>
            <p:ph type="sldNum" sz="quarter" idx="12"/>
          </p:nvPr>
        </p:nvSpPr>
        <p:spPr/>
        <p:txBody>
          <a:bodyPr/>
          <a:lstStyle/>
          <a:p>
            <a:fld id="{100E53AF-D649-4281-823C-82279F2C7BD4}" type="slidenum">
              <a:rPr lang="en-IN" smtClean="0"/>
              <a:t>17</a:t>
            </a:fld>
            <a:endParaRPr lang="en-IN"/>
          </a:p>
        </p:txBody>
      </p:sp>
    </p:spTree>
    <p:extLst>
      <p:ext uri="{BB962C8B-B14F-4D97-AF65-F5344CB8AC3E}">
        <p14:creationId xmlns:p14="http://schemas.microsoft.com/office/powerpoint/2010/main" val="2161110175"/>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07E9DE1-F6D7-4AA5-90AD-846E01B5F037}"/>
              </a:ext>
            </a:extLst>
          </p:cNvPr>
          <p:cNvSpPr/>
          <p:nvPr/>
        </p:nvSpPr>
        <p:spPr>
          <a:xfrm>
            <a:off x="2723562" y="3075669"/>
            <a:ext cx="6744875" cy="3280681"/>
          </a:xfrm>
          <a:prstGeom prst="rect">
            <a:avLst/>
          </a:prstGeom>
        </p:spPr>
        <p:style>
          <a:lnRef idx="1">
            <a:schemeClr val="accent6"/>
          </a:lnRef>
          <a:fillRef idx="2">
            <a:schemeClr val="accent6"/>
          </a:fillRef>
          <a:effectRef idx="1">
            <a:schemeClr val="accent6"/>
          </a:effectRef>
          <a:fontRef idx="minor">
            <a:schemeClr val="dk1"/>
          </a:fontRef>
        </p:style>
        <p:txBody>
          <a:bodyPr rtlCol="0" anchor="b"/>
          <a:lstStyle/>
          <a:p>
            <a:pPr algn="ctr"/>
            <a:r>
              <a:rPr lang="en-US" sz="2400" dirty="0">
                <a:solidFill>
                  <a:schemeClr val="bg1">
                    <a:lumMod val="75000"/>
                    <a:lumOff val="25000"/>
                  </a:schemeClr>
                </a:solidFill>
              </a:rPr>
              <a:t>AFTER</a:t>
            </a:r>
          </a:p>
        </p:txBody>
      </p:sp>
      <p:sp>
        <p:nvSpPr>
          <p:cNvPr id="4" name="Slide Number Placeholder 3">
            <a:extLst>
              <a:ext uri="{FF2B5EF4-FFF2-40B4-BE49-F238E27FC236}">
                <a16:creationId xmlns:a16="http://schemas.microsoft.com/office/drawing/2014/main" id="{DEF366D9-A264-4526-B39F-6F2CB40C1DAF}"/>
              </a:ext>
            </a:extLst>
          </p:cNvPr>
          <p:cNvSpPr>
            <a:spLocks noGrp="1"/>
          </p:cNvSpPr>
          <p:nvPr>
            <p:ph type="sldNum" sz="quarter" idx="12"/>
          </p:nvPr>
        </p:nvSpPr>
        <p:spPr/>
        <p:txBody>
          <a:bodyPr/>
          <a:lstStyle/>
          <a:p>
            <a:fld id="{100E53AF-D649-4281-823C-82279F2C7BD4}" type="slidenum">
              <a:rPr lang="en-IN" smtClean="0"/>
              <a:t>18</a:t>
            </a:fld>
            <a:endParaRPr lang="en-IN"/>
          </a:p>
        </p:txBody>
      </p:sp>
      <p:sp>
        <p:nvSpPr>
          <p:cNvPr id="6" name="TextBox 5">
            <a:extLst>
              <a:ext uri="{FF2B5EF4-FFF2-40B4-BE49-F238E27FC236}">
                <a16:creationId xmlns:a16="http://schemas.microsoft.com/office/drawing/2014/main" id="{27BC5CE5-2101-429C-AD3A-4D9365F9E5DC}"/>
              </a:ext>
            </a:extLst>
          </p:cNvPr>
          <p:cNvSpPr txBox="1"/>
          <p:nvPr/>
        </p:nvSpPr>
        <p:spPr>
          <a:xfrm>
            <a:off x="3044575" y="308227"/>
            <a:ext cx="6102848" cy="1631216"/>
          </a:xfrm>
          <a:prstGeom prst="rect">
            <a:avLst/>
          </a:prstGeom>
          <a:solidFill>
            <a:schemeClr val="bg1">
              <a:lumMod val="85000"/>
              <a:lumOff val="15000"/>
            </a:schemeClr>
          </a:solidFill>
          <a:ln w="28575">
            <a:solidFill>
              <a:schemeClr val="accent2"/>
            </a:solidFill>
          </a:ln>
        </p:spPr>
        <p:txBody>
          <a:bodyPr wrap="square">
            <a:spAutoFit/>
          </a:bodyPr>
          <a:lstStyle/>
          <a:p>
            <a:pPr marR="0" algn="l" rtl="0"/>
            <a:r>
              <a:rPr lang="en-US" sz="1800" b="0" i="0" u="none" strike="noStrike" baseline="0" dirty="0">
                <a:solidFill>
                  <a:srgbClr val="D5A2DF"/>
                </a:solidFill>
                <a:latin typeface="Consolas" panose="020B0609020204030204" pitchFamily="49" charset="0"/>
              </a:rPr>
              <a:t>struct</a:t>
            </a:r>
            <a:r>
              <a:rPr lang="en-US" sz="1800" b="0" i="0" u="none" strike="noStrike" baseline="0" dirty="0">
                <a:solidFill>
                  <a:srgbClr val="DCDCDC"/>
                </a:solidFill>
                <a:latin typeface="Consolas" panose="020B0609020204030204" pitchFamily="49" charset="0"/>
              </a:rPr>
              <a:t> </a:t>
            </a:r>
            <a:r>
              <a:rPr lang="en-US" sz="1800" b="0" i="0" u="none" strike="noStrike" baseline="0" dirty="0" err="1">
                <a:solidFill>
                  <a:srgbClr val="00AEAE"/>
                </a:solidFill>
                <a:latin typeface="Consolas" panose="020B0609020204030204" pitchFamily="49" charset="0"/>
              </a:rPr>
              <a:t>IFile</a:t>
            </a:r>
            <a:r>
              <a:rPr lang="en-US" sz="1800" b="0" i="0" u="none" strike="noStrike" baseline="0" dirty="0">
                <a:solidFill>
                  <a:srgbClr val="DCDCDC"/>
                </a:solidFill>
                <a:latin typeface="Consolas" panose="020B0609020204030204" pitchFamily="49" charset="0"/>
              </a:rPr>
              <a:t> </a:t>
            </a:r>
            <a:r>
              <a:rPr lang="en-US" sz="1800" b="0" i="0" u="none" strike="noStrike" baseline="0" dirty="0">
                <a:solidFill>
                  <a:srgbClr val="FFFFFF"/>
                </a:solidFill>
                <a:latin typeface="Consolas" panose="020B0609020204030204" pitchFamily="49" charset="0"/>
              </a:rPr>
              <a:t>{</a:t>
            </a:r>
            <a:endParaRPr lang="en-US" sz="1800" b="0" i="0" u="none" strike="noStrike" baseline="0" dirty="0">
              <a:solidFill>
                <a:srgbClr val="DCDCDC"/>
              </a:solidFill>
              <a:latin typeface="Consolas" panose="020B0609020204030204" pitchFamily="49" charset="0"/>
            </a:endParaRPr>
          </a:p>
          <a:p>
            <a:pPr marR="0" algn="l" rtl="0"/>
            <a:r>
              <a:rPr lang="en-US" sz="1800" b="0" i="0" u="none" strike="noStrike" baseline="0" dirty="0">
                <a:solidFill>
                  <a:srgbClr val="DCDCDC"/>
                </a:solidFill>
                <a:latin typeface="Consolas" panose="020B0609020204030204" pitchFamily="49" charset="0"/>
              </a:rPr>
              <a:t>	</a:t>
            </a:r>
            <a:r>
              <a:rPr lang="en-US" sz="1800" b="0" i="0" u="none" strike="noStrike" baseline="0" dirty="0">
                <a:solidFill>
                  <a:srgbClr val="D5A2DF"/>
                </a:solidFill>
                <a:latin typeface="Consolas" panose="020B0609020204030204" pitchFamily="49" charset="0"/>
              </a:rPr>
              <a:t>virtual</a:t>
            </a:r>
            <a:r>
              <a:rPr lang="en-US" sz="1800" b="0" i="0" u="none" strike="noStrike" baseline="0" dirty="0">
                <a:solidFill>
                  <a:srgbClr val="DCDCDC"/>
                </a:solidFill>
                <a:latin typeface="Consolas" panose="020B0609020204030204" pitchFamily="49" charset="0"/>
              </a:rPr>
              <a:t> </a:t>
            </a:r>
            <a:r>
              <a:rPr lang="en-US" sz="1800" b="0" i="0" u="none" strike="noStrike" baseline="0" dirty="0">
                <a:solidFill>
                  <a:srgbClr val="D5A2DF"/>
                </a:solidFill>
                <a:latin typeface="Consolas" panose="020B0609020204030204" pitchFamily="49" charset="0"/>
              </a:rPr>
              <a:t>void</a:t>
            </a:r>
            <a:r>
              <a:rPr lang="en-US" sz="1800" b="0" i="0" u="none" strike="noStrike" baseline="0" dirty="0">
                <a:solidFill>
                  <a:srgbClr val="DCDCDC"/>
                </a:solidFill>
                <a:latin typeface="Consolas" panose="020B0609020204030204" pitchFamily="49" charset="0"/>
              </a:rPr>
              <a:t> </a:t>
            </a:r>
            <a:r>
              <a:rPr lang="en-US" sz="1800" b="0" i="0" u="none" strike="noStrike" baseline="0" dirty="0">
                <a:solidFill>
                  <a:srgbClr val="82B7E1"/>
                </a:solidFill>
                <a:latin typeface="Consolas" panose="020B0609020204030204" pitchFamily="49" charset="0"/>
              </a:rPr>
              <a:t>Read</a:t>
            </a:r>
            <a:r>
              <a:rPr lang="en-US" sz="1800" b="0" i="0" u="none" strike="noStrike" baseline="0" dirty="0">
                <a:solidFill>
                  <a:srgbClr val="FFFFFF"/>
                </a:solidFill>
                <a:latin typeface="Consolas" panose="020B0609020204030204" pitchFamily="49" charset="0"/>
              </a:rPr>
              <a:t>()</a:t>
            </a:r>
            <a:r>
              <a:rPr lang="en-US" sz="1800" b="0" i="0" u="none" strike="noStrike" baseline="0" dirty="0">
                <a:solidFill>
                  <a:srgbClr val="DCDCDC"/>
                </a:solidFill>
                <a:latin typeface="Consolas" panose="020B0609020204030204" pitchFamily="49" charset="0"/>
              </a:rPr>
              <a:t> </a:t>
            </a:r>
            <a:r>
              <a:rPr lang="en-US" sz="1800" b="0" i="0" u="none" strike="noStrike" baseline="0" dirty="0">
                <a:solidFill>
                  <a:srgbClr val="FFFFFF"/>
                </a:solidFill>
                <a:latin typeface="Consolas" panose="020B0609020204030204" pitchFamily="49" charset="0"/>
              </a:rPr>
              <a:t>=</a:t>
            </a:r>
            <a:r>
              <a:rPr lang="en-US" sz="1800" b="0" i="0" u="none" strike="noStrike" baseline="0" dirty="0">
                <a:solidFill>
                  <a:srgbClr val="DCDCDC"/>
                </a:solidFill>
                <a:latin typeface="Consolas" panose="020B0609020204030204" pitchFamily="49" charset="0"/>
              </a:rPr>
              <a:t> </a:t>
            </a:r>
            <a:r>
              <a:rPr lang="en-US" sz="1800" b="0" i="0" u="none" strike="noStrike" baseline="0" dirty="0">
                <a:solidFill>
                  <a:srgbClr val="F99E84"/>
                </a:solidFill>
                <a:latin typeface="Consolas" panose="020B0609020204030204" pitchFamily="49" charset="0"/>
              </a:rPr>
              <a:t>0</a:t>
            </a:r>
            <a:r>
              <a:rPr lang="en-US" sz="1800" b="0" i="0" u="none" strike="noStrike" baseline="0" dirty="0">
                <a:solidFill>
                  <a:srgbClr val="FFFFFF"/>
                </a:solidFill>
                <a:latin typeface="Consolas" panose="020B0609020204030204" pitchFamily="49" charset="0"/>
              </a:rPr>
              <a:t>;</a:t>
            </a:r>
            <a:endParaRPr lang="en-US" sz="1800" b="0" i="0" u="none" strike="noStrike" baseline="0" dirty="0">
              <a:solidFill>
                <a:srgbClr val="DCDCDC"/>
              </a:solidFill>
              <a:latin typeface="Consolas" panose="020B0609020204030204" pitchFamily="49" charset="0"/>
            </a:endParaRPr>
          </a:p>
          <a:p>
            <a:pPr marR="0" algn="l" rtl="0"/>
            <a:r>
              <a:rPr lang="en-US" sz="1800" b="0" i="0" u="none" strike="noStrike" baseline="0" dirty="0">
                <a:solidFill>
                  <a:srgbClr val="DCDCDC"/>
                </a:solidFill>
                <a:latin typeface="Consolas" panose="020B0609020204030204" pitchFamily="49" charset="0"/>
              </a:rPr>
              <a:t>	</a:t>
            </a:r>
            <a:r>
              <a:rPr lang="en-US" sz="1800" b="0" i="0" u="none" strike="noStrike" baseline="0" dirty="0">
                <a:solidFill>
                  <a:srgbClr val="D5A2DF"/>
                </a:solidFill>
                <a:latin typeface="Consolas" panose="020B0609020204030204" pitchFamily="49" charset="0"/>
              </a:rPr>
              <a:t>virtual</a:t>
            </a:r>
            <a:r>
              <a:rPr lang="en-US" sz="1800" b="0" i="0" u="none" strike="noStrike" baseline="0" dirty="0">
                <a:solidFill>
                  <a:srgbClr val="DCDCDC"/>
                </a:solidFill>
                <a:latin typeface="Consolas" panose="020B0609020204030204" pitchFamily="49" charset="0"/>
              </a:rPr>
              <a:t> </a:t>
            </a:r>
            <a:r>
              <a:rPr lang="en-US" sz="1800" b="0" i="0" u="none" strike="noStrike" baseline="0" dirty="0">
                <a:solidFill>
                  <a:srgbClr val="D5A2DF"/>
                </a:solidFill>
                <a:latin typeface="Consolas" panose="020B0609020204030204" pitchFamily="49" charset="0"/>
              </a:rPr>
              <a:t>void</a:t>
            </a:r>
            <a:r>
              <a:rPr lang="en-US" sz="1800" b="0" i="0" u="none" strike="noStrike" baseline="0" dirty="0">
                <a:solidFill>
                  <a:srgbClr val="DCDCDC"/>
                </a:solidFill>
                <a:latin typeface="Consolas" panose="020B0609020204030204" pitchFamily="49" charset="0"/>
              </a:rPr>
              <a:t> </a:t>
            </a:r>
            <a:r>
              <a:rPr lang="en-US" sz="1800" b="0" i="0" u="none" strike="noStrike" baseline="0" dirty="0">
                <a:solidFill>
                  <a:srgbClr val="82B7E1"/>
                </a:solidFill>
                <a:latin typeface="Consolas" panose="020B0609020204030204" pitchFamily="49" charset="0"/>
              </a:rPr>
              <a:t>Write</a:t>
            </a:r>
            <a:r>
              <a:rPr lang="en-US" sz="1800" b="0" i="0" u="none" strike="noStrike" baseline="0" dirty="0">
                <a:solidFill>
                  <a:srgbClr val="FFFFFF"/>
                </a:solidFill>
                <a:latin typeface="Consolas" panose="020B0609020204030204" pitchFamily="49" charset="0"/>
              </a:rPr>
              <a:t>()</a:t>
            </a:r>
            <a:r>
              <a:rPr lang="en-US" sz="1800" b="0" i="0" u="none" strike="noStrike" baseline="0" dirty="0">
                <a:solidFill>
                  <a:srgbClr val="DCDCDC"/>
                </a:solidFill>
                <a:latin typeface="Consolas" panose="020B0609020204030204" pitchFamily="49" charset="0"/>
              </a:rPr>
              <a:t> </a:t>
            </a:r>
            <a:r>
              <a:rPr lang="en-US" sz="1800" b="0" i="0" u="none" strike="noStrike" baseline="0" dirty="0">
                <a:solidFill>
                  <a:srgbClr val="FFFFFF"/>
                </a:solidFill>
                <a:latin typeface="Consolas" panose="020B0609020204030204" pitchFamily="49" charset="0"/>
              </a:rPr>
              <a:t>=</a:t>
            </a:r>
            <a:r>
              <a:rPr lang="en-US" sz="1800" b="0" i="0" u="none" strike="noStrike" baseline="0" dirty="0">
                <a:solidFill>
                  <a:srgbClr val="DCDCDC"/>
                </a:solidFill>
                <a:latin typeface="Consolas" panose="020B0609020204030204" pitchFamily="49" charset="0"/>
              </a:rPr>
              <a:t> </a:t>
            </a:r>
            <a:r>
              <a:rPr lang="en-US" sz="1800" b="0" i="0" u="none" strike="noStrike" baseline="0" dirty="0">
                <a:solidFill>
                  <a:srgbClr val="F99E84"/>
                </a:solidFill>
                <a:latin typeface="Consolas" panose="020B0609020204030204" pitchFamily="49" charset="0"/>
              </a:rPr>
              <a:t>0</a:t>
            </a:r>
            <a:r>
              <a:rPr lang="en-US" sz="1800" b="0" i="0" u="none" strike="noStrike" baseline="0" dirty="0">
                <a:solidFill>
                  <a:srgbClr val="FFFFFF"/>
                </a:solidFill>
                <a:latin typeface="Consolas" panose="020B0609020204030204" pitchFamily="49" charset="0"/>
              </a:rPr>
              <a:t>;</a:t>
            </a:r>
            <a:endParaRPr lang="en-US" sz="1800" b="0" i="0" u="none" strike="noStrike" baseline="0" dirty="0">
              <a:solidFill>
                <a:srgbClr val="DCDCDC"/>
              </a:solidFill>
              <a:latin typeface="Consolas" panose="020B0609020204030204" pitchFamily="49" charset="0"/>
            </a:endParaRPr>
          </a:p>
          <a:p>
            <a:pPr marR="0" algn="l" rtl="0"/>
            <a:r>
              <a:rPr lang="en-US" sz="1800" b="0" i="0" u="none" strike="noStrike" baseline="0" dirty="0">
                <a:solidFill>
                  <a:srgbClr val="DCDCDC"/>
                </a:solidFill>
                <a:latin typeface="Consolas" panose="020B0609020204030204" pitchFamily="49" charset="0"/>
              </a:rPr>
              <a:t>	</a:t>
            </a:r>
            <a:r>
              <a:rPr lang="en-US" sz="1800" b="0" i="0" u="none" strike="noStrike" baseline="0" dirty="0">
                <a:solidFill>
                  <a:srgbClr val="D5A2DF"/>
                </a:solidFill>
                <a:latin typeface="Consolas" panose="020B0609020204030204" pitchFamily="49" charset="0"/>
              </a:rPr>
              <a:t>virtual</a:t>
            </a:r>
            <a:r>
              <a:rPr lang="en-US" sz="1800" b="0" i="0" u="none" strike="noStrike" baseline="0" dirty="0">
                <a:solidFill>
                  <a:srgbClr val="DCDCDC"/>
                </a:solidFill>
                <a:latin typeface="Consolas" panose="020B0609020204030204" pitchFamily="49" charset="0"/>
              </a:rPr>
              <a:t> </a:t>
            </a:r>
            <a:r>
              <a:rPr lang="en-US" sz="1800" b="0" i="0" u="none" strike="noStrike" baseline="0" dirty="0">
                <a:solidFill>
                  <a:srgbClr val="82B7E1"/>
                </a:solidFill>
                <a:latin typeface="Consolas" panose="020B0609020204030204" pitchFamily="49" charset="0"/>
              </a:rPr>
              <a:t>~</a:t>
            </a:r>
            <a:r>
              <a:rPr lang="en-US" sz="1800" b="0" i="0" u="none" strike="noStrike" baseline="0" dirty="0" err="1">
                <a:solidFill>
                  <a:srgbClr val="82B7E1"/>
                </a:solidFill>
                <a:latin typeface="Consolas" panose="020B0609020204030204" pitchFamily="49" charset="0"/>
              </a:rPr>
              <a:t>IFile</a:t>
            </a:r>
            <a:r>
              <a:rPr lang="en-US" sz="1800" b="0" i="0" u="none" strike="noStrike" baseline="0" dirty="0">
                <a:solidFill>
                  <a:srgbClr val="FFFFFF"/>
                </a:solidFill>
                <a:latin typeface="Consolas" panose="020B0609020204030204" pitchFamily="49" charset="0"/>
              </a:rPr>
              <a:t>()</a:t>
            </a:r>
            <a:r>
              <a:rPr lang="en-US" sz="1800" b="0" i="0" u="none" strike="noStrike" baseline="0" dirty="0">
                <a:solidFill>
                  <a:srgbClr val="DCDCDC"/>
                </a:solidFill>
                <a:latin typeface="Consolas" panose="020B0609020204030204" pitchFamily="49" charset="0"/>
              </a:rPr>
              <a:t> </a:t>
            </a:r>
            <a:r>
              <a:rPr lang="en-US" sz="1800" b="0" i="0" u="none" strike="noStrike" baseline="0" dirty="0">
                <a:solidFill>
                  <a:srgbClr val="FFFFFF"/>
                </a:solidFill>
                <a:latin typeface="Consolas" panose="020B0609020204030204" pitchFamily="49" charset="0"/>
              </a:rPr>
              <a:t>=</a:t>
            </a:r>
            <a:r>
              <a:rPr lang="en-US" sz="1800" b="0" i="0" u="none" strike="noStrike" baseline="0" dirty="0">
                <a:solidFill>
                  <a:srgbClr val="DCDCDC"/>
                </a:solidFill>
                <a:latin typeface="Consolas" panose="020B0609020204030204" pitchFamily="49" charset="0"/>
              </a:rPr>
              <a:t> </a:t>
            </a:r>
            <a:r>
              <a:rPr lang="en-US" sz="1800" b="0" i="0" u="none" strike="noStrike" baseline="0" dirty="0">
                <a:solidFill>
                  <a:srgbClr val="D5A2DF"/>
                </a:solidFill>
                <a:latin typeface="Consolas" panose="020B0609020204030204" pitchFamily="49" charset="0"/>
              </a:rPr>
              <a:t>default</a:t>
            </a:r>
            <a:r>
              <a:rPr lang="en-US" sz="1800" b="0" i="0" u="none" strike="noStrike" baseline="0" dirty="0">
                <a:solidFill>
                  <a:srgbClr val="FFFFFF"/>
                </a:solidFill>
                <a:latin typeface="Consolas" panose="020B0609020204030204" pitchFamily="49" charset="0"/>
              </a:rPr>
              <a:t>;</a:t>
            </a:r>
            <a:endParaRPr lang="en-US" sz="1800" b="0" i="0" u="none" strike="noStrike" baseline="0" dirty="0">
              <a:solidFill>
                <a:srgbClr val="DCDCDC"/>
              </a:solidFill>
              <a:latin typeface="Consolas" panose="020B0609020204030204" pitchFamily="49" charset="0"/>
            </a:endParaRPr>
          </a:p>
          <a:p>
            <a:pPr marR="0" algn="l" rtl="0"/>
            <a:r>
              <a:rPr lang="en-US" sz="1800" b="0" i="0" u="none" strike="noStrike" baseline="0" dirty="0">
                <a:solidFill>
                  <a:srgbClr val="FFFFFF"/>
                </a:solidFill>
                <a:latin typeface="Consolas" panose="020B0609020204030204" pitchFamily="49" charset="0"/>
              </a:rPr>
              <a:t>};</a:t>
            </a:r>
            <a:endParaRPr lang="en-US" sz="1800" b="0" i="0" u="none" strike="noStrike" baseline="0" dirty="0">
              <a:solidFill>
                <a:srgbClr val="DCDCDC"/>
              </a:solidFill>
              <a:latin typeface="Consolas" panose="020B0609020204030204" pitchFamily="49" charset="0"/>
            </a:endParaRPr>
          </a:p>
          <a:p>
            <a:pPr marR="0" algn="l" rtl="0"/>
            <a:endParaRPr lang="en-US" sz="1000" b="0" i="0" u="none" strike="noStrike" baseline="0" dirty="0">
              <a:latin typeface="Times New Roman" panose="02020603050405020304" pitchFamily="18" charset="0"/>
            </a:endParaRPr>
          </a:p>
        </p:txBody>
      </p:sp>
      <p:sp>
        <p:nvSpPr>
          <p:cNvPr id="9" name="TextBox 8">
            <a:extLst>
              <a:ext uri="{FF2B5EF4-FFF2-40B4-BE49-F238E27FC236}">
                <a16:creationId xmlns:a16="http://schemas.microsoft.com/office/drawing/2014/main" id="{E66BC6D9-9CF8-4DD6-BC59-68F5BAD9E7F1}"/>
              </a:ext>
            </a:extLst>
          </p:cNvPr>
          <p:cNvSpPr txBox="1"/>
          <p:nvPr/>
        </p:nvSpPr>
        <p:spPr>
          <a:xfrm>
            <a:off x="5515295" y="2045890"/>
            <a:ext cx="1161408" cy="461665"/>
          </a:xfrm>
          <a:prstGeom prst="rect">
            <a:avLst/>
          </a:prstGeom>
          <a:noFill/>
        </p:spPr>
        <p:txBody>
          <a:bodyPr wrap="none" rtlCol="0">
            <a:spAutoFit/>
          </a:bodyPr>
          <a:lstStyle/>
          <a:p>
            <a:pPr algn="ctr"/>
            <a:r>
              <a:rPr lang="en-US" sz="2400" dirty="0">
                <a:solidFill>
                  <a:schemeClr val="bg1">
                    <a:lumMod val="75000"/>
                    <a:lumOff val="25000"/>
                  </a:schemeClr>
                </a:solidFill>
              </a:rPr>
              <a:t>BEFORE</a:t>
            </a:r>
          </a:p>
        </p:txBody>
      </p:sp>
      <p:sp>
        <p:nvSpPr>
          <p:cNvPr id="12" name="TextBox 11">
            <a:extLst>
              <a:ext uri="{FF2B5EF4-FFF2-40B4-BE49-F238E27FC236}">
                <a16:creationId xmlns:a16="http://schemas.microsoft.com/office/drawing/2014/main" id="{94F97D75-636F-4486-B138-A922C6666521}"/>
              </a:ext>
            </a:extLst>
          </p:cNvPr>
          <p:cNvSpPr txBox="1"/>
          <p:nvPr/>
        </p:nvSpPr>
        <p:spPr>
          <a:xfrm>
            <a:off x="3044575" y="3353187"/>
            <a:ext cx="6102848" cy="2462213"/>
          </a:xfrm>
          <a:prstGeom prst="rect">
            <a:avLst/>
          </a:prstGeom>
          <a:solidFill>
            <a:schemeClr val="bg1">
              <a:lumMod val="85000"/>
              <a:lumOff val="15000"/>
            </a:schemeClr>
          </a:solidFill>
          <a:ln w="28575">
            <a:solidFill>
              <a:schemeClr val="accent2"/>
            </a:solidFill>
          </a:ln>
        </p:spPr>
        <p:txBody>
          <a:bodyPr wrap="square">
            <a:spAutoFit/>
          </a:bodyPr>
          <a:lstStyle/>
          <a:p>
            <a:pPr marR="0" algn="l" rtl="0"/>
            <a:r>
              <a:rPr lang="en-US" sz="1800" b="0" i="0" u="none" strike="noStrike" baseline="0" dirty="0">
                <a:solidFill>
                  <a:srgbClr val="D5A2DF"/>
                </a:solidFill>
                <a:latin typeface="Consolas" panose="020B0609020204030204" pitchFamily="49" charset="0"/>
              </a:rPr>
              <a:t>struct</a:t>
            </a:r>
            <a:r>
              <a:rPr lang="en-US" sz="1800" b="0" i="0" u="none" strike="noStrike" baseline="0" dirty="0">
                <a:solidFill>
                  <a:srgbClr val="DCDCDC"/>
                </a:solidFill>
                <a:latin typeface="Consolas" panose="020B0609020204030204" pitchFamily="49" charset="0"/>
              </a:rPr>
              <a:t> </a:t>
            </a:r>
            <a:r>
              <a:rPr lang="en-US" sz="1800" b="0" i="0" u="none" strike="noStrike" baseline="0" dirty="0" err="1">
                <a:solidFill>
                  <a:srgbClr val="00AEAE"/>
                </a:solidFill>
                <a:latin typeface="Consolas" panose="020B0609020204030204" pitchFamily="49" charset="0"/>
              </a:rPr>
              <a:t>IRead</a:t>
            </a:r>
            <a:r>
              <a:rPr lang="en-US" sz="1800" b="0" i="0" u="none" strike="noStrike" baseline="0" dirty="0">
                <a:solidFill>
                  <a:srgbClr val="DCDCDC"/>
                </a:solidFill>
                <a:latin typeface="Consolas" panose="020B0609020204030204" pitchFamily="49" charset="0"/>
              </a:rPr>
              <a:t> </a:t>
            </a:r>
            <a:r>
              <a:rPr lang="en-US" sz="1800" b="0" i="0" u="none" strike="noStrike" baseline="0" dirty="0">
                <a:solidFill>
                  <a:srgbClr val="FFFFFF"/>
                </a:solidFill>
                <a:latin typeface="Consolas" panose="020B0609020204030204" pitchFamily="49" charset="0"/>
              </a:rPr>
              <a:t>{</a:t>
            </a:r>
            <a:endParaRPr lang="en-US" sz="1800" b="0" i="0" u="none" strike="noStrike" baseline="0" dirty="0">
              <a:solidFill>
                <a:srgbClr val="DCDCDC"/>
              </a:solidFill>
              <a:latin typeface="Consolas" panose="020B0609020204030204" pitchFamily="49" charset="0"/>
            </a:endParaRPr>
          </a:p>
          <a:p>
            <a:pPr marR="0" algn="l" rtl="0"/>
            <a:r>
              <a:rPr lang="en-US" sz="1800" b="0" i="0" u="none" strike="noStrike" baseline="0" dirty="0">
                <a:solidFill>
                  <a:srgbClr val="DCDCDC"/>
                </a:solidFill>
                <a:latin typeface="Consolas" panose="020B0609020204030204" pitchFamily="49" charset="0"/>
              </a:rPr>
              <a:t>	</a:t>
            </a:r>
            <a:r>
              <a:rPr lang="en-US" sz="1800" b="0" i="0" u="none" strike="noStrike" baseline="0" dirty="0">
                <a:solidFill>
                  <a:srgbClr val="D5A2DF"/>
                </a:solidFill>
                <a:latin typeface="Consolas" panose="020B0609020204030204" pitchFamily="49" charset="0"/>
              </a:rPr>
              <a:t>virtual</a:t>
            </a:r>
            <a:r>
              <a:rPr lang="en-US" sz="1800" b="0" i="0" u="none" strike="noStrike" baseline="0" dirty="0">
                <a:solidFill>
                  <a:srgbClr val="DCDCDC"/>
                </a:solidFill>
                <a:latin typeface="Consolas" panose="020B0609020204030204" pitchFamily="49" charset="0"/>
              </a:rPr>
              <a:t> </a:t>
            </a:r>
            <a:r>
              <a:rPr lang="en-US" sz="1800" b="0" i="0" u="none" strike="noStrike" baseline="0" dirty="0">
                <a:solidFill>
                  <a:srgbClr val="D5A2DF"/>
                </a:solidFill>
                <a:latin typeface="Consolas" panose="020B0609020204030204" pitchFamily="49" charset="0"/>
              </a:rPr>
              <a:t>void</a:t>
            </a:r>
            <a:r>
              <a:rPr lang="en-US" sz="1800" b="0" i="0" u="none" strike="noStrike" baseline="0" dirty="0">
                <a:solidFill>
                  <a:srgbClr val="DCDCDC"/>
                </a:solidFill>
                <a:latin typeface="Consolas" panose="020B0609020204030204" pitchFamily="49" charset="0"/>
              </a:rPr>
              <a:t> </a:t>
            </a:r>
            <a:r>
              <a:rPr lang="en-US" sz="1800" b="0" i="0" u="none" strike="noStrike" baseline="0" dirty="0">
                <a:solidFill>
                  <a:srgbClr val="82B7E1"/>
                </a:solidFill>
                <a:latin typeface="Consolas" panose="020B0609020204030204" pitchFamily="49" charset="0"/>
              </a:rPr>
              <a:t>Read</a:t>
            </a:r>
            <a:r>
              <a:rPr lang="en-US" sz="1800" b="0" i="0" u="none" strike="noStrike" baseline="0" dirty="0">
                <a:solidFill>
                  <a:srgbClr val="FFFFFF"/>
                </a:solidFill>
                <a:latin typeface="Consolas" panose="020B0609020204030204" pitchFamily="49" charset="0"/>
              </a:rPr>
              <a:t>()</a:t>
            </a:r>
            <a:r>
              <a:rPr lang="en-US" sz="1800" b="0" i="0" u="none" strike="noStrike" baseline="0" dirty="0">
                <a:solidFill>
                  <a:srgbClr val="DCDCDC"/>
                </a:solidFill>
                <a:latin typeface="Consolas" panose="020B0609020204030204" pitchFamily="49" charset="0"/>
              </a:rPr>
              <a:t> </a:t>
            </a:r>
            <a:r>
              <a:rPr lang="en-US" sz="1800" b="0" i="0" u="none" strike="noStrike" baseline="0" dirty="0">
                <a:solidFill>
                  <a:srgbClr val="FFFFFF"/>
                </a:solidFill>
                <a:latin typeface="Consolas" panose="020B0609020204030204" pitchFamily="49" charset="0"/>
              </a:rPr>
              <a:t>=</a:t>
            </a:r>
            <a:r>
              <a:rPr lang="en-US" sz="1800" b="0" i="0" u="none" strike="noStrike" baseline="0" dirty="0">
                <a:solidFill>
                  <a:srgbClr val="DCDCDC"/>
                </a:solidFill>
                <a:latin typeface="Consolas" panose="020B0609020204030204" pitchFamily="49" charset="0"/>
              </a:rPr>
              <a:t> </a:t>
            </a:r>
            <a:r>
              <a:rPr lang="en-US" sz="1800" b="0" i="0" u="none" strike="noStrike" baseline="0" dirty="0">
                <a:solidFill>
                  <a:srgbClr val="F99E84"/>
                </a:solidFill>
                <a:latin typeface="Consolas" panose="020B0609020204030204" pitchFamily="49" charset="0"/>
              </a:rPr>
              <a:t>0</a:t>
            </a:r>
            <a:r>
              <a:rPr lang="en-US" sz="1800" b="0" i="0" u="none" strike="noStrike" baseline="0" dirty="0">
                <a:solidFill>
                  <a:srgbClr val="FFFFFF"/>
                </a:solidFill>
                <a:latin typeface="Consolas" panose="020B0609020204030204" pitchFamily="49" charset="0"/>
              </a:rPr>
              <a:t>;</a:t>
            </a:r>
            <a:endParaRPr lang="en-US" sz="1800" b="0" i="0" u="none" strike="noStrike" baseline="0" dirty="0">
              <a:solidFill>
                <a:srgbClr val="DCDCDC"/>
              </a:solidFill>
              <a:latin typeface="Consolas" panose="020B0609020204030204" pitchFamily="49" charset="0"/>
            </a:endParaRPr>
          </a:p>
          <a:p>
            <a:pPr marR="0" algn="l" rtl="0"/>
            <a:r>
              <a:rPr lang="en-US" sz="1800" b="0" i="0" u="none" strike="noStrike" baseline="0" dirty="0">
                <a:solidFill>
                  <a:srgbClr val="DCDCDC"/>
                </a:solidFill>
                <a:latin typeface="Consolas" panose="020B0609020204030204" pitchFamily="49" charset="0"/>
              </a:rPr>
              <a:t>	</a:t>
            </a:r>
            <a:r>
              <a:rPr lang="en-US" sz="1800" b="0" i="0" u="none" strike="noStrike" baseline="0" dirty="0">
                <a:solidFill>
                  <a:srgbClr val="D5A2DF"/>
                </a:solidFill>
                <a:latin typeface="Consolas" panose="020B0609020204030204" pitchFamily="49" charset="0"/>
              </a:rPr>
              <a:t>virtual</a:t>
            </a:r>
            <a:r>
              <a:rPr lang="en-US" sz="1800" b="0" i="0" u="none" strike="noStrike" baseline="0" dirty="0">
                <a:solidFill>
                  <a:srgbClr val="DCDCDC"/>
                </a:solidFill>
                <a:latin typeface="Consolas" panose="020B0609020204030204" pitchFamily="49" charset="0"/>
              </a:rPr>
              <a:t> </a:t>
            </a:r>
            <a:r>
              <a:rPr lang="en-US" sz="1800" b="0" i="0" u="none" strike="noStrike" baseline="0" dirty="0">
                <a:solidFill>
                  <a:srgbClr val="82B7E1"/>
                </a:solidFill>
                <a:latin typeface="Consolas" panose="020B0609020204030204" pitchFamily="49" charset="0"/>
              </a:rPr>
              <a:t>~</a:t>
            </a:r>
            <a:r>
              <a:rPr lang="en-US" sz="1800" b="0" i="0" u="none" strike="noStrike" baseline="0" dirty="0" err="1">
                <a:solidFill>
                  <a:srgbClr val="82B7E1"/>
                </a:solidFill>
                <a:latin typeface="Consolas" panose="020B0609020204030204" pitchFamily="49" charset="0"/>
              </a:rPr>
              <a:t>IRead</a:t>
            </a:r>
            <a:r>
              <a:rPr lang="en-US" sz="1800" b="0" i="0" u="none" strike="noStrike" baseline="0" dirty="0">
                <a:solidFill>
                  <a:srgbClr val="FFFFFF"/>
                </a:solidFill>
                <a:latin typeface="Consolas" panose="020B0609020204030204" pitchFamily="49" charset="0"/>
              </a:rPr>
              <a:t>()=</a:t>
            </a:r>
            <a:r>
              <a:rPr lang="en-US" sz="1800" b="0" i="0" u="none" strike="noStrike" baseline="0" dirty="0">
                <a:solidFill>
                  <a:srgbClr val="D5A2DF"/>
                </a:solidFill>
                <a:latin typeface="Consolas" panose="020B0609020204030204" pitchFamily="49" charset="0"/>
              </a:rPr>
              <a:t>default</a:t>
            </a:r>
            <a:r>
              <a:rPr lang="en-US" sz="1800" b="0" i="0" u="none" strike="noStrike" baseline="0" dirty="0">
                <a:solidFill>
                  <a:srgbClr val="DCDCDC"/>
                </a:solidFill>
                <a:latin typeface="Consolas" panose="020B0609020204030204" pitchFamily="49" charset="0"/>
              </a:rPr>
              <a:t> </a:t>
            </a:r>
            <a:r>
              <a:rPr lang="en-US" sz="1800" b="0" i="0" u="none" strike="noStrike" baseline="0" dirty="0">
                <a:solidFill>
                  <a:srgbClr val="FFFFFF"/>
                </a:solidFill>
                <a:latin typeface="Consolas" panose="020B0609020204030204" pitchFamily="49" charset="0"/>
              </a:rPr>
              <a:t>;</a:t>
            </a:r>
            <a:endParaRPr lang="en-US" sz="1800" b="0" i="0" u="none" strike="noStrike" baseline="0" dirty="0">
              <a:solidFill>
                <a:srgbClr val="DCDCDC"/>
              </a:solidFill>
              <a:latin typeface="Consolas" panose="020B0609020204030204" pitchFamily="49" charset="0"/>
            </a:endParaRPr>
          </a:p>
          <a:p>
            <a:pPr marR="0" algn="l" rtl="0"/>
            <a:r>
              <a:rPr lang="en-US" sz="1800" b="0" i="0" u="none" strike="noStrike" baseline="0" dirty="0">
                <a:solidFill>
                  <a:srgbClr val="FFFFFF"/>
                </a:solidFill>
                <a:latin typeface="Consolas" panose="020B0609020204030204" pitchFamily="49" charset="0"/>
              </a:rPr>
              <a:t>};</a:t>
            </a:r>
            <a:endParaRPr lang="en-US" sz="1800" b="0" i="0" u="none" strike="noStrike" baseline="0" dirty="0">
              <a:solidFill>
                <a:srgbClr val="DCDCDC"/>
              </a:solidFill>
              <a:latin typeface="Consolas" panose="020B0609020204030204" pitchFamily="49" charset="0"/>
            </a:endParaRPr>
          </a:p>
          <a:p>
            <a:pPr marR="0" algn="l" rtl="0"/>
            <a:r>
              <a:rPr lang="en-US" sz="1800" b="0" i="0" u="none" strike="noStrike" baseline="0" dirty="0">
                <a:solidFill>
                  <a:srgbClr val="D5A2DF"/>
                </a:solidFill>
                <a:latin typeface="Consolas" panose="020B0609020204030204" pitchFamily="49" charset="0"/>
              </a:rPr>
              <a:t>struct</a:t>
            </a:r>
            <a:r>
              <a:rPr lang="en-US" sz="1800" b="0" i="0" u="none" strike="noStrike" baseline="0" dirty="0">
                <a:solidFill>
                  <a:srgbClr val="DCDCDC"/>
                </a:solidFill>
                <a:latin typeface="Consolas" panose="020B0609020204030204" pitchFamily="49" charset="0"/>
              </a:rPr>
              <a:t> </a:t>
            </a:r>
            <a:r>
              <a:rPr lang="en-US" sz="1800" b="0" i="0" u="none" strike="noStrike" baseline="0" dirty="0" err="1">
                <a:solidFill>
                  <a:srgbClr val="00AEAE"/>
                </a:solidFill>
                <a:latin typeface="Consolas" panose="020B0609020204030204" pitchFamily="49" charset="0"/>
              </a:rPr>
              <a:t>IWrite</a:t>
            </a:r>
            <a:r>
              <a:rPr lang="en-US" sz="1800" b="0" i="0" u="none" strike="noStrike" baseline="0" dirty="0">
                <a:solidFill>
                  <a:srgbClr val="DCDCDC"/>
                </a:solidFill>
                <a:latin typeface="Consolas" panose="020B0609020204030204" pitchFamily="49" charset="0"/>
              </a:rPr>
              <a:t> </a:t>
            </a:r>
            <a:r>
              <a:rPr lang="en-US" sz="1800" b="0" i="0" u="none" strike="noStrike" baseline="0" dirty="0">
                <a:solidFill>
                  <a:srgbClr val="FFFFFF"/>
                </a:solidFill>
                <a:latin typeface="Consolas" panose="020B0609020204030204" pitchFamily="49" charset="0"/>
              </a:rPr>
              <a:t>{</a:t>
            </a:r>
            <a:endParaRPr lang="en-US" sz="1800" b="0" i="0" u="none" strike="noStrike" baseline="0" dirty="0">
              <a:solidFill>
                <a:srgbClr val="DCDCDC"/>
              </a:solidFill>
              <a:latin typeface="Consolas" panose="020B0609020204030204" pitchFamily="49" charset="0"/>
            </a:endParaRPr>
          </a:p>
          <a:p>
            <a:pPr marR="0" algn="l" rtl="0"/>
            <a:r>
              <a:rPr lang="en-US" sz="1800" b="0" i="0" u="none" strike="noStrike" baseline="0" dirty="0">
                <a:solidFill>
                  <a:srgbClr val="DCDCDC"/>
                </a:solidFill>
                <a:latin typeface="Consolas" panose="020B0609020204030204" pitchFamily="49" charset="0"/>
              </a:rPr>
              <a:t>	</a:t>
            </a:r>
            <a:r>
              <a:rPr lang="en-US" sz="1800" b="0" i="0" u="none" strike="noStrike" baseline="0" dirty="0">
                <a:solidFill>
                  <a:srgbClr val="D5A2DF"/>
                </a:solidFill>
                <a:latin typeface="Consolas" panose="020B0609020204030204" pitchFamily="49" charset="0"/>
              </a:rPr>
              <a:t>virtual</a:t>
            </a:r>
            <a:r>
              <a:rPr lang="en-US" sz="1800" b="0" i="0" u="none" strike="noStrike" baseline="0" dirty="0">
                <a:solidFill>
                  <a:srgbClr val="DCDCDC"/>
                </a:solidFill>
                <a:latin typeface="Consolas" panose="020B0609020204030204" pitchFamily="49" charset="0"/>
              </a:rPr>
              <a:t> </a:t>
            </a:r>
            <a:r>
              <a:rPr lang="en-US" sz="1800" b="0" i="0" u="none" strike="noStrike" baseline="0" dirty="0">
                <a:solidFill>
                  <a:srgbClr val="D5A2DF"/>
                </a:solidFill>
                <a:latin typeface="Consolas" panose="020B0609020204030204" pitchFamily="49" charset="0"/>
              </a:rPr>
              <a:t>void</a:t>
            </a:r>
            <a:r>
              <a:rPr lang="en-US" sz="1800" b="0" i="0" u="none" strike="noStrike" baseline="0" dirty="0">
                <a:solidFill>
                  <a:srgbClr val="DCDCDC"/>
                </a:solidFill>
                <a:latin typeface="Consolas" panose="020B0609020204030204" pitchFamily="49" charset="0"/>
              </a:rPr>
              <a:t> </a:t>
            </a:r>
            <a:r>
              <a:rPr lang="en-US" sz="1800" b="0" i="0" u="none" strike="noStrike" baseline="0" dirty="0">
                <a:solidFill>
                  <a:srgbClr val="82B7E1"/>
                </a:solidFill>
                <a:latin typeface="Consolas" panose="020B0609020204030204" pitchFamily="49" charset="0"/>
              </a:rPr>
              <a:t>Write</a:t>
            </a:r>
            <a:r>
              <a:rPr lang="en-US" sz="1800" b="0" i="0" u="none" strike="noStrike" baseline="0" dirty="0">
                <a:solidFill>
                  <a:srgbClr val="FFFFFF"/>
                </a:solidFill>
                <a:latin typeface="Consolas" panose="020B0609020204030204" pitchFamily="49" charset="0"/>
              </a:rPr>
              <a:t>()</a:t>
            </a:r>
            <a:r>
              <a:rPr lang="en-US" sz="1800" b="0" i="0" u="none" strike="noStrike" baseline="0" dirty="0">
                <a:solidFill>
                  <a:srgbClr val="DCDCDC"/>
                </a:solidFill>
                <a:latin typeface="Consolas" panose="020B0609020204030204" pitchFamily="49" charset="0"/>
              </a:rPr>
              <a:t> </a:t>
            </a:r>
            <a:r>
              <a:rPr lang="en-US" sz="1800" b="0" i="0" u="none" strike="noStrike" baseline="0" dirty="0">
                <a:solidFill>
                  <a:srgbClr val="FFFFFF"/>
                </a:solidFill>
                <a:latin typeface="Consolas" panose="020B0609020204030204" pitchFamily="49" charset="0"/>
              </a:rPr>
              <a:t>=</a:t>
            </a:r>
            <a:r>
              <a:rPr lang="en-US" sz="1800" b="0" i="0" u="none" strike="noStrike" baseline="0" dirty="0">
                <a:solidFill>
                  <a:srgbClr val="DCDCDC"/>
                </a:solidFill>
                <a:latin typeface="Consolas" panose="020B0609020204030204" pitchFamily="49" charset="0"/>
              </a:rPr>
              <a:t> </a:t>
            </a:r>
            <a:r>
              <a:rPr lang="en-US" sz="1800" b="0" i="0" u="none" strike="noStrike" baseline="0" dirty="0">
                <a:solidFill>
                  <a:srgbClr val="F99E84"/>
                </a:solidFill>
                <a:latin typeface="Consolas" panose="020B0609020204030204" pitchFamily="49" charset="0"/>
              </a:rPr>
              <a:t>0</a:t>
            </a:r>
            <a:r>
              <a:rPr lang="en-US" sz="1800" b="0" i="0" u="none" strike="noStrike" baseline="0" dirty="0">
                <a:solidFill>
                  <a:srgbClr val="FFFFFF"/>
                </a:solidFill>
                <a:latin typeface="Consolas" panose="020B0609020204030204" pitchFamily="49" charset="0"/>
              </a:rPr>
              <a:t>;</a:t>
            </a:r>
            <a:endParaRPr lang="en-US" sz="1800" b="0" i="0" u="none" strike="noStrike" baseline="0" dirty="0">
              <a:solidFill>
                <a:srgbClr val="DCDCDC"/>
              </a:solidFill>
              <a:latin typeface="Consolas" panose="020B0609020204030204" pitchFamily="49" charset="0"/>
            </a:endParaRPr>
          </a:p>
          <a:p>
            <a:pPr marR="0" algn="l" rtl="0"/>
            <a:r>
              <a:rPr lang="en-US" sz="1800" b="0" i="0" u="none" strike="noStrike" baseline="0" dirty="0">
                <a:solidFill>
                  <a:srgbClr val="DCDCDC"/>
                </a:solidFill>
                <a:latin typeface="Consolas" panose="020B0609020204030204" pitchFamily="49" charset="0"/>
              </a:rPr>
              <a:t>	</a:t>
            </a:r>
            <a:r>
              <a:rPr lang="en-US" sz="1800" b="0" i="0" u="none" strike="noStrike" baseline="0" dirty="0">
                <a:solidFill>
                  <a:srgbClr val="D5A2DF"/>
                </a:solidFill>
                <a:latin typeface="Consolas" panose="020B0609020204030204" pitchFamily="49" charset="0"/>
              </a:rPr>
              <a:t>virtual</a:t>
            </a:r>
            <a:r>
              <a:rPr lang="en-US" sz="1800" b="0" i="0" u="none" strike="noStrike" baseline="0" dirty="0">
                <a:solidFill>
                  <a:srgbClr val="DCDCDC"/>
                </a:solidFill>
                <a:latin typeface="Consolas" panose="020B0609020204030204" pitchFamily="49" charset="0"/>
              </a:rPr>
              <a:t> </a:t>
            </a:r>
            <a:r>
              <a:rPr lang="en-US" sz="1800" b="0" i="0" u="none" strike="noStrike" baseline="0" dirty="0">
                <a:solidFill>
                  <a:srgbClr val="82B7E1"/>
                </a:solidFill>
                <a:latin typeface="Consolas" panose="020B0609020204030204" pitchFamily="49" charset="0"/>
              </a:rPr>
              <a:t>~</a:t>
            </a:r>
            <a:r>
              <a:rPr lang="en-US" sz="1800" b="0" i="0" u="none" strike="noStrike" baseline="0" dirty="0" err="1">
                <a:solidFill>
                  <a:srgbClr val="82B7E1"/>
                </a:solidFill>
                <a:latin typeface="Consolas" panose="020B0609020204030204" pitchFamily="49" charset="0"/>
              </a:rPr>
              <a:t>IWrite</a:t>
            </a:r>
            <a:r>
              <a:rPr lang="en-US" sz="1800" b="0" i="0" u="none" strike="noStrike" baseline="0" dirty="0">
                <a:solidFill>
                  <a:srgbClr val="FFFFFF"/>
                </a:solidFill>
                <a:latin typeface="Consolas" panose="020B0609020204030204" pitchFamily="49" charset="0"/>
              </a:rPr>
              <a:t>()=</a:t>
            </a:r>
            <a:r>
              <a:rPr lang="en-US" sz="1800" b="0" i="0" u="none" strike="noStrike" baseline="0" dirty="0">
                <a:solidFill>
                  <a:srgbClr val="D5A2DF"/>
                </a:solidFill>
                <a:latin typeface="Consolas" panose="020B0609020204030204" pitchFamily="49" charset="0"/>
              </a:rPr>
              <a:t>default</a:t>
            </a:r>
            <a:r>
              <a:rPr lang="en-US" sz="1800" b="0" i="0" u="none" strike="noStrike" baseline="0" dirty="0">
                <a:solidFill>
                  <a:srgbClr val="DCDCDC"/>
                </a:solidFill>
                <a:latin typeface="Consolas" panose="020B0609020204030204" pitchFamily="49" charset="0"/>
              </a:rPr>
              <a:t> </a:t>
            </a:r>
            <a:r>
              <a:rPr lang="en-US" sz="1800" b="0" i="0" u="none" strike="noStrike" baseline="0" dirty="0">
                <a:solidFill>
                  <a:srgbClr val="FFFFFF"/>
                </a:solidFill>
                <a:latin typeface="Consolas" panose="020B0609020204030204" pitchFamily="49" charset="0"/>
              </a:rPr>
              <a:t>;</a:t>
            </a:r>
            <a:endParaRPr lang="en-US" sz="1800" b="0" i="0" u="none" strike="noStrike" baseline="0" dirty="0">
              <a:solidFill>
                <a:srgbClr val="DCDCDC"/>
              </a:solidFill>
              <a:latin typeface="Consolas" panose="020B0609020204030204" pitchFamily="49" charset="0"/>
            </a:endParaRPr>
          </a:p>
          <a:p>
            <a:pPr marR="0" algn="l" rtl="0"/>
            <a:r>
              <a:rPr lang="en-US" sz="1800" b="0" i="0" u="none" strike="noStrike" baseline="0" dirty="0">
                <a:solidFill>
                  <a:srgbClr val="FFFFFF"/>
                </a:solidFill>
                <a:latin typeface="Consolas" panose="020B0609020204030204" pitchFamily="49" charset="0"/>
              </a:rPr>
              <a:t>};</a:t>
            </a:r>
            <a:endParaRPr lang="en-US" sz="1800" b="0" i="0" u="none" strike="noStrike" baseline="0" dirty="0">
              <a:solidFill>
                <a:srgbClr val="DCDCDC"/>
              </a:solidFill>
              <a:latin typeface="Consolas" panose="020B0609020204030204" pitchFamily="49" charset="0"/>
            </a:endParaRPr>
          </a:p>
          <a:p>
            <a:pPr marR="0" algn="l" rtl="0"/>
            <a:endParaRPr lang="en-US" sz="1000" b="0" i="0" u="none" strike="noStrike" baseline="0" dirty="0">
              <a:latin typeface="Times New Roman" panose="02020603050405020304" pitchFamily="18" charset="0"/>
            </a:endParaRPr>
          </a:p>
        </p:txBody>
      </p:sp>
    </p:spTree>
    <p:extLst>
      <p:ext uri="{BB962C8B-B14F-4D97-AF65-F5344CB8AC3E}">
        <p14:creationId xmlns:p14="http://schemas.microsoft.com/office/powerpoint/2010/main" val="39916284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A11D3-90B1-4038-8409-2616DAEF5B9D}"/>
              </a:ext>
            </a:extLst>
          </p:cNvPr>
          <p:cNvSpPr>
            <a:spLocks noGrp="1"/>
          </p:cNvSpPr>
          <p:nvPr>
            <p:ph type="title"/>
          </p:nvPr>
        </p:nvSpPr>
        <p:spPr/>
        <p:txBody>
          <a:bodyPr/>
          <a:lstStyle/>
          <a:p>
            <a:r>
              <a:rPr lang="en-US" dirty="0"/>
              <a:t>Dependency Inversion Principle</a:t>
            </a:r>
          </a:p>
        </p:txBody>
      </p:sp>
      <p:sp>
        <p:nvSpPr>
          <p:cNvPr id="3" name="Content Placeholder 2">
            <a:extLst>
              <a:ext uri="{FF2B5EF4-FFF2-40B4-BE49-F238E27FC236}">
                <a16:creationId xmlns:a16="http://schemas.microsoft.com/office/drawing/2014/main" id="{DFC91A2F-E042-40FF-B84C-FA7B8DF97CA8}"/>
              </a:ext>
            </a:extLst>
          </p:cNvPr>
          <p:cNvSpPr>
            <a:spLocks noGrp="1"/>
          </p:cNvSpPr>
          <p:nvPr>
            <p:ph idx="1"/>
          </p:nvPr>
        </p:nvSpPr>
        <p:spPr/>
        <p:txBody>
          <a:bodyPr>
            <a:normAutofit lnSpcReduction="10000"/>
          </a:bodyPr>
          <a:lstStyle/>
          <a:p>
            <a:pPr marL="0" indent="0">
              <a:buNone/>
            </a:pPr>
            <a:r>
              <a:rPr lang="en-US" i="1" dirty="0">
                <a:solidFill>
                  <a:schemeClr val="accent1"/>
                </a:solidFill>
              </a:rPr>
              <a:t>Abstractions should not depend on details. Details should depend on abstractions</a:t>
            </a:r>
          </a:p>
          <a:p>
            <a:r>
              <a:rPr lang="en-US" dirty="0"/>
              <a:t>Abstraction means an interface and details mean classes</a:t>
            </a:r>
          </a:p>
          <a:p>
            <a:r>
              <a:rPr lang="en-US" dirty="0"/>
              <a:t>Using a concrete class directly creates a dependency</a:t>
            </a:r>
          </a:p>
          <a:p>
            <a:r>
              <a:rPr lang="en-US" dirty="0"/>
              <a:t>Software becomes difficult to modify</a:t>
            </a:r>
          </a:p>
          <a:p>
            <a:r>
              <a:rPr lang="en-US" dirty="0"/>
              <a:t>Invert the dependency by using an interface rather a concrete class</a:t>
            </a:r>
          </a:p>
        </p:txBody>
      </p:sp>
      <p:sp>
        <p:nvSpPr>
          <p:cNvPr id="4" name="Slide Number Placeholder 3">
            <a:extLst>
              <a:ext uri="{FF2B5EF4-FFF2-40B4-BE49-F238E27FC236}">
                <a16:creationId xmlns:a16="http://schemas.microsoft.com/office/drawing/2014/main" id="{A54C298C-E104-443C-9239-0D2409F04D14}"/>
              </a:ext>
            </a:extLst>
          </p:cNvPr>
          <p:cNvSpPr>
            <a:spLocks noGrp="1"/>
          </p:cNvSpPr>
          <p:nvPr>
            <p:ph type="sldNum" sz="quarter" idx="12"/>
          </p:nvPr>
        </p:nvSpPr>
        <p:spPr/>
        <p:txBody>
          <a:bodyPr/>
          <a:lstStyle/>
          <a:p>
            <a:fld id="{100E53AF-D649-4281-823C-82279F2C7BD4}" type="slidenum">
              <a:rPr lang="en-IN" smtClean="0"/>
              <a:t>19</a:t>
            </a:fld>
            <a:endParaRPr lang="en-IN"/>
          </a:p>
        </p:txBody>
      </p:sp>
    </p:spTree>
    <p:extLst>
      <p:ext uri="{BB962C8B-B14F-4D97-AF65-F5344CB8AC3E}">
        <p14:creationId xmlns:p14="http://schemas.microsoft.com/office/powerpoint/2010/main" val="2093157393"/>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073278E-561E-4361-9B22-8BF692A839E3}"/>
              </a:ext>
            </a:extLst>
          </p:cNvPr>
          <p:cNvSpPr>
            <a:spLocks noGrp="1"/>
          </p:cNvSpPr>
          <p:nvPr>
            <p:ph type="sldNum" sz="quarter" idx="12"/>
          </p:nvPr>
        </p:nvSpPr>
        <p:spPr/>
        <p:txBody>
          <a:bodyPr/>
          <a:lstStyle/>
          <a:p>
            <a:fld id="{100E53AF-D649-4281-823C-82279F2C7BD4}" type="slidenum">
              <a:rPr lang="en-IN" smtClean="0"/>
              <a:t>2</a:t>
            </a:fld>
            <a:endParaRPr lang="en-IN"/>
          </a:p>
        </p:txBody>
      </p:sp>
      <p:sp>
        <p:nvSpPr>
          <p:cNvPr id="3" name="Content Placeholder 2">
            <a:extLst>
              <a:ext uri="{FF2B5EF4-FFF2-40B4-BE49-F238E27FC236}">
                <a16:creationId xmlns:a16="http://schemas.microsoft.com/office/drawing/2014/main" id="{1B15BD71-AD35-4A0D-993B-1913768FF6E5}"/>
              </a:ext>
            </a:extLst>
          </p:cNvPr>
          <p:cNvSpPr>
            <a:spLocks noGrp="1"/>
          </p:cNvSpPr>
          <p:nvPr>
            <p:ph idx="4294967295"/>
          </p:nvPr>
        </p:nvSpPr>
        <p:spPr>
          <a:xfrm>
            <a:off x="838200" y="860425"/>
            <a:ext cx="10515600" cy="4351338"/>
          </a:xfrm>
        </p:spPr>
        <p:txBody>
          <a:bodyPr>
            <a:normAutofit lnSpcReduction="10000"/>
          </a:bodyPr>
          <a:lstStyle/>
          <a:p>
            <a:pPr marL="0" indent="0">
              <a:buNone/>
            </a:pPr>
            <a:r>
              <a:rPr lang="en-IN" b="1" dirty="0"/>
              <a:t>Requires</a:t>
            </a:r>
          </a:p>
          <a:p>
            <a:r>
              <a:rPr lang="en-IN" dirty="0"/>
              <a:t>Basic knowledge of object oriented programming</a:t>
            </a:r>
          </a:p>
          <a:p>
            <a:endParaRPr lang="en-IN" dirty="0"/>
          </a:p>
          <a:p>
            <a:pPr marL="0" indent="0">
              <a:buNone/>
            </a:pPr>
            <a:r>
              <a:rPr lang="en-IN" b="1" dirty="0"/>
              <a:t>Target Audience</a:t>
            </a:r>
          </a:p>
          <a:p>
            <a:r>
              <a:rPr lang="en-IN" dirty="0"/>
              <a:t>Students who want to learn &amp; understand basics of design patterns</a:t>
            </a:r>
          </a:p>
          <a:p>
            <a:r>
              <a:rPr lang="en-IN" dirty="0"/>
              <a:t>Software developers, designers, who want to learn &amp; implement patterns in their code</a:t>
            </a:r>
          </a:p>
        </p:txBody>
      </p:sp>
    </p:spTree>
    <p:extLst>
      <p:ext uri="{BB962C8B-B14F-4D97-AF65-F5344CB8AC3E}">
        <p14:creationId xmlns:p14="http://schemas.microsoft.com/office/powerpoint/2010/main" val="14609480"/>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C4D6C98-0516-4ABD-AF94-345AD02F9192}"/>
              </a:ext>
            </a:extLst>
          </p:cNvPr>
          <p:cNvSpPr>
            <a:spLocks noGrp="1"/>
          </p:cNvSpPr>
          <p:nvPr>
            <p:ph type="sldNum" sz="quarter" idx="12"/>
          </p:nvPr>
        </p:nvSpPr>
        <p:spPr/>
        <p:txBody>
          <a:bodyPr/>
          <a:lstStyle/>
          <a:p>
            <a:fld id="{100E53AF-D649-4281-823C-82279F2C7BD4}" type="slidenum">
              <a:rPr lang="en-IN" smtClean="0"/>
              <a:t>20</a:t>
            </a:fld>
            <a:endParaRPr lang="en-IN"/>
          </a:p>
        </p:txBody>
      </p:sp>
      <p:sp>
        <p:nvSpPr>
          <p:cNvPr id="6" name="TextBox 5">
            <a:extLst>
              <a:ext uri="{FF2B5EF4-FFF2-40B4-BE49-F238E27FC236}">
                <a16:creationId xmlns:a16="http://schemas.microsoft.com/office/drawing/2014/main" id="{A90416DD-2C77-4096-A229-B69AF75E84A9}"/>
              </a:ext>
            </a:extLst>
          </p:cNvPr>
          <p:cNvSpPr txBox="1"/>
          <p:nvPr/>
        </p:nvSpPr>
        <p:spPr>
          <a:xfrm>
            <a:off x="410968" y="1980747"/>
            <a:ext cx="5527495" cy="2739211"/>
          </a:xfrm>
          <a:prstGeom prst="rect">
            <a:avLst/>
          </a:prstGeom>
          <a:solidFill>
            <a:schemeClr val="bg1">
              <a:lumMod val="85000"/>
              <a:lumOff val="15000"/>
            </a:schemeClr>
          </a:solidFill>
          <a:ln w="28575">
            <a:solidFill>
              <a:schemeClr val="accent2"/>
            </a:solidFill>
          </a:ln>
        </p:spPr>
        <p:txBody>
          <a:bodyPr wrap="square">
            <a:spAutoFit/>
          </a:bodyPr>
          <a:lstStyle/>
          <a:p>
            <a:pPr marR="0" algn="l" rtl="0"/>
            <a:r>
              <a:rPr lang="en-US" sz="1800" b="0" i="0" u="none" strike="noStrike" baseline="0" dirty="0">
                <a:solidFill>
                  <a:srgbClr val="D5A2DF"/>
                </a:solidFill>
                <a:latin typeface="Consolas" panose="020B0609020204030204" pitchFamily="49" charset="0"/>
              </a:rPr>
              <a:t>class</a:t>
            </a:r>
            <a:r>
              <a:rPr lang="en-US" sz="1800" b="0" i="0" u="none" strike="noStrike" baseline="0" dirty="0">
                <a:solidFill>
                  <a:srgbClr val="DCDCDC"/>
                </a:solidFill>
                <a:latin typeface="Consolas" panose="020B0609020204030204" pitchFamily="49" charset="0"/>
              </a:rPr>
              <a:t> </a:t>
            </a:r>
            <a:r>
              <a:rPr lang="en-US" sz="1800" b="0" i="0" u="none" strike="noStrike" baseline="0" dirty="0" err="1">
                <a:solidFill>
                  <a:srgbClr val="F5721B"/>
                </a:solidFill>
                <a:latin typeface="Consolas" panose="020B0609020204030204" pitchFamily="49" charset="0"/>
              </a:rPr>
              <a:t>ImageReader</a:t>
            </a:r>
            <a:r>
              <a:rPr lang="en-US" sz="1800" b="0" i="0" u="none" strike="noStrike" baseline="0" dirty="0">
                <a:solidFill>
                  <a:srgbClr val="DCDCDC"/>
                </a:solidFill>
                <a:latin typeface="Consolas" panose="020B0609020204030204" pitchFamily="49" charset="0"/>
              </a:rPr>
              <a:t> </a:t>
            </a:r>
            <a:r>
              <a:rPr lang="en-US" sz="1800" b="0" i="0" u="none" strike="noStrike" baseline="0" dirty="0">
                <a:solidFill>
                  <a:srgbClr val="FFFFFF"/>
                </a:solidFill>
                <a:latin typeface="Consolas" panose="020B0609020204030204" pitchFamily="49" charset="0"/>
              </a:rPr>
              <a:t>{</a:t>
            </a:r>
            <a:endParaRPr lang="en-US" sz="1800" b="0" i="0" u="none" strike="noStrike" baseline="0" dirty="0">
              <a:solidFill>
                <a:srgbClr val="DCDCDC"/>
              </a:solidFill>
              <a:latin typeface="Consolas" panose="020B0609020204030204" pitchFamily="49" charset="0"/>
            </a:endParaRPr>
          </a:p>
          <a:p>
            <a:pPr marR="0" algn="l" rtl="0"/>
            <a:r>
              <a:rPr lang="en-US" sz="1800" b="0" i="0" u="none" strike="noStrike" baseline="0" dirty="0">
                <a:solidFill>
                  <a:srgbClr val="D5A2DF"/>
                </a:solidFill>
                <a:latin typeface="Consolas" panose="020B0609020204030204" pitchFamily="49" charset="0"/>
              </a:rPr>
              <a:t>public</a:t>
            </a:r>
            <a:r>
              <a:rPr lang="en-US" sz="1800" b="0" i="0" u="none" strike="noStrike" baseline="0" dirty="0">
                <a:solidFill>
                  <a:srgbClr val="FFFFFF"/>
                </a:solidFill>
                <a:latin typeface="Consolas" panose="020B0609020204030204" pitchFamily="49" charset="0"/>
              </a:rPr>
              <a:t>:</a:t>
            </a:r>
            <a:endParaRPr lang="en-US" sz="1800" b="0" i="0" u="none" strike="noStrike" baseline="0" dirty="0">
              <a:solidFill>
                <a:srgbClr val="DCDCDC"/>
              </a:solidFill>
              <a:latin typeface="Consolas" panose="020B0609020204030204" pitchFamily="49" charset="0"/>
            </a:endParaRPr>
          </a:p>
          <a:p>
            <a:pPr marR="0" algn="l" rtl="0"/>
            <a:r>
              <a:rPr lang="en-US" sz="1800" b="0" i="0" u="none" strike="noStrike" baseline="0" dirty="0">
                <a:solidFill>
                  <a:srgbClr val="DCDCDC"/>
                </a:solidFill>
                <a:latin typeface="Consolas" panose="020B0609020204030204" pitchFamily="49" charset="0"/>
              </a:rPr>
              <a:t>	</a:t>
            </a:r>
            <a:r>
              <a:rPr lang="en-US" sz="1800" b="0" i="0" u="none" strike="noStrike" baseline="0" dirty="0">
                <a:solidFill>
                  <a:srgbClr val="D5A2DF"/>
                </a:solidFill>
                <a:latin typeface="Consolas" panose="020B0609020204030204" pitchFamily="49" charset="0"/>
              </a:rPr>
              <a:t>virtual</a:t>
            </a:r>
            <a:r>
              <a:rPr lang="en-US" sz="1800" b="0" i="0" u="none" strike="noStrike" baseline="0" dirty="0">
                <a:solidFill>
                  <a:srgbClr val="DCDCDC"/>
                </a:solidFill>
                <a:latin typeface="Consolas" panose="020B0609020204030204" pitchFamily="49" charset="0"/>
              </a:rPr>
              <a:t> </a:t>
            </a:r>
            <a:r>
              <a:rPr lang="en-US" sz="1800" b="0" i="0" u="none" strike="noStrike" baseline="0" dirty="0">
                <a:solidFill>
                  <a:srgbClr val="D5A2DF"/>
                </a:solidFill>
                <a:latin typeface="Consolas" panose="020B0609020204030204" pitchFamily="49" charset="0"/>
              </a:rPr>
              <a:t>void</a:t>
            </a:r>
            <a:r>
              <a:rPr lang="en-US" sz="1800" b="0" i="0" u="none" strike="noStrike" baseline="0" dirty="0">
                <a:solidFill>
                  <a:srgbClr val="DCDCDC"/>
                </a:solidFill>
                <a:latin typeface="Consolas" panose="020B0609020204030204" pitchFamily="49" charset="0"/>
              </a:rPr>
              <a:t> </a:t>
            </a:r>
            <a:r>
              <a:rPr lang="en-US" sz="1800" b="0" i="0" u="none" strike="noStrike" baseline="0" dirty="0">
                <a:solidFill>
                  <a:srgbClr val="82B7E1"/>
                </a:solidFill>
                <a:latin typeface="Consolas" panose="020B0609020204030204" pitchFamily="49" charset="0"/>
              </a:rPr>
              <a:t>Decode</a:t>
            </a:r>
            <a:r>
              <a:rPr lang="en-US" sz="1800" b="0" i="0" u="none" strike="noStrike" baseline="0" dirty="0">
                <a:solidFill>
                  <a:srgbClr val="FFFFFF"/>
                </a:solidFill>
                <a:latin typeface="Consolas" panose="020B0609020204030204" pitchFamily="49" charset="0"/>
              </a:rPr>
              <a:t>()=</a:t>
            </a:r>
            <a:r>
              <a:rPr lang="en-US" sz="1800" b="0" i="0" u="none" strike="noStrike" baseline="0" dirty="0">
                <a:solidFill>
                  <a:srgbClr val="F99E84"/>
                </a:solidFill>
                <a:latin typeface="Consolas" panose="020B0609020204030204" pitchFamily="49" charset="0"/>
              </a:rPr>
              <a:t>0</a:t>
            </a:r>
            <a:r>
              <a:rPr lang="en-US" sz="1800" b="0" i="0" u="none" strike="noStrike" baseline="0" dirty="0">
                <a:solidFill>
                  <a:srgbClr val="FFFFFF"/>
                </a:solidFill>
                <a:latin typeface="Consolas" panose="020B0609020204030204" pitchFamily="49" charset="0"/>
              </a:rPr>
              <a:t>;</a:t>
            </a:r>
            <a:endParaRPr lang="en-US" sz="1800" b="0" i="0" u="none" strike="noStrike" baseline="0" dirty="0">
              <a:solidFill>
                <a:srgbClr val="DCDCDC"/>
              </a:solidFill>
              <a:latin typeface="Consolas" panose="020B0609020204030204" pitchFamily="49" charset="0"/>
            </a:endParaRPr>
          </a:p>
          <a:p>
            <a:pPr marR="0" algn="l" rtl="0"/>
            <a:r>
              <a:rPr lang="en-US" sz="1800" b="0" i="0" u="none" strike="noStrike" baseline="0" dirty="0">
                <a:solidFill>
                  <a:srgbClr val="DCDCDC"/>
                </a:solidFill>
                <a:latin typeface="Consolas" panose="020B0609020204030204" pitchFamily="49" charset="0"/>
              </a:rPr>
              <a:t>	</a:t>
            </a:r>
            <a:r>
              <a:rPr lang="en-US" sz="1800" b="0" i="0" u="none" strike="noStrike" baseline="0" dirty="0">
                <a:solidFill>
                  <a:srgbClr val="D5A2DF"/>
                </a:solidFill>
                <a:latin typeface="Consolas" panose="020B0609020204030204" pitchFamily="49" charset="0"/>
              </a:rPr>
              <a:t>virtual</a:t>
            </a:r>
            <a:r>
              <a:rPr lang="en-US" sz="1800" b="0" i="0" u="none" strike="noStrike" baseline="0" dirty="0">
                <a:solidFill>
                  <a:srgbClr val="DCDCDC"/>
                </a:solidFill>
                <a:latin typeface="Consolas" panose="020B0609020204030204" pitchFamily="49" charset="0"/>
              </a:rPr>
              <a:t> </a:t>
            </a:r>
            <a:r>
              <a:rPr lang="en-US" sz="1800" b="0" i="0" u="none" strike="noStrike" baseline="0" dirty="0">
                <a:solidFill>
                  <a:srgbClr val="82B7E1"/>
                </a:solidFill>
                <a:latin typeface="Consolas" panose="020B0609020204030204" pitchFamily="49" charset="0"/>
              </a:rPr>
              <a:t>~</a:t>
            </a:r>
            <a:r>
              <a:rPr lang="en-US" sz="1800" b="0" i="0" u="none" strike="noStrike" baseline="0" dirty="0" err="1">
                <a:solidFill>
                  <a:srgbClr val="82B7E1"/>
                </a:solidFill>
                <a:latin typeface="Consolas" panose="020B0609020204030204" pitchFamily="49" charset="0"/>
              </a:rPr>
              <a:t>ImageReader</a:t>
            </a:r>
            <a:r>
              <a:rPr lang="en-US" sz="1800" b="0" i="0" u="none" strike="noStrike" baseline="0" dirty="0">
                <a:solidFill>
                  <a:srgbClr val="FFFFFF"/>
                </a:solidFill>
                <a:latin typeface="Consolas" panose="020B0609020204030204" pitchFamily="49" charset="0"/>
              </a:rPr>
              <a:t>()=</a:t>
            </a:r>
            <a:r>
              <a:rPr lang="en-US" sz="1800" b="0" i="0" u="none" strike="noStrike" baseline="0" dirty="0">
                <a:solidFill>
                  <a:srgbClr val="D5A2DF"/>
                </a:solidFill>
                <a:latin typeface="Consolas" panose="020B0609020204030204" pitchFamily="49" charset="0"/>
              </a:rPr>
              <a:t>default</a:t>
            </a:r>
            <a:r>
              <a:rPr lang="en-US" sz="1800" b="0" i="0" u="none" strike="noStrike" baseline="0" dirty="0">
                <a:solidFill>
                  <a:srgbClr val="DCDCDC"/>
                </a:solidFill>
                <a:latin typeface="Consolas" panose="020B0609020204030204" pitchFamily="49" charset="0"/>
              </a:rPr>
              <a:t> </a:t>
            </a:r>
            <a:r>
              <a:rPr lang="en-US" sz="1800" b="0" i="0" u="none" strike="noStrike" baseline="0" dirty="0">
                <a:solidFill>
                  <a:srgbClr val="FFFFFF"/>
                </a:solidFill>
                <a:latin typeface="Consolas" panose="020B0609020204030204" pitchFamily="49" charset="0"/>
              </a:rPr>
              <a:t>;</a:t>
            </a:r>
            <a:endParaRPr lang="en-US" sz="1800" b="0" i="0" u="none" strike="noStrike" baseline="0" dirty="0">
              <a:solidFill>
                <a:srgbClr val="DCDCDC"/>
              </a:solidFill>
              <a:latin typeface="Consolas" panose="020B0609020204030204" pitchFamily="49" charset="0"/>
            </a:endParaRPr>
          </a:p>
          <a:p>
            <a:pPr marR="0" algn="l" rtl="0"/>
            <a:r>
              <a:rPr lang="en-US" sz="1800" b="0" i="0" u="none" strike="noStrike" baseline="0" dirty="0">
                <a:solidFill>
                  <a:srgbClr val="FFFFFF"/>
                </a:solidFill>
                <a:latin typeface="Consolas" panose="020B0609020204030204" pitchFamily="49" charset="0"/>
              </a:rPr>
              <a:t>};</a:t>
            </a:r>
            <a:endParaRPr lang="en-US" sz="1800" b="0" i="0" u="none" strike="noStrike" baseline="0" dirty="0">
              <a:solidFill>
                <a:srgbClr val="DCDCDC"/>
              </a:solidFill>
              <a:latin typeface="Consolas" panose="020B0609020204030204" pitchFamily="49" charset="0"/>
            </a:endParaRPr>
          </a:p>
          <a:p>
            <a:pPr marR="0" algn="l" rtl="0"/>
            <a:r>
              <a:rPr lang="en-US" sz="1800" b="0" i="0" u="none" strike="noStrike" baseline="0" dirty="0">
                <a:solidFill>
                  <a:srgbClr val="D5A2DF"/>
                </a:solidFill>
                <a:latin typeface="Consolas" panose="020B0609020204030204" pitchFamily="49" charset="0"/>
              </a:rPr>
              <a:t>class</a:t>
            </a:r>
            <a:r>
              <a:rPr lang="en-US" sz="1800" b="0" i="0" u="none" strike="noStrike" baseline="0" dirty="0">
                <a:solidFill>
                  <a:srgbClr val="DCDCDC"/>
                </a:solidFill>
                <a:latin typeface="Consolas" panose="020B0609020204030204" pitchFamily="49" charset="0"/>
              </a:rPr>
              <a:t> </a:t>
            </a:r>
            <a:r>
              <a:rPr lang="en-US" sz="1800" b="0" i="0" u="none" strike="noStrike" baseline="0" dirty="0" err="1">
                <a:solidFill>
                  <a:srgbClr val="F5721B"/>
                </a:solidFill>
                <a:latin typeface="Consolas" panose="020B0609020204030204" pitchFamily="49" charset="0"/>
              </a:rPr>
              <a:t>BitmapReader</a:t>
            </a:r>
            <a:r>
              <a:rPr lang="en-US" sz="1800" b="0" i="0" u="none" strike="noStrike" baseline="0" dirty="0">
                <a:solidFill>
                  <a:srgbClr val="DCDCDC"/>
                </a:solidFill>
                <a:latin typeface="Consolas" panose="020B0609020204030204" pitchFamily="49" charset="0"/>
              </a:rPr>
              <a:t> </a:t>
            </a:r>
            <a:r>
              <a:rPr lang="en-US" sz="1800" b="0" i="0" u="none" strike="noStrike" baseline="0" dirty="0">
                <a:solidFill>
                  <a:srgbClr val="FFFFFF"/>
                </a:solidFill>
                <a:latin typeface="Consolas" panose="020B0609020204030204" pitchFamily="49" charset="0"/>
              </a:rPr>
              <a:t>:</a:t>
            </a:r>
            <a:r>
              <a:rPr lang="en-US" sz="1800" b="0" i="0" u="none" strike="noStrike" baseline="0" dirty="0">
                <a:solidFill>
                  <a:srgbClr val="DCDCDC"/>
                </a:solidFill>
                <a:latin typeface="Consolas" panose="020B0609020204030204" pitchFamily="49" charset="0"/>
              </a:rPr>
              <a:t> </a:t>
            </a:r>
            <a:r>
              <a:rPr lang="en-US" sz="1800" b="0" i="0" u="none" strike="noStrike" baseline="0" dirty="0">
                <a:solidFill>
                  <a:srgbClr val="D5A2DF"/>
                </a:solidFill>
                <a:latin typeface="Consolas" panose="020B0609020204030204" pitchFamily="49" charset="0"/>
              </a:rPr>
              <a:t>public</a:t>
            </a:r>
            <a:r>
              <a:rPr lang="en-US" sz="1800" b="0" i="0" u="none" strike="noStrike" baseline="0" dirty="0">
                <a:solidFill>
                  <a:srgbClr val="DCDCDC"/>
                </a:solidFill>
                <a:latin typeface="Consolas" panose="020B0609020204030204" pitchFamily="49" charset="0"/>
              </a:rPr>
              <a:t> </a:t>
            </a:r>
            <a:r>
              <a:rPr lang="en-US" sz="1800" b="0" i="0" u="none" strike="noStrike" baseline="0" dirty="0" err="1">
                <a:solidFill>
                  <a:srgbClr val="F5721B"/>
                </a:solidFill>
                <a:latin typeface="Consolas" panose="020B0609020204030204" pitchFamily="49" charset="0"/>
              </a:rPr>
              <a:t>ImageReader</a:t>
            </a:r>
            <a:r>
              <a:rPr lang="en-US" sz="1800" b="0" i="0" u="none" strike="noStrike" baseline="0" dirty="0">
                <a:solidFill>
                  <a:srgbClr val="DCDCDC"/>
                </a:solidFill>
                <a:latin typeface="Consolas" panose="020B0609020204030204" pitchFamily="49" charset="0"/>
              </a:rPr>
              <a:t> </a:t>
            </a:r>
            <a:r>
              <a:rPr lang="en-US" sz="1800" b="0" i="0" u="none" strike="noStrike" baseline="0" dirty="0">
                <a:solidFill>
                  <a:srgbClr val="FFFFFF"/>
                </a:solidFill>
                <a:latin typeface="Consolas" panose="020B0609020204030204" pitchFamily="49" charset="0"/>
              </a:rPr>
              <a:t>{</a:t>
            </a:r>
            <a:endParaRPr lang="en-US" sz="1800" b="0" i="0" u="none" strike="noStrike" baseline="0" dirty="0">
              <a:solidFill>
                <a:srgbClr val="DCDCDC"/>
              </a:solidFill>
              <a:latin typeface="Consolas" panose="020B0609020204030204" pitchFamily="49" charset="0"/>
            </a:endParaRPr>
          </a:p>
          <a:p>
            <a:pPr marR="0" algn="l" rtl="0"/>
            <a:r>
              <a:rPr lang="en-US" sz="1800" b="0" i="0" u="none" strike="noStrike" baseline="0" dirty="0">
                <a:solidFill>
                  <a:srgbClr val="D5A2DF"/>
                </a:solidFill>
                <a:latin typeface="Consolas" panose="020B0609020204030204" pitchFamily="49" charset="0"/>
              </a:rPr>
              <a:t>public</a:t>
            </a:r>
            <a:r>
              <a:rPr lang="en-US" sz="1800" b="0" i="0" u="none" strike="noStrike" baseline="0" dirty="0">
                <a:solidFill>
                  <a:srgbClr val="FFFFFF"/>
                </a:solidFill>
                <a:latin typeface="Consolas" panose="020B0609020204030204" pitchFamily="49" charset="0"/>
              </a:rPr>
              <a:t>:</a:t>
            </a:r>
            <a:endParaRPr lang="en-US" sz="1800" b="0" i="0" u="none" strike="noStrike" baseline="0" dirty="0">
              <a:solidFill>
                <a:srgbClr val="DCDCDC"/>
              </a:solidFill>
              <a:latin typeface="Consolas" panose="020B0609020204030204" pitchFamily="49" charset="0"/>
            </a:endParaRPr>
          </a:p>
          <a:p>
            <a:pPr marR="0" algn="l" rtl="0"/>
            <a:r>
              <a:rPr lang="en-US" sz="1800" b="0" i="0" u="none" strike="noStrike" baseline="0" dirty="0">
                <a:solidFill>
                  <a:srgbClr val="DCDCDC"/>
                </a:solidFill>
                <a:latin typeface="Consolas" panose="020B0609020204030204" pitchFamily="49" charset="0"/>
              </a:rPr>
              <a:t>	</a:t>
            </a:r>
            <a:r>
              <a:rPr lang="en-US" sz="1800" b="0" i="0" u="none" strike="noStrike" baseline="0" dirty="0">
                <a:solidFill>
                  <a:srgbClr val="D5A2DF"/>
                </a:solidFill>
                <a:latin typeface="Consolas" panose="020B0609020204030204" pitchFamily="49" charset="0"/>
              </a:rPr>
              <a:t>void</a:t>
            </a:r>
            <a:r>
              <a:rPr lang="en-US" sz="1800" b="0" i="0" u="none" strike="noStrike" baseline="0" dirty="0">
                <a:solidFill>
                  <a:srgbClr val="DCDCDC"/>
                </a:solidFill>
                <a:latin typeface="Consolas" panose="020B0609020204030204" pitchFamily="49" charset="0"/>
              </a:rPr>
              <a:t> </a:t>
            </a:r>
            <a:r>
              <a:rPr lang="en-US" sz="1800" b="0" i="0" u="none" strike="noStrike" baseline="0" dirty="0">
                <a:solidFill>
                  <a:srgbClr val="82B7E1"/>
                </a:solidFill>
                <a:latin typeface="Consolas" panose="020B0609020204030204" pitchFamily="49" charset="0"/>
              </a:rPr>
              <a:t>Decode</a:t>
            </a:r>
            <a:r>
              <a:rPr lang="en-US" sz="1800" b="0" i="0" u="none" strike="noStrike" baseline="0" dirty="0">
                <a:solidFill>
                  <a:srgbClr val="FFFFFF"/>
                </a:solidFill>
                <a:latin typeface="Consolas" panose="020B0609020204030204" pitchFamily="49" charset="0"/>
              </a:rPr>
              <a:t>(){}</a:t>
            </a:r>
            <a:endParaRPr lang="en-US" sz="1800" b="0" i="0" u="none" strike="noStrike" baseline="0" dirty="0">
              <a:solidFill>
                <a:srgbClr val="DCDCDC"/>
              </a:solidFill>
              <a:latin typeface="Consolas" panose="020B0609020204030204" pitchFamily="49" charset="0"/>
            </a:endParaRPr>
          </a:p>
          <a:p>
            <a:pPr marR="0" algn="l" rtl="0"/>
            <a:r>
              <a:rPr lang="en-US" sz="1800" b="0" i="0" u="none" strike="noStrike" baseline="0" dirty="0">
                <a:solidFill>
                  <a:srgbClr val="FFFFFF"/>
                </a:solidFill>
                <a:latin typeface="Consolas" panose="020B0609020204030204" pitchFamily="49" charset="0"/>
              </a:rPr>
              <a:t>};</a:t>
            </a:r>
            <a:endParaRPr lang="en-US" sz="1800" b="0" i="0" u="none" strike="noStrike" baseline="0" dirty="0">
              <a:solidFill>
                <a:srgbClr val="DCDCDC"/>
              </a:solidFill>
              <a:latin typeface="Consolas" panose="020B0609020204030204" pitchFamily="49" charset="0"/>
            </a:endParaRPr>
          </a:p>
          <a:p>
            <a:pPr marR="0" algn="l" rtl="0"/>
            <a:endParaRPr lang="en-US" sz="1000" b="0" i="0" u="none" strike="noStrike" baseline="0" dirty="0">
              <a:latin typeface="Times New Roman" panose="02020603050405020304" pitchFamily="18" charset="0"/>
            </a:endParaRPr>
          </a:p>
        </p:txBody>
      </p:sp>
      <p:sp>
        <p:nvSpPr>
          <p:cNvPr id="8" name="TextBox 7">
            <a:extLst>
              <a:ext uri="{FF2B5EF4-FFF2-40B4-BE49-F238E27FC236}">
                <a16:creationId xmlns:a16="http://schemas.microsoft.com/office/drawing/2014/main" id="{EAFB76F6-C3CF-4FC8-9CBD-8FBD056ED80A}"/>
              </a:ext>
            </a:extLst>
          </p:cNvPr>
          <p:cNvSpPr txBox="1"/>
          <p:nvPr/>
        </p:nvSpPr>
        <p:spPr>
          <a:xfrm>
            <a:off x="6750122" y="3069171"/>
            <a:ext cx="4232953" cy="1631216"/>
          </a:xfrm>
          <a:prstGeom prst="rect">
            <a:avLst/>
          </a:prstGeom>
          <a:solidFill>
            <a:schemeClr val="bg1">
              <a:lumMod val="85000"/>
              <a:lumOff val="15000"/>
            </a:schemeClr>
          </a:solidFill>
          <a:ln w="28575">
            <a:solidFill>
              <a:schemeClr val="accent2"/>
            </a:solidFill>
          </a:ln>
        </p:spPr>
        <p:txBody>
          <a:bodyPr wrap="square">
            <a:spAutoFit/>
          </a:bodyPr>
          <a:lstStyle/>
          <a:p>
            <a:pPr marR="0" algn="l" rtl="0"/>
            <a:r>
              <a:rPr lang="en-US" sz="1800" b="0" i="0" u="none" strike="noStrike" baseline="0" dirty="0">
                <a:solidFill>
                  <a:srgbClr val="D5A2DF"/>
                </a:solidFill>
                <a:latin typeface="Consolas" panose="020B0609020204030204" pitchFamily="49" charset="0"/>
              </a:rPr>
              <a:t>class</a:t>
            </a:r>
            <a:r>
              <a:rPr lang="en-US" sz="1800" b="0" i="0" u="none" strike="noStrike" baseline="0" dirty="0">
                <a:solidFill>
                  <a:srgbClr val="DCDCDC"/>
                </a:solidFill>
                <a:latin typeface="Consolas" panose="020B0609020204030204" pitchFamily="49" charset="0"/>
              </a:rPr>
              <a:t> </a:t>
            </a:r>
            <a:r>
              <a:rPr lang="en-US" sz="1800" b="0" i="0" u="none" strike="noStrike" baseline="0" dirty="0" err="1">
                <a:solidFill>
                  <a:srgbClr val="F5721B"/>
                </a:solidFill>
                <a:latin typeface="Consolas" panose="020B0609020204030204" pitchFamily="49" charset="0"/>
              </a:rPr>
              <a:t>ImageViewer</a:t>
            </a:r>
            <a:r>
              <a:rPr lang="en-US" sz="1800" b="0" i="0" u="none" strike="noStrike" baseline="0" dirty="0">
                <a:solidFill>
                  <a:srgbClr val="DCDCDC"/>
                </a:solidFill>
                <a:latin typeface="Consolas" panose="020B0609020204030204" pitchFamily="49" charset="0"/>
              </a:rPr>
              <a:t> </a:t>
            </a:r>
            <a:r>
              <a:rPr lang="en-US" sz="1800" b="0" i="0" u="none" strike="noStrike" baseline="0" dirty="0">
                <a:solidFill>
                  <a:srgbClr val="FFFFFF"/>
                </a:solidFill>
                <a:latin typeface="Consolas" panose="020B0609020204030204" pitchFamily="49" charset="0"/>
              </a:rPr>
              <a:t>{</a:t>
            </a:r>
            <a:endParaRPr lang="en-US" sz="1800" b="0" i="0" u="none" strike="noStrike" baseline="0" dirty="0">
              <a:solidFill>
                <a:srgbClr val="DCDCDC"/>
              </a:solidFill>
              <a:latin typeface="Consolas" panose="020B0609020204030204" pitchFamily="49" charset="0"/>
            </a:endParaRPr>
          </a:p>
          <a:p>
            <a:pPr marR="0" algn="l" rtl="0"/>
            <a:r>
              <a:rPr lang="en-US" sz="1800" b="0" i="0" u="none" strike="noStrike" baseline="0" dirty="0">
                <a:solidFill>
                  <a:srgbClr val="DCDCDC"/>
                </a:solidFill>
                <a:latin typeface="Consolas" panose="020B0609020204030204" pitchFamily="49" charset="0"/>
              </a:rPr>
              <a:t>	</a:t>
            </a:r>
            <a:r>
              <a:rPr lang="en-US" sz="1800" b="0" i="0" u="none" strike="noStrike" baseline="0" dirty="0" err="1">
                <a:solidFill>
                  <a:srgbClr val="F5721B"/>
                </a:solidFill>
                <a:latin typeface="Consolas" panose="020B0609020204030204" pitchFamily="49" charset="0"/>
              </a:rPr>
              <a:t>BitmapReader</a:t>
            </a:r>
            <a:r>
              <a:rPr lang="en-US" sz="1800" b="0" i="0" u="none" strike="noStrike" baseline="0" dirty="0">
                <a:solidFill>
                  <a:srgbClr val="DCDCDC"/>
                </a:solidFill>
                <a:latin typeface="Consolas" panose="020B0609020204030204" pitchFamily="49" charset="0"/>
              </a:rPr>
              <a:t> </a:t>
            </a:r>
            <a:r>
              <a:rPr lang="en-US" sz="1800" b="0" i="0" u="none" strike="noStrike" baseline="0" dirty="0">
                <a:solidFill>
                  <a:srgbClr val="FFFFFF"/>
                </a:solidFill>
                <a:latin typeface="Consolas" panose="020B0609020204030204" pitchFamily="49" charset="0"/>
              </a:rPr>
              <a:t>*</a:t>
            </a:r>
            <a:r>
              <a:rPr lang="en-US" sz="1800" b="0" i="0" u="none" strike="noStrike" baseline="0" dirty="0" err="1">
                <a:solidFill>
                  <a:srgbClr val="78F595"/>
                </a:solidFill>
                <a:latin typeface="Consolas" panose="020B0609020204030204" pitchFamily="49" charset="0"/>
              </a:rPr>
              <a:t>m_Reader</a:t>
            </a:r>
            <a:r>
              <a:rPr lang="en-US" sz="1800" b="0" i="0" u="none" strike="noStrike" baseline="0" dirty="0">
                <a:solidFill>
                  <a:srgbClr val="FFFFFF"/>
                </a:solidFill>
                <a:latin typeface="Consolas" panose="020B0609020204030204" pitchFamily="49" charset="0"/>
              </a:rPr>
              <a:t>{}</a:t>
            </a:r>
            <a:r>
              <a:rPr lang="en-US" sz="1800" b="0" i="0" u="none" strike="noStrike" baseline="0" dirty="0">
                <a:solidFill>
                  <a:srgbClr val="DCDCDC"/>
                </a:solidFill>
                <a:latin typeface="Consolas" panose="020B0609020204030204" pitchFamily="49" charset="0"/>
              </a:rPr>
              <a:t> </a:t>
            </a:r>
            <a:r>
              <a:rPr lang="en-US" sz="1800" b="0" i="0" u="none" strike="noStrike" baseline="0" dirty="0">
                <a:solidFill>
                  <a:srgbClr val="FFFFFF"/>
                </a:solidFill>
                <a:latin typeface="Consolas" panose="020B0609020204030204" pitchFamily="49" charset="0"/>
              </a:rPr>
              <a:t>;</a:t>
            </a:r>
            <a:endParaRPr lang="en-US" sz="1800" b="0" i="0" u="none" strike="noStrike" baseline="0" dirty="0">
              <a:solidFill>
                <a:srgbClr val="DCDCDC"/>
              </a:solidFill>
              <a:latin typeface="Consolas" panose="020B0609020204030204" pitchFamily="49" charset="0"/>
            </a:endParaRPr>
          </a:p>
          <a:p>
            <a:pPr marR="0" algn="l" rtl="0"/>
            <a:r>
              <a:rPr lang="en-US" sz="1800" b="0" i="0" u="none" strike="noStrike" baseline="0" dirty="0">
                <a:solidFill>
                  <a:srgbClr val="D5A2DF"/>
                </a:solidFill>
                <a:latin typeface="Consolas" panose="020B0609020204030204" pitchFamily="49" charset="0"/>
              </a:rPr>
              <a:t>public</a:t>
            </a:r>
            <a:r>
              <a:rPr lang="en-US" sz="1800" b="0" i="0" u="none" strike="noStrike" baseline="0" dirty="0">
                <a:solidFill>
                  <a:srgbClr val="FFFFFF"/>
                </a:solidFill>
                <a:latin typeface="Consolas" panose="020B0609020204030204" pitchFamily="49" charset="0"/>
              </a:rPr>
              <a:t>:</a:t>
            </a:r>
            <a:endParaRPr lang="en-US" sz="1800" b="0" i="0" u="none" strike="noStrike" baseline="0" dirty="0">
              <a:solidFill>
                <a:srgbClr val="DCDCDC"/>
              </a:solidFill>
              <a:latin typeface="Consolas" panose="020B0609020204030204" pitchFamily="49" charset="0"/>
            </a:endParaRPr>
          </a:p>
          <a:p>
            <a:pPr marR="0" algn="l" rtl="0"/>
            <a:r>
              <a:rPr lang="en-US" sz="1800" b="0" i="0" u="none" strike="noStrike" baseline="0" dirty="0">
                <a:solidFill>
                  <a:srgbClr val="DCDCDC"/>
                </a:solidFill>
                <a:latin typeface="Consolas" panose="020B0609020204030204" pitchFamily="49" charset="0"/>
              </a:rPr>
              <a:t>	</a:t>
            </a:r>
            <a:r>
              <a:rPr lang="en-US" sz="1800" b="0" i="0" u="none" strike="noStrike" baseline="0" dirty="0">
                <a:solidFill>
                  <a:srgbClr val="D5A2DF"/>
                </a:solidFill>
                <a:latin typeface="Consolas" panose="020B0609020204030204" pitchFamily="49" charset="0"/>
              </a:rPr>
              <a:t>void</a:t>
            </a:r>
            <a:r>
              <a:rPr lang="en-US" sz="1800" b="0" i="0" u="none" strike="noStrike" baseline="0" dirty="0">
                <a:solidFill>
                  <a:srgbClr val="DCDCDC"/>
                </a:solidFill>
                <a:latin typeface="Consolas" panose="020B0609020204030204" pitchFamily="49" charset="0"/>
              </a:rPr>
              <a:t> </a:t>
            </a:r>
            <a:r>
              <a:rPr lang="en-US" sz="1800" b="0" i="0" u="none" strike="noStrike" baseline="0" dirty="0">
                <a:solidFill>
                  <a:srgbClr val="82B7E1"/>
                </a:solidFill>
                <a:latin typeface="Consolas" panose="020B0609020204030204" pitchFamily="49" charset="0"/>
              </a:rPr>
              <a:t>Display</a:t>
            </a:r>
            <a:r>
              <a:rPr lang="en-US" sz="1800" b="0" i="0" u="none" strike="noStrike" baseline="0" dirty="0">
                <a:solidFill>
                  <a:srgbClr val="FFFFFF"/>
                </a:solidFill>
                <a:latin typeface="Consolas" panose="020B0609020204030204" pitchFamily="49" charset="0"/>
              </a:rPr>
              <a:t>(){}</a:t>
            </a:r>
            <a:endParaRPr lang="en-US" sz="1800" b="0" i="0" u="none" strike="noStrike" baseline="0" dirty="0">
              <a:solidFill>
                <a:srgbClr val="DCDCDC"/>
              </a:solidFill>
              <a:latin typeface="Consolas" panose="020B0609020204030204" pitchFamily="49" charset="0"/>
            </a:endParaRPr>
          </a:p>
          <a:p>
            <a:pPr marR="0" algn="l" rtl="0"/>
            <a:r>
              <a:rPr lang="en-US" sz="1800" b="0" i="0" u="none" strike="noStrike" baseline="0" dirty="0">
                <a:solidFill>
                  <a:srgbClr val="FFFFFF"/>
                </a:solidFill>
                <a:latin typeface="Consolas" panose="020B0609020204030204" pitchFamily="49" charset="0"/>
              </a:rPr>
              <a:t>};</a:t>
            </a:r>
            <a:endParaRPr lang="en-US" sz="1800" b="0" i="0" u="none" strike="noStrike" baseline="0" dirty="0">
              <a:solidFill>
                <a:srgbClr val="DCDCDC"/>
              </a:solidFill>
              <a:latin typeface="Consolas" panose="020B0609020204030204" pitchFamily="49" charset="0"/>
            </a:endParaRPr>
          </a:p>
          <a:p>
            <a:pPr marR="0" algn="l" rtl="0"/>
            <a:endParaRPr lang="en-US" sz="1000" b="0" i="0" u="none" strike="noStrike" baseline="0" dirty="0">
              <a:latin typeface="Times New Roman" panose="02020603050405020304" pitchFamily="18" charset="0"/>
            </a:endParaRPr>
          </a:p>
        </p:txBody>
      </p:sp>
      <p:sp>
        <p:nvSpPr>
          <p:cNvPr id="10" name="TextBox 9">
            <a:extLst>
              <a:ext uri="{FF2B5EF4-FFF2-40B4-BE49-F238E27FC236}">
                <a16:creationId xmlns:a16="http://schemas.microsoft.com/office/drawing/2014/main" id="{E89C4A53-77F4-4AA5-9CB0-BCB5E175C760}"/>
              </a:ext>
            </a:extLst>
          </p:cNvPr>
          <p:cNvSpPr txBox="1"/>
          <p:nvPr/>
        </p:nvSpPr>
        <p:spPr>
          <a:xfrm>
            <a:off x="8285894" y="4835871"/>
            <a:ext cx="1161408" cy="461665"/>
          </a:xfrm>
          <a:prstGeom prst="rect">
            <a:avLst/>
          </a:prstGeom>
          <a:noFill/>
        </p:spPr>
        <p:txBody>
          <a:bodyPr wrap="none" rtlCol="0">
            <a:spAutoFit/>
          </a:bodyPr>
          <a:lstStyle/>
          <a:p>
            <a:pPr algn="ctr"/>
            <a:r>
              <a:rPr lang="en-US" sz="2400" dirty="0">
                <a:solidFill>
                  <a:schemeClr val="bg1">
                    <a:lumMod val="75000"/>
                    <a:lumOff val="25000"/>
                  </a:schemeClr>
                </a:solidFill>
              </a:rPr>
              <a:t>BEFORE</a:t>
            </a:r>
          </a:p>
        </p:txBody>
      </p:sp>
    </p:spTree>
    <p:extLst>
      <p:ext uri="{BB962C8B-B14F-4D97-AF65-F5344CB8AC3E}">
        <p14:creationId xmlns:p14="http://schemas.microsoft.com/office/powerpoint/2010/main" val="15053944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9275B67-CC20-453D-BD5E-24713C0E07C9}"/>
              </a:ext>
            </a:extLst>
          </p:cNvPr>
          <p:cNvSpPr/>
          <p:nvPr/>
        </p:nvSpPr>
        <p:spPr>
          <a:xfrm>
            <a:off x="3421294" y="1788659"/>
            <a:ext cx="5363110" cy="2773067"/>
          </a:xfrm>
          <a:prstGeom prst="rect">
            <a:avLst/>
          </a:prstGeom>
        </p:spPr>
        <p:style>
          <a:lnRef idx="1">
            <a:schemeClr val="accent6"/>
          </a:lnRef>
          <a:fillRef idx="2">
            <a:schemeClr val="accent6"/>
          </a:fillRef>
          <a:effectRef idx="1">
            <a:schemeClr val="accent6"/>
          </a:effectRef>
          <a:fontRef idx="minor">
            <a:schemeClr val="dk1"/>
          </a:fontRef>
        </p:style>
        <p:txBody>
          <a:bodyPr rtlCol="0" anchor="b"/>
          <a:lstStyle/>
          <a:p>
            <a:pPr algn="ctr"/>
            <a:r>
              <a:rPr lang="en-US" sz="2400" dirty="0">
                <a:solidFill>
                  <a:schemeClr val="bg1">
                    <a:lumMod val="75000"/>
                    <a:lumOff val="25000"/>
                  </a:schemeClr>
                </a:solidFill>
              </a:rPr>
              <a:t>AFTER</a:t>
            </a:r>
          </a:p>
        </p:txBody>
      </p:sp>
      <p:sp>
        <p:nvSpPr>
          <p:cNvPr id="4" name="Slide Number Placeholder 3">
            <a:extLst>
              <a:ext uri="{FF2B5EF4-FFF2-40B4-BE49-F238E27FC236}">
                <a16:creationId xmlns:a16="http://schemas.microsoft.com/office/drawing/2014/main" id="{DC4D6C98-0516-4ABD-AF94-345AD02F9192}"/>
              </a:ext>
            </a:extLst>
          </p:cNvPr>
          <p:cNvSpPr>
            <a:spLocks noGrp="1"/>
          </p:cNvSpPr>
          <p:nvPr>
            <p:ph type="sldNum" sz="quarter" idx="12"/>
          </p:nvPr>
        </p:nvSpPr>
        <p:spPr/>
        <p:txBody>
          <a:bodyPr/>
          <a:lstStyle/>
          <a:p>
            <a:fld id="{100E53AF-D649-4281-823C-82279F2C7BD4}" type="slidenum">
              <a:rPr lang="en-IN" smtClean="0"/>
              <a:t>21</a:t>
            </a:fld>
            <a:endParaRPr lang="en-IN"/>
          </a:p>
        </p:txBody>
      </p:sp>
      <p:sp>
        <p:nvSpPr>
          <p:cNvPr id="7" name="TextBox 6">
            <a:extLst>
              <a:ext uri="{FF2B5EF4-FFF2-40B4-BE49-F238E27FC236}">
                <a16:creationId xmlns:a16="http://schemas.microsoft.com/office/drawing/2014/main" id="{BE0FE47C-310B-4B35-A2D8-779C4EA7BD1D}"/>
              </a:ext>
            </a:extLst>
          </p:cNvPr>
          <p:cNvSpPr txBox="1"/>
          <p:nvPr/>
        </p:nvSpPr>
        <p:spPr>
          <a:xfrm>
            <a:off x="3835685" y="2145841"/>
            <a:ext cx="4520629" cy="1631216"/>
          </a:xfrm>
          <a:prstGeom prst="rect">
            <a:avLst/>
          </a:prstGeom>
          <a:solidFill>
            <a:schemeClr val="bg1">
              <a:lumMod val="85000"/>
              <a:lumOff val="15000"/>
            </a:schemeClr>
          </a:solidFill>
          <a:ln w="28575">
            <a:solidFill>
              <a:schemeClr val="accent2"/>
            </a:solidFill>
          </a:ln>
        </p:spPr>
        <p:txBody>
          <a:bodyPr wrap="square">
            <a:spAutoFit/>
          </a:bodyPr>
          <a:lstStyle/>
          <a:p>
            <a:pPr marR="0" algn="l" rtl="0"/>
            <a:r>
              <a:rPr lang="en-US" sz="1800" b="0" i="0" u="none" strike="noStrike" baseline="0" dirty="0">
                <a:solidFill>
                  <a:srgbClr val="D5A2DF"/>
                </a:solidFill>
                <a:latin typeface="Consolas" panose="020B0609020204030204" pitchFamily="49" charset="0"/>
              </a:rPr>
              <a:t>class</a:t>
            </a:r>
            <a:r>
              <a:rPr lang="en-US" sz="1800" b="0" i="0" u="none" strike="noStrike" baseline="0" dirty="0">
                <a:solidFill>
                  <a:srgbClr val="DCDCDC"/>
                </a:solidFill>
                <a:latin typeface="Consolas" panose="020B0609020204030204" pitchFamily="49" charset="0"/>
              </a:rPr>
              <a:t> </a:t>
            </a:r>
            <a:r>
              <a:rPr lang="en-US" sz="1800" b="0" i="0" u="none" strike="noStrike" baseline="0" dirty="0" err="1">
                <a:solidFill>
                  <a:srgbClr val="F5721B"/>
                </a:solidFill>
                <a:latin typeface="Consolas" panose="020B0609020204030204" pitchFamily="49" charset="0"/>
              </a:rPr>
              <a:t>ImageViewer</a:t>
            </a:r>
            <a:r>
              <a:rPr lang="en-US" sz="1800" b="0" i="0" u="none" strike="noStrike" baseline="0" dirty="0">
                <a:solidFill>
                  <a:srgbClr val="DCDCDC"/>
                </a:solidFill>
                <a:latin typeface="Consolas" panose="020B0609020204030204" pitchFamily="49" charset="0"/>
              </a:rPr>
              <a:t> </a:t>
            </a:r>
            <a:r>
              <a:rPr lang="en-US" sz="1800" b="0" i="0" u="none" strike="noStrike" baseline="0" dirty="0">
                <a:solidFill>
                  <a:srgbClr val="FFFFFF"/>
                </a:solidFill>
                <a:latin typeface="Consolas" panose="020B0609020204030204" pitchFamily="49" charset="0"/>
              </a:rPr>
              <a:t>{</a:t>
            </a:r>
            <a:endParaRPr lang="en-US" sz="1800" b="0" i="0" u="none" strike="noStrike" baseline="0" dirty="0">
              <a:solidFill>
                <a:srgbClr val="DCDCDC"/>
              </a:solidFill>
              <a:latin typeface="Consolas" panose="020B0609020204030204" pitchFamily="49" charset="0"/>
            </a:endParaRPr>
          </a:p>
          <a:p>
            <a:pPr marR="0" algn="l" rtl="0"/>
            <a:r>
              <a:rPr lang="en-US" sz="1800" b="0" i="0" u="none" strike="noStrike" baseline="0" dirty="0">
                <a:solidFill>
                  <a:srgbClr val="DCDCDC"/>
                </a:solidFill>
                <a:latin typeface="Consolas" panose="020B0609020204030204" pitchFamily="49" charset="0"/>
              </a:rPr>
              <a:t>	</a:t>
            </a:r>
            <a:r>
              <a:rPr lang="en-US" sz="1800" b="0" i="0" u="none" strike="noStrike" baseline="0" dirty="0" err="1">
                <a:solidFill>
                  <a:srgbClr val="F5721B"/>
                </a:solidFill>
                <a:latin typeface="Consolas" panose="020B0609020204030204" pitchFamily="49" charset="0"/>
              </a:rPr>
              <a:t>ImageReader</a:t>
            </a:r>
            <a:r>
              <a:rPr lang="en-US" sz="1800" b="0" i="0" u="none" strike="noStrike" baseline="0" dirty="0">
                <a:solidFill>
                  <a:srgbClr val="DCDCDC"/>
                </a:solidFill>
                <a:latin typeface="Consolas" panose="020B0609020204030204" pitchFamily="49" charset="0"/>
              </a:rPr>
              <a:t> </a:t>
            </a:r>
            <a:r>
              <a:rPr lang="en-US" sz="1800" b="0" i="0" u="none" strike="noStrike" baseline="0" dirty="0">
                <a:solidFill>
                  <a:srgbClr val="FFFFFF"/>
                </a:solidFill>
                <a:latin typeface="Consolas" panose="020B0609020204030204" pitchFamily="49" charset="0"/>
              </a:rPr>
              <a:t>*</a:t>
            </a:r>
            <a:r>
              <a:rPr lang="en-US" sz="1800" b="0" i="0" u="none" strike="noStrike" baseline="0" dirty="0" err="1">
                <a:solidFill>
                  <a:srgbClr val="78F595"/>
                </a:solidFill>
                <a:latin typeface="Consolas" panose="020B0609020204030204" pitchFamily="49" charset="0"/>
              </a:rPr>
              <a:t>m_Reader</a:t>
            </a:r>
            <a:r>
              <a:rPr lang="en-US" sz="1800" b="0" i="0" u="none" strike="noStrike" baseline="0" dirty="0">
                <a:solidFill>
                  <a:srgbClr val="FFFFFF"/>
                </a:solidFill>
                <a:latin typeface="Consolas" panose="020B0609020204030204" pitchFamily="49" charset="0"/>
              </a:rPr>
              <a:t>{}</a:t>
            </a:r>
            <a:r>
              <a:rPr lang="en-US" sz="1800" b="0" i="0" u="none" strike="noStrike" baseline="0" dirty="0">
                <a:solidFill>
                  <a:srgbClr val="DCDCDC"/>
                </a:solidFill>
                <a:latin typeface="Consolas" panose="020B0609020204030204" pitchFamily="49" charset="0"/>
              </a:rPr>
              <a:t> </a:t>
            </a:r>
            <a:r>
              <a:rPr lang="en-US" sz="1800" b="0" i="0" u="none" strike="noStrike" baseline="0" dirty="0">
                <a:solidFill>
                  <a:srgbClr val="FFFFFF"/>
                </a:solidFill>
                <a:latin typeface="Consolas" panose="020B0609020204030204" pitchFamily="49" charset="0"/>
              </a:rPr>
              <a:t>;</a:t>
            </a:r>
            <a:endParaRPr lang="en-US" sz="1800" b="0" i="0" u="none" strike="noStrike" baseline="0" dirty="0">
              <a:solidFill>
                <a:srgbClr val="DCDCDC"/>
              </a:solidFill>
              <a:latin typeface="Consolas" panose="020B0609020204030204" pitchFamily="49" charset="0"/>
            </a:endParaRPr>
          </a:p>
          <a:p>
            <a:pPr marR="0" algn="l" rtl="0"/>
            <a:r>
              <a:rPr lang="en-US" sz="1800" b="0" i="0" u="none" strike="noStrike" baseline="0" dirty="0">
                <a:solidFill>
                  <a:srgbClr val="D5A2DF"/>
                </a:solidFill>
                <a:latin typeface="Consolas" panose="020B0609020204030204" pitchFamily="49" charset="0"/>
              </a:rPr>
              <a:t>public</a:t>
            </a:r>
            <a:r>
              <a:rPr lang="en-US" sz="1800" b="0" i="0" u="none" strike="noStrike" baseline="0" dirty="0">
                <a:solidFill>
                  <a:srgbClr val="FFFFFF"/>
                </a:solidFill>
                <a:latin typeface="Consolas" panose="020B0609020204030204" pitchFamily="49" charset="0"/>
              </a:rPr>
              <a:t>:</a:t>
            </a:r>
            <a:endParaRPr lang="en-US" sz="1800" b="0" i="0" u="none" strike="noStrike" baseline="0" dirty="0">
              <a:solidFill>
                <a:srgbClr val="DCDCDC"/>
              </a:solidFill>
              <a:latin typeface="Consolas" panose="020B0609020204030204" pitchFamily="49" charset="0"/>
            </a:endParaRPr>
          </a:p>
          <a:p>
            <a:pPr marR="0" algn="l" rtl="0"/>
            <a:r>
              <a:rPr lang="en-US" sz="1800" b="0" i="0" u="none" strike="noStrike" baseline="0" dirty="0">
                <a:solidFill>
                  <a:srgbClr val="DCDCDC"/>
                </a:solidFill>
                <a:latin typeface="Consolas" panose="020B0609020204030204" pitchFamily="49" charset="0"/>
              </a:rPr>
              <a:t>	</a:t>
            </a:r>
            <a:r>
              <a:rPr lang="en-US" sz="1800" b="0" i="0" u="none" strike="noStrike" baseline="0" dirty="0">
                <a:solidFill>
                  <a:srgbClr val="D5A2DF"/>
                </a:solidFill>
                <a:latin typeface="Consolas" panose="020B0609020204030204" pitchFamily="49" charset="0"/>
              </a:rPr>
              <a:t>void</a:t>
            </a:r>
            <a:r>
              <a:rPr lang="en-US" sz="1800" b="0" i="0" u="none" strike="noStrike" baseline="0" dirty="0">
                <a:solidFill>
                  <a:srgbClr val="DCDCDC"/>
                </a:solidFill>
                <a:latin typeface="Consolas" panose="020B0609020204030204" pitchFamily="49" charset="0"/>
              </a:rPr>
              <a:t> </a:t>
            </a:r>
            <a:r>
              <a:rPr lang="en-US" sz="1800" b="0" i="0" u="none" strike="noStrike" baseline="0" dirty="0">
                <a:solidFill>
                  <a:srgbClr val="82B7E1"/>
                </a:solidFill>
                <a:latin typeface="Consolas" panose="020B0609020204030204" pitchFamily="49" charset="0"/>
              </a:rPr>
              <a:t>Display</a:t>
            </a:r>
            <a:r>
              <a:rPr lang="en-US" sz="1800" b="0" i="0" u="none" strike="noStrike" baseline="0" dirty="0">
                <a:solidFill>
                  <a:srgbClr val="FFFFFF"/>
                </a:solidFill>
                <a:latin typeface="Consolas" panose="020B0609020204030204" pitchFamily="49" charset="0"/>
              </a:rPr>
              <a:t>(){}</a:t>
            </a:r>
            <a:endParaRPr lang="en-US" sz="1800" b="0" i="0" u="none" strike="noStrike" baseline="0" dirty="0">
              <a:solidFill>
                <a:srgbClr val="DCDCDC"/>
              </a:solidFill>
              <a:latin typeface="Consolas" panose="020B0609020204030204" pitchFamily="49" charset="0"/>
            </a:endParaRPr>
          </a:p>
          <a:p>
            <a:pPr marR="0" algn="l" rtl="0"/>
            <a:r>
              <a:rPr lang="en-US" sz="1800" b="0" i="0" u="none" strike="noStrike" baseline="0" dirty="0">
                <a:solidFill>
                  <a:srgbClr val="FFFFFF"/>
                </a:solidFill>
                <a:latin typeface="Consolas" panose="020B0609020204030204" pitchFamily="49" charset="0"/>
              </a:rPr>
              <a:t>};</a:t>
            </a:r>
            <a:endParaRPr lang="en-US" sz="1800" b="0" i="0" u="none" strike="noStrike" baseline="0" dirty="0">
              <a:solidFill>
                <a:srgbClr val="DCDCDC"/>
              </a:solidFill>
              <a:latin typeface="Consolas" panose="020B0609020204030204" pitchFamily="49" charset="0"/>
            </a:endParaRPr>
          </a:p>
          <a:p>
            <a:pPr marR="0" algn="l" rtl="0"/>
            <a:endParaRPr lang="en-US" sz="1000" b="0" i="0" u="none" strike="noStrike" baseline="0" dirty="0">
              <a:latin typeface="Times New Roman" panose="02020603050405020304" pitchFamily="18" charset="0"/>
            </a:endParaRPr>
          </a:p>
        </p:txBody>
      </p:sp>
    </p:spTree>
    <p:extLst>
      <p:ext uri="{BB962C8B-B14F-4D97-AF65-F5344CB8AC3E}">
        <p14:creationId xmlns:p14="http://schemas.microsoft.com/office/powerpoint/2010/main" val="20215815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9D65922-1628-440E-8093-768155A165E3}"/>
              </a:ext>
            </a:extLst>
          </p:cNvPr>
          <p:cNvSpPr>
            <a:spLocks noGrp="1"/>
          </p:cNvSpPr>
          <p:nvPr>
            <p:ph type="title"/>
          </p:nvPr>
        </p:nvSpPr>
        <p:spPr/>
        <p:txBody>
          <a:bodyPr/>
          <a:lstStyle/>
          <a:p>
            <a:r>
              <a:rPr lang="en-IN" dirty="0"/>
              <a:t>Catalogue</a:t>
            </a:r>
          </a:p>
        </p:txBody>
      </p:sp>
      <p:sp>
        <p:nvSpPr>
          <p:cNvPr id="4" name="Slide Number Placeholder 3">
            <a:extLst>
              <a:ext uri="{FF2B5EF4-FFF2-40B4-BE49-F238E27FC236}">
                <a16:creationId xmlns:a16="http://schemas.microsoft.com/office/drawing/2014/main" id="{DCDCF11B-5B04-42A8-9CFF-5DF1CD5EB8E3}"/>
              </a:ext>
            </a:extLst>
          </p:cNvPr>
          <p:cNvSpPr>
            <a:spLocks noGrp="1"/>
          </p:cNvSpPr>
          <p:nvPr>
            <p:ph type="sldNum" sz="quarter" idx="12"/>
          </p:nvPr>
        </p:nvSpPr>
        <p:spPr/>
        <p:txBody>
          <a:bodyPr/>
          <a:lstStyle/>
          <a:p>
            <a:fld id="{6CA6930D-BBCC-4B60-B588-351AC06BFA93}" type="slidenum">
              <a:rPr lang="en-US" smtClean="0"/>
              <a:t>22</a:t>
            </a:fld>
            <a:endParaRPr lang="en-US"/>
          </a:p>
        </p:txBody>
      </p:sp>
      <p:graphicFrame>
        <p:nvGraphicFramePr>
          <p:cNvPr id="5" name="Content Placeholder 4">
            <a:extLst>
              <a:ext uri="{FF2B5EF4-FFF2-40B4-BE49-F238E27FC236}">
                <a16:creationId xmlns:a16="http://schemas.microsoft.com/office/drawing/2014/main" id="{E3FFFA5D-4C87-41E8-81B1-F08E1D80C624}"/>
              </a:ext>
            </a:extLst>
          </p:cNvPr>
          <p:cNvGraphicFramePr>
            <a:graphicFrameLocks noGrp="1"/>
          </p:cNvGraphicFramePr>
          <p:nvPr>
            <p:ph idx="4294967295"/>
            <p:extLst>
              <p:ext uri="{D42A27DB-BD31-4B8C-83A1-F6EECF244321}">
                <p14:modId xmlns:p14="http://schemas.microsoft.com/office/powerpoint/2010/main" val="2411399542"/>
              </p:ext>
            </p:extLst>
          </p:nvPr>
        </p:nvGraphicFramePr>
        <p:xfrm>
          <a:off x="479376" y="1690688"/>
          <a:ext cx="11233248" cy="4687824"/>
        </p:xfrm>
        <a:graphic>
          <a:graphicData uri="http://schemas.openxmlformats.org/drawingml/2006/table">
            <a:tbl>
              <a:tblPr firstRow="1" bandRow="1">
                <a:tableStyleId>{FABFCF23-3B69-468F-B69F-88F6DE6A72F2}</a:tableStyleId>
              </a:tblPr>
              <a:tblGrid>
                <a:gridCol w="2246650">
                  <a:extLst>
                    <a:ext uri="{9D8B030D-6E8A-4147-A177-3AD203B41FA5}">
                      <a16:colId xmlns:a16="http://schemas.microsoft.com/office/drawing/2014/main" val="2294215996"/>
                    </a:ext>
                  </a:extLst>
                </a:gridCol>
                <a:gridCol w="1641782">
                  <a:extLst>
                    <a:ext uri="{9D8B030D-6E8A-4147-A177-3AD203B41FA5}">
                      <a16:colId xmlns:a16="http://schemas.microsoft.com/office/drawing/2014/main" val="1645961241"/>
                    </a:ext>
                  </a:extLst>
                </a:gridCol>
                <a:gridCol w="2419469">
                  <a:extLst>
                    <a:ext uri="{9D8B030D-6E8A-4147-A177-3AD203B41FA5}">
                      <a16:colId xmlns:a16="http://schemas.microsoft.com/office/drawing/2014/main" val="713618503"/>
                    </a:ext>
                  </a:extLst>
                </a:gridCol>
                <a:gridCol w="2419469">
                  <a:extLst>
                    <a:ext uri="{9D8B030D-6E8A-4147-A177-3AD203B41FA5}">
                      <a16:colId xmlns:a16="http://schemas.microsoft.com/office/drawing/2014/main" val="2584651712"/>
                    </a:ext>
                  </a:extLst>
                </a:gridCol>
                <a:gridCol w="2505878">
                  <a:extLst>
                    <a:ext uri="{9D8B030D-6E8A-4147-A177-3AD203B41FA5}">
                      <a16:colId xmlns:a16="http://schemas.microsoft.com/office/drawing/2014/main" val="3290948125"/>
                    </a:ext>
                  </a:extLst>
                </a:gridCol>
              </a:tblGrid>
              <a:tr h="445008">
                <a:tc>
                  <a:txBody>
                    <a:bodyPr/>
                    <a:lstStyle/>
                    <a:p>
                      <a:endParaRPr lang="en-IN" sz="2200" dirty="0"/>
                    </a:p>
                  </a:txBody>
                  <a:tcPr marL="109728" marR="109728" marT="54864" marB="5486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endParaRPr lang="en-IN" sz="2200" dirty="0"/>
                    </a:p>
                  </a:txBody>
                  <a:tcPr marL="109728" marR="109728" marT="54864" marB="5486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r>
                        <a:rPr lang="en-IN" sz="2200" dirty="0">
                          <a:effectLst>
                            <a:outerShdw blurRad="38100" dist="38100" dir="2700000" algn="tl">
                              <a:srgbClr val="000000">
                                <a:alpha val="43137"/>
                              </a:srgbClr>
                            </a:outerShdw>
                          </a:effectLst>
                        </a:rPr>
                        <a:t>Creational</a:t>
                      </a:r>
                    </a:p>
                  </a:txBody>
                  <a:tcPr marL="109728" marR="109728" marT="54864" marB="5486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r>
                        <a:rPr lang="en-IN" sz="2200" dirty="0">
                          <a:effectLst>
                            <a:outerShdw blurRad="38100" dist="38100" dir="2700000" algn="tl">
                              <a:srgbClr val="000000">
                                <a:alpha val="43137"/>
                              </a:srgbClr>
                            </a:outerShdw>
                          </a:effectLst>
                        </a:rPr>
                        <a:t>Structural</a:t>
                      </a:r>
                    </a:p>
                  </a:txBody>
                  <a:tcPr marL="109728" marR="109728" marT="54864" marB="5486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r>
                        <a:rPr lang="en-IN" sz="2200" dirty="0" err="1">
                          <a:effectLst>
                            <a:outerShdw blurRad="38100" dist="38100" dir="2700000" algn="tl">
                              <a:srgbClr val="000000">
                                <a:alpha val="43137"/>
                              </a:srgbClr>
                            </a:outerShdw>
                          </a:effectLst>
                        </a:rPr>
                        <a:t>Behavioral</a:t>
                      </a:r>
                      <a:endParaRPr lang="en-IN" sz="2200" dirty="0">
                        <a:effectLst>
                          <a:outerShdw blurRad="38100" dist="38100" dir="2700000" algn="tl">
                            <a:srgbClr val="000000">
                              <a:alpha val="43137"/>
                            </a:srgbClr>
                          </a:outerShdw>
                        </a:effectLst>
                      </a:endParaRPr>
                    </a:p>
                  </a:txBody>
                  <a:tcPr marL="109728" marR="109728" marT="54864" marB="5486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733253469"/>
                  </a:ext>
                </a:extLst>
              </a:tr>
              <a:tr h="768096">
                <a:tc rowSpan="2">
                  <a:txBody>
                    <a:bodyPr/>
                    <a:lstStyle/>
                    <a:p>
                      <a:pPr algn="ctr"/>
                      <a:r>
                        <a:rPr lang="en-IN" sz="2900" b="1" dirty="0">
                          <a:solidFill>
                            <a:schemeClr val="tx1">
                              <a:lumMod val="85000"/>
                              <a:lumOff val="15000"/>
                            </a:schemeClr>
                          </a:solidFill>
                        </a:rPr>
                        <a:t>Scope</a:t>
                      </a:r>
                      <a:endParaRPr lang="en-IN" sz="2400" b="1" dirty="0">
                        <a:solidFill>
                          <a:schemeClr val="tx1">
                            <a:lumMod val="85000"/>
                            <a:lumOff val="15000"/>
                          </a:schemeClr>
                        </a:solidFill>
                      </a:endParaRPr>
                    </a:p>
                  </a:txBody>
                  <a:tcPr marL="109728" marR="109728" marT="54864" marB="5486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5">
                        <a:lumMod val="60000"/>
                        <a:lumOff val="40000"/>
                      </a:schemeClr>
                    </a:solidFill>
                  </a:tcPr>
                </a:tc>
                <a:tc>
                  <a:txBody>
                    <a:bodyPr/>
                    <a:lstStyle/>
                    <a:p>
                      <a:r>
                        <a:rPr lang="en-IN" sz="2200" b="1" dirty="0"/>
                        <a:t>Class</a:t>
                      </a:r>
                    </a:p>
                  </a:txBody>
                  <a:tcPr marL="109728" marR="109728" marT="54864" marB="5486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r>
                        <a:rPr lang="en-IN" sz="2200" dirty="0"/>
                        <a:t>Factory Method</a:t>
                      </a:r>
                    </a:p>
                  </a:txBody>
                  <a:tcPr marL="109728" marR="109728" marT="54864" marB="5486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r>
                        <a:rPr lang="en-IN" sz="2200" dirty="0"/>
                        <a:t>Adapter(class)</a:t>
                      </a:r>
                    </a:p>
                  </a:txBody>
                  <a:tcPr marL="109728" marR="109728" marT="54864" marB="5486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r>
                        <a:rPr lang="en-IN" sz="2200" dirty="0"/>
                        <a:t>Interpreter</a:t>
                      </a:r>
                    </a:p>
                    <a:p>
                      <a:r>
                        <a:rPr lang="en-IN" sz="2200" dirty="0"/>
                        <a:t>Template Method</a:t>
                      </a:r>
                    </a:p>
                  </a:txBody>
                  <a:tcPr marL="109728" marR="109728" marT="54864" marB="5486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74899887"/>
                  </a:ext>
                </a:extLst>
              </a:tr>
              <a:tr h="3401568">
                <a:tc vMerge="1">
                  <a:txBody>
                    <a:bodyPr/>
                    <a:lstStyle/>
                    <a:p>
                      <a:endParaRPr lang="en-IN" dirty="0"/>
                    </a:p>
                  </a:txBody>
                  <a:tcPr/>
                </a:tc>
                <a:tc>
                  <a:txBody>
                    <a:bodyPr/>
                    <a:lstStyle/>
                    <a:p>
                      <a:r>
                        <a:rPr lang="en-IN" sz="2200" b="1" dirty="0"/>
                        <a:t>Object</a:t>
                      </a:r>
                    </a:p>
                  </a:txBody>
                  <a:tcPr marL="109728" marR="109728" marT="54864" marB="5486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r>
                        <a:rPr lang="en-IN" sz="2200" dirty="0"/>
                        <a:t>Abstract Factory</a:t>
                      </a:r>
                    </a:p>
                    <a:p>
                      <a:r>
                        <a:rPr lang="en-IN" sz="2200" dirty="0"/>
                        <a:t>Builder</a:t>
                      </a:r>
                    </a:p>
                    <a:p>
                      <a:r>
                        <a:rPr lang="en-IN" sz="2200" dirty="0"/>
                        <a:t>Prototype</a:t>
                      </a:r>
                    </a:p>
                    <a:p>
                      <a:r>
                        <a:rPr lang="en-IN" sz="2200" dirty="0"/>
                        <a:t>Singleton</a:t>
                      </a:r>
                    </a:p>
                  </a:txBody>
                  <a:tcPr marL="109728" marR="109728" marT="54864" marB="5486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r>
                        <a:rPr lang="en-IN" sz="2200" dirty="0"/>
                        <a:t>Adapter(object)</a:t>
                      </a:r>
                    </a:p>
                    <a:p>
                      <a:r>
                        <a:rPr lang="en-IN" sz="2200" dirty="0"/>
                        <a:t>Bridge</a:t>
                      </a:r>
                    </a:p>
                    <a:p>
                      <a:r>
                        <a:rPr lang="en-IN" sz="2200" dirty="0"/>
                        <a:t>Composite</a:t>
                      </a:r>
                    </a:p>
                    <a:p>
                      <a:r>
                        <a:rPr lang="en-IN" sz="2200" dirty="0"/>
                        <a:t>Decorator</a:t>
                      </a:r>
                    </a:p>
                    <a:p>
                      <a:r>
                        <a:rPr lang="en-IN" sz="2200" dirty="0"/>
                        <a:t>Façade</a:t>
                      </a:r>
                    </a:p>
                    <a:p>
                      <a:r>
                        <a:rPr lang="en-IN" sz="2200" dirty="0"/>
                        <a:t>Flyweight</a:t>
                      </a:r>
                    </a:p>
                    <a:p>
                      <a:r>
                        <a:rPr lang="en-IN" sz="2200" dirty="0"/>
                        <a:t>Proxy</a:t>
                      </a:r>
                    </a:p>
                  </a:txBody>
                  <a:tcPr marL="109728" marR="109728" marT="54864" marB="5486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r>
                        <a:rPr lang="en-IN" sz="2200" dirty="0"/>
                        <a:t>Chain Of Responsibility</a:t>
                      </a:r>
                    </a:p>
                    <a:p>
                      <a:r>
                        <a:rPr lang="en-IN" sz="2200" dirty="0"/>
                        <a:t>Command</a:t>
                      </a:r>
                    </a:p>
                    <a:p>
                      <a:r>
                        <a:rPr lang="en-IN" sz="2200" dirty="0"/>
                        <a:t>Iterator</a:t>
                      </a:r>
                    </a:p>
                    <a:p>
                      <a:r>
                        <a:rPr lang="en-IN" sz="2200" dirty="0"/>
                        <a:t>Mediator</a:t>
                      </a:r>
                    </a:p>
                    <a:p>
                      <a:r>
                        <a:rPr lang="en-IN" sz="2200" dirty="0"/>
                        <a:t>Memento</a:t>
                      </a:r>
                    </a:p>
                    <a:p>
                      <a:r>
                        <a:rPr lang="en-IN" sz="2200" dirty="0"/>
                        <a:t>Observer</a:t>
                      </a:r>
                    </a:p>
                    <a:p>
                      <a:r>
                        <a:rPr lang="en-IN" sz="2200" dirty="0"/>
                        <a:t>State</a:t>
                      </a:r>
                    </a:p>
                    <a:p>
                      <a:r>
                        <a:rPr lang="en-IN" sz="2200" dirty="0"/>
                        <a:t>Strategy</a:t>
                      </a:r>
                    </a:p>
                    <a:p>
                      <a:r>
                        <a:rPr lang="en-IN" sz="2200" dirty="0"/>
                        <a:t>Visitor</a:t>
                      </a:r>
                    </a:p>
                  </a:txBody>
                  <a:tcPr marL="109728" marR="109728" marT="54864" marB="5486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603051061"/>
                  </a:ext>
                </a:extLst>
              </a:tr>
            </a:tbl>
          </a:graphicData>
        </a:graphic>
      </p:graphicFrame>
    </p:spTree>
    <p:extLst>
      <p:ext uri="{BB962C8B-B14F-4D97-AF65-F5344CB8AC3E}">
        <p14:creationId xmlns:p14="http://schemas.microsoft.com/office/powerpoint/2010/main" val="1631245633"/>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CF720-4867-4B7D-8027-8947EE69676F}"/>
              </a:ext>
            </a:extLst>
          </p:cNvPr>
          <p:cNvSpPr>
            <a:spLocks noGrp="1"/>
          </p:cNvSpPr>
          <p:nvPr>
            <p:ph type="title"/>
          </p:nvPr>
        </p:nvSpPr>
        <p:spPr/>
        <p:txBody>
          <a:bodyPr/>
          <a:lstStyle/>
          <a:p>
            <a:r>
              <a:rPr lang="en-IN" dirty="0"/>
              <a:t>Pattern Structure</a:t>
            </a:r>
          </a:p>
        </p:txBody>
      </p:sp>
      <p:sp>
        <p:nvSpPr>
          <p:cNvPr id="5" name="Content Placeholder 4">
            <a:extLst>
              <a:ext uri="{FF2B5EF4-FFF2-40B4-BE49-F238E27FC236}">
                <a16:creationId xmlns:a16="http://schemas.microsoft.com/office/drawing/2014/main" id="{C4408918-5D20-4068-AFB9-FDC2699EC336}"/>
              </a:ext>
            </a:extLst>
          </p:cNvPr>
          <p:cNvSpPr>
            <a:spLocks noGrp="1"/>
          </p:cNvSpPr>
          <p:nvPr>
            <p:ph idx="1"/>
          </p:nvPr>
        </p:nvSpPr>
        <p:spPr/>
        <p:txBody>
          <a:bodyPr/>
          <a:lstStyle/>
          <a:p>
            <a:r>
              <a:rPr lang="en-IN" dirty="0"/>
              <a:t>The original book on design patterns uses OMT</a:t>
            </a:r>
          </a:p>
          <a:p>
            <a:r>
              <a:rPr lang="en-IN" dirty="0"/>
              <a:t>It depicts relationships between classes that make up the pattern</a:t>
            </a:r>
          </a:p>
          <a:p>
            <a:r>
              <a:rPr lang="en-IN" dirty="0"/>
              <a:t>However, it was replaced with UML in 1996, therefore, is no longer used</a:t>
            </a:r>
          </a:p>
          <a:p>
            <a:r>
              <a:rPr lang="en-IN" dirty="0"/>
              <a:t>It is important to understand class notations to understand the structure of the pattern</a:t>
            </a:r>
          </a:p>
        </p:txBody>
      </p:sp>
      <p:sp>
        <p:nvSpPr>
          <p:cNvPr id="4" name="Slide Number Placeholder 3">
            <a:extLst>
              <a:ext uri="{FF2B5EF4-FFF2-40B4-BE49-F238E27FC236}">
                <a16:creationId xmlns:a16="http://schemas.microsoft.com/office/drawing/2014/main" id="{8BDD8026-53F1-4D63-B299-CB91BDB00FBA}"/>
              </a:ext>
            </a:extLst>
          </p:cNvPr>
          <p:cNvSpPr>
            <a:spLocks noGrp="1"/>
          </p:cNvSpPr>
          <p:nvPr>
            <p:ph type="sldNum" sz="quarter" idx="12"/>
          </p:nvPr>
        </p:nvSpPr>
        <p:spPr/>
        <p:txBody>
          <a:bodyPr/>
          <a:lstStyle/>
          <a:p>
            <a:fld id="{100E53AF-D649-4281-823C-82279F2C7BD4}" type="slidenum">
              <a:rPr lang="en-IN" smtClean="0"/>
              <a:t>23</a:t>
            </a:fld>
            <a:endParaRPr lang="en-IN"/>
          </a:p>
        </p:txBody>
      </p:sp>
    </p:spTree>
    <p:extLst>
      <p:ext uri="{BB962C8B-B14F-4D97-AF65-F5344CB8AC3E}">
        <p14:creationId xmlns:p14="http://schemas.microsoft.com/office/powerpoint/2010/main" val="19333119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Class</a:t>
            </a:r>
          </a:p>
        </p:txBody>
      </p:sp>
      <p:sp>
        <p:nvSpPr>
          <p:cNvPr id="9" name="Slide Number Placeholder 8">
            <a:extLst>
              <a:ext uri="{FF2B5EF4-FFF2-40B4-BE49-F238E27FC236}">
                <a16:creationId xmlns:a16="http://schemas.microsoft.com/office/drawing/2014/main" id="{D9B30720-9359-4377-BD79-7A94FCC0CB38}"/>
              </a:ext>
            </a:extLst>
          </p:cNvPr>
          <p:cNvSpPr>
            <a:spLocks noGrp="1"/>
          </p:cNvSpPr>
          <p:nvPr>
            <p:ph type="sldNum" sz="quarter" idx="12"/>
          </p:nvPr>
        </p:nvSpPr>
        <p:spPr/>
        <p:txBody>
          <a:bodyPr/>
          <a:lstStyle/>
          <a:p>
            <a:fld id="{E234554E-772B-4FC5-96DA-FB5414D9535C}" type="slidenum">
              <a:rPr lang="en-IN" smtClean="0"/>
              <a:t>24</a:t>
            </a:fld>
            <a:endParaRPr lang="en-IN"/>
          </a:p>
        </p:txBody>
      </p:sp>
      <p:sp>
        <p:nvSpPr>
          <p:cNvPr id="4" name="Rectangle 3"/>
          <p:cNvSpPr/>
          <p:nvPr/>
        </p:nvSpPr>
        <p:spPr>
          <a:xfrm>
            <a:off x="3056188" y="2308991"/>
            <a:ext cx="2522333" cy="440120"/>
          </a:xfrm>
          <a:prstGeom prst="rect">
            <a:avLst/>
          </a:prstGeom>
          <a:solidFill>
            <a:schemeClr val="tx1">
              <a:lumMod val="9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GB" sz="2160" b="1" dirty="0" err="1"/>
              <a:t>ClassName</a:t>
            </a:r>
            <a:endParaRPr lang="en-GB" sz="2160" b="1" dirty="0"/>
          </a:p>
        </p:txBody>
      </p:sp>
      <p:sp>
        <p:nvSpPr>
          <p:cNvPr id="5" name="Rectangle 4"/>
          <p:cNvSpPr/>
          <p:nvPr/>
        </p:nvSpPr>
        <p:spPr>
          <a:xfrm>
            <a:off x="3056188" y="2749111"/>
            <a:ext cx="2522333" cy="784992"/>
          </a:xfrm>
          <a:prstGeom prst="rect">
            <a:avLst/>
          </a:prstGeom>
          <a:solidFill>
            <a:schemeClr val="tx1">
              <a:lumMod val="95000"/>
            </a:schemeClr>
          </a:solidFill>
        </p:spPr>
        <p:style>
          <a:lnRef idx="1">
            <a:schemeClr val="dk1"/>
          </a:lnRef>
          <a:fillRef idx="2">
            <a:schemeClr val="dk1"/>
          </a:fillRef>
          <a:effectRef idx="1">
            <a:schemeClr val="dk1"/>
          </a:effectRef>
          <a:fontRef idx="minor">
            <a:schemeClr val="dk1"/>
          </a:fontRef>
        </p:style>
        <p:txBody>
          <a:bodyPr rtlCol="0" anchor="ctr"/>
          <a:lstStyle/>
          <a:p>
            <a:r>
              <a:rPr lang="en-GB" sz="2160" dirty="0"/>
              <a:t>Attribute</a:t>
            </a:r>
          </a:p>
          <a:p>
            <a:r>
              <a:rPr lang="en-GB" sz="2160" dirty="0"/>
              <a:t>Attribute</a:t>
            </a:r>
          </a:p>
        </p:txBody>
      </p:sp>
      <p:sp>
        <p:nvSpPr>
          <p:cNvPr id="6" name="Rectangle 5"/>
          <p:cNvSpPr/>
          <p:nvPr/>
        </p:nvSpPr>
        <p:spPr>
          <a:xfrm>
            <a:off x="3056188" y="3534103"/>
            <a:ext cx="2522333" cy="784992"/>
          </a:xfrm>
          <a:prstGeom prst="rect">
            <a:avLst/>
          </a:prstGeom>
          <a:solidFill>
            <a:schemeClr val="tx1">
              <a:lumMod val="95000"/>
            </a:schemeClr>
          </a:solidFill>
        </p:spPr>
        <p:style>
          <a:lnRef idx="1">
            <a:schemeClr val="dk1"/>
          </a:lnRef>
          <a:fillRef idx="2">
            <a:schemeClr val="dk1"/>
          </a:fillRef>
          <a:effectRef idx="1">
            <a:schemeClr val="dk1"/>
          </a:effectRef>
          <a:fontRef idx="minor">
            <a:schemeClr val="dk1"/>
          </a:fontRef>
        </p:style>
        <p:txBody>
          <a:bodyPr rtlCol="0" anchor="ctr"/>
          <a:lstStyle/>
          <a:p>
            <a:r>
              <a:rPr lang="en-GB" sz="2160" dirty="0"/>
              <a:t>Operation</a:t>
            </a:r>
          </a:p>
          <a:p>
            <a:r>
              <a:rPr lang="en-GB" sz="2160" dirty="0"/>
              <a:t>Operation</a:t>
            </a:r>
          </a:p>
        </p:txBody>
      </p:sp>
      <p:sp>
        <p:nvSpPr>
          <p:cNvPr id="7" name="Rectangle 6"/>
          <p:cNvSpPr/>
          <p:nvPr/>
        </p:nvSpPr>
        <p:spPr>
          <a:xfrm>
            <a:off x="6773999" y="2749111"/>
            <a:ext cx="2758802" cy="679889"/>
          </a:xfrm>
          <a:prstGeom prst="rect">
            <a:avLst/>
          </a:prstGeom>
          <a:solidFill>
            <a:schemeClr val="tx1">
              <a:lumMod val="9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GB" sz="2160" b="1" dirty="0" err="1"/>
              <a:t>ClassName</a:t>
            </a:r>
            <a:endParaRPr lang="en-GB" sz="2160" b="1" dirty="0"/>
          </a:p>
        </p:txBody>
      </p:sp>
    </p:spTree>
    <p:extLst>
      <p:ext uri="{BB962C8B-B14F-4D97-AF65-F5344CB8AC3E}">
        <p14:creationId xmlns:p14="http://schemas.microsoft.com/office/powerpoint/2010/main" val="54593011"/>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Class</a:t>
            </a:r>
          </a:p>
        </p:txBody>
      </p:sp>
      <p:sp>
        <p:nvSpPr>
          <p:cNvPr id="7" name="Rectangle 6"/>
          <p:cNvSpPr/>
          <p:nvPr/>
        </p:nvSpPr>
        <p:spPr>
          <a:xfrm>
            <a:off x="4650799" y="1829015"/>
            <a:ext cx="2522333" cy="440120"/>
          </a:xfrm>
          <a:prstGeom prst="rect">
            <a:avLst/>
          </a:prstGeom>
          <a:solidFill>
            <a:schemeClr val="tx1">
              <a:lumMod val="9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GB" sz="2160" b="1" dirty="0"/>
              <a:t>Account</a:t>
            </a:r>
          </a:p>
        </p:txBody>
      </p:sp>
      <p:sp>
        <p:nvSpPr>
          <p:cNvPr id="8" name="Rectangle 7"/>
          <p:cNvSpPr/>
          <p:nvPr/>
        </p:nvSpPr>
        <p:spPr>
          <a:xfrm>
            <a:off x="4650799" y="2259707"/>
            <a:ext cx="2522333" cy="1427587"/>
          </a:xfrm>
          <a:prstGeom prst="rect">
            <a:avLst/>
          </a:prstGeom>
          <a:solidFill>
            <a:schemeClr val="tx1">
              <a:lumMod val="95000"/>
            </a:schemeClr>
          </a:solidFill>
        </p:spPr>
        <p:style>
          <a:lnRef idx="1">
            <a:schemeClr val="dk1"/>
          </a:lnRef>
          <a:fillRef idx="2">
            <a:schemeClr val="dk1"/>
          </a:fillRef>
          <a:effectRef idx="1">
            <a:schemeClr val="dk1"/>
          </a:effectRef>
          <a:fontRef idx="minor">
            <a:schemeClr val="dk1"/>
          </a:fontRef>
        </p:style>
        <p:txBody>
          <a:bodyPr rtlCol="0" anchor="ctr"/>
          <a:lstStyle/>
          <a:p>
            <a:r>
              <a:rPr lang="en-GB" sz="2160" dirty="0"/>
              <a:t>no</a:t>
            </a:r>
          </a:p>
          <a:p>
            <a:r>
              <a:rPr lang="en-GB" sz="2160" dirty="0"/>
              <a:t>name</a:t>
            </a:r>
          </a:p>
          <a:p>
            <a:r>
              <a:rPr lang="en-GB" sz="2160" dirty="0"/>
              <a:t>balance</a:t>
            </a:r>
          </a:p>
          <a:p>
            <a:endParaRPr lang="en-GB" sz="2160" dirty="0"/>
          </a:p>
        </p:txBody>
      </p:sp>
      <p:sp>
        <p:nvSpPr>
          <p:cNvPr id="9" name="Rectangle 8"/>
          <p:cNvSpPr/>
          <p:nvPr/>
        </p:nvSpPr>
        <p:spPr>
          <a:xfrm>
            <a:off x="4650799" y="3368553"/>
            <a:ext cx="2522333" cy="1220313"/>
          </a:xfrm>
          <a:prstGeom prst="rect">
            <a:avLst/>
          </a:prstGeom>
          <a:solidFill>
            <a:schemeClr val="tx1">
              <a:lumMod val="95000"/>
            </a:schemeClr>
          </a:solidFill>
        </p:spPr>
        <p:style>
          <a:lnRef idx="1">
            <a:schemeClr val="dk1"/>
          </a:lnRef>
          <a:fillRef idx="2">
            <a:schemeClr val="dk1"/>
          </a:fillRef>
          <a:effectRef idx="1">
            <a:schemeClr val="dk1"/>
          </a:effectRef>
          <a:fontRef idx="minor">
            <a:schemeClr val="dk1"/>
          </a:fontRef>
        </p:style>
        <p:txBody>
          <a:bodyPr rtlCol="0" anchor="ctr"/>
          <a:lstStyle/>
          <a:p>
            <a:r>
              <a:rPr lang="en-GB" sz="2160" dirty="0" err="1"/>
              <a:t>GetBalance</a:t>
            </a:r>
            <a:endParaRPr lang="en-GB" sz="2160" dirty="0"/>
          </a:p>
          <a:p>
            <a:r>
              <a:rPr lang="en-GB" sz="2160" dirty="0"/>
              <a:t>Withdraw</a:t>
            </a:r>
          </a:p>
          <a:p>
            <a:r>
              <a:rPr lang="en-GB" sz="2160" dirty="0"/>
              <a:t>Deposit</a:t>
            </a:r>
          </a:p>
        </p:txBody>
      </p:sp>
      <p:sp>
        <p:nvSpPr>
          <p:cNvPr id="10" name="Slide Number Placeholder 9">
            <a:extLst>
              <a:ext uri="{FF2B5EF4-FFF2-40B4-BE49-F238E27FC236}">
                <a16:creationId xmlns:a16="http://schemas.microsoft.com/office/drawing/2014/main" id="{0C9AC540-1605-4D7C-9A6B-9614E3156F70}"/>
              </a:ext>
            </a:extLst>
          </p:cNvPr>
          <p:cNvSpPr>
            <a:spLocks noGrp="1"/>
          </p:cNvSpPr>
          <p:nvPr>
            <p:ph type="sldNum" sz="quarter" idx="12"/>
          </p:nvPr>
        </p:nvSpPr>
        <p:spPr/>
        <p:txBody>
          <a:bodyPr/>
          <a:lstStyle/>
          <a:p>
            <a:fld id="{E234554E-772B-4FC5-96DA-FB5414D9535C}" type="slidenum">
              <a:rPr lang="en-IN" smtClean="0"/>
              <a:t>25</a:t>
            </a:fld>
            <a:endParaRPr lang="en-IN"/>
          </a:p>
        </p:txBody>
      </p:sp>
    </p:spTree>
    <p:extLst>
      <p:ext uri="{BB962C8B-B14F-4D97-AF65-F5344CB8AC3E}">
        <p14:creationId xmlns:p14="http://schemas.microsoft.com/office/powerpoint/2010/main" val="947243125"/>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D3EBB-B6EA-47B1-B3D0-8EDA8A4AD101}"/>
              </a:ext>
            </a:extLst>
          </p:cNvPr>
          <p:cNvSpPr>
            <a:spLocks noGrp="1"/>
          </p:cNvSpPr>
          <p:nvPr>
            <p:ph type="title"/>
          </p:nvPr>
        </p:nvSpPr>
        <p:spPr/>
        <p:txBody>
          <a:bodyPr/>
          <a:lstStyle/>
          <a:p>
            <a:r>
              <a:rPr lang="en-IN" dirty="0"/>
              <a:t>Inheritance (Generalization)</a:t>
            </a:r>
          </a:p>
        </p:txBody>
      </p:sp>
      <p:sp>
        <p:nvSpPr>
          <p:cNvPr id="5" name="Rectangle 4">
            <a:extLst>
              <a:ext uri="{FF2B5EF4-FFF2-40B4-BE49-F238E27FC236}">
                <a16:creationId xmlns:a16="http://schemas.microsoft.com/office/drawing/2014/main" id="{FBDFCD18-05E2-4A72-9AF0-02E05E934FB5}"/>
              </a:ext>
            </a:extLst>
          </p:cNvPr>
          <p:cNvSpPr/>
          <p:nvPr/>
        </p:nvSpPr>
        <p:spPr>
          <a:xfrm>
            <a:off x="4972388" y="2049170"/>
            <a:ext cx="1701800" cy="816824"/>
          </a:xfrm>
          <a:prstGeom prst="rect">
            <a:avLst/>
          </a:prstGeom>
          <a:solidFill>
            <a:schemeClr val="tx1">
              <a:lumMod val="9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GB" sz="2160" b="1" dirty="0"/>
              <a:t>Account</a:t>
            </a:r>
          </a:p>
        </p:txBody>
      </p:sp>
      <p:sp>
        <p:nvSpPr>
          <p:cNvPr id="8" name="Rectangle 7">
            <a:extLst>
              <a:ext uri="{FF2B5EF4-FFF2-40B4-BE49-F238E27FC236}">
                <a16:creationId xmlns:a16="http://schemas.microsoft.com/office/drawing/2014/main" id="{334396E2-4D7E-4C81-9D55-023FF673BFB3}"/>
              </a:ext>
            </a:extLst>
          </p:cNvPr>
          <p:cNvSpPr/>
          <p:nvPr/>
        </p:nvSpPr>
        <p:spPr>
          <a:xfrm>
            <a:off x="3615161" y="4210033"/>
            <a:ext cx="1701800" cy="816824"/>
          </a:xfrm>
          <a:prstGeom prst="rect">
            <a:avLst/>
          </a:prstGeom>
          <a:solidFill>
            <a:schemeClr val="tx1">
              <a:lumMod val="9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GB" sz="2160" b="1" dirty="0"/>
              <a:t>Savings</a:t>
            </a:r>
          </a:p>
        </p:txBody>
      </p:sp>
      <p:sp>
        <p:nvSpPr>
          <p:cNvPr id="9" name="Rectangle 8">
            <a:extLst>
              <a:ext uri="{FF2B5EF4-FFF2-40B4-BE49-F238E27FC236}">
                <a16:creationId xmlns:a16="http://schemas.microsoft.com/office/drawing/2014/main" id="{5A850DC8-0EDF-4A18-864F-82FB1B9BCDCB}"/>
              </a:ext>
            </a:extLst>
          </p:cNvPr>
          <p:cNvSpPr/>
          <p:nvPr/>
        </p:nvSpPr>
        <p:spPr>
          <a:xfrm>
            <a:off x="6358361" y="4210033"/>
            <a:ext cx="1701800" cy="816824"/>
          </a:xfrm>
          <a:prstGeom prst="rect">
            <a:avLst/>
          </a:prstGeom>
          <a:solidFill>
            <a:schemeClr val="tx1">
              <a:lumMod val="9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GB" sz="2160" b="1" dirty="0"/>
              <a:t>Current</a:t>
            </a:r>
          </a:p>
        </p:txBody>
      </p:sp>
      <p:grpSp>
        <p:nvGrpSpPr>
          <p:cNvPr id="10" name="Group 9">
            <a:extLst>
              <a:ext uri="{FF2B5EF4-FFF2-40B4-BE49-F238E27FC236}">
                <a16:creationId xmlns:a16="http://schemas.microsoft.com/office/drawing/2014/main" id="{7435E962-4F48-49B5-806C-77FEC967F4CA}"/>
              </a:ext>
            </a:extLst>
          </p:cNvPr>
          <p:cNvGrpSpPr/>
          <p:nvPr/>
        </p:nvGrpSpPr>
        <p:grpSpPr>
          <a:xfrm>
            <a:off x="5690046" y="2907672"/>
            <a:ext cx="266485" cy="728673"/>
            <a:chOff x="8130101" y="3729637"/>
            <a:chExt cx="171050" cy="728673"/>
          </a:xfrm>
        </p:grpSpPr>
        <p:cxnSp>
          <p:nvCxnSpPr>
            <p:cNvPr id="11" name="Straight Connector 10">
              <a:extLst>
                <a:ext uri="{FF2B5EF4-FFF2-40B4-BE49-F238E27FC236}">
                  <a16:creationId xmlns:a16="http://schemas.microsoft.com/office/drawing/2014/main" id="{E01EA8DB-0097-41D8-818C-C738CAD72BDD}"/>
                </a:ext>
              </a:extLst>
            </p:cNvPr>
            <p:cNvCxnSpPr>
              <a:cxnSpLocks/>
              <a:endCxn id="12" idx="3"/>
            </p:cNvCxnSpPr>
            <p:nvPr/>
          </p:nvCxnSpPr>
          <p:spPr>
            <a:xfrm flipV="1">
              <a:off x="8215626" y="3944743"/>
              <a:ext cx="0" cy="513567"/>
            </a:xfrm>
            <a:prstGeom prst="line">
              <a:avLst/>
            </a:prstGeom>
            <a:ln w="28575">
              <a:solidFill>
                <a:schemeClr val="bg1">
                  <a:lumMod val="65000"/>
                  <a:lumOff val="3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2" name="Isosceles Triangle 11">
              <a:extLst>
                <a:ext uri="{FF2B5EF4-FFF2-40B4-BE49-F238E27FC236}">
                  <a16:creationId xmlns:a16="http://schemas.microsoft.com/office/drawing/2014/main" id="{34F970F7-AF25-4971-A3EF-3CA527661D7B}"/>
                </a:ext>
              </a:extLst>
            </p:cNvPr>
            <p:cNvSpPr/>
            <p:nvPr/>
          </p:nvSpPr>
          <p:spPr>
            <a:xfrm>
              <a:off x="8130101" y="3729637"/>
              <a:ext cx="171050" cy="215106"/>
            </a:xfrm>
            <a:prstGeom prst="triangle">
              <a:avLst/>
            </a:prstGeom>
            <a:ln w="28575">
              <a:solidFill>
                <a:schemeClr val="bg1">
                  <a:lumMod val="65000"/>
                  <a:lumOff val="3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cxnSp>
        <p:nvCxnSpPr>
          <p:cNvPr id="14" name="Straight Connector 13">
            <a:extLst>
              <a:ext uri="{FF2B5EF4-FFF2-40B4-BE49-F238E27FC236}">
                <a16:creationId xmlns:a16="http://schemas.microsoft.com/office/drawing/2014/main" id="{4EEBCC4C-ED6B-4374-93BB-56965720CA98}"/>
              </a:ext>
            </a:extLst>
          </p:cNvPr>
          <p:cNvCxnSpPr>
            <a:cxnSpLocks/>
          </p:cNvCxnSpPr>
          <p:nvPr/>
        </p:nvCxnSpPr>
        <p:spPr>
          <a:xfrm flipV="1">
            <a:off x="4466061" y="3636346"/>
            <a:ext cx="2743200" cy="1"/>
          </a:xfrm>
          <a:prstGeom prst="line">
            <a:avLst/>
          </a:prstGeom>
          <a:ln w="28575">
            <a:solidFill>
              <a:schemeClr val="bg1">
                <a:lumMod val="65000"/>
                <a:lumOff val="3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1955F84-8145-4A60-B67C-3A4665982F9B}"/>
              </a:ext>
            </a:extLst>
          </p:cNvPr>
          <p:cNvCxnSpPr>
            <a:cxnSpLocks/>
            <a:stCxn id="9" idx="0"/>
          </p:cNvCxnSpPr>
          <p:nvPr/>
        </p:nvCxnSpPr>
        <p:spPr>
          <a:xfrm flipV="1">
            <a:off x="7209261" y="3636345"/>
            <a:ext cx="0" cy="573688"/>
          </a:xfrm>
          <a:prstGeom prst="line">
            <a:avLst/>
          </a:prstGeom>
          <a:ln w="28575">
            <a:solidFill>
              <a:schemeClr val="bg1">
                <a:lumMod val="65000"/>
                <a:lumOff val="3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74E848E-3CDC-47C1-97DA-615C50DF8609}"/>
              </a:ext>
            </a:extLst>
          </p:cNvPr>
          <p:cNvCxnSpPr>
            <a:cxnSpLocks/>
          </p:cNvCxnSpPr>
          <p:nvPr/>
        </p:nvCxnSpPr>
        <p:spPr>
          <a:xfrm flipV="1">
            <a:off x="4467997" y="3636345"/>
            <a:ext cx="0" cy="573688"/>
          </a:xfrm>
          <a:prstGeom prst="line">
            <a:avLst/>
          </a:prstGeom>
          <a:ln w="28575">
            <a:solidFill>
              <a:schemeClr val="bg1">
                <a:lumMod val="65000"/>
                <a:lumOff val="3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DBFD775-C642-4930-AD1D-2CA35EBB5789}"/>
              </a:ext>
            </a:extLst>
          </p:cNvPr>
          <p:cNvSpPr>
            <a:spLocks noGrp="1"/>
          </p:cNvSpPr>
          <p:nvPr>
            <p:ph type="sldNum" sz="quarter" idx="12"/>
          </p:nvPr>
        </p:nvSpPr>
        <p:spPr/>
        <p:txBody>
          <a:bodyPr/>
          <a:lstStyle/>
          <a:p>
            <a:fld id="{E234554E-772B-4FC5-96DA-FB5414D9535C}" type="slidenum">
              <a:rPr lang="en-IN" smtClean="0"/>
              <a:t>26</a:t>
            </a:fld>
            <a:endParaRPr lang="en-IN"/>
          </a:p>
        </p:txBody>
      </p:sp>
    </p:spTree>
    <p:extLst>
      <p:ext uri="{BB962C8B-B14F-4D97-AF65-F5344CB8AC3E}">
        <p14:creationId xmlns:p14="http://schemas.microsoft.com/office/powerpoint/2010/main" val="4082849479"/>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229BA-93A2-43F1-9478-4612B228834A}"/>
              </a:ext>
            </a:extLst>
          </p:cNvPr>
          <p:cNvSpPr>
            <a:spLocks noGrp="1"/>
          </p:cNvSpPr>
          <p:nvPr>
            <p:ph type="title"/>
          </p:nvPr>
        </p:nvSpPr>
        <p:spPr/>
        <p:txBody>
          <a:bodyPr/>
          <a:lstStyle/>
          <a:p>
            <a:r>
              <a:rPr lang="en-IN" dirty="0"/>
              <a:t>Abstract class</a:t>
            </a:r>
          </a:p>
        </p:txBody>
      </p:sp>
      <p:sp>
        <p:nvSpPr>
          <p:cNvPr id="4" name="Rectangle 3">
            <a:extLst>
              <a:ext uri="{FF2B5EF4-FFF2-40B4-BE49-F238E27FC236}">
                <a16:creationId xmlns:a16="http://schemas.microsoft.com/office/drawing/2014/main" id="{D736430B-4CDE-4478-AFD9-A5D587223CCE}"/>
              </a:ext>
            </a:extLst>
          </p:cNvPr>
          <p:cNvSpPr/>
          <p:nvPr/>
        </p:nvSpPr>
        <p:spPr>
          <a:xfrm>
            <a:off x="4696370" y="1938384"/>
            <a:ext cx="2537801" cy="366767"/>
          </a:xfrm>
          <a:prstGeom prst="rect">
            <a:avLst/>
          </a:prstGeom>
          <a:solidFill>
            <a:schemeClr val="tx1">
              <a:lumMod val="95000"/>
            </a:schemeClr>
          </a:solidFill>
          <a:ln w="25400">
            <a:solidFill>
              <a:schemeClr val="bg1">
                <a:lumMod val="65000"/>
                <a:lumOff val="3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GB" sz="2000" b="1" i="1" dirty="0"/>
              <a:t>Shape</a:t>
            </a:r>
          </a:p>
        </p:txBody>
      </p:sp>
      <p:sp>
        <p:nvSpPr>
          <p:cNvPr id="5" name="Rectangle 4">
            <a:extLst>
              <a:ext uri="{FF2B5EF4-FFF2-40B4-BE49-F238E27FC236}">
                <a16:creationId xmlns:a16="http://schemas.microsoft.com/office/drawing/2014/main" id="{1598AC62-80AB-446D-BB78-0868C7558E57}"/>
              </a:ext>
            </a:extLst>
          </p:cNvPr>
          <p:cNvSpPr/>
          <p:nvPr/>
        </p:nvSpPr>
        <p:spPr>
          <a:xfrm>
            <a:off x="4696370" y="2305150"/>
            <a:ext cx="2537801" cy="513568"/>
          </a:xfrm>
          <a:prstGeom prst="rect">
            <a:avLst/>
          </a:prstGeom>
          <a:solidFill>
            <a:schemeClr val="tx1">
              <a:lumMod val="95000"/>
            </a:schemeClr>
          </a:solidFill>
          <a:ln w="25400">
            <a:solidFill>
              <a:schemeClr val="bg1">
                <a:lumMod val="65000"/>
                <a:lumOff val="35000"/>
              </a:schemeClr>
            </a:solidFill>
          </a:ln>
        </p:spPr>
        <p:style>
          <a:lnRef idx="1">
            <a:schemeClr val="dk1"/>
          </a:lnRef>
          <a:fillRef idx="2">
            <a:schemeClr val="dk1"/>
          </a:fillRef>
          <a:effectRef idx="1">
            <a:schemeClr val="dk1"/>
          </a:effectRef>
          <a:fontRef idx="minor">
            <a:schemeClr val="dk1"/>
          </a:fontRef>
        </p:style>
        <p:txBody>
          <a:bodyPr rtlCol="0" anchor="t"/>
          <a:lstStyle/>
          <a:p>
            <a:r>
              <a:rPr lang="en-GB" i="1" dirty="0"/>
              <a:t>Draw()</a:t>
            </a:r>
            <a:endParaRPr lang="en-GB" dirty="0"/>
          </a:p>
        </p:txBody>
      </p:sp>
      <p:sp>
        <p:nvSpPr>
          <p:cNvPr id="6" name="Rectangle 5">
            <a:extLst>
              <a:ext uri="{FF2B5EF4-FFF2-40B4-BE49-F238E27FC236}">
                <a16:creationId xmlns:a16="http://schemas.microsoft.com/office/drawing/2014/main" id="{40AA53FD-305E-41F9-AB05-71DEE71031B1}"/>
              </a:ext>
            </a:extLst>
          </p:cNvPr>
          <p:cNvSpPr/>
          <p:nvPr/>
        </p:nvSpPr>
        <p:spPr>
          <a:xfrm>
            <a:off x="2718089" y="4088378"/>
            <a:ext cx="2537801" cy="366767"/>
          </a:xfrm>
          <a:prstGeom prst="rect">
            <a:avLst/>
          </a:prstGeom>
          <a:solidFill>
            <a:schemeClr val="tx1">
              <a:lumMod val="95000"/>
            </a:schemeClr>
          </a:solidFill>
          <a:ln w="25400">
            <a:solidFill>
              <a:schemeClr val="bg1">
                <a:lumMod val="65000"/>
                <a:lumOff val="3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GB" sz="2000" b="1" dirty="0"/>
              <a:t>Line</a:t>
            </a:r>
          </a:p>
        </p:txBody>
      </p:sp>
      <p:sp>
        <p:nvSpPr>
          <p:cNvPr id="7" name="Rectangle 6">
            <a:extLst>
              <a:ext uri="{FF2B5EF4-FFF2-40B4-BE49-F238E27FC236}">
                <a16:creationId xmlns:a16="http://schemas.microsoft.com/office/drawing/2014/main" id="{A74C6FD7-28B0-4240-88EE-EF9FBA688EB3}"/>
              </a:ext>
            </a:extLst>
          </p:cNvPr>
          <p:cNvSpPr/>
          <p:nvPr/>
        </p:nvSpPr>
        <p:spPr>
          <a:xfrm>
            <a:off x="2718089" y="4455144"/>
            <a:ext cx="2537801" cy="678919"/>
          </a:xfrm>
          <a:prstGeom prst="rect">
            <a:avLst/>
          </a:prstGeom>
          <a:solidFill>
            <a:schemeClr val="tx1">
              <a:lumMod val="95000"/>
            </a:schemeClr>
          </a:solidFill>
          <a:ln w="25400">
            <a:solidFill>
              <a:schemeClr val="bg1">
                <a:lumMod val="65000"/>
                <a:lumOff val="35000"/>
              </a:schemeClr>
            </a:solidFill>
          </a:ln>
        </p:spPr>
        <p:style>
          <a:lnRef idx="1">
            <a:schemeClr val="dk1"/>
          </a:lnRef>
          <a:fillRef idx="2">
            <a:schemeClr val="dk1"/>
          </a:fillRef>
          <a:effectRef idx="1">
            <a:schemeClr val="dk1"/>
          </a:effectRef>
          <a:fontRef idx="minor">
            <a:schemeClr val="dk1"/>
          </a:fontRef>
        </p:style>
        <p:txBody>
          <a:bodyPr rtlCol="0" anchor="t"/>
          <a:lstStyle/>
          <a:p>
            <a:r>
              <a:rPr lang="en-GB" dirty="0"/>
              <a:t>Draw()</a:t>
            </a:r>
          </a:p>
        </p:txBody>
      </p:sp>
      <p:grpSp>
        <p:nvGrpSpPr>
          <p:cNvPr id="8" name="Group 7">
            <a:extLst>
              <a:ext uri="{FF2B5EF4-FFF2-40B4-BE49-F238E27FC236}">
                <a16:creationId xmlns:a16="http://schemas.microsoft.com/office/drawing/2014/main" id="{FE60CEF6-C56D-4344-BDDD-1E60845E03FB}"/>
              </a:ext>
            </a:extLst>
          </p:cNvPr>
          <p:cNvGrpSpPr/>
          <p:nvPr/>
        </p:nvGrpSpPr>
        <p:grpSpPr>
          <a:xfrm>
            <a:off x="5834542" y="2848718"/>
            <a:ext cx="261458" cy="728673"/>
            <a:chOff x="8130101" y="3729637"/>
            <a:chExt cx="171050" cy="728673"/>
          </a:xfrm>
        </p:grpSpPr>
        <p:cxnSp>
          <p:nvCxnSpPr>
            <p:cNvPr id="9" name="Straight Connector 8">
              <a:extLst>
                <a:ext uri="{FF2B5EF4-FFF2-40B4-BE49-F238E27FC236}">
                  <a16:creationId xmlns:a16="http://schemas.microsoft.com/office/drawing/2014/main" id="{8C1C2C66-24C3-4809-B4B1-5FC07F0A00FA}"/>
                </a:ext>
              </a:extLst>
            </p:cNvPr>
            <p:cNvCxnSpPr>
              <a:cxnSpLocks/>
              <a:endCxn id="10" idx="3"/>
            </p:cNvCxnSpPr>
            <p:nvPr/>
          </p:nvCxnSpPr>
          <p:spPr>
            <a:xfrm flipV="1">
              <a:off x="8215626" y="3944743"/>
              <a:ext cx="0" cy="513567"/>
            </a:xfrm>
            <a:prstGeom prst="line">
              <a:avLst/>
            </a:prstGeom>
            <a:ln w="28575">
              <a:solidFill>
                <a:schemeClr val="bg1">
                  <a:lumMod val="65000"/>
                  <a:lumOff val="3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Isosceles Triangle 9">
              <a:extLst>
                <a:ext uri="{FF2B5EF4-FFF2-40B4-BE49-F238E27FC236}">
                  <a16:creationId xmlns:a16="http://schemas.microsoft.com/office/drawing/2014/main" id="{1718A9F4-72A2-44F3-90B7-FE4C9F98F4C7}"/>
                </a:ext>
              </a:extLst>
            </p:cNvPr>
            <p:cNvSpPr/>
            <p:nvPr/>
          </p:nvSpPr>
          <p:spPr>
            <a:xfrm>
              <a:off x="8130101" y="3729637"/>
              <a:ext cx="171050" cy="215106"/>
            </a:xfrm>
            <a:prstGeom prst="triangle">
              <a:avLst/>
            </a:prstGeom>
            <a:ln w="28575">
              <a:solidFill>
                <a:schemeClr val="bg1">
                  <a:lumMod val="65000"/>
                  <a:lumOff val="3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cxnSp>
        <p:nvCxnSpPr>
          <p:cNvPr id="11" name="Straight Connector 10">
            <a:extLst>
              <a:ext uri="{FF2B5EF4-FFF2-40B4-BE49-F238E27FC236}">
                <a16:creationId xmlns:a16="http://schemas.microsoft.com/office/drawing/2014/main" id="{A05542E8-227B-4955-8652-705BD6EF5D91}"/>
              </a:ext>
            </a:extLst>
          </p:cNvPr>
          <p:cNvCxnSpPr>
            <a:cxnSpLocks/>
          </p:cNvCxnSpPr>
          <p:nvPr/>
        </p:nvCxnSpPr>
        <p:spPr>
          <a:xfrm flipV="1">
            <a:off x="4018760" y="3574811"/>
            <a:ext cx="0" cy="513567"/>
          </a:xfrm>
          <a:prstGeom prst="line">
            <a:avLst/>
          </a:prstGeom>
          <a:ln w="28575">
            <a:solidFill>
              <a:schemeClr val="bg1">
                <a:lumMod val="65000"/>
                <a:lumOff val="3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34BD6A4-B818-4D83-BAE2-79783F7FE807}"/>
              </a:ext>
            </a:extLst>
          </p:cNvPr>
          <p:cNvCxnSpPr>
            <a:cxnSpLocks/>
          </p:cNvCxnSpPr>
          <p:nvPr/>
        </p:nvCxnSpPr>
        <p:spPr>
          <a:xfrm>
            <a:off x="4018760" y="3574810"/>
            <a:ext cx="3783895" cy="6929"/>
          </a:xfrm>
          <a:prstGeom prst="line">
            <a:avLst/>
          </a:prstGeom>
          <a:ln w="28575">
            <a:solidFill>
              <a:schemeClr val="bg1">
                <a:lumMod val="65000"/>
                <a:lumOff val="3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9974EDA2-6631-488A-B8BA-A1D018245CD4}"/>
              </a:ext>
            </a:extLst>
          </p:cNvPr>
          <p:cNvSpPr/>
          <p:nvPr/>
        </p:nvSpPr>
        <p:spPr>
          <a:xfrm>
            <a:off x="6560648" y="4088378"/>
            <a:ext cx="2537801" cy="366767"/>
          </a:xfrm>
          <a:prstGeom prst="rect">
            <a:avLst/>
          </a:prstGeom>
          <a:solidFill>
            <a:schemeClr val="tx1">
              <a:lumMod val="95000"/>
            </a:schemeClr>
          </a:solidFill>
          <a:ln w="25400">
            <a:solidFill>
              <a:schemeClr val="bg1">
                <a:lumMod val="65000"/>
                <a:lumOff val="3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GB" sz="2000" b="1" dirty="0"/>
              <a:t>Circle</a:t>
            </a:r>
          </a:p>
        </p:txBody>
      </p:sp>
      <p:sp>
        <p:nvSpPr>
          <p:cNvPr id="14" name="Rectangle 13">
            <a:extLst>
              <a:ext uri="{FF2B5EF4-FFF2-40B4-BE49-F238E27FC236}">
                <a16:creationId xmlns:a16="http://schemas.microsoft.com/office/drawing/2014/main" id="{87B174F8-B681-4DBF-B788-A6C6263E7CE5}"/>
              </a:ext>
            </a:extLst>
          </p:cNvPr>
          <p:cNvSpPr/>
          <p:nvPr/>
        </p:nvSpPr>
        <p:spPr>
          <a:xfrm>
            <a:off x="6560648" y="4455144"/>
            <a:ext cx="2537801" cy="678919"/>
          </a:xfrm>
          <a:prstGeom prst="rect">
            <a:avLst/>
          </a:prstGeom>
          <a:solidFill>
            <a:schemeClr val="tx1">
              <a:lumMod val="95000"/>
            </a:schemeClr>
          </a:solidFill>
          <a:ln w="25400">
            <a:solidFill>
              <a:schemeClr val="bg1">
                <a:lumMod val="65000"/>
                <a:lumOff val="35000"/>
              </a:schemeClr>
            </a:solidFill>
          </a:ln>
        </p:spPr>
        <p:style>
          <a:lnRef idx="1">
            <a:schemeClr val="dk1"/>
          </a:lnRef>
          <a:fillRef idx="2">
            <a:schemeClr val="dk1"/>
          </a:fillRef>
          <a:effectRef idx="1">
            <a:schemeClr val="dk1"/>
          </a:effectRef>
          <a:fontRef idx="minor">
            <a:schemeClr val="dk1"/>
          </a:fontRef>
        </p:style>
        <p:txBody>
          <a:bodyPr rtlCol="0" anchor="t"/>
          <a:lstStyle/>
          <a:p>
            <a:r>
              <a:rPr lang="en-GB" dirty="0"/>
              <a:t>Draw()</a:t>
            </a:r>
          </a:p>
        </p:txBody>
      </p:sp>
      <p:cxnSp>
        <p:nvCxnSpPr>
          <p:cNvPr id="15" name="Straight Connector 14">
            <a:extLst>
              <a:ext uri="{FF2B5EF4-FFF2-40B4-BE49-F238E27FC236}">
                <a16:creationId xmlns:a16="http://schemas.microsoft.com/office/drawing/2014/main" id="{B50B1744-9C35-4DB3-8DEC-CA6E98EB2CF0}"/>
              </a:ext>
            </a:extLst>
          </p:cNvPr>
          <p:cNvCxnSpPr>
            <a:cxnSpLocks/>
          </p:cNvCxnSpPr>
          <p:nvPr/>
        </p:nvCxnSpPr>
        <p:spPr>
          <a:xfrm flipV="1">
            <a:off x="7793690" y="3574811"/>
            <a:ext cx="0" cy="513567"/>
          </a:xfrm>
          <a:prstGeom prst="line">
            <a:avLst/>
          </a:prstGeom>
          <a:ln w="28575">
            <a:solidFill>
              <a:schemeClr val="bg1">
                <a:lumMod val="65000"/>
                <a:lumOff val="3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6" name="Slide Number Placeholder 15">
            <a:extLst>
              <a:ext uri="{FF2B5EF4-FFF2-40B4-BE49-F238E27FC236}">
                <a16:creationId xmlns:a16="http://schemas.microsoft.com/office/drawing/2014/main" id="{648394F1-F552-4DAE-8FC7-DE57BD09E433}"/>
              </a:ext>
            </a:extLst>
          </p:cNvPr>
          <p:cNvSpPr>
            <a:spLocks noGrp="1"/>
          </p:cNvSpPr>
          <p:nvPr>
            <p:ph type="sldNum" sz="quarter" idx="12"/>
          </p:nvPr>
        </p:nvSpPr>
        <p:spPr/>
        <p:txBody>
          <a:bodyPr/>
          <a:lstStyle/>
          <a:p>
            <a:fld id="{E234554E-772B-4FC5-96DA-FB5414D9535C}" type="slidenum">
              <a:rPr lang="en-IN" smtClean="0"/>
              <a:t>27</a:t>
            </a:fld>
            <a:endParaRPr lang="en-IN"/>
          </a:p>
        </p:txBody>
      </p:sp>
    </p:spTree>
    <p:extLst>
      <p:ext uri="{BB962C8B-B14F-4D97-AF65-F5344CB8AC3E}">
        <p14:creationId xmlns:p14="http://schemas.microsoft.com/office/powerpoint/2010/main" val="792753147"/>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B67A8-B3DE-40C0-BB44-2EDBDBDCA9D0}"/>
              </a:ext>
            </a:extLst>
          </p:cNvPr>
          <p:cNvSpPr>
            <a:spLocks noGrp="1"/>
          </p:cNvSpPr>
          <p:nvPr>
            <p:ph type="title"/>
          </p:nvPr>
        </p:nvSpPr>
        <p:spPr/>
        <p:txBody>
          <a:bodyPr/>
          <a:lstStyle/>
          <a:p>
            <a:r>
              <a:rPr lang="en-IN" dirty="0"/>
              <a:t>Composition</a:t>
            </a:r>
          </a:p>
        </p:txBody>
      </p:sp>
      <p:sp>
        <p:nvSpPr>
          <p:cNvPr id="6" name="Rectangle 5">
            <a:extLst>
              <a:ext uri="{FF2B5EF4-FFF2-40B4-BE49-F238E27FC236}">
                <a16:creationId xmlns:a16="http://schemas.microsoft.com/office/drawing/2014/main" id="{F0988BA5-58AC-4D55-A2E7-0B4F4AE2978D}"/>
              </a:ext>
            </a:extLst>
          </p:cNvPr>
          <p:cNvSpPr/>
          <p:nvPr/>
        </p:nvSpPr>
        <p:spPr>
          <a:xfrm>
            <a:off x="3312002" y="2005717"/>
            <a:ext cx="1787042" cy="691073"/>
          </a:xfrm>
          <a:prstGeom prst="rect">
            <a:avLst/>
          </a:prstGeom>
          <a:solidFill>
            <a:schemeClr val="tx1">
              <a:lumMod val="95000"/>
            </a:schemeClr>
          </a:solidFill>
          <a:ln w="12700">
            <a:solidFill>
              <a:schemeClr val="bg1">
                <a:lumMod val="65000"/>
                <a:lumOff val="3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GB" sz="2000" b="1" dirty="0"/>
              <a:t>Window</a:t>
            </a:r>
          </a:p>
        </p:txBody>
      </p:sp>
      <p:sp>
        <p:nvSpPr>
          <p:cNvPr id="8" name="Rectangle 7">
            <a:extLst>
              <a:ext uri="{FF2B5EF4-FFF2-40B4-BE49-F238E27FC236}">
                <a16:creationId xmlns:a16="http://schemas.microsoft.com/office/drawing/2014/main" id="{F2316F7A-92F7-40C2-A7DE-6D6A55F5C00D}"/>
              </a:ext>
            </a:extLst>
          </p:cNvPr>
          <p:cNvSpPr/>
          <p:nvPr/>
        </p:nvSpPr>
        <p:spPr>
          <a:xfrm>
            <a:off x="6106367" y="2005718"/>
            <a:ext cx="1623612" cy="691072"/>
          </a:xfrm>
          <a:prstGeom prst="rect">
            <a:avLst/>
          </a:prstGeom>
          <a:solidFill>
            <a:schemeClr val="tx1">
              <a:lumMod val="95000"/>
            </a:schemeClr>
          </a:solidFill>
          <a:ln w="12700">
            <a:solidFill>
              <a:schemeClr val="bg1">
                <a:lumMod val="65000"/>
                <a:lumOff val="3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GB" sz="2000" b="1" dirty="0"/>
              <a:t>Button</a:t>
            </a:r>
          </a:p>
        </p:txBody>
      </p:sp>
      <p:cxnSp>
        <p:nvCxnSpPr>
          <p:cNvPr id="10" name="Straight Connector 9">
            <a:extLst>
              <a:ext uri="{FF2B5EF4-FFF2-40B4-BE49-F238E27FC236}">
                <a16:creationId xmlns:a16="http://schemas.microsoft.com/office/drawing/2014/main" id="{60C57722-78E1-4A1D-9033-83D9C9E2AEF7}"/>
              </a:ext>
            </a:extLst>
          </p:cNvPr>
          <p:cNvCxnSpPr>
            <a:cxnSpLocks/>
          </p:cNvCxnSpPr>
          <p:nvPr/>
        </p:nvCxnSpPr>
        <p:spPr>
          <a:xfrm>
            <a:off x="5393392" y="2341737"/>
            <a:ext cx="712974" cy="0"/>
          </a:xfrm>
          <a:prstGeom prst="line">
            <a:avLst/>
          </a:prstGeom>
          <a:ln w="28575">
            <a:solidFill>
              <a:schemeClr val="bg1">
                <a:lumMod val="65000"/>
                <a:lumOff val="35000"/>
              </a:schemeClr>
            </a:solidFill>
          </a:ln>
        </p:spPr>
        <p:style>
          <a:lnRef idx="2">
            <a:schemeClr val="accent1"/>
          </a:lnRef>
          <a:fillRef idx="0">
            <a:schemeClr val="accent1"/>
          </a:fillRef>
          <a:effectRef idx="1">
            <a:schemeClr val="accent1"/>
          </a:effectRef>
          <a:fontRef idx="minor">
            <a:schemeClr val="tx1"/>
          </a:fontRef>
        </p:style>
      </p:cxnSp>
      <p:sp>
        <p:nvSpPr>
          <p:cNvPr id="11" name="Rectangle 10">
            <a:extLst>
              <a:ext uri="{FF2B5EF4-FFF2-40B4-BE49-F238E27FC236}">
                <a16:creationId xmlns:a16="http://schemas.microsoft.com/office/drawing/2014/main" id="{7A81A948-9446-4AF1-A660-0458FF6C8FEE}"/>
              </a:ext>
            </a:extLst>
          </p:cNvPr>
          <p:cNvSpPr/>
          <p:nvPr/>
        </p:nvSpPr>
        <p:spPr>
          <a:xfrm rot="2726887">
            <a:off x="5166287" y="2244995"/>
            <a:ext cx="188143" cy="188143"/>
          </a:xfrm>
          <a:prstGeom prst="rect">
            <a:avLst/>
          </a:prstGeom>
          <a:solidFill>
            <a:schemeClr val="bg1">
              <a:lumMod val="65000"/>
              <a:lumOff val="35000"/>
            </a:schemeClr>
          </a:solidFill>
          <a:ln w="28575" cmpd="sng">
            <a:solidFill>
              <a:schemeClr val="bg1">
                <a:lumMod val="65000"/>
                <a:lumOff val="3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GB" sz="2160"/>
          </a:p>
        </p:txBody>
      </p:sp>
      <p:sp>
        <p:nvSpPr>
          <p:cNvPr id="15" name="Rectangle 14">
            <a:extLst>
              <a:ext uri="{FF2B5EF4-FFF2-40B4-BE49-F238E27FC236}">
                <a16:creationId xmlns:a16="http://schemas.microsoft.com/office/drawing/2014/main" id="{CF3F1B03-ADCD-4218-B1B5-E518489ABE94}"/>
              </a:ext>
            </a:extLst>
          </p:cNvPr>
          <p:cNvSpPr/>
          <p:nvPr/>
        </p:nvSpPr>
        <p:spPr>
          <a:xfrm>
            <a:off x="3312002" y="3947869"/>
            <a:ext cx="1787042" cy="691073"/>
          </a:xfrm>
          <a:prstGeom prst="rect">
            <a:avLst/>
          </a:prstGeom>
          <a:solidFill>
            <a:schemeClr val="tx1">
              <a:lumMod val="95000"/>
            </a:schemeClr>
          </a:solidFill>
          <a:ln w="12700">
            <a:solidFill>
              <a:schemeClr val="bg1">
                <a:lumMod val="65000"/>
                <a:lumOff val="3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GB" sz="2000" b="1" dirty="0"/>
              <a:t>Paragraph</a:t>
            </a:r>
          </a:p>
        </p:txBody>
      </p:sp>
      <p:sp>
        <p:nvSpPr>
          <p:cNvPr id="16" name="Rectangle 15">
            <a:extLst>
              <a:ext uri="{FF2B5EF4-FFF2-40B4-BE49-F238E27FC236}">
                <a16:creationId xmlns:a16="http://schemas.microsoft.com/office/drawing/2014/main" id="{7739ACA2-FB78-4FD2-B57E-5A439F40FAA8}"/>
              </a:ext>
            </a:extLst>
          </p:cNvPr>
          <p:cNvSpPr/>
          <p:nvPr/>
        </p:nvSpPr>
        <p:spPr>
          <a:xfrm>
            <a:off x="6106367" y="3947870"/>
            <a:ext cx="1623612" cy="691072"/>
          </a:xfrm>
          <a:prstGeom prst="rect">
            <a:avLst/>
          </a:prstGeom>
          <a:solidFill>
            <a:schemeClr val="tx1">
              <a:lumMod val="95000"/>
            </a:schemeClr>
          </a:solidFill>
          <a:ln w="12700">
            <a:solidFill>
              <a:schemeClr val="bg1">
                <a:lumMod val="65000"/>
                <a:lumOff val="3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GB" sz="2000" b="1" dirty="0"/>
              <a:t>Sentences</a:t>
            </a:r>
          </a:p>
        </p:txBody>
      </p:sp>
      <p:cxnSp>
        <p:nvCxnSpPr>
          <p:cNvPr id="17" name="Straight Connector 16">
            <a:extLst>
              <a:ext uri="{FF2B5EF4-FFF2-40B4-BE49-F238E27FC236}">
                <a16:creationId xmlns:a16="http://schemas.microsoft.com/office/drawing/2014/main" id="{1E04F186-7AD6-4DB6-BA92-04B1914525CE}"/>
              </a:ext>
            </a:extLst>
          </p:cNvPr>
          <p:cNvCxnSpPr>
            <a:cxnSpLocks/>
          </p:cNvCxnSpPr>
          <p:nvPr/>
        </p:nvCxnSpPr>
        <p:spPr>
          <a:xfrm>
            <a:off x="5393392" y="4283889"/>
            <a:ext cx="712974" cy="0"/>
          </a:xfrm>
          <a:prstGeom prst="line">
            <a:avLst/>
          </a:prstGeom>
          <a:ln w="28575">
            <a:solidFill>
              <a:schemeClr val="bg1">
                <a:lumMod val="65000"/>
                <a:lumOff val="35000"/>
              </a:schemeClr>
            </a:solidFill>
          </a:ln>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EDE9CFD5-1FFB-4954-B7AE-BDC8AF297EFB}"/>
              </a:ext>
            </a:extLst>
          </p:cNvPr>
          <p:cNvSpPr/>
          <p:nvPr/>
        </p:nvSpPr>
        <p:spPr>
          <a:xfrm rot="2726887">
            <a:off x="5166287" y="4191910"/>
            <a:ext cx="188143" cy="188143"/>
          </a:xfrm>
          <a:prstGeom prst="rect">
            <a:avLst/>
          </a:prstGeom>
          <a:solidFill>
            <a:schemeClr val="bg1">
              <a:lumMod val="65000"/>
              <a:lumOff val="35000"/>
            </a:schemeClr>
          </a:solidFill>
          <a:ln w="28575" cmpd="sng">
            <a:solidFill>
              <a:schemeClr val="bg1">
                <a:lumMod val="65000"/>
                <a:lumOff val="3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GB" sz="2160"/>
          </a:p>
        </p:txBody>
      </p:sp>
      <p:sp>
        <p:nvSpPr>
          <p:cNvPr id="4" name="Slide Number Placeholder 3">
            <a:extLst>
              <a:ext uri="{FF2B5EF4-FFF2-40B4-BE49-F238E27FC236}">
                <a16:creationId xmlns:a16="http://schemas.microsoft.com/office/drawing/2014/main" id="{37496EEE-DB3F-4FBA-95CE-1587B4D7F39D}"/>
              </a:ext>
            </a:extLst>
          </p:cNvPr>
          <p:cNvSpPr>
            <a:spLocks noGrp="1"/>
          </p:cNvSpPr>
          <p:nvPr>
            <p:ph type="sldNum" sz="quarter" idx="12"/>
          </p:nvPr>
        </p:nvSpPr>
        <p:spPr/>
        <p:txBody>
          <a:bodyPr/>
          <a:lstStyle/>
          <a:p>
            <a:fld id="{E234554E-772B-4FC5-96DA-FB5414D9535C}" type="slidenum">
              <a:rPr lang="en-IN" smtClean="0"/>
              <a:t>28</a:t>
            </a:fld>
            <a:endParaRPr lang="en-IN"/>
          </a:p>
        </p:txBody>
      </p:sp>
    </p:spTree>
    <p:extLst>
      <p:ext uri="{BB962C8B-B14F-4D97-AF65-F5344CB8AC3E}">
        <p14:creationId xmlns:p14="http://schemas.microsoft.com/office/powerpoint/2010/main" val="1511585363"/>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B67A8-B3DE-40C0-BB44-2EDBDBDCA9D0}"/>
              </a:ext>
            </a:extLst>
          </p:cNvPr>
          <p:cNvSpPr>
            <a:spLocks noGrp="1"/>
          </p:cNvSpPr>
          <p:nvPr>
            <p:ph type="title"/>
          </p:nvPr>
        </p:nvSpPr>
        <p:spPr/>
        <p:txBody>
          <a:bodyPr/>
          <a:lstStyle/>
          <a:p>
            <a:r>
              <a:rPr lang="en-IN" dirty="0"/>
              <a:t>Aggregation</a:t>
            </a:r>
          </a:p>
        </p:txBody>
      </p:sp>
      <p:sp>
        <p:nvSpPr>
          <p:cNvPr id="6" name="Rectangle 5">
            <a:extLst>
              <a:ext uri="{FF2B5EF4-FFF2-40B4-BE49-F238E27FC236}">
                <a16:creationId xmlns:a16="http://schemas.microsoft.com/office/drawing/2014/main" id="{F0988BA5-58AC-4D55-A2E7-0B4F4AE2978D}"/>
              </a:ext>
            </a:extLst>
          </p:cNvPr>
          <p:cNvSpPr/>
          <p:nvPr/>
        </p:nvSpPr>
        <p:spPr>
          <a:xfrm>
            <a:off x="3533218" y="2237773"/>
            <a:ext cx="1787042" cy="691073"/>
          </a:xfrm>
          <a:prstGeom prst="rect">
            <a:avLst/>
          </a:prstGeom>
          <a:solidFill>
            <a:schemeClr val="tx1">
              <a:lumMod val="95000"/>
            </a:schemeClr>
          </a:solidFill>
          <a:ln w="25400">
            <a:solidFill>
              <a:schemeClr val="bg1">
                <a:lumMod val="65000"/>
                <a:lumOff val="3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GB" sz="2000" b="1" dirty="0"/>
              <a:t>Training</a:t>
            </a:r>
          </a:p>
        </p:txBody>
      </p:sp>
      <p:sp>
        <p:nvSpPr>
          <p:cNvPr id="8" name="Rectangle 7">
            <a:extLst>
              <a:ext uri="{FF2B5EF4-FFF2-40B4-BE49-F238E27FC236}">
                <a16:creationId xmlns:a16="http://schemas.microsoft.com/office/drawing/2014/main" id="{F2316F7A-92F7-40C2-A7DE-6D6A55F5C00D}"/>
              </a:ext>
            </a:extLst>
          </p:cNvPr>
          <p:cNvSpPr/>
          <p:nvPr/>
        </p:nvSpPr>
        <p:spPr>
          <a:xfrm>
            <a:off x="6327583" y="2237774"/>
            <a:ext cx="1623612" cy="691072"/>
          </a:xfrm>
          <a:prstGeom prst="rect">
            <a:avLst/>
          </a:prstGeom>
          <a:solidFill>
            <a:schemeClr val="tx1">
              <a:lumMod val="95000"/>
            </a:schemeClr>
          </a:solidFill>
          <a:ln w="25400">
            <a:solidFill>
              <a:schemeClr val="bg1">
                <a:lumMod val="65000"/>
                <a:lumOff val="3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GB" sz="2000" b="1" dirty="0"/>
              <a:t>Student</a:t>
            </a:r>
          </a:p>
        </p:txBody>
      </p:sp>
      <p:cxnSp>
        <p:nvCxnSpPr>
          <p:cNvPr id="10" name="Straight Connector 9">
            <a:extLst>
              <a:ext uri="{FF2B5EF4-FFF2-40B4-BE49-F238E27FC236}">
                <a16:creationId xmlns:a16="http://schemas.microsoft.com/office/drawing/2014/main" id="{60C57722-78E1-4A1D-9033-83D9C9E2AEF7}"/>
              </a:ext>
            </a:extLst>
          </p:cNvPr>
          <p:cNvCxnSpPr>
            <a:cxnSpLocks/>
          </p:cNvCxnSpPr>
          <p:nvPr/>
        </p:nvCxnSpPr>
        <p:spPr>
          <a:xfrm>
            <a:off x="5614608" y="2573793"/>
            <a:ext cx="712974" cy="0"/>
          </a:xfrm>
          <a:prstGeom prst="line">
            <a:avLst/>
          </a:prstGeom>
          <a:ln w="28575">
            <a:solidFill>
              <a:schemeClr val="bg1">
                <a:lumMod val="65000"/>
                <a:lumOff val="35000"/>
              </a:schemeClr>
            </a:solidFill>
          </a:ln>
        </p:spPr>
        <p:style>
          <a:lnRef idx="2">
            <a:schemeClr val="accent1"/>
          </a:lnRef>
          <a:fillRef idx="0">
            <a:schemeClr val="accent1"/>
          </a:fillRef>
          <a:effectRef idx="1">
            <a:schemeClr val="accent1"/>
          </a:effectRef>
          <a:fontRef idx="minor">
            <a:schemeClr val="tx1"/>
          </a:fontRef>
        </p:style>
      </p:cxnSp>
      <p:sp>
        <p:nvSpPr>
          <p:cNvPr id="11" name="Rectangle 10">
            <a:extLst>
              <a:ext uri="{FF2B5EF4-FFF2-40B4-BE49-F238E27FC236}">
                <a16:creationId xmlns:a16="http://schemas.microsoft.com/office/drawing/2014/main" id="{7A81A948-9446-4AF1-A660-0458FF6C8FEE}"/>
              </a:ext>
            </a:extLst>
          </p:cNvPr>
          <p:cNvSpPr/>
          <p:nvPr/>
        </p:nvSpPr>
        <p:spPr>
          <a:xfrm rot="2726887">
            <a:off x="5387503" y="2477051"/>
            <a:ext cx="188143" cy="188143"/>
          </a:xfrm>
          <a:prstGeom prst="rect">
            <a:avLst/>
          </a:prstGeom>
          <a:noFill/>
          <a:ln w="28575" cmpd="sng">
            <a:solidFill>
              <a:schemeClr val="bg1">
                <a:lumMod val="65000"/>
                <a:lumOff val="3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GB" sz="2160"/>
          </a:p>
        </p:txBody>
      </p:sp>
      <p:sp>
        <p:nvSpPr>
          <p:cNvPr id="15" name="Rectangle 14">
            <a:extLst>
              <a:ext uri="{FF2B5EF4-FFF2-40B4-BE49-F238E27FC236}">
                <a16:creationId xmlns:a16="http://schemas.microsoft.com/office/drawing/2014/main" id="{CF3F1B03-ADCD-4218-B1B5-E518489ABE94}"/>
              </a:ext>
            </a:extLst>
          </p:cNvPr>
          <p:cNvSpPr/>
          <p:nvPr/>
        </p:nvSpPr>
        <p:spPr>
          <a:xfrm>
            <a:off x="3533218" y="4179925"/>
            <a:ext cx="1787042" cy="691073"/>
          </a:xfrm>
          <a:prstGeom prst="rect">
            <a:avLst/>
          </a:prstGeom>
          <a:solidFill>
            <a:schemeClr val="tx1">
              <a:lumMod val="95000"/>
            </a:schemeClr>
          </a:solidFill>
          <a:ln w="25400">
            <a:solidFill>
              <a:schemeClr val="bg1">
                <a:lumMod val="65000"/>
                <a:lumOff val="3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GB" sz="2000" b="1" dirty="0"/>
              <a:t>Car</a:t>
            </a:r>
          </a:p>
        </p:txBody>
      </p:sp>
      <p:sp>
        <p:nvSpPr>
          <p:cNvPr id="16" name="Rectangle 15">
            <a:extLst>
              <a:ext uri="{FF2B5EF4-FFF2-40B4-BE49-F238E27FC236}">
                <a16:creationId xmlns:a16="http://schemas.microsoft.com/office/drawing/2014/main" id="{7739ACA2-FB78-4FD2-B57E-5A439F40FAA8}"/>
              </a:ext>
            </a:extLst>
          </p:cNvPr>
          <p:cNvSpPr/>
          <p:nvPr/>
        </p:nvSpPr>
        <p:spPr>
          <a:xfrm>
            <a:off x="6327583" y="4179926"/>
            <a:ext cx="1623612" cy="691072"/>
          </a:xfrm>
          <a:prstGeom prst="rect">
            <a:avLst/>
          </a:prstGeom>
          <a:solidFill>
            <a:schemeClr val="tx1">
              <a:lumMod val="95000"/>
            </a:schemeClr>
          </a:solidFill>
          <a:ln w="25400">
            <a:solidFill>
              <a:schemeClr val="bg1">
                <a:lumMod val="65000"/>
                <a:lumOff val="3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GB" sz="2000" b="1" dirty="0"/>
              <a:t>Passenger</a:t>
            </a:r>
          </a:p>
        </p:txBody>
      </p:sp>
      <p:cxnSp>
        <p:nvCxnSpPr>
          <p:cNvPr id="17" name="Straight Connector 16">
            <a:extLst>
              <a:ext uri="{FF2B5EF4-FFF2-40B4-BE49-F238E27FC236}">
                <a16:creationId xmlns:a16="http://schemas.microsoft.com/office/drawing/2014/main" id="{1E04F186-7AD6-4DB6-BA92-04B1914525CE}"/>
              </a:ext>
            </a:extLst>
          </p:cNvPr>
          <p:cNvCxnSpPr>
            <a:cxnSpLocks/>
          </p:cNvCxnSpPr>
          <p:nvPr/>
        </p:nvCxnSpPr>
        <p:spPr>
          <a:xfrm>
            <a:off x="5614608" y="4515945"/>
            <a:ext cx="712974" cy="0"/>
          </a:xfrm>
          <a:prstGeom prst="line">
            <a:avLst/>
          </a:prstGeom>
          <a:ln w="28575">
            <a:solidFill>
              <a:schemeClr val="bg1">
                <a:lumMod val="65000"/>
                <a:lumOff val="35000"/>
              </a:schemeClr>
            </a:solidFill>
          </a:ln>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EDE9CFD5-1FFB-4954-B7AE-BDC8AF297EFB}"/>
              </a:ext>
            </a:extLst>
          </p:cNvPr>
          <p:cNvSpPr/>
          <p:nvPr/>
        </p:nvSpPr>
        <p:spPr>
          <a:xfrm rot="2726887">
            <a:off x="5387503" y="4419203"/>
            <a:ext cx="188143" cy="188143"/>
          </a:xfrm>
          <a:prstGeom prst="rect">
            <a:avLst/>
          </a:prstGeom>
          <a:noFill/>
          <a:ln w="28575" cmpd="sng">
            <a:solidFill>
              <a:schemeClr val="bg1">
                <a:lumMod val="65000"/>
                <a:lumOff val="3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GB" sz="2160"/>
          </a:p>
        </p:txBody>
      </p:sp>
      <p:sp>
        <p:nvSpPr>
          <p:cNvPr id="7" name="Slide Number Placeholder 6">
            <a:extLst>
              <a:ext uri="{FF2B5EF4-FFF2-40B4-BE49-F238E27FC236}">
                <a16:creationId xmlns:a16="http://schemas.microsoft.com/office/drawing/2014/main" id="{80112E7D-6E2F-46E7-9E12-E85084E0354F}"/>
              </a:ext>
            </a:extLst>
          </p:cNvPr>
          <p:cNvSpPr>
            <a:spLocks noGrp="1"/>
          </p:cNvSpPr>
          <p:nvPr>
            <p:ph type="sldNum" sz="quarter" idx="12"/>
          </p:nvPr>
        </p:nvSpPr>
        <p:spPr/>
        <p:txBody>
          <a:bodyPr/>
          <a:lstStyle/>
          <a:p>
            <a:fld id="{E234554E-772B-4FC5-96DA-FB5414D9535C}" type="slidenum">
              <a:rPr lang="en-IN" smtClean="0"/>
              <a:t>29</a:t>
            </a:fld>
            <a:endParaRPr lang="en-IN"/>
          </a:p>
        </p:txBody>
      </p:sp>
    </p:spTree>
    <p:extLst>
      <p:ext uri="{BB962C8B-B14F-4D97-AF65-F5344CB8AC3E}">
        <p14:creationId xmlns:p14="http://schemas.microsoft.com/office/powerpoint/2010/main" val="123550180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B54757-3D0E-4081-97F4-98ADD464D67C}"/>
              </a:ext>
            </a:extLst>
          </p:cNvPr>
          <p:cNvSpPr>
            <a:spLocks noGrp="1"/>
          </p:cNvSpPr>
          <p:nvPr>
            <p:ph type="title"/>
          </p:nvPr>
        </p:nvSpPr>
        <p:spPr/>
        <p:txBody>
          <a:bodyPr/>
          <a:lstStyle/>
          <a:p>
            <a:r>
              <a:rPr lang="en-IN" dirty="0"/>
              <a:t>Objectives</a:t>
            </a:r>
          </a:p>
        </p:txBody>
      </p:sp>
      <p:sp>
        <p:nvSpPr>
          <p:cNvPr id="5" name="Content Placeholder 4">
            <a:extLst>
              <a:ext uri="{FF2B5EF4-FFF2-40B4-BE49-F238E27FC236}">
                <a16:creationId xmlns:a16="http://schemas.microsoft.com/office/drawing/2014/main" id="{C795CA0D-7490-4032-9104-FAD53954BFC3}"/>
              </a:ext>
            </a:extLst>
          </p:cNvPr>
          <p:cNvSpPr>
            <a:spLocks noGrp="1"/>
          </p:cNvSpPr>
          <p:nvPr>
            <p:ph idx="1"/>
          </p:nvPr>
        </p:nvSpPr>
        <p:spPr/>
        <p:txBody>
          <a:bodyPr/>
          <a:lstStyle/>
          <a:p>
            <a:r>
              <a:rPr lang="en-IN" dirty="0"/>
              <a:t>Understand what design patterns are</a:t>
            </a:r>
          </a:p>
          <a:p>
            <a:r>
              <a:rPr lang="en-IN" dirty="0"/>
              <a:t>How design patterns solve common design problems</a:t>
            </a:r>
          </a:p>
          <a:p>
            <a:r>
              <a:rPr lang="en-IN" dirty="0"/>
              <a:t>Apply design patterns</a:t>
            </a:r>
          </a:p>
        </p:txBody>
      </p:sp>
      <p:sp>
        <p:nvSpPr>
          <p:cNvPr id="3" name="Slide Number Placeholder 2">
            <a:extLst>
              <a:ext uri="{FF2B5EF4-FFF2-40B4-BE49-F238E27FC236}">
                <a16:creationId xmlns:a16="http://schemas.microsoft.com/office/drawing/2014/main" id="{08EE9923-EA48-43E7-86A6-9D31664DF99D}"/>
              </a:ext>
            </a:extLst>
          </p:cNvPr>
          <p:cNvSpPr>
            <a:spLocks noGrp="1"/>
          </p:cNvSpPr>
          <p:nvPr>
            <p:ph type="sldNum" sz="quarter" idx="12"/>
          </p:nvPr>
        </p:nvSpPr>
        <p:spPr/>
        <p:txBody>
          <a:bodyPr/>
          <a:lstStyle/>
          <a:p>
            <a:fld id="{100E53AF-D649-4281-823C-82279F2C7BD4}" type="slidenum">
              <a:rPr lang="en-IN" smtClean="0"/>
              <a:t>3</a:t>
            </a:fld>
            <a:endParaRPr lang="en-IN"/>
          </a:p>
        </p:txBody>
      </p:sp>
    </p:spTree>
    <p:extLst>
      <p:ext uri="{BB962C8B-B14F-4D97-AF65-F5344CB8AC3E}">
        <p14:creationId xmlns:p14="http://schemas.microsoft.com/office/powerpoint/2010/main" val="954485359"/>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B67A8-B3DE-40C0-BB44-2EDBDBDCA9D0}"/>
              </a:ext>
            </a:extLst>
          </p:cNvPr>
          <p:cNvSpPr>
            <a:spLocks noGrp="1"/>
          </p:cNvSpPr>
          <p:nvPr>
            <p:ph type="title"/>
          </p:nvPr>
        </p:nvSpPr>
        <p:spPr/>
        <p:txBody>
          <a:bodyPr/>
          <a:lstStyle/>
          <a:p>
            <a:r>
              <a:rPr lang="en-IN" dirty="0"/>
              <a:t>Association</a:t>
            </a:r>
          </a:p>
        </p:txBody>
      </p:sp>
      <p:sp>
        <p:nvSpPr>
          <p:cNvPr id="6" name="Rectangle 5">
            <a:extLst>
              <a:ext uri="{FF2B5EF4-FFF2-40B4-BE49-F238E27FC236}">
                <a16:creationId xmlns:a16="http://schemas.microsoft.com/office/drawing/2014/main" id="{F0988BA5-58AC-4D55-A2E7-0B4F4AE2978D}"/>
              </a:ext>
            </a:extLst>
          </p:cNvPr>
          <p:cNvSpPr/>
          <p:nvPr/>
        </p:nvSpPr>
        <p:spPr>
          <a:xfrm>
            <a:off x="2474259" y="2348277"/>
            <a:ext cx="2072066" cy="691073"/>
          </a:xfrm>
          <a:prstGeom prst="rect">
            <a:avLst/>
          </a:prstGeom>
          <a:solidFill>
            <a:schemeClr val="tx1">
              <a:lumMod val="95000"/>
            </a:schemeClr>
          </a:solidFill>
          <a:ln w="12700"/>
        </p:spPr>
        <p:style>
          <a:lnRef idx="1">
            <a:schemeClr val="dk1"/>
          </a:lnRef>
          <a:fillRef idx="2">
            <a:schemeClr val="dk1"/>
          </a:fillRef>
          <a:effectRef idx="1">
            <a:schemeClr val="dk1"/>
          </a:effectRef>
          <a:fontRef idx="minor">
            <a:schemeClr val="dk1"/>
          </a:fontRef>
        </p:style>
        <p:txBody>
          <a:bodyPr rtlCol="0" anchor="ctr"/>
          <a:lstStyle/>
          <a:p>
            <a:pPr algn="ctr"/>
            <a:r>
              <a:rPr lang="en-GB" sz="2160" b="1" dirty="0"/>
              <a:t>Application</a:t>
            </a:r>
          </a:p>
        </p:txBody>
      </p:sp>
      <p:sp>
        <p:nvSpPr>
          <p:cNvPr id="8" name="Rectangle 7">
            <a:extLst>
              <a:ext uri="{FF2B5EF4-FFF2-40B4-BE49-F238E27FC236}">
                <a16:creationId xmlns:a16="http://schemas.microsoft.com/office/drawing/2014/main" id="{F2316F7A-92F7-40C2-A7DE-6D6A55F5C00D}"/>
              </a:ext>
            </a:extLst>
          </p:cNvPr>
          <p:cNvSpPr/>
          <p:nvPr/>
        </p:nvSpPr>
        <p:spPr>
          <a:xfrm>
            <a:off x="6938681" y="2348277"/>
            <a:ext cx="1990165" cy="691072"/>
          </a:xfrm>
          <a:prstGeom prst="rect">
            <a:avLst/>
          </a:prstGeom>
          <a:solidFill>
            <a:schemeClr val="tx1">
              <a:lumMod val="95000"/>
            </a:schemeClr>
          </a:solidFill>
          <a:ln w="12700"/>
        </p:spPr>
        <p:style>
          <a:lnRef idx="1">
            <a:schemeClr val="dk1"/>
          </a:lnRef>
          <a:fillRef idx="2">
            <a:schemeClr val="dk1"/>
          </a:fillRef>
          <a:effectRef idx="1">
            <a:schemeClr val="dk1"/>
          </a:effectRef>
          <a:fontRef idx="minor">
            <a:schemeClr val="dk1"/>
          </a:fontRef>
        </p:style>
        <p:txBody>
          <a:bodyPr rtlCol="0" anchor="ctr"/>
          <a:lstStyle/>
          <a:p>
            <a:pPr algn="ctr"/>
            <a:r>
              <a:rPr lang="en-GB" sz="2160" b="1" dirty="0"/>
              <a:t>Database</a:t>
            </a:r>
          </a:p>
        </p:txBody>
      </p:sp>
      <p:cxnSp>
        <p:nvCxnSpPr>
          <p:cNvPr id="10" name="Straight Connector 9">
            <a:extLst>
              <a:ext uri="{FF2B5EF4-FFF2-40B4-BE49-F238E27FC236}">
                <a16:creationId xmlns:a16="http://schemas.microsoft.com/office/drawing/2014/main" id="{60C57722-78E1-4A1D-9033-83D9C9E2AEF7}"/>
              </a:ext>
            </a:extLst>
          </p:cNvPr>
          <p:cNvCxnSpPr>
            <a:cxnSpLocks/>
          </p:cNvCxnSpPr>
          <p:nvPr/>
        </p:nvCxnSpPr>
        <p:spPr>
          <a:xfrm>
            <a:off x="4546326" y="2715592"/>
            <a:ext cx="2392356" cy="0"/>
          </a:xfrm>
          <a:prstGeom prst="line">
            <a:avLst/>
          </a:prstGeom>
          <a:ln w="28575">
            <a:solidFill>
              <a:schemeClr val="bg1">
                <a:lumMod val="65000"/>
                <a:lumOff val="35000"/>
              </a:schemeClr>
            </a:solidFill>
          </a:ln>
        </p:spPr>
        <p:style>
          <a:lnRef idx="2">
            <a:schemeClr val="accent1"/>
          </a:lnRef>
          <a:fillRef idx="0">
            <a:schemeClr val="accent1"/>
          </a:fillRef>
          <a:effectRef idx="1">
            <a:schemeClr val="accent1"/>
          </a:effectRef>
          <a:fontRef idx="minor">
            <a:schemeClr val="tx1"/>
          </a:fontRef>
        </p:style>
      </p:cxnSp>
      <p:sp>
        <p:nvSpPr>
          <p:cNvPr id="15" name="Rectangle 14">
            <a:extLst>
              <a:ext uri="{FF2B5EF4-FFF2-40B4-BE49-F238E27FC236}">
                <a16:creationId xmlns:a16="http://schemas.microsoft.com/office/drawing/2014/main" id="{CF3F1B03-ADCD-4218-B1B5-E518489ABE94}"/>
              </a:ext>
            </a:extLst>
          </p:cNvPr>
          <p:cNvSpPr/>
          <p:nvPr/>
        </p:nvSpPr>
        <p:spPr>
          <a:xfrm>
            <a:off x="2759283" y="4335575"/>
            <a:ext cx="1787042" cy="691073"/>
          </a:xfrm>
          <a:prstGeom prst="rect">
            <a:avLst/>
          </a:prstGeom>
          <a:solidFill>
            <a:schemeClr val="tx1">
              <a:lumMod val="95000"/>
            </a:schemeClr>
          </a:solidFill>
          <a:ln w="12700"/>
        </p:spPr>
        <p:style>
          <a:lnRef idx="1">
            <a:schemeClr val="dk1"/>
          </a:lnRef>
          <a:fillRef idx="2">
            <a:schemeClr val="dk1"/>
          </a:fillRef>
          <a:effectRef idx="1">
            <a:schemeClr val="dk1"/>
          </a:effectRef>
          <a:fontRef idx="minor">
            <a:schemeClr val="dk1"/>
          </a:fontRef>
        </p:style>
        <p:txBody>
          <a:bodyPr rtlCol="0" anchor="ctr"/>
          <a:lstStyle/>
          <a:p>
            <a:pPr algn="ctr"/>
            <a:r>
              <a:rPr lang="en-GB" sz="2160" b="1" dirty="0"/>
              <a:t>Driver</a:t>
            </a:r>
          </a:p>
        </p:txBody>
      </p:sp>
      <p:sp>
        <p:nvSpPr>
          <p:cNvPr id="16" name="Rectangle 15">
            <a:extLst>
              <a:ext uri="{FF2B5EF4-FFF2-40B4-BE49-F238E27FC236}">
                <a16:creationId xmlns:a16="http://schemas.microsoft.com/office/drawing/2014/main" id="{7739ACA2-FB78-4FD2-B57E-5A439F40FAA8}"/>
              </a:ext>
            </a:extLst>
          </p:cNvPr>
          <p:cNvSpPr/>
          <p:nvPr/>
        </p:nvSpPr>
        <p:spPr>
          <a:xfrm>
            <a:off x="6938681" y="4335575"/>
            <a:ext cx="1623612" cy="691072"/>
          </a:xfrm>
          <a:prstGeom prst="rect">
            <a:avLst/>
          </a:prstGeom>
          <a:solidFill>
            <a:schemeClr val="tx1">
              <a:lumMod val="95000"/>
            </a:schemeClr>
          </a:solidFill>
          <a:ln w="12700"/>
        </p:spPr>
        <p:style>
          <a:lnRef idx="1">
            <a:schemeClr val="dk1"/>
          </a:lnRef>
          <a:fillRef idx="2">
            <a:schemeClr val="dk1"/>
          </a:fillRef>
          <a:effectRef idx="1">
            <a:schemeClr val="dk1"/>
          </a:effectRef>
          <a:fontRef idx="minor">
            <a:schemeClr val="dk1"/>
          </a:fontRef>
        </p:style>
        <p:txBody>
          <a:bodyPr rtlCol="0" anchor="ctr"/>
          <a:lstStyle/>
          <a:p>
            <a:pPr algn="ctr"/>
            <a:r>
              <a:rPr lang="en-GB" sz="2160" b="1" dirty="0"/>
              <a:t>Car</a:t>
            </a:r>
          </a:p>
        </p:txBody>
      </p:sp>
      <p:cxnSp>
        <p:nvCxnSpPr>
          <p:cNvPr id="14" name="Straight Connector 13">
            <a:extLst>
              <a:ext uri="{FF2B5EF4-FFF2-40B4-BE49-F238E27FC236}">
                <a16:creationId xmlns:a16="http://schemas.microsoft.com/office/drawing/2014/main" id="{8D1EAB05-5B5F-49B6-A18F-ECEC7C07B4C1}"/>
              </a:ext>
            </a:extLst>
          </p:cNvPr>
          <p:cNvCxnSpPr>
            <a:cxnSpLocks/>
          </p:cNvCxnSpPr>
          <p:nvPr/>
        </p:nvCxnSpPr>
        <p:spPr>
          <a:xfrm>
            <a:off x="4546325" y="4671432"/>
            <a:ext cx="2392356" cy="0"/>
          </a:xfrm>
          <a:prstGeom prst="line">
            <a:avLst/>
          </a:prstGeom>
          <a:ln w="28575">
            <a:solidFill>
              <a:schemeClr val="bg1">
                <a:lumMod val="65000"/>
                <a:lumOff val="35000"/>
              </a:schemeClr>
            </a:solidFill>
            <a:headEnd type="none" w="med" len="med"/>
            <a:tailEnd type="arrow" w="lg" len="lg"/>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22435224-9217-47C3-A0B2-704B885EDB6D}"/>
              </a:ext>
            </a:extLst>
          </p:cNvPr>
          <p:cNvSpPr txBox="1"/>
          <p:nvPr/>
        </p:nvSpPr>
        <p:spPr>
          <a:xfrm>
            <a:off x="5369163" y="4302100"/>
            <a:ext cx="746679" cy="369332"/>
          </a:xfrm>
          <a:prstGeom prst="rect">
            <a:avLst/>
          </a:prstGeom>
          <a:noFill/>
        </p:spPr>
        <p:txBody>
          <a:bodyPr wrap="none" rtlCol="0">
            <a:spAutoFit/>
          </a:bodyPr>
          <a:lstStyle/>
          <a:p>
            <a:r>
              <a:rPr lang="en-IN" dirty="0">
                <a:solidFill>
                  <a:schemeClr val="bg1">
                    <a:lumMod val="85000"/>
                    <a:lumOff val="15000"/>
                  </a:schemeClr>
                </a:solidFill>
              </a:rPr>
              <a:t>drives</a:t>
            </a:r>
          </a:p>
        </p:txBody>
      </p:sp>
      <p:sp>
        <p:nvSpPr>
          <p:cNvPr id="19" name="TextBox 18">
            <a:extLst>
              <a:ext uri="{FF2B5EF4-FFF2-40B4-BE49-F238E27FC236}">
                <a16:creationId xmlns:a16="http://schemas.microsoft.com/office/drawing/2014/main" id="{4B702F14-28AA-49F4-AE40-B5694EF7CD46}"/>
              </a:ext>
            </a:extLst>
          </p:cNvPr>
          <p:cNvSpPr txBox="1"/>
          <p:nvPr/>
        </p:nvSpPr>
        <p:spPr>
          <a:xfrm>
            <a:off x="5441781" y="2323473"/>
            <a:ext cx="601447" cy="369332"/>
          </a:xfrm>
          <a:prstGeom prst="rect">
            <a:avLst/>
          </a:prstGeom>
          <a:noFill/>
        </p:spPr>
        <p:txBody>
          <a:bodyPr wrap="none" rtlCol="0">
            <a:spAutoFit/>
          </a:bodyPr>
          <a:lstStyle/>
          <a:p>
            <a:pPr algn="ctr"/>
            <a:r>
              <a:rPr lang="en-IN" dirty="0">
                <a:solidFill>
                  <a:schemeClr val="bg1">
                    <a:lumMod val="85000"/>
                    <a:lumOff val="15000"/>
                  </a:schemeClr>
                </a:solidFill>
              </a:rPr>
              <a:t>uses</a:t>
            </a:r>
          </a:p>
        </p:txBody>
      </p:sp>
      <p:sp>
        <p:nvSpPr>
          <p:cNvPr id="4" name="Slide Number Placeholder 3">
            <a:extLst>
              <a:ext uri="{FF2B5EF4-FFF2-40B4-BE49-F238E27FC236}">
                <a16:creationId xmlns:a16="http://schemas.microsoft.com/office/drawing/2014/main" id="{0464ED24-A8C6-4DC4-BF3D-3DE6F63BF4C1}"/>
              </a:ext>
            </a:extLst>
          </p:cNvPr>
          <p:cNvSpPr>
            <a:spLocks noGrp="1"/>
          </p:cNvSpPr>
          <p:nvPr>
            <p:ph type="sldNum" sz="quarter" idx="12"/>
          </p:nvPr>
        </p:nvSpPr>
        <p:spPr/>
        <p:txBody>
          <a:bodyPr/>
          <a:lstStyle/>
          <a:p>
            <a:fld id="{E234554E-772B-4FC5-96DA-FB5414D9535C}" type="slidenum">
              <a:rPr lang="en-IN" smtClean="0"/>
              <a:t>30</a:t>
            </a:fld>
            <a:endParaRPr lang="en-IN"/>
          </a:p>
        </p:txBody>
      </p:sp>
    </p:spTree>
    <p:extLst>
      <p:ext uri="{BB962C8B-B14F-4D97-AF65-F5344CB8AC3E}">
        <p14:creationId xmlns:p14="http://schemas.microsoft.com/office/powerpoint/2010/main" val="1244716170"/>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DB974-B1CF-4467-8BBB-6B67517BA3F3}"/>
              </a:ext>
            </a:extLst>
          </p:cNvPr>
          <p:cNvSpPr>
            <a:spLocks noGrp="1"/>
          </p:cNvSpPr>
          <p:nvPr>
            <p:ph type="title"/>
          </p:nvPr>
        </p:nvSpPr>
        <p:spPr/>
        <p:txBody>
          <a:bodyPr/>
          <a:lstStyle/>
          <a:p>
            <a:r>
              <a:rPr lang="en-IN" dirty="0"/>
              <a:t>Note</a:t>
            </a:r>
          </a:p>
        </p:txBody>
      </p:sp>
      <p:sp>
        <p:nvSpPr>
          <p:cNvPr id="4" name="Slide Number Placeholder 3">
            <a:extLst>
              <a:ext uri="{FF2B5EF4-FFF2-40B4-BE49-F238E27FC236}">
                <a16:creationId xmlns:a16="http://schemas.microsoft.com/office/drawing/2014/main" id="{2D541602-E18B-421B-8B37-7A13F1705D9F}"/>
              </a:ext>
            </a:extLst>
          </p:cNvPr>
          <p:cNvSpPr>
            <a:spLocks noGrp="1"/>
          </p:cNvSpPr>
          <p:nvPr>
            <p:ph type="sldNum" sz="quarter" idx="12"/>
          </p:nvPr>
        </p:nvSpPr>
        <p:spPr/>
        <p:txBody>
          <a:bodyPr/>
          <a:lstStyle/>
          <a:p>
            <a:fld id="{100E53AF-D649-4281-823C-82279F2C7BD4}" type="slidenum">
              <a:rPr lang="en-IN" smtClean="0"/>
              <a:t>31</a:t>
            </a:fld>
            <a:endParaRPr lang="en-IN"/>
          </a:p>
        </p:txBody>
      </p:sp>
      <p:grpSp>
        <p:nvGrpSpPr>
          <p:cNvPr id="5" name="Group 4">
            <a:extLst>
              <a:ext uri="{FF2B5EF4-FFF2-40B4-BE49-F238E27FC236}">
                <a16:creationId xmlns:a16="http://schemas.microsoft.com/office/drawing/2014/main" id="{5BA0092D-D84E-45AD-A17D-EA4D1E50C779}"/>
              </a:ext>
            </a:extLst>
          </p:cNvPr>
          <p:cNvGrpSpPr/>
          <p:nvPr/>
        </p:nvGrpSpPr>
        <p:grpSpPr>
          <a:xfrm>
            <a:off x="813738" y="2048729"/>
            <a:ext cx="2455242" cy="648751"/>
            <a:chOff x="6566838" y="3694649"/>
            <a:chExt cx="2578115" cy="600075"/>
          </a:xfrm>
        </p:grpSpPr>
        <p:grpSp>
          <p:nvGrpSpPr>
            <p:cNvPr id="6" name="Group 5">
              <a:extLst>
                <a:ext uri="{FF2B5EF4-FFF2-40B4-BE49-F238E27FC236}">
                  <a16:creationId xmlns:a16="http://schemas.microsoft.com/office/drawing/2014/main" id="{BC710B6A-2EF7-4140-976F-DAB4D6366BDF}"/>
                </a:ext>
              </a:extLst>
            </p:cNvPr>
            <p:cNvGrpSpPr/>
            <p:nvPr/>
          </p:nvGrpSpPr>
          <p:grpSpPr>
            <a:xfrm>
              <a:off x="7519357" y="3694649"/>
              <a:ext cx="1625596" cy="600075"/>
              <a:chOff x="7123117" y="5057775"/>
              <a:chExt cx="1625596" cy="600075"/>
            </a:xfrm>
          </p:grpSpPr>
          <p:cxnSp>
            <p:nvCxnSpPr>
              <p:cNvPr id="9" name="Straight Connector 8">
                <a:extLst>
                  <a:ext uri="{FF2B5EF4-FFF2-40B4-BE49-F238E27FC236}">
                    <a16:creationId xmlns:a16="http://schemas.microsoft.com/office/drawing/2014/main" id="{D7654BF4-A4A0-4C40-A42A-1703613CE57A}"/>
                  </a:ext>
                </a:extLst>
              </p:cNvPr>
              <p:cNvCxnSpPr>
                <a:cxnSpLocks/>
              </p:cNvCxnSpPr>
              <p:nvPr/>
            </p:nvCxnSpPr>
            <p:spPr>
              <a:xfrm>
                <a:off x="7123117" y="5057775"/>
                <a:ext cx="1396996" cy="0"/>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667525-CCDB-4284-89EC-F33A4E7F7D7B}"/>
                  </a:ext>
                </a:extLst>
              </p:cNvPr>
              <p:cNvCxnSpPr/>
              <p:nvPr/>
            </p:nvCxnSpPr>
            <p:spPr>
              <a:xfrm>
                <a:off x="7123117" y="5657850"/>
                <a:ext cx="1625596" cy="0"/>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C80F30A-7253-4BB2-BDC3-FF3FAE93AAF6}"/>
                  </a:ext>
                </a:extLst>
              </p:cNvPr>
              <p:cNvCxnSpPr>
                <a:cxnSpLocks/>
              </p:cNvCxnSpPr>
              <p:nvPr/>
            </p:nvCxnSpPr>
            <p:spPr>
              <a:xfrm>
                <a:off x="7123117" y="5057775"/>
                <a:ext cx="0" cy="595732"/>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7C28FB6-E391-429A-B8C7-26B47BD6EDE6}"/>
                  </a:ext>
                </a:extLst>
              </p:cNvPr>
              <p:cNvCxnSpPr>
                <a:cxnSpLocks/>
              </p:cNvCxnSpPr>
              <p:nvPr/>
            </p:nvCxnSpPr>
            <p:spPr>
              <a:xfrm>
                <a:off x="8748713" y="5280002"/>
                <a:ext cx="0" cy="373505"/>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BB4F194-7D49-4E67-B69E-E2451E62EF9D}"/>
                  </a:ext>
                </a:extLst>
              </p:cNvPr>
              <p:cNvCxnSpPr>
                <a:cxnSpLocks/>
              </p:cNvCxnSpPr>
              <p:nvPr/>
            </p:nvCxnSpPr>
            <p:spPr>
              <a:xfrm>
                <a:off x="8520111" y="5057775"/>
                <a:ext cx="228602" cy="222227"/>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4809344-8A3F-4BB9-A301-184E67963B67}"/>
                  </a:ext>
                </a:extLst>
              </p:cNvPr>
              <p:cNvCxnSpPr>
                <a:cxnSpLocks/>
              </p:cNvCxnSpPr>
              <p:nvPr/>
            </p:nvCxnSpPr>
            <p:spPr>
              <a:xfrm>
                <a:off x="8520112" y="5064568"/>
                <a:ext cx="0" cy="229019"/>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F3FA514-F1E6-4716-BECD-A6AD4948039D}"/>
                  </a:ext>
                </a:extLst>
              </p:cNvPr>
              <p:cNvCxnSpPr>
                <a:cxnSpLocks/>
              </p:cNvCxnSpPr>
              <p:nvPr/>
            </p:nvCxnSpPr>
            <p:spPr>
              <a:xfrm flipH="1">
                <a:off x="8520111" y="5293587"/>
                <a:ext cx="228602" cy="0"/>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grpSp>
        <p:cxnSp>
          <p:nvCxnSpPr>
            <p:cNvPr id="7" name="Straight Arrow Connector 6">
              <a:extLst>
                <a:ext uri="{FF2B5EF4-FFF2-40B4-BE49-F238E27FC236}">
                  <a16:creationId xmlns:a16="http://schemas.microsoft.com/office/drawing/2014/main" id="{F733857E-2282-45CC-B5DD-4A25F6977F9F}"/>
                </a:ext>
              </a:extLst>
            </p:cNvPr>
            <p:cNvCxnSpPr>
              <a:cxnSpLocks/>
            </p:cNvCxnSpPr>
            <p:nvPr/>
          </p:nvCxnSpPr>
          <p:spPr>
            <a:xfrm>
              <a:off x="6566838" y="4042096"/>
              <a:ext cx="952519" cy="0"/>
            </a:xfrm>
            <a:prstGeom prst="straightConnector1">
              <a:avLst/>
            </a:prstGeom>
            <a:ln w="19050">
              <a:solidFill>
                <a:schemeClr val="bg1">
                  <a:lumMod val="65000"/>
                  <a:lumOff val="35000"/>
                </a:schemeClr>
              </a:solidFill>
              <a:prstDash val="lgDash"/>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08BCCCE-64A7-45AE-A899-F8ADA4B7D297}"/>
                </a:ext>
              </a:extLst>
            </p:cNvPr>
            <p:cNvSpPr txBox="1"/>
            <p:nvPr/>
          </p:nvSpPr>
          <p:spPr>
            <a:xfrm>
              <a:off x="7519356" y="3851052"/>
              <a:ext cx="1433829" cy="307777"/>
            </a:xfrm>
            <a:prstGeom prst="rect">
              <a:avLst/>
            </a:prstGeom>
            <a:noFill/>
          </p:spPr>
          <p:txBody>
            <a:bodyPr wrap="square" rtlCol="0" anchor="ctr">
              <a:spAutoFit/>
            </a:bodyPr>
            <a:lstStyle/>
            <a:p>
              <a:endParaRPr lang="en-IN" sz="1400" dirty="0">
                <a:solidFill>
                  <a:schemeClr val="bg1">
                    <a:lumMod val="85000"/>
                    <a:lumOff val="15000"/>
                  </a:schemeClr>
                </a:solidFill>
              </a:endParaRPr>
            </a:p>
          </p:txBody>
        </p:sp>
      </p:grpSp>
      <p:sp>
        <p:nvSpPr>
          <p:cNvPr id="16" name="Rectangle 15">
            <a:extLst>
              <a:ext uri="{FF2B5EF4-FFF2-40B4-BE49-F238E27FC236}">
                <a16:creationId xmlns:a16="http://schemas.microsoft.com/office/drawing/2014/main" id="{3AC71FCF-9CC6-4E90-B5A4-ACBE959C3049}"/>
              </a:ext>
            </a:extLst>
          </p:cNvPr>
          <p:cNvSpPr/>
          <p:nvPr/>
        </p:nvSpPr>
        <p:spPr>
          <a:xfrm>
            <a:off x="5024179" y="1975994"/>
            <a:ext cx="2522333" cy="440120"/>
          </a:xfrm>
          <a:prstGeom prst="rect">
            <a:avLst/>
          </a:prstGeom>
          <a:solidFill>
            <a:schemeClr val="tx1">
              <a:lumMod val="9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GB" sz="2160" b="1" dirty="0"/>
              <a:t>Circle</a:t>
            </a:r>
          </a:p>
        </p:txBody>
      </p:sp>
      <p:sp>
        <p:nvSpPr>
          <p:cNvPr id="17" name="Rectangle 16">
            <a:extLst>
              <a:ext uri="{FF2B5EF4-FFF2-40B4-BE49-F238E27FC236}">
                <a16:creationId xmlns:a16="http://schemas.microsoft.com/office/drawing/2014/main" id="{D632ADAA-EE5B-4B70-8EE2-3C3DD9A2173E}"/>
              </a:ext>
            </a:extLst>
          </p:cNvPr>
          <p:cNvSpPr/>
          <p:nvPr/>
        </p:nvSpPr>
        <p:spPr>
          <a:xfrm>
            <a:off x="5024179" y="2406686"/>
            <a:ext cx="2522333" cy="1427587"/>
          </a:xfrm>
          <a:prstGeom prst="rect">
            <a:avLst/>
          </a:prstGeom>
          <a:solidFill>
            <a:schemeClr val="tx1">
              <a:lumMod val="95000"/>
            </a:schemeClr>
          </a:solidFill>
        </p:spPr>
        <p:style>
          <a:lnRef idx="1">
            <a:schemeClr val="dk1"/>
          </a:lnRef>
          <a:fillRef idx="2">
            <a:schemeClr val="dk1"/>
          </a:fillRef>
          <a:effectRef idx="1">
            <a:schemeClr val="dk1"/>
          </a:effectRef>
          <a:fontRef idx="minor">
            <a:schemeClr val="dk1"/>
          </a:fontRef>
        </p:style>
        <p:txBody>
          <a:bodyPr rtlCol="0" anchor="ctr"/>
          <a:lstStyle/>
          <a:p>
            <a:r>
              <a:rPr lang="en-GB" sz="2160" dirty="0"/>
              <a:t>radius</a:t>
            </a:r>
          </a:p>
          <a:p>
            <a:r>
              <a:rPr lang="en-GB" sz="2160" dirty="0"/>
              <a:t>PI</a:t>
            </a:r>
          </a:p>
          <a:p>
            <a:r>
              <a:rPr lang="en-GB" sz="2160" dirty="0"/>
              <a:t>position</a:t>
            </a:r>
          </a:p>
          <a:p>
            <a:endParaRPr lang="en-GB" sz="2160" dirty="0"/>
          </a:p>
        </p:txBody>
      </p:sp>
      <p:sp>
        <p:nvSpPr>
          <p:cNvPr id="18" name="Rectangle 17">
            <a:extLst>
              <a:ext uri="{FF2B5EF4-FFF2-40B4-BE49-F238E27FC236}">
                <a16:creationId xmlns:a16="http://schemas.microsoft.com/office/drawing/2014/main" id="{A7257DBC-DEF8-42ED-9107-EF3CFB701443}"/>
              </a:ext>
            </a:extLst>
          </p:cNvPr>
          <p:cNvSpPr/>
          <p:nvPr/>
        </p:nvSpPr>
        <p:spPr>
          <a:xfrm>
            <a:off x="5024179" y="3515532"/>
            <a:ext cx="2522333" cy="1422656"/>
          </a:xfrm>
          <a:prstGeom prst="rect">
            <a:avLst/>
          </a:prstGeom>
          <a:solidFill>
            <a:schemeClr val="tx1">
              <a:lumMod val="95000"/>
            </a:schemeClr>
          </a:solidFill>
        </p:spPr>
        <p:style>
          <a:lnRef idx="1">
            <a:schemeClr val="dk1"/>
          </a:lnRef>
          <a:fillRef idx="2">
            <a:schemeClr val="dk1"/>
          </a:fillRef>
          <a:effectRef idx="1">
            <a:schemeClr val="dk1"/>
          </a:effectRef>
          <a:fontRef idx="minor">
            <a:schemeClr val="dk1"/>
          </a:fontRef>
        </p:style>
        <p:txBody>
          <a:bodyPr rtlCol="0" anchor="ctr"/>
          <a:lstStyle/>
          <a:p>
            <a:r>
              <a:rPr lang="en-GB" sz="2160" dirty="0"/>
              <a:t>Radius()</a:t>
            </a:r>
          </a:p>
          <a:p>
            <a:r>
              <a:rPr lang="en-GB" sz="2160" dirty="0"/>
              <a:t>Circumference()</a:t>
            </a:r>
          </a:p>
          <a:p>
            <a:r>
              <a:rPr lang="en-GB" sz="2160" dirty="0" err="1"/>
              <a:t>PositionX</a:t>
            </a:r>
            <a:r>
              <a:rPr lang="en-GB" sz="2160" dirty="0"/>
              <a:t>()</a:t>
            </a:r>
          </a:p>
          <a:p>
            <a:r>
              <a:rPr lang="en-GB" sz="2160" dirty="0" err="1"/>
              <a:t>PositionY</a:t>
            </a:r>
            <a:r>
              <a:rPr lang="en-GB" sz="2160" dirty="0"/>
              <a:t>()</a:t>
            </a:r>
          </a:p>
        </p:txBody>
      </p:sp>
      <p:grpSp>
        <p:nvGrpSpPr>
          <p:cNvPr id="19" name="Group 18">
            <a:extLst>
              <a:ext uri="{FF2B5EF4-FFF2-40B4-BE49-F238E27FC236}">
                <a16:creationId xmlns:a16="http://schemas.microsoft.com/office/drawing/2014/main" id="{71420B5C-6ACE-4B1A-B46B-5E02E9E7B51F}"/>
              </a:ext>
            </a:extLst>
          </p:cNvPr>
          <p:cNvGrpSpPr/>
          <p:nvPr/>
        </p:nvGrpSpPr>
        <p:grpSpPr>
          <a:xfrm>
            <a:off x="5623560" y="2619869"/>
            <a:ext cx="4113198" cy="648751"/>
            <a:chOff x="5279286" y="3694649"/>
            <a:chExt cx="3865667" cy="600075"/>
          </a:xfrm>
        </p:grpSpPr>
        <p:grpSp>
          <p:nvGrpSpPr>
            <p:cNvPr id="20" name="Group 19">
              <a:extLst>
                <a:ext uri="{FF2B5EF4-FFF2-40B4-BE49-F238E27FC236}">
                  <a16:creationId xmlns:a16="http://schemas.microsoft.com/office/drawing/2014/main" id="{B3D9C105-2C95-45BB-AD32-79E0BC9AE1A8}"/>
                </a:ext>
              </a:extLst>
            </p:cNvPr>
            <p:cNvGrpSpPr/>
            <p:nvPr/>
          </p:nvGrpSpPr>
          <p:grpSpPr>
            <a:xfrm>
              <a:off x="7519357" y="3694649"/>
              <a:ext cx="1625596" cy="600075"/>
              <a:chOff x="7123117" y="5057775"/>
              <a:chExt cx="1625596" cy="600075"/>
            </a:xfrm>
          </p:grpSpPr>
          <p:cxnSp>
            <p:nvCxnSpPr>
              <p:cNvPr id="23" name="Straight Connector 22">
                <a:extLst>
                  <a:ext uri="{FF2B5EF4-FFF2-40B4-BE49-F238E27FC236}">
                    <a16:creationId xmlns:a16="http://schemas.microsoft.com/office/drawing/2014/main" id="{0A0D5153-1CF3-44A0-9132-A5AC8A1679CE}"/>
                  </a:ext>
                </a:extLst>
              </p:cNvPr>
              <p:cNvCxnSpPr>
                <a:cxnSpLocks/>
              </p:cNvCxnSpPr>
              <p:nvPr/>
            </p:nvCxnSpPr>
            <p:spPr>
              <a:xfrm>
                <a:off x="7123117" y="5057775"/>
                <a:ext cx="1396996" cy="0"/>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44D99C1-63F6-4245-8295-756A524BB2DF}"/>
                  </a:ext>
                </a:extLst>
              </p:cNvPr>
              <p:cNvCxnSpPr/>
              <p:nvPr/>
            </p:nvCxnSpPr>
            <p:spPr>
              <a:xfrm>
                <a:off x="7123117" y="5657850"/>
                <a:ext cx="1625596" cy="0"/>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18205E8-FE6A-483C-A83C-3F4EC3F920E5}"/>
                  </a:ext>
                </a:extLst>
              </p:cNvPr>
              <p:cNvCxnSpPr>
                <a:cxnSpLocks/>
              </p:cNvCxnSpPr>
              <p:nvPr/>
            </p:nvCxnSpPr>
            <p:spPr>
              <a:xfrm>
                <a:off x="7123117" y="5057775"/>
                <a:ext cx="0" cy="595732"/>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9178B44-CEA3-45FB-894B-86F7CA9DEA3D}"/>
                  </a:ext>
                </a:extLst>
              </p:cNvPr>
              <p:cNvCxnSpPr>
                <a:cxnSpLocks/>
              </p:cNvCxnSpPr>
              <p:nvPr/>
            </p:nvCxnSpPr>
            <p:spPr>
              <a:xfrm>
                <a:off x="8748713" y="5280002"/>
                <a:ext cx="0" cy="373505"/>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3063C67-0115-4D5B-91AF-269C72EBF7F8}"/>
                  </a:ext>
                </a:extLst>
              </p:cNvPr>
              <p:cNvCxnSpPr>
                <a:cxnSpLocks/>
              </p:cNvCxnSpPr>
              <p:nvPr/>
            </p:nvCxnSpPr>
            <p:spPr>
              <a:xfrm>
                <a:off x="8520111" y="5057775"/>
                <a:ext cx="228602" cy="222227"/>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E49509F-F81A-415F-97AB-68FEE594F5F2}"/>
                  </a:ext>
                </a:extLst>
              </p:cNvPr>
              <p:cNvCxnSpPr>
                <a:cxnSpLocks/>
              </p:cNvCxnSpPr>
              <p:nvPr/>
            </p:nvCxnSpPr>
            <p:spPr>
              <a:xfrm>
                <a:off x="8520112" y="5064568"/>
                <a:ext cx="0" cy="229019"/>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3F39D9D-176D-4D2A-AC83-D6C1308B83C0}"/>
                  </a:ext>
                </a:extLst>
              </p:cNvPr>
              <p:cNvCxnSpPr>
                <a:cxnSpLocks/>
              </p:cNvCxnSpPr>
              <p:nvPr/>
            </p:nvCxnSpPr>
            <p:spPr>
              <a:xfrm flipH="1">
                <a:off x="8520111" y="5293587"/>
                <a:ext cx="228602" cy="0"/>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grpSp>
        <p:cxnSp>
          <p:nvCxnSpPr>
            <p:cNvPr id="21" name="Straight Arrow Connector 20">
              <a:extLst>
                <a:ext uri="{FF2B5EF4-FFF2-40B4-BE49-F238E27FC236}">
                  <a16:creationId xmlns:a16="http://schemas.microsoft.com/office/drawing/2014/main" id="{A7D17B9F-F0CD-4723-80DA-70D10889DE7E}"/>
                </a:ext>
              </a:extLst>
            </p:cNvPr>
            <p:cNvCxnSpPr>
              <a:cxnSpLocks/>
            </p:cNvCxnSpPr>
            <p:nvPr/>
          </p:nvCxnSpPr>
          <p:spPr>
            <a:xfrm>
              <a:off x="5279286" y="4042096"/>
              <a:ext cx="2240071" cy="0"/>
            </a:xfrm>
            <a:prstGeom prst="straightConnector1">
              <a:avLst/>
            </a:prstGeom>
            <a:ln w="19050">
              <a:solidFill>
                <a:schemeClr val="bg1">
                  <a:lumMod val="65000"/>
                  <a:lumOff val="35000"/>
                </a:schemeClr>
              </a:solidFill>
              <a:prstDash val="lgDash"/>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6CB3F97A-34D1-4C77-83BE-388C051730FF}"/>
                </a:ext>
              </a:extLst>
            </p:cNvPr>
            <p:cNvSpPr txBox="1"/>
            <p:nvPr/>
          </p:nvSpPr>
          <p:spPr>
            <a:xfrm>
              <a:off x="7519356" y="3762961"/>
              <a:ext cx="1433829" cy="483963"/>
            </a:xfrm>
            <a:prstGeom prst="rect">
              <a:avLst/>
            </a:prstGeom>
            <a:noFill/>
          </p:spPr>
          <p:txBody>
            <a:bodyPr wrap="square" rtlCol="0" anchor="ctr">
              <a:spAutoFit/>
            </a:bodyPr>
            <a:lstStyle/>
            <a:p>
              <a:r>
                <a:rPr lang="en-IN" sz="1400" dirty="0">
                  <a:solidFill>
                    <a:schemeClr val="bg1">
                      <a:lumMod val="85000"/>
                      <a:lumOff val="15000"/>
                    </a:schemeClr>
                  </a:solidFill>
                </a:rPr>
                <a:t>Must be constant</a:t>
              </a:r>
            </a:p>
          </p:txBody>
        </p:sp>
      </p:grpSp>
    </p:spTree>
    <p:extLst>
      <p:ext uri="{BB962C8B-B14F-4D97-AF65-F5344CB8AC3E}">
        <p14:creationId xmlns:p14="http://schemas.microsoft.com/office/powerpoint/2010/main" val="15413359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7ECBF-10DA-49D5-ACF3-6E84B1533332}"/>
              </a:ext>
            </a:extLst>
          </p:cNvPr>
          <p:cNvSpPr>
            <a:spLocks noGrp="1"/>
          </p:cNvSpPr>
          <p:nvPr>
            <p:ph type="title"/>
          </p:nvPr>
        </p:nvSpPr>
        <p:spPr/>
        <p:txBody>
          <a:bodyPr/>
          <a:lstStyle/>
          <a:p>
            <a:r>
              <a:rPr lang="en-IN" dirty="0"/>
              <a:t>Structural Patterns</a:t>
            </a:r>
          </a:p>
        </p:txBody>
      </p:sp>
      <p:sp>
        <p:nvSpPr>
          <p:cNvPr id="3" name="Content Placeholder 2">
            <a:extLst>
              <a:ext uri="{FF2B5EF4-FFF2-40B4-BE49-F238E27FC236}">
                <a16:creationId xmlns:a16="http://schemas.microsoft.com/office/drawing/2014/main" id="{AEDB5378-E8DA-4BC9-A71C-571091108065}"/>
              </a:ext>
            </a:extLst>
          </p:cNvPr>
          <p:cNvSpPr>
            <a:spLocks noGrp="1"/>
          </p:cNvSpPr>
          <p:nvPr>
            <p:ph idx="1"/>
          </p:nvPr>
        </p:nvSpPr>
        <p:spPr/>
        <p:txBody>
          <a:bodyPr>
            <a:normAutofit/>
          </a:bodyPr>
          <a:lstStyle/>
          <a:p>
            <a:r>
              <a:rPr lang="en-IN" dirty="0"/>
              <a:t>Provide designs that use inheritance &amp; containment to simplify class &amp; object interconnections</a:t>
            </a:r>
          </a:p>
          <a:p>
            <a:r>
              <a:rPr lang="en-IN" dirty="0"/>
              <a:t>Most of the structural patterns act as wrappers; they wrap an existing object or a class</a:t>
            </a:r>
          </a:p>
          <a:p>
            <a:r>
              <a:rPr lang="en-IN" dirty="0"/>
              <a:t>They may provide a new interface or a simplified interface to the client</a:t>
            </a:r>
          </a:p>
        </p:txBody>
      </p:sp>
      <p:sp>
        <p:nvSpPr>
          <p:cNvPr id="4" name="Slide Number Placeholder 3">
            <a:extLst>
              <a:ext uri="{FF2B5EF4-FFF2-40B4-BE49-F238E27FC236}">
                <a16:creationId xmlns:a16="http://schemas.microsoft.com/office/drawing/2014/main" id="{5536C2C2-F215-4E0E-B5F7-E0FD2A57EF69}"/>
              </a:ext>
            </a:extLst>
          </p:cNvPr>
          <p:cNvSpPr>
            <a:spLocks noGrp="1"/>
          </p:cNvSpPr>
          <p:nvPr>
            <p:ph type="sldNum" sz="quarter" idx="12"/>
          </p:nvPr>
        </p:nvSpPr>
        <p:spPr/>
        <p:txBody>
          <a:bodyPr/>
          <a:lstStyle/>
          <a:p>
            <a:fld id="{100E53AF-D649-4281-823C-82279F2C7BD4}" type="slidenum">
              <a:rPr lang="en-IN" smtClean="0"/>
              <a:t>32</a:t>
            </a:fld>
            <a:endParaRPr lang="en-IN"/>
          </a:p>
        </p:txBody>
      </p:sp>
    </p:spTree>
    <p:extLst>
      <p:ext uri="{BB962C8B-B14F-4D97-AF65-F5344CB8AC3E}">
        <p14:creationId xmlns:p14="http://schemas.microsoft.com/office/powerpoint/2010/main" val="34527724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608D3-59AE-45E9-A1ED-B858249D13FF}"/>
              </a:ext>
            </a:extLst>
          </p:cNvPr>
          <p:cNvSpPr>
            <a:spLocks noGrp="1"/>
          </p:cNvSpPr>
          <p:nvPr>
            <p:ph type="title"/>
          </p:nvPr>
        </p:nvSpPr>
        <p:spPr/>
        <p:txBody>
          <a:bodyPr/>
          <a:lstStyle/>
          <a:p>
            <a:r>
              <a:rPr lang="en-IN" dirty="0"/>
              <a:t>Structural Patterns</a:t>
            </a:r>
          </a:p>
        </p:txBody>
      </p:sp>
      <p:sp>
        <p:nvSpPr>
          <p:cNvPr id="3" name="Content Placeholder 2">
            <a:extLst>
              <a:ext uri="{FF2B5EF4-FFF2-40B4-BE49-F238E27FC236}">
                <a16:creationId xmlns:a16="http://schemas.microsoft.com/office/drawing/2014/main" id="{51600E2B-FAE8-4FB2-B387-7F214429E5E7}"/>
              </a:ext>
            </a:extLst>
          </p:cNvPr>
          <p:cNvSpPr>
            <a:spLocks noGrp="1"/>
          </p:cNvSpPr>
          <p:nvPr>
            <p:ph idx="1"/>
          </p:nvPr>
        </p:nvSpPr>
        <p:spPr/>
        <p:txBody>
          <a:bodyPr>
            <a:normAutofit fontScale="92500" lnSpcReduction="20000"/>
          </a:bodyPr>
          <a:lstStyle/>
          <a:p>
            <a:r>
              <a:rPr lang="en-IN" dirty="0"/>
              <a:t>Some structural patterns are class-based</a:t>
            </a:r>
          </a:p>
          <a:p>
            <a:r>
              <a:rPr lang="en-IN" dirty="0"/>
              <a:t>They may use inheritance to compose interfaces or implementations</a:t>
            </a:r>
          </a:p>
          <a:p>
            <a:r>
              <a:rPr lang="en-IN" dirty="0"/>
              <a:t>For example, we may use multiple inheritance to mix two classes into one single class that will have the properties of both parent classes</a:t>
            </a:r>
          </a:p>
          <a:p>
            <a:r>
              <a:rPr lang="en-IN" dirty="0"/>
              <a:t>Other structural patterns are object-based</a:t>
            </a:r>
          </a:p>
          <a:p>
            <a:r>
              <a:rPr lang="en-IN" dirty="0"/>
              <a:t>These will compose objects to provide new functionality</a:t>
            </a:r>
          </a:p>
          <a:p>
            <a:r>
              <a:rPr lang="en-IN" dirty="0"/>
              <a:t>These are flexible as the composed object can be changed at runtime</a:t>
            </a:r>
          </a:p>
        </p:txBody>
      </p:sp>
      <p:sp>
        <p:nvSpPr>
          <p:cNvPr id="5" name="Slide Number Placeholder 4">
            <a:extLst>
              <a:ext uri="{FF2B5EF4-FFF2-40B4-BE49-F238E27FC236}">
                <a16:creationId xmlns:a16="http://schemas.microsoft.com/office/drawing/2014/main" id="{AADB91BC-517C-48DB-AA58-01204C3AD19F}"/>
              </a:ext>
            </a:extLst>
          </p:cNvPr>
          <p:cNvSpPr>
            <a:spLocks noGrp="1"/>
          </p:cNvSpPr>
          <p:nvPr>
            <p:ph type="sldNum" sz="quarter" idx="12"/>
          </p:nvPr>
        </p:nvSpPr>
        <p:spPr/>
        <p:txBody>
          <a:bodyPr/>
          <a:lstStyle/>
          <a:p>
            <a:fld id="{100E53AF-D649-4281-823C-82279F2C7BD4}" type="slidenum">
              <a:rPr lang="en-IN" smtClean="0"/>
              <a:t>33</a:t>
            </a:fld>
            <a:endParaRPr lang="en-IN"/>
          </a:p>
        </p:txBody>
      </p:sp>
    </p:spTree>
    <p:extLst>
      <p:ext uri="{BB962C8B-B14F-4D97-AF65-F5344CB8AC3E}">
        <p14:creationId xmlns:p14="http://schemas.microsoft.com/office/powerpoint/2010/main" val="2839101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3F1096D-ADAD-4830-A613-E9A19459AFB4}"/>
              </a:ext>
            </a:extLst>
          </p:cNvPr>
          <p:cNvSpPr>
            <a:spLocks noGrp="1"/>
          </p:cNvSpPr>
          <p:nvPr>
            <p:ph type="sldNum" sz="quarter" idx="12"/>
          </p:nvPr>
        </p:nvSpPr>
        <p:spPr/>
        <p:txBody>
          <a:bodyPr/>
          <a:lstStyle/>
          <a:p>
            <a:fld id="{100E53AF-D649-4281-823C-82279F2C7BD4}" type="slidenum">
              <a:rPr lang="en-IN" smtClean="0"/>
              <a:t>34</a:t>
            </a:fld>
            <a:endParaRPr lang="en-IN"/>
          </a:p>
        </p:txBody>
      </p:sp>
      <p:graphicFrame>
        <p:nvGraphicFramePr>
          <p:cNvPr id="5" name="Table 5">
            <a:extLst>
              <a:ext uri="{FF2B5EF4-FFF2-40B4-BE49-F238E27FC236}">
                <a16:creationId xmlns:a16="http://schemas.microsoft.com/office/drawing/2014/main" id="{E63E259B-C6B6-4D54-9EE4-5691497B01A5}"/>
              </a:ext>
            </a:extLst>
          </p:cNvPr>
          <p:cNvGraphicFramePr>
            <a:graphicFrameLocks noGrp="1"/>
          </p:cNvGraphicFramePr>
          <p:nvPr>
            <p:ph idx="4294967295"/>
            <p:extLst>
              <p:ext uri="{D42A27DB-BD31-4B8C-83A1-F6EECF244321}">
                <p14:modId xmlns:p14="http://schemas.microsoft.com/office/powerpoint/2010/main" val="3525337812"/>
              </p:ext>
            </p:extLst>
          </p:nvPr>
        </p:nvGraphicFramePr>
        <p:xfrm>
          <a:off x="565638" y="1356360"/>
          <a:ext cx="11060723" cy="4145280"/>
        </p:xfrm>
        <a:graphic>
          <a:graphicData uri="http://schemas.openxmlformats.org/drawingml/2006/table">
            <a:tbl>
              <a:tblPr firstRow="1" bandRow="1">
                <a:tableStyleId>{93296810-A885-4BE3-A3E7-6D5BEEA58F35}</a:tableStyleId>
              </a:tblPr>
              <a:tblGrid>
                <a:gridCol w="2731272">
                  <a:extLst>
                    <a:ext uri="{9D8B030D-6E8A-4147-A177-3AD203B41FA5}">
                      <a16:colId xmlns:a16="http://schemas.microsoft.com/office/drawing/2014/main" val="514080805"/>
                    </a:ext>
                  </a:extLst>
                </a:gridCol>
                <a:gridCol w="8329451">
                  <a:extLst>
                    <a:ext uri="{9D8B030D-6E8A-4147-A177-3AD203B41FA5}">
                      <a16:colId xmlns:a16="http://schemas.microsoft.com/office/drawing/2014/main" val="37169187"/>
                    </a:ext>
                  </a:extLst>
                </a:gridCol>
              </a:tblGrid>
              <a:tr h="332252">
                <a:tc>
                  <a:txBody>
                    <a:bodyPr/>
                    <a:lstStyle/>
                    <a:p>
                      <a:r>
                        <a:rPr lang="en-US" sz="2800" dirty="0"/>
                        <a:t>PATTERN</a:t>
                      </a:r>
                    </a:p>
                  </a:txBody>
                  <a:tcPr/>
                </a:tc>
                <a:tc>
                  <a:txBody>
                    <a:bodyPr/>
                    <a:lstStyle/>
                    <a:p>
                      <a:r>
                        <a:rPr lang="en-US" sz="2800" dirty="0"/>
                        <a:t>DESCRIPTION</a:t>
                      </a:r>
                    </a:p>
                  </a:txBody>
                  <a:tcPr/>
                </a:tc>
                <a:extLst>
                  <a:ext uri="{0D108BD9-81ED-4DB2-BD59-A6C34878D82A}">
                    <a16:rowId xmlns:a16="http://schemas.microsoft.com/office/drawing/2014/main" val="4049285019"/>
                  </a:ext>
                </a:extLst>
              </a:tr>
              <a:tr h="370840">
                <a:tc>
                  <a:txBody>
                    <a:bodyPr/>
                    <a:lstStyle/>
                    <a:p>
                      <a:r>
                        <a:rPr lang="en-US" sz="2800" b="0" i="1" dirty="0"/>
                        <a:t>Adapter</a:t>
                      </a:r>
                    </a:p>
                  </a:txBody>
                  <a:tcPr/>
                </a:tc>
                <a:tc>
                  <a:txBody>
                    <a:bodyPr/>
                    <a:lstStyle/>
                    <a:p>
                      <a:r>
                        <a:rPr lang="en-US" sz="2800" dirty="0"/>
                        <a:t>Provide a compatible interface</a:t>
                      </a:r>
                    </a:p>
                  </a:txBody>
                  <a:tcPr/>
                </a:tc>
                <a:extLst>
                  <a:ext uri="{0D108BD9-81ED-4DB2-BD59-A6C34878D82A}">
                    <a16:rowId xmlns:a16="http://schemas.microsoft.com/office/drawing/2014/main" val="1625387281"/>
                  </a:ext>
                </a:extLst>
              </a:tr>
              <a:tr h="370840">
                <a:tc>
                  <a:txBody>
                    <a:bodyPr/>
                    <a:lstStyle/>
                    <a:p>
                      <a:r>
                        <a:rPr lang="en-US" sz="2800" b="0" i="1" dirty="0"/>
                        <a:t>Facade</a:t>
                      </a:r>
                    </a:p>
                  </a:txBody>
                  <a:tcPr/>
                </a:tc>
                <a:tc>
                  <a:txBody>
                    <a:bodyPr/>
                    <a:lstStyle/>
                    <a:p>
                      <a:r>
                        <a:rPr lang="en-US" sz="2800" dirty="0"/>
                        <a:t>Provide a simple interface</a:t>
                      </a:r>
                    </a:p>
                  </a:txBody>
                  <a:tcPr/>
                </a:tc>
                <a:extLst>
                  <a:ext uri="{0D108BD9-81ED-4DB2-BD59-A6C34878D82A}">
                    <a16:rowId xmlns:a16="http://schemas.microsoft.com/office/drawing/2014/main" val="3166770680"/>
                  </a:ext>
                </a:extLst>
              </a:tr>
              <a:tr h="370840">
                <a:tc>
                  <a:txBody>
                    <a:bodyPr/>
                    <a:lstStyle/>
                    <a:p>
                      <a:r>
                        <a:rPr lang="en-US" sz="2800" b="0" i="1" dirty="0"/>
                        <a:t>Proxy</a:t>
                      </a:r>
                    </a:p>
                  </a:txBody>
                  <a:tcPr/>
                </a:tc>
                <a:tc>
                  <a:txBody>
                    <a:bodyPr/>
                    <a:lstStyle/>
                    <a:p>
                      <a:r>
                        <a:rPr lang="en-US" sz="2800" dirty="0"/>
                        <a:t>Control access to an object through surrogate</a:t>
                      </a:r>
                    </a:p>
                  </a:txBody>
                  <a:tcPr/>
                </a:tc>
                <a:extLst>
                  <a:ext uri="{0D108BD9-81ED-4DB2-BD59-A6C34878D82A}">
                    <a16:rowId xmlns:a16="http://schemas.microsoft.com/office/drawing/2014/main" val="3589552134"/>
                  </a:ext>
                </a:extLst>
              </a:tr>
              <a:tr h="370840">
                <a:tc>
                  <a:txBody>
                    <a:bodyPr/>
                    <a:lstStyle/>
                    <a:p>
                      <a:r>
                        <a:rPr lang="en-US" sz="2800" b="0" i="1" dirty="0"/>
                        <a:t>Decorator</a:t>
                      </a:r>
                    </a:p>
                  </a:txBody>
                  <a:tcPr/>
                </a:tc>
                <a:tc>
                  <a:txBody>
                    <a:bodyPr/>
                    <a:lstStyle/>
                    <a:p>
                      <a:r>
                        <a:rPr lang="en-US" sz="2800" dirty="0"/>
                        <a:t>Add more behaviors to an object dynamically</a:t>
                      </a:r>
                    </a:p>
                  </a:txBody>
                  <a:tcPr/>
                </a:tc>
                <a:extLst>
                  <a:ext uri="{0D108BD9-81ED-4DB2-BD59-A6C34878D82A}">
                    <a16:rowId xmlns:a16="http://schemas.microsoft.com/office/drawing/2014/main" val="2546323649"/>
                  </a:ext>
                </a:extLst>
              </a:tr>
              <a:tr h="370840">
                <a:tc>
                  <a:txBody>
                    <a:bodyPr/>
                    <a:lstStyle/>
                    <a:p>
                      <a:r>
                        <a:rPr lang="en-US" sz="2800" b="0" i="1" dirty="0"/>
                        <a:t>Composite</a:t>
                      </a:r>
                    </a:p>
                  </a:txBody>
                  <a:tcPr/>
                </a:tc>
                <a:tc>
                  <a:txBody>
                    <a:bodyPr/>
                    <a:lstStyle/>
                    <a:p>
                      <a:r>
                        <a:rPr lang="en-US" sz="2800" dirty="0"/>
                        <a:t>Represent part-whole hierarchies</a:t>
                      </a:r>
                    </a:p>
                  </a:txBody>
                  <a:tcPr/>
                </a:tc>
                <a:extLst>
                  <a:ext uri="{0D108BD9-81ED-4DB2-BD59-A6C34878D82A}">
                    <a16:rowId xmlns:a16="http://schemas.microsoft.com/office/drawing/2014/main" val="2178783628"/>
                  </a:ext>
                </a:extLst>
              </a:tr>
              <a:tr h="370840">
                <a:tc>
                  <a:txBody>
                    <a:bodyPr/>
                    <a:lstStyle/>
                    <a:p>
                      <a:r>
                        <a:rPr lang="en-US" sz="2800" b="0" i="1" dirty="0"/>
                        <a:t>Flyweight</a:t>
                      </a:r>
                    </a:p>
                  </a:txBody>
                  <a:tcPr/>
                </a:tc>
                <a:tc>
                  <a:txBody>
                    <a:bodyPr/>
                    <a:lstStyle/>
                    <a:p>
                      <a:r>
                        <a:rPr lang="en-US" sz="2800" dirty="0"/>
                        <a:t>Share large number of objects</a:t>
                      </a:r>
                    </a:p>
                  </a:txBody>
                  <a:tcPr/>
                </a:tc>
                <a:extLst>
                  <a:ext uri="{0D108BD9-81ED-4DB2-BD59-A6C34878D82A}">
                    <a16:rowId xmlns:a16="http://schemas.microsoft.com/office/drawing/2014/main" val="3673058895"/>
                  </a:ext>
                </a:extLst>
              </a:tr>
              <a:tr h="370840">
                <a:tc>
                  <a:txBody>
                    <a:bodyPr/>
                    <a:lstStyle/>
                    <a:p>
                      <a:r>
                        <a:rPr lang="en-US" sz="2800" b="0" i="1" dirty="0"/>
                        <a:t>Bridge</a:t>
                      </a:r>
                    </a:p>
                  </a:txBody>
                  <a:tcPr/>
                </a:tc>
                <a:tc>
                  <a:txBody>
                    <a:bodyPr/>
                    <a:lstStyle/>
                    <a:p>
                      <a:r>
                        <a:rPr lang="en-US" sz="2800" dirty="0"/>
                        <a:t>Separate an abstract from its implementation</a:t>
                      </a:r>
                    </a:p>
                  </a:txBody>
                  <a:tcPr/>
                </a:tc>
                <a:extLst>
                  <a:ext uri="{0D108BD9-81ED-4DB2-BD59-A6C34878D82A}">
                    <a16:rowId xmlns:a16="http://schemas.microsoft.com/office/drawing/2014/main" val="4069744062"/>
                  </a:ext>
                </a:extLst>
              </a:tr>
            </a:tbl>
          </a:graphicData>
        </a:graphic>
      </p:graphicFrame>
    </p:spTree>
    <p:extLst>
      <p:ext uri="{BB962C8B-B14F-4D97-AF65-F5344CB8AC3E}">
        <p14:creationId xmlns:p14="http://schemas.microsoft.com/office/powerpoint/2010/main" val="455993148"/>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B3C6A-3CFB-47B5-87CB-D43C923411AC}"/>
              </a:ext>
            </a:extLst>
          </p:cNvPr>
          <p:cNvSpPr>
            <a:spLocks noGrp="1"/>
          </p:cNvSpPr>
          <p:nvPr>
            <p:ph type="title"/>
          </p:nvPr>
        </p:nvSpPr>
        <p:spPr/>
        <p:txBody>
          <a:bodyPr/>
          <a:lstStyle/>
          <a:p>
            <a:r>
              <a:rPr lang="en-IN" dirty="0"/>
              <a:t>Adapter Pattern</a:t>
            </a:r>
          </a:p>
        </p:txBody>
      </p:sp>
      <p:sp>
        <p:nvSpPr>
          <p:cNvPr id="3" name="Content Placeholder 2">
            <a:extLst>
              <a:ext uri="{FF2B5EF4-FFF2-40B4-BE49-F238E27FC236}">
                <a16:creationId xmlns:a16="http://schemas.microsoft.com/office/drawing/2014/main" id="{53E6356F-D601-48B8-BD66-697DCA397BB4}"/>
              </a:ext>
            </a:extLst>
          </p:cNvPr>
          <p:cNvSpPr>
            <a:spLocks noGrp="1"/>
          </p:cNvSpPr>
          <p:nvPr>
            <p:ph idx="1"/>
          </p:nvPr>
        </p:nvSpPr>
        <p:spPr/>
        <p:txBody>
          <a:bodyPr>
            <a:normAutofit fontScale="77500" lnSpcReduction="20000"/>
          </a:bodyPr>
          <a:lstStyle/>
          <a:p>
            <a:r>
              <a:rPr lang="en-IN" dirty="0"/>
              <a:t>Sometimes, a functionality that you want is provided by a component written by someone else</a:t>
            </a:r>
          </a:p>
          <a:p>
            <a:r>
              <a:rPr lang="en-IN" dirty="0"/>
              <a:t>You’d like to reuse the functionality, instead of implementing it from scratch</a:t>
            </a:r>
          </a:p>
          <a:p>
            <a:r>
              <a:rPr lang="en-IN" dirty="0"/>
              <a:t>Since, the component is written by someone else, its interface may be incompatible with what is expected by your application</a:t>
            </a:r>
          </a:p>
          <a:p>
            <a:r>
              <a:rPr lang="en-IN" dirty="0"/>
              <a:t>We can use the adapter pattern to create a wrapper that will convert the interface into a compatible one</a:t>
            </a:r>
          </a:p>
          <a:p>
            <a:r>
              <a:rPr lang="en-IN" dirty="0"/>
              <a:t>The wrapper will expose the functionality of the component through a compatible interface</a:t>
            </a:r>
          </a:p>
          <a:p>
            <a:r>
              <a:rPr lang="en-IN" dirty="0"/>
              <a:t>This wrapper is the adapter</a:t>
            </a:r>
          </a:p>
          <a:p>
            <a:endParaRPr lang="en-IN" dirty="0"/>
          </a:p>
        </p:txBody>
      </p:sp>
      <p:sp>
        <p:nvSpPr>
          <p:cNvPr id="5" name="Slide Number Placeholder 4">
            <a:extLst>
              <a:ext uri="{FF2B5EF4-FFF2-40B4-BE49-F238E27FC236}">
                <a16:creationId xmlns:a16="http://schemas.microsoft.com/office/drawing/2014/main" id="{0C82DD58-A4B8-4921-A37A-8A47A0DC635B}"/>
              </a:ext>
            </a:extLst>
          </p:cNvPr>
          <p:cNvSpPr>
            <a:spLocks noGrp="1"/>
          </p:cNvSpPr>
          <p:nvPr>
            <p:ph type="sldNum" sz="quarter" idx="12"/>
          </p:nvPr>
        </p:nvSpPr>
        <p:spPr/>
        <p:txBody>
          <a:bodyPr/>
          <a:lstStyle/>
          <a:p>
            <a:fld id="{100E53AF-D649-4281-823C-82279F2C7BD4}" type="slidenum">
              <a:rPr lang="en-IN" smtClean="0"/>
              <a:t>35</a:t>
            </a:fld>
            <a:endParaRPr lang="en-IN"/>
          </a:p>
        </p:txBody>
      </p:sp>
    </p:spTree>
    <p:extLst>
      <p:ext uri="{BB962C8B-B14F-4D97-AF65-F5344CB8AC3E}">
        <p14:creationId xmlns:p14="http://schemas.microsoft.com/office/powerpoint/2010/main" val="36672825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820FEB2-5D6E-4934-97C1-641AF4A4543E}"/>
              </a:ext>
            </a:extLst>
          </p:cNvPr>
          <p:cNvSpPr>
            <a:spLocks noGrp="1"/>
          </p:cNvSpPr>
          <p:nvPr>
            <p:ph type="sldNum" sz="quarter" idx="12"/>
          </p:nvPr>
        </p:nvSpPr>
        <p:spPr/>
        <p:txBody>
          <a:bodyPr/>
          <a:lstStyle/>
          <a:p>
            <a:fld id="{100E53AF-D649-4281-823C-82279F2C7BD4}" type="slidenum">
              <a:rPr lang="en-IN" smtClean="0"/>
              <a:t>36</a:t>
            </a:fld>
            <a:endParaRPr lang="en-IN"/>
          </a:p>
        </p:txBody>
      </p:sp>
      <p:sp>
        <p:nvSpPr>
          <p:cNvPr id="6" name="Text Placeholder 5">
            <a:extLst>
              <a:ext uri="{FF2B5EF4-FFF2-40B4-BE49-F238E27FC236}">
                <a16:creationId xmlns:a16="http://schemas.microsoft.com/office/drawing/2014/main" id="{46B9D4FD-F8F0-4892-8535-386DDB74A189}"/>
              </a:ext>
            </a:extLst>
          </p:cNvPr>
          <p:cNvSpPr>
            <a:spLocks noGrp="1"/>
          </p:cNvSpPr>
          <p:nvPr>
            <p:ph type="body" sz="quarter" idx="13"/>
          </p:nvPr>
        </p:nvSpPr>
        <p:spPr/>
        <p:txBody>
          <a:bodyPr/>
          <a:lstStyle/>
          <a:p>
            <a:r>
              <a:rPr lang="en-US" dirty="0">
                <a:solidFill>
                  <a:schemeClr val="accent5">
                    <a:lumMod val="75000"/>
                  </a:schemeClr>
                </a:solidFill>
              </a:rPr>
              <a:t>Convert the interface of a class into another interface clients expect. Adapter lets classes work together that couldn’t otherwise because of incompatible interfaces</a:t>
            </a:r>
            <a:endParaRPr lang="en-IN" dirty="0">
              <a:solidFill>
                <a:schemeClr val="accent5">
                  <a:lumMod val="75000"/>
                </a:schemeClr>
              </a:solidFill>
            </a:endParaRPr>
          </a:p>
        </p:txBody>
      </p:sp>
    </p:spTree>
    <p:extLst>
      <p:ext uri="{BB962C8B-B14F-4D97-AF65-F5344CB8AC3E}">
        <p14:creationId xmlns:p14="http://schemas.microsoft.com/office/powerpoint/2010/main" val="2281013682"/>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a:off x="4504021" y="1989342"/>
            <a:ext cx="1628786" cy="1298869"/>
            <a:chOff x="2214546" y="2857496"/>
            <a:chExt cx="2214578" cy="1500198"/>
          </a:xfrm>
          <a:solidFill>
            <a:schemeClr val="tx1">
              <a:lumMod val="95000"/>
            </a:schemeClr>
          </a:solidFill>
        </p:grpSpPr>
        <p:sp>
          <p:nvSpPr>
            <p:cNvPr id="29" name="Rectangle 15"/>
            <p:cNvSpPr/>
            <p:nvPr/>
          </p:nvSpPr>
          <p:spPr>
            <a:xfrm>
              <a:off x="2214546" y="2857496"/>
              <a:ext cx="2214578" cy="428628"/>
            </a:xfrm>
            <a:prstGeom prst="rect">
              <a:avLst/>
            </a:prstGeom>
            <a:grpFill/>
          </p:spPr>
          <p:style>
            <a:lnRef idx="1">
              <a:schemeClr val="dk1"/>
            </a:lnRef>
            <a:fillRef idx="2">
              <a:schemeClr val="dk1"/>
            </a:fillRef>
            <a:effectRef idx="1">
              <a:schemeClr val="dk1"/>
            </a:effectRef>
            <a:fontRef idx="minor">
              <a:schemeClr val="dk1"/>
            </a:fontRef>
          </p:style>
          <p:txBody>
            <a:bodyPr rtlCol="0" anchor="ctr"/>
            <a:lstStyle/>
            <a:p>
              <a:pPr algn="ctr"/>
              <a:r>
                <a:rPr lang="en-US" sz="2160" b="1" i="1" dirty="0"/>
                <a:t>Target</a:t>
              </a:r>
              <a:endParaRPr lang="en-IN" sz="2160" b="1" i="1" dirty="0"/>
            </a:p>
          </p:txBody>
        </p:sp>
        <p:sp>
          <p:nvSpPr>
            <p:cNvPr id="30" name="Rectangle 3"/>
            <p:cNvSpPr/>
            <p:nvPr/>
          </p:nvSpPr>
          <p:spPr>
            <a:xfrm>
              <a:off x="2214546" y="3286124"/>
              <a:ext cx="2214578" cy="1071570"/>
            </a:xfrm>
            <a:prstGeom prst="rect">
              <a:avLst/>
            </a:prstGeom>
            <a:grpFill/>
          </p:spPr>
          <p:style>
            <a:lnRef idx="1">
              <a:schemeClr val="dk1"/>
            </a:lnRef>
            <a:fillRef idx="2">
              <a:schemeClr val="dk1"/>
            </a:fillRef>
            <a:effectRef idx="1">
              <a:schemeClr val="dk1"/>
            </a:effectRef>
            <a:fontRef idx="minor">
              <a:schemeClr val="dk1"/>
            </a:fontRef>
          </p:style>
          <p:txBody>
            <a:bodyPr rtlCol="0" anchor="t"/>
            <a:lstStyle/>
            <a:p>
              <a:r>
                <a:rPr lang="en-US" sz="1920" i="1" dirty="0"/>
                <a:t>Request()</a:t>
              </a:r>
            </a:p>
          </p:txBody>
        </p:sp>
      </p:grpSp>
      <p:grpSp>
        <p:nvGrpSpPr>
          <p:cNvPr id="5" name="Group 5"/>
          <p:cNvGrpSpPr/>
          <p:nvPr/>
        </p:nvGrpSpPr>
        <p:grpSpPr>
          <a:xfrm>
            <a:off x="7761594" y="2068447"/>
            <a:ext cx="2486042" cy="1136514"/>
            <a:chOff x="2214546" y="2857496"/>
            <a:chExt cx="2214578" cy="1500198"/>
          </a:xfrm>
          <a:solidFill>
            <a:schemeClr val="tx1">
              <a:lumMod val="95000"/>
            </a:schemeClr>
          </a:solidFill>
        </p:grpSpPr>
        <p:sp>
          <p:nvSpPr>
            <p:cNvPr id="27" name="Rectangle 13"/>
            <p:cNvSpPr/>
            <p:nvPr/>
          </p:nvSpPr>
          <p:spPr>
            <a:xfrm>
              <a:off x="2214546" y="2857496"/>
              <a:ext cx="2214578" cy="428628"/>
            </a:xfrm>
            <a:prstGeom prst="rect">
              <a:avLst/>
            </a:prstGeom>
            <a:grpFill/>
          </p:spPr>
          <p:style>
            <a:lnRef idx="1">
              <a:schemeClr val="dk1"/>
            </a:lnRef>
            <a:fillRef idx="2">
              <a:schemeClr val="dk1"/>
            </a:fillRef>
            <a:effectRef idx="1">
              <a:schemeClr val="dk1"/>
            </a:effectRef>
            <a:fontRef idx="minor">
              <a:schemeClr val="dk1"/>
            </a:fontRef>
          </p:style>
          <p:txBody>
            <a:bodyPr rtlCol="0" anchor="ctr"/>
            <a:lstStyle/>
            <a:p>
              <a:pPr algn="ctr"/>
              <a:r>
                <a:rPr lang="en-US" sz="2160" b="1" dirty="0"/>
                <a:t>Adaptee</a:t>
              </a:r>
              <a:endParaRPr lang="en-IN" sz="2160" b="1" dirty="0"/>
            </a:p>
          </p:txBody>
        </p:sp>
        <p:sp>
          <p:nvSpPr>
            <p:cNvPr id="28" name="Rectangle 14"/>
            <p:cNvSpPr/>
            <p:nvPr/>
          </p:nvSpPr>
          <p:spPr>
            <a:xfrm>
              <a:off x="2214546" y="3286124"/>
              <a:ext cx="2214578" cy="1071570"/>
            </a:xfrm>
            <a:prstGeom prst="rect">
              <a:avLst/>
            </a:prstGeom>
            <a:grpFill/>
          </p:spPr>
          <p:style>
            <a:lnRef idx="1">
              <a:schemeClr val="dk1"/>
            </a:lnRef>
            <a:fillRef idx="2">
              <a:schemeClr val="dk1"/>
            </a:fillRef>
            <a:effectRef idx="1">
              <a:schemeClr val="dk1"/>
            </a:effectRef>
            <a:fontRef idx="minor">
              <a:schemeClr val="dk1"/>
            </a:fontRef>
          </p:style>
          <p:txBody>
            <a:bodyPr rtlCol="0" anchor="t"/>
            <a:lstStyle/>
            <a:p>
              <a:r>
                <a:rPr lang="en-US" sz="1920" dirty="0" err="1"/>
                <a:t>SpecificRequest</a:t>
              </a:r>
              <a:r>
                <a:rPr lang="en-US" sz="1920" dirty="0"/>
                <a:t>()</a:t>
              </a:r>
            </a:p>
          </p:txBody>
        </p:sp>
      </p:grpSp>
      <p:cxnSp>
        <p:nvCxnSpPr>
          <p:cNvPr id="7" name="Straight Arrow Connector 6"/>
          <p:cNvCxnSpPr/>
          <p:nvPr/>
        </p:nvCxnSpPr>
        <p:spPr>
          <a:xfrm>
            <a:off x="3303863" y="2201127"/>
            <a:ext cx="1200158" cy="1802"/>
          </a:xfrm>
          <a:prstGeom prst="straightConnector1">
            <a:avLst/>
          </a:prstGeom>
          <a:ln w="12700">
            <a:solidFill>
              <a:schemeClr val="bg1">
                <a:lumMod val="75000"/>
                <a:lumOff val="25000"/>
              </a:schemeClr>
            </a:solidFill>
            <a:tailEnd type="arrow"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9" name="Group 5"/>
          <p:cNvGrpSpPr/>
          <p:nvPr/>
        </p:nvGrpSpPr>
        <p:grpSpPr>
          <a:xfrm>
            <a:off x="4504021" y="4242770"/>
            <a:ext cx="1628786" cy="1346470"/>
            <a:chOff x="2214546" y="2857496"/>
            <a:chExt cx="2214578" cy="1500198"/>
          </a:xfrm>
          <a:solidFill>
            <a:schemeClr val="tx1">
              <a:lumMod val="95000"/>
            </a:schemeClr>
          </a:solidFill>
        </p:grpSpPr>
        <p:sp>
          <p:nvSpPr>
            <p:cNvPr id="20" name="Rectangle 19"/>
            <p:cNvSpPr/>
            <p:nvPr/>
          </p:nvSpPr>
          <p:spPr>
            <a:xfrm>
              <a:off x="2214546" y="2857496"/>
              <a:ext cx="2214578" cy="428628"/>
            </a:xfrm>
            <a:prstGeom prst="rect">
              <a:avLst/>
            </a:prstGeom>
            <a:grpFill/>
          </p:spPr>
          <p:style>
            <a:lnRef idx="1">
              <a:schemeClr val="dk1"/>
            </a:lnRef>
            <a:fillRef idx="2">
              <a:schemeClr val="dk1"/>
            </a:fillRef>
            <a:effectRef idx="1">
              <a:schemeClr val="dk1"/>
            </a:effectRef>
            <a:fontRef idx="minor">
              <a:schemeClr val="dk1"/>
            </a:fontRef>
          </p:style>
          <p:txBody>
            <a:bodyPr rtlCol="0" anchor="ctr"/>
            <a:lstStyle/>
            <a:p>
              <a:pPr algn="ctr"/>
              <a:r>
                <a:rPr lang="en-US" sz="2160" b="1" dirty="0"/>
                <a:t>Adapter</a:t>
              </a:r>
              <a:endParaRPr lang="en-IN" sz="2160" b="1" dirty="0"/>
            </a:p>
          </p:txBody>
        </p:sp>
        <p:sp>
          <p:nvSpPr>
            <p:cNvPr id="21" name="Rectangle 20"/>
            <p:cNvSpPr/>
            <p:nvPr/>
          </p:nvSpPr>
          <p:spPr>
            <a:xfrm>
              <a:off x="2214546" y="3286124"/>
              <a:ext cx="2214578" cy="1071570"/>
            </a:xfrm>
            <a:prstGeom prst="rect">
              <a:avLst/>
            </a:prstGeom>
            <a:grpFill/>
          </p:spPr>
          <p:style>
            <a:lnRef idx="1">
              <a:schemeClr val="dk1"/>
            </a:lnRef>
            <a:fillRef idx="2">
              <a:schemeClr val="dk1"/>
            </a:fillRef>
            <a:effectRef idx="1">
              <a:schemeClr val="dk1"/>
            </a:effectRef>
            <a:fontRef idx="minor">
              <a:schemeClr val="dk1"/>
            </a:fontRef>
          </p:style>
          <p:txBody>
            <a:bodyPr rtlCol="0" anchor="t"/>
            <a:lstStyle/>
            <a:p>
              <a:r>
                <a:rPr lang="en-US" sz="1920" dirty="0"/>
                <a:t>Request()</a:t>
              </a:r>
            </a:p>
          </p:txBody>
        </p:sp>
      </p:grpSp>
      <p:sp>
        <p:nvSpPr>
          <p:cNvPr id="10" name="Isosceles Triangle 9"/>
          <p:cNvSpPr/>
          <p:nvPr/>
        </p:nvSpPr>
        <p:spPr>
          <a:xfrm>
            <a:off x="5261744" y="3316371"/>
            <a:ext cx="202068" cy="195786"/>
          </a:xfrm>
          <a:prstGeom prst="triangle">
            <a:avLst/>
          </a:prstGeom>
          <a:noFill/>
          <a:ln w="12700">
            <a:solidFill>
              <a:schemeClr val="bg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80"/>
          </a:p>
        </p:txBody>
      </p:sp>
      <p:cxnSp>
        <p:nvCxnSpPr>
          <p:cNvPr id="11" name="Straight Connector 10"/>
          <p:cNvCxnSpPr/>
          <p:nvPr/>
        </p:nvCxnSpPr>
        <p:spPr>
          <a:xfrm rot="5400000">
            <a:off x="4995225" y="3876714"/>
            <a:ext cx="730614" cy="1498"/>
          </a:xfrm>
          <a:prstGeom prst="line">
            <a:avLst/>
          </a:prstGeom>
          <a:ln w="12700">
            <a:solidFill>
              <a:schemeClr val="bg1">
                <a:lumMod val="75000"/>
                <a:lumOff val="2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7332966" y="2311982"/>
            <a:ext cx="428628" cy="1804"/>
          </a:xfrm>
          <a:prstGeom prst="straightConnector1">
            <a:avLst/>
          </a:prstGeom>
          <a:ln w="12700">
            <a:solidFill>
              <a:schemeClr val="bg1">
                <a:lumMod val="75000"/>
                <a:lumOff val="25000"/>
              </a:schemeClr>
            </a:solidFill>
            <a:tailEnd type="arrow"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flipH="1" flipV="1">
            <a:off x="6235646" y="3408296"/>
            <a:ext cx="2192741" cy="1906"/>
          </a:xfrm>
          <a:prstGeom prst="straightConnector1">
            <a:avLst/>
          </a:prstGeom>
          <a:ln w="12700">
            <a:solidFill>
              <a:schemeClr val="bg1">
                <a:lumMod val="75000"/>
                <a:lumOff val="25000"/>
              </a:schemeClr>
            </a:solidFill>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132808" y="4503818"/>
            <a:ext cx="1200158" cy="1804"/>
          </a:xfrm>
          <a:prstGeom prst="straightConnector1">
            <a:avLst/>
          </a:prstGeom>
          <a:ln w="12700">
            <a:solidFill>
              <a:schemeClr val="bg1">
                <a:lumMod val="75000"/>
                <a:lumOff val="25000"/>
              </a:schemeClr>
            </a:solidFill>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5" name="Rectangle 15"/>
          <p:cNvSpPr/>
          <p:nvPr/>
        </p:nvSpPr>
        <p:spPr>
          <a:xfrm>
            <a:off x="1675076" y="2038772"/>
            <a:ext cx="1628786" cy="371106"/>
          </a:xfrm>
          <a:prstGeom prst="rect">
            <a:avLst/>
          </a:prstGeom>
          <a:solidFill>
            <a:schemeClr val="tx1">
              <a:lumMod val="9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2160" b="1" dirty="0"/>
              <a:t>Client</a:t>
            </a:r>
            <a:endParaRPr lang="en-IN" sz="2160" b="1" dirty="0"/>
          </a:p>
        </p:txBody>
      </p:sp>
      <p:sp>
        <p:nvSpPr>
          <p:cNvPr id="66" name="TextBox 65"/>
          <p:cNvSpPr txBox="1"/>
          <p:nvPr/>
        </p:nvSpPr>
        <p:spPr>
          <a:xfrm>
            <a:off x="6218533" y="4119098"/>
            <a:ext cx="1457335" cy="350865"/>
          </a:xfrm>
          <a:prstGeom prst="rect">
            <a:avLst/>
          </a:prstGeom>
          <a:noFill/>
        </p:spPr>
        <p:txBody>
          <a:bodyPr wrap="square" rtlCol="0">
            <a:spAutoFit/>
          </a:bodyPr>
          <a:lstStyle/>
          <a:p>
            <a:r>
              <a:rPr lang="en-US" sz="1680" dirty="0" err="1">
                <a:solidFill>
                  <a:schemeClr val="bg1">
                    <a:lumMod val="75000"/>
                    <a:lumOff val="25000"/>
                  </a:schemeClr>
                </a:solidFill>
              </a:rPr>
              <a:t>adaptee</a:t>
            </a:r>
            <a:endParaRPr lang="en-IN" sz="1680" dirty="0">
              <a:solidFill>
                <a:schemeClr val="bg1">
                  <a:lumMod val="75000"/>
                  <a:lumOff val="25000"/>
                </a:schemeClr>
              </a:solidFill>
            </a:endParaRPr>
          </a:p>
        </p:txBody>
      </p:sp>
      <p:sp>
        <p:nvSpPr>
          <p:cNvPr id="73" name="Title 72"/>
          <p:cNvSpPr>
            <a:spLocks noGrp="1"/>
          </p:cNvSpPr>
          <p:nvPr>
            <p:ph type="title"/>
          </p:nvPr>
        </p:nvSpPr>
        <p:spPr/>
        <p:txBody>
          <a:bodyPr/>
          <a:lstStyle/>
          <a:p>
            <a:r>
              <a:t>Object Adapter</a:t>
            </a:r>
            <a:endParaRPr lang="en-IN" dirty="0"/>
          </a:p>
        </p:txBody>
      </p:sp>
      <p:sp>
        <p:nvSpPr>
          <p:cNvPr id="2" name="Slide Number Placeholder 1"/>
          <p:cNvSpPr>
            <a:spLocks noGrp="1"/>
          </p:cNvSpPr>
          <p:nvPr>
            <p:ph type="sldNum" sz="quarter" idx="12"/>
          </p:nvPr>
        </p:nvSpPr>
        <p:spPr/>
        <p:txBody>
          <a:bodyPr/>
          <a:lstStyle/>
          <a:p>
            <a:fld id="{6CA6930D-BBCC-4B60-B588-351AC06BFA93}" type="slidenum">
              <a:rPr lang="en-US" smtClean="0"/>
              <a:t>37</a:t>
            </a:fld>
            <a:endParaRPr lang="en-US"/>
          </a:p>
        </p:txBody>
      </p:sp>
      <p:sp>
        <p:nvSpPr>
          <p:cNvPr id="31" name="Oval 30">
            <a:extLst>
              <a:ext uri="{FF2B5EF4-FFF2-40B4-BE49-F238E27FC236}">
                <a16:creationId xmlns:a16="http://schemas.microsoft.com/office/drawing/2014/main" id="{D167DD88-1E67-4700-A7ED-36D61AB3E8C6}"/>
              </a:ext>
            </a:extLst>
          </p:cNvPr>
          <p:cNvSpPr/>
          <p:nvPr/>
        </p:nvSpPr>
        <p:spPr>
          <a:xfrm>
            <a:off x="5658792" y="4795578"/>
            <a:ext cx="142876" cy="142876"/>
          </a:xfrm>
          <a:prstGeom prst="ellipse">
            <a:avLst/>
          </a:prstGeom>
          <a:solidFill>
            <a:schemeClr val="tx1">
              <a:lumMod val="95000"/>
            </a:schemeClr>
          </a:solidFill>
          <a:ln w="19050">
            <a:solidFill>
              <a:schemeClr val="bg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2" name="Straight Connector 31">
            <a:extLst>
              <a:ext uri="{FF2B5EF4-FFF2-40B4-BE49-F238E27FC236}">
                <a16:creationId xmlns:a16="http://schemas.microsoft.com/office/drawing/2014/main" id="{619CBCE1-9C5E-43BC-B34A-CD71144EC5DF}"/>
              </a:ext>
            </a:extLst>
          </p:cNvPr>
          <p:cNvCxnSpPr>
            <a:cxnSpLocks/>
          </p:cNvCxnSpPr>
          <p:nvPr/>
        </p:nvCxnSpPr>
        <p:spPr>
          <a:xfrm flipV="1">
            <a:off x="5812460" y="4866224"/>
            <a:ext cx="1840853" cy="792"/>
          </a:xfrm>
          <a:prstGeom prst="line">
            <a:avLst/>
          </a:prstGeom>
          <a:solidFill>
            <a:schemeClr val="bg1">
              <a:lumMod val="85000"/>
            </a:schemeClr>
          </a:solidFill>
          <a:ln w="19050">
            <a:solidFill>
              <a:schemeClr val="bg1">
                <a:lumMod val="75000"/>
                <a:lumOff val="25000"/>
              </a:schemeClr>
            </a:solidFill>
            <a:prstDash val="dash"/>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9B594951-444F-4F0E-BA51-5789CCBE27D1}"/>
              </a:ext>
            </a:extLst>
          </p:cNvPr>
          <p:cNvGrpSpPr/>
          <p:nvPr/>
        </p:nvGrpSpPr>
        <p:grpSpPr>
          <a:xfrm>
            <a:off x="7675868" y="4458198"/>
            <a:ext cx="2398122" cy="806855"/>
            <a:chOff x="7519357" y="3694649"/>
            <a:chExt cx="1625596" cy="600075"/>
          </a:xfrm>
        </p:grpSpPr>
        <p:grpSp>
          <p:nvGrpSpPr>
            <p:cNvPr id="34" name="Group 33">
              <a:extLst>
                <a:ext uri="{FF2B5EF4-FFF2-40B4-BE49-F238E27FC236}">
                  <a16:creationId xmlns:a16="http://schemas.microsoft.com/office/drawing/2014/main" id="{45636057-2C26-4BAF-9C2F-48D2A406E2AA}"/>
                </a:ext>
              </a:extLst>
            </p:cNvPr>
            <p:cNvGrpSpPr/>
            <p:nvPr/>
          </p:nvGrpSpPr>
          <p:grpSpPr>
            <a:xfrm>
              <a:off x="7519357" y="3694649"/>
              <a:ext cx="1625596" cy="600075"/>
              <a:chOff x="7123117" y="5057775"/>
              <a:chExt cx="1625596" cy="600075"/>
            </a:xfrm>
          </p:grpSpPr>
          <p:cxnSp>
            <p:nvCxnSpPr>
              <p:cNvPr id="37" name="Straight Connector 36">
                <a:extLst>
                  <a:ext uri="{FF2B5EF4-FFF2-40B4-BE49-F238E27FC236}">
                    <a16:creationId xmlns:a16="http://schemas.microsoft.com/office/drawing/2014/main" id="{08E5926E-E759-4BD0-BBE8-3BAEEF6CD959}"/>
                  </a:ext>
                </a:extLst>
              </p:cNvPr>
              <p:cNvCxnSpPr>
                <a:cxnSpLocks/>
              </p:cNvCxnSpPr>
              <p:nvPr/>
            </p:nvCxnSpPr>
            <p:spPr>
              <a:xfrm>
                <a:off x="7123117" y="5057775"/>
                <a:ext cx="1396996" cy="0"/>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4469F41-F72E-459B-A8D1-32C21EECD30C}"/>
                  </a:ext>
                </a:extLst>
              </p:cNvPr>
              <p:cNvCxnSpPr/>
              <p:nvPr/>
            </p:nvCxnSpPr>
            <p:spPr>
              <a:xfrm>
                <a:off x="7123117" y="5657850"/>
                <a:ext cx="1625596" cy="0"/>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7C18776-8FBC-407C-B908-D3BAF30BE53D}"/>
                  </a:ext>
                </a:extLst>
              </p:cNvPr>
              <p:cNvCxnSpPr>
                <a:cxnSpLocks/>
              </p:cNvCxnSpPr>
              <p:nvPr/>
            </p:nvCxnSpPr>
            <p:spPr>
              <a:xfrm>
                <a:off x="7123117" y="5057775"/>
                <a:ext cx="0" cy="595732"/>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C68C7A3-8945-460A-B8EA-A91DF402CE33}"/>
                  </a:ext>
                </a:extLst>
              </p:cNvPr>
              <p:cNvCxnSpPr>
                <a:cxnSpLocks/>
              </p:cNvCxnSpPr>
              <p:nvPr/>
            </p:nvCxnSpPr>
            <p:spPr>
              <a:xfrm>
                <a:off x="8748713" y="5280002"/>
                <a:ext cx="0" cy="373505"/>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0BD1035-3271-4566-AEB8-413D3736D982}"/>
                  </a:ext>
                </a:extLst>
              </p:cNvPr>
              <p:cNvCxnSpPr>
                <a:cxnSpLocks/>
              </p:cNvCxnSpPr>
              <p:nvPr/>
            </p:nvCxnSpPr>
            <p:spPr>
              <a:xfrm>
                <a:off x="8520111" y="5057775"/>
                <a:ext cx="228602" cy="222227"/>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D0930E4-BB55-4CE2-B07D-1B9AB8AA7F8E}"/>
                  </a:ext>
                </a:extLst>
              </p:cNvPr>
              <p:cNvCxnSpPr>
                <a:cxnSpLocks/>
              </p:cNvCxnSpPr>
              <p:nvPr/>
            </p:nvCxnSpPr>
            <p:spPr>
              <a:xfrm>
                <a:off x="8520112" y="5064568"/>
                <a:ext cx="0" cy="229019"/>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86D1A2B-F840-4977-BA58-082BAE2050EA}"/>
                  </a:ext>
                </a:extLst>
              </p:cNvPr>
              <p:cNvCxnSpPr>
                <a:cxnSpLocks/>
              </p:cNvCxnSpPr>
              <p:nvPr/>
            </p:nvCxnSpPr>
            <p:spPr>
              <a:xfrm flipH="1">
                <a:off x="8520111" y="5290810"/>
                <a:ext cx="228602" cy="0"/>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A3B9E6AC-8D26-438F-B0C2-AC9F046C8715}"/>
                </a:ext>
              </a:extLst>
            </p:cNvPr>
            <p:cNvSpPr txBox="1"/>
            <p:nvPr/>
          </p:nvSpPr>
          <p:spPr>
            <a:xfrm>
              <a:off x="7544173" y="3908757"/>
              <a:ext cx="1433829" cy="228900"/>
            </a:xfrm>
            <a:prstGeom prst="rect">
              <a:avLst/>
            </a:prstGeom>
            <a:noFill/>
          </p:spPr>
          <p:txBody>
            <a:bodyPr wrap="square" rtlCol="0" anchor="ctr">
              <a:spAutoFit/>
            </a:bodyPr>
            <a:lstStyle/>
            <a:p>
              <a:r>
                <a:rPr lang="en-IN" sz="1400" dirty="0" err="1">
                  <a:solidFill>
                    <a:schemeClr val="bg1">
                      <a:lumMod val="85000"/>
                      <a:lumOff val="15000"/>
                    </a:schemeClr>
                  </a:solidFill>
                </a:rPr>
                <a:t>adaptee</a:t>
              </a:r>
              <a:r>
                <a:rPr lang="en-IN" sz="1400" dirty="0">
                  <a:solidFill>
                    <a:schemeClr val="bg1">
                      <a:lumMod val="85000"/>
                      <a:lumOff val="15000"/>
                    </a:schemeClr>
                  </a:solidFill>
                </a:rPr>
                <a:t>-&gt;</a:t>
              </a:r>
              <a:r>
                <a:rPr lang="en-IN" sz="1400" dirty="0" err="1">
                  <a:solidFill>
                    <a:schemeClr val="bg1">
                      <a:lumMod val="85000"/>
                      <a:lumOff val="15000"/>
                    </a:schemeClr>
                  </a:solidFill>
                </a:rPr>
                <a:t>SpecificRequest</a:t>
              </a:r>
              <a:endParaRPr lang="en-IN" sz="1400" dirty="0">
                <a:solidFill>
                  <a:schemeClr val="bg1">
                    <a:lumMod val="85000"/>
                    <a:lumOff val="15000"/>
                  </a:schemeClr>
                </a:solidFill>
              </a:endParaRPr>
            </a:p>
          </p:txBody>
        </p:sp>
      </p:grpSp>
    </p:spTree>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4054445" y="2220363"/>
            <a:ext cx="1475951" cy="1118164"/>
            <a:chOff x="2214546" y="2857496"/>
            <a:chExt cx="2214578" cy="1500198"/>
          </a:xfrm>
          <a:solidFill>
            <a:schemeClr val="tx1">
              <a:lumMod val="95000"/>
            </a:schemeClr>
          </a:solidFill>
        </p:grpSpPr>
        <p:sp>
          <p:nvSpPr>
            <p:cNvPr id="29" name="Rectangle 15"/>
            <p:cNvSpPr/>
            <p:nvPr/>
          </p:nvSpPr>
          <p:spPr>
            <a:xfrm>
              <a:off x="2214546" y="2857496"/>
              <a:ext cx="2214578" cy="428628"/>
            </a:xfrm>
            <a:prstGeom prst="rect">
              <a:avLst/>
            </a:prstGeom>
            <a:grpFill/>
          </p:spPr>
          <p:style>
            <a:lnRef idx="1">
              <a:schemeClr val="dk1"/>
            </a:lnRef>
            <a:fillRef idx="2">
              <a:schemeClr val="dk1"/>
            </a:fillRef>
            <a:effectRef idx="1">
              <a:schemeClr val="dk1"/>
            </a:effectRef>
            <a:fontRef idx="minor">
              <a:schemeClr val="dk1"/>
            </a:fontRef>
          </p:style>
          <p:txBody>
            <a:bodyPr rtlCol="0" anchor="ctr"/>
            <a:lstStyle/>
            <a:p>
              <a:pPr algn="ctr"/>
              <a:r>
                <a:rPr lang="en-US" sz="2160" b="1" i="1" dirty="0"/>
                <a:t>Target</a:t>
              </a:r>
              <a:endParaRPr lang="en-IN" sz="2160" b="1" i="1" dirty="0"/>
            </a:p>
          </p:txBody>
        </p:sp>
        <p:sp>
          <p:nvSpPr>
            <p:cNvPr id="30" name="Rectangle 3"/>
            <p:cNvSpPr/>
            <p:nvPr/>
          </p:nvSpPr>
          <p:spPr>
            <a:xfrm>
              <a:off x="2214546" y="3286124"/>
              <a:ext cx="2214578" cy="1071570"/>
            </a:xfrm>
            <a:prstGeom prst="rect">
              <a:avLst/>
            </a:prstGeom>
            <a:grpFill/>
          </p:spPr>
          <p:style>
            <a:lnRef idx="1">
              <a:schemeClr val="dk1"/>
            </a:lnRef>
            <a:fillRef idx="2">
              <a:schemeClr val="dk1"/>
            </a:fillRef>
            <a:effectRef idx="1">
              <a:schemeClr val="dk1"/>
            </a:effectRef>
            <a:fontRef idx="minor">
              <a:schemeClr val="dk1"/>
            </a:fontRef>
          </p:style>
          <p:txBody>
            <a:bodyPr rtlCol="0" anchor="t"/>
            <a:lstStyle/>
            <a:p>
              <a:r>
                <a:rPr lang="en-US" sz="1920" i="1" dirty="0"/>
                <a:t>Request()</a:t>
              </a:r>
            </a:p>
          </p:txBody>
        </p:sp>
      </p:grpSp>
      <p:grpSp>
        <p:nvGrpSpPr>
          <p:cNvPr id="4" name="Group 5"/>
          <p:cNvGrpSpPr/>
          <p:nvPr/>
        </p:nvGrpSpPr>
        <p:grpSpPr>
          <a:xfrm>
            <a:off x="6499282" y="2220346"/>
            <a:ext cx="2175086" cy="1118170"/>
            <a:chOff x="2214546" y="2643177"/>
            <a:chExt cx="2214578" cy="1714517"/>
          </a:xfrm>
          <a:solidFill>
            <a:schemeClr val="tx1">
              <a:lumMod val="95000"/>
            </a:schemeClr>
          </a:solidFill>
        </p:grpSpPr>
        <p:sp>
          <p:nvSpPr>
            <p:cNvPr id="27" name="Rectangle 13"/>
            <p:cNvSpPr/>
            <p:nvPr/>
          </p:nvSpPr>
          <p:spPr>
            <a:xfrm>
              <a:off x="2214546" y="2643177"/>
              <a:ext cx="2214578" cy="642947"/>
            </a:xfrm>
            <a:prstGeom prst="rect">
              <a:avLst/>
            </a:prstGeom>
            <a:grpFill/>
          </p:spPr>
          <p:style>
            <a:lnRef idx="1">
              <a:schemeClr val="dk1"/>
            </a:lnRef>
            <a:fillRef idx="2">
              <a:schemeClr val="dk1"/>
            </a:fillRef>
            <a:effectRef idx="1">
              <a:schemeClr val="dk1"/>
            </a:effectRef>
            <a:fontRef idx="minor">
              <a:schemeClr val="dk1"/>
            </a:fontRef>
          </p:style>
          <p:txBody>
            <a:bodyPr rtlCol="0" anchor="ctr"/>
            <a:lstStyle/>
            <a:p>
              <a:pPr algn="ctr"/>
              <a:r>
                <a:rPr lang="en-US" sz="2160" b="1" dirty="0"/>
                <a:t>Adaptee</a:t>
              </a:r>
              <a:endParaRPr lang="en-IN" sz="2160" b="1" dirty="0"/>
            </a:p>
          </p:txBody>
        </p:sp>
        <p:sp>
          <p:nvSpPr>
            <p:cNvPr id="28" name="Rectangle 14"/>
            <p:cNvSpPr/>
            <p:nvPr/>
          </p:nvSpPr>
          <p:spPr>
            <a:xfrm>
              <a:off x="2214546" y="3286124"/>
              <a:ext cx="2214578" cy="1071570"/>
            </a:xfrm>
            <a:prstGeom prst="rect">
              <a:avLst/>
            </a:prstGeom>
            <a:grpFill/>
          </p:spPr>
          <p:style>
            <a:lnRef idx="1">
              <a:schemeClr val="dk1"/>
            </a:lnRef>
            <a:fillRef idx="2">
              <a:schemeClr val="dk1"/>
            </a:fillRef>
            <a:effectRef idx="1">
              <a:schemeClr val="dk1"/>
            </a:effectRef>
            <a:fontRef idx="minor">
              <a:schemeClr val="dk1"/>
            </a:fontRef>
          </p:style>
          <p:txBody>
            <a:bodyPr rtlCol="0" anchor="t"/>
            <a:lstStyle/>
            <a:p>
              <a:r>
                <a:rPr lang="en-US" sz="1920" dirty="0" err="1"/>
                <a:t>SpecificRequest</a:t>
              </a:r>
              <a:r>
                <a:rPr lang="en-US" sz="1920" dirty="0"/>
                <a:t>()</a:t>
              </a:r>
            </a:p>
          </p:txBody>
        </p:sp>
      </p:grpSp>
      <p:cxnSp>
        <p:nvCxnSpPr>
          <p:cNvPr id="7" name="Straight Arrow Connector 6"/>
          <p:cNvCxnSpPr/>
          <p:nvPr/>
        </p:nvCxnSpPr>
        <p:spPr>
          <a:xfrm>
            <a:off x="3277629" y="2430017"/>
            <a:ext cx="776816" cy="1552"/>
          </a:xfrm>
          <a:prstGeom prst="straightConnector1">
            <a:avLst/>
          </a:prstGeom>
          <a:ln w="12700">
            <a:solidFill>
              <a:schemeClr val="bg1">
                <a:lumMod val="75000"/>
                <a:lumOff val="25000"/>
              </a:schemeClr>
            </a:solidFill>
            <a:tailEnd type="arrow"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5" name="Group 5"/>
          <p:cNvGrpSpPr/>
          <p:nvPr/>
        </p:nvGrpSpPr>
        <p:grpSpPr>
          <a:xfrm>
            <a:off x="5297351" y="4386797"/>
            <a:ext cx="1475951" cy="1202443"/>
            <a:chOff x="2214546" y="2857496"/>
            <a:chExt cx="2214578" cy="1097882"/>
          </a:xfrm>
          <a:solidFill>
            <a:schemeClr val="tx1">
              <a:lumMod val="95000"/>
            </a:schemeClr>
          </a:solidFill>
        </p:grpSpPr>
        <p:sp>
          <p:nvSpPr>
            <p:cNvPr id="20" name="Rectangle 19"/>
            <p:cNvSpPr/>
            <p:nvPr/>
          </p:nvSpPr>
          <p:spPr>
            <a:xfrm>
              <a:off x="2214546" y="2857496"/>
              <a:ext cx="2214578" cy="428628"/>
            </a:xfrm>
            <a:prstGeom prst="rect">
              <a:avLst/>
            </a:prstGeom>
            <a:grpFill/>
          </p:spPr>
          <p:style>
            <a:lnRef idx="1">
              <a:schemeClr val="dk1"/>
            </a:lnRef>
            <a:fillRef idx="2">
              <a:schemeClr val="dk1"/>
            </a:fillRef>
            <a:effectRef idx="1">
              <a:schemeClr val="dk1"/>
            </a:effectRef>
            <a:fontRef idx="minor">
              <a:schemeClr val="dk1"/>
            </a:fontRef>
          </p:style>
          <p:txBody>
            <a:bodyPr rtlCol="0" anchor="ctr"/>
            <a:lstStyle/>
            <a:p>
              <a:pPr algn="ctr"/>
              <a:r>
                <a:rPr lang="en-US" sz="2160" b="1" dirty="0"/>
                <a:t>Adapter</a:t>
              </a:r>
              <a:endParaRPr lang="en-IN" sz="2160" b="1" dirty="0"/>
            </a:p>
          </p:txBody>
        </p:sp>
        <p:sp>
          <p:nvSpPr>
            <p:cNvPr id="21" name="Rectangle 20"/>
            <p:cNvSpPr/>
            <p:nvPr/>
          </p:nvSpPr>
          <p:spPr>
            <a:xfrm>
              <a:off x="2214546" y="3286124"/>
              <a:ext cx="2214578" cy="669254"/>
            </a:xfrm>
            <a:prstGeom prst="rect">
              <a:avLst/>
            </a:prstGeom>
            <a:grpFill/>
          </p:spPr>
          <p:style>
            <a:lnRef idx="1">
              <a:schemeClr val="dk1"/>
            </a:lnRef>
            <a:fillRef idx="2">
              <a:schemeClr val="dk1"/>
            </a:fillRef>
            <a:effectRef idx="1">
              <a:schemeClr val="dk1"/>
            </a:effectRef>
            <a:fontRef idx="minor">
              <a:schemeClr val="dk1"/>
            </a:fontRef>
          </p:style>
          <p:txBody>
            <a:bodyPr rtlCol="0" anchor="t"/>
            <a:lstStyle/>
            <a:p>
              <a:r>
                <a:rPr lang="en-US" sz="1920" dirty="0"/>
                <a:t>Request()</a:t>
              </a:r>
            </a:p>
          </p:txBody>
        </p:sp>
      </p:grpSp>
      <p:sp>
        <p:nvSpPr>
          <p:cNvPr id="10" name="Isosceles Triangle 9"/>
          <p:cNvSpPr/>
          <p:nvPr/>
        </p:nvSpPr>
        <p:spPr>
          <a:xfrm>
            <a:off x="4662025" y="3350927"/>
            <a:ext cx="183107" cy="168547"/>
          </a:xfrm>
          <a:prstGeom prst="triangle">
            <a:avLst/>
          </a:prstGeom>
          <a:noFill/>
          <a:ln w="12700">
            <a:solidFill>
              <a:schemeClr val="bg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80">
              <a:solidFill>
                <a:schemeClr val="tx1"/>
              </a:solidFill>
            </a:endParaRPr>
          </a:p>
        </p:txBody>
      </p:sp>
      <p:cxnSp>
        <p:nvCxnSpPr>
          <p:cNvPr id="11" name="Straight Connector 10"/>
          <p:cNvCxnSpPr>
            <a:cxnSpLocks/>
          </p:cNvCxnSpPr>
          <p:nvPr/>
        </p:nvCxnSpPr>
        <p:spPr>
          <a:xfrm>
            <a:off x="4754936" y="3528916"/>
            <a:ext cx="0" cy="376044"/>
          </a:xfrm>
          <a:prstGeom prst="line">
            <a:avLst/>
          </a:prstGeom>
          <a:ln w="12700">
            <a:solidFill>
              <a:schemeClr val="bg1">
                <a:lumMod val="75000"/>
                <a:lumOff val="2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5" name="Rectangle 15"/>
          <p:cNvSpPr/>
          <p:nvPr/>
        </p:nvSpPr>
        <p:spPr>
          <a:xfrm>
            <a:off x="1801678" y="2290247"/>
            <a:ext cx="1475951" cy="319476"/>
          </a:xfrm>
          <a:prstGeom prst="rect">
            <a:avLst/>
          </a:prstGeom>
          <a:solidFill>
            <a:schemeClr val="tx1">
              <a:lumMod val="9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2160" b="1" dirty="0"/>
              <a:t>Client</a:t>
            </a:r>
            <a:endParaRPr lang="en-IN" sz="2160" b="1" dirty="0"/>
          </a:p>
        </p:txBody>
      </p:sp>
      <p:sp>
        <p:nvSpPr>
          <p:cNvPr id="26" name="Isosceles Triangle 25"/>
          <p:cNvSpPr/>
          <p:nvPr/>
        </p:nvSpPr>
        <p:spPr>
          <a:xfrm>
            <a:off x="7495271" y="3340273"/>
            <a:ext cx="183107" cy="168547"/>
          </a:xfrm>
          <a:prstGeom prst="triangle">
            <a:avLst/>
          </a:prstGeom>
          <a:noFill/>
          <a:ln w="12700">
            <a:solidFill>
              <a:schemeClr val="bg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80">
              <a:solidFill>
                <a:schemeClr val="tx1"/>
              </a:solidFill>
            </a:endParaRPr>
          </a:p>
        </p:txBody>
      </p:sp>
      <p:cxnSp>
        <p:nvCxnSpPr>
          <p:cNvPr id="31" name="Straight Connector 30"/>
          <p:cNvCxnSpPr>
            <a:cxnSpLocks/>
            <a:stCxn id="26" idx="3"/>
          </p:cNvCxnSpPr>
          <p:nvPr/>
        </p:nvCxnSpPr>
        <p:spPr>
          <a:xfrm flipH="1">
            <a:off x="7584377" y="3508820"/>
            <a:ext cx="2448" cy="380319"/>
          </a:xfrm>
          <a:prstGeom prst="line">
            <a:avLst/>
          </a:prstGeom>
          <a:ln w="12700">
            <a:solidFill>
              <a:schemeClr val="bg1">
                <a:lumMod val="75000"/>
                <a:lumOff val="2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cxnSpLocks/>
          </p:cNvCxnSpPr>
          <p:nvPr/>
        </p:nvCxnSpPr>
        <p:spPr>
          <a:xfrm flipV="1">
            <a:off x="4753579" y="3880673"/>
            <a:ext cx="2830797" cy="16932"/>
          </a:xfrm>
          <a:prstGeom prst="straightConnector1">
            <a:avLst/>
          </a:prstGeom>
          <a:ln w="12700">
            <a:solidFill>
              <a:schemeClr val="bg1">
                <a:lumMod val="75000"/>
                <a:lumOff val="25000"/>
              </a:schemeClr>
            </a:solidFill>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cxnSpLocks/>
          </p:cNvCxnSpPr>
          <p:nvPr/>
        </p:nvCxnSpPr>
        <p:spPr>
          <a:xfrm flipV="1">
            <a:off x="6074167" y="3880673"/>
            <a:ext cx="3" cy="506129"/>
          </a:xfrm>
          <a:prstGeom prst="straightConnector1">
            <a:avLst/>
          </a:prstGeom>
          <a:ln w="12700">
            <a:solidFill>
              <a:schemeClr val="bg1">
                <a:lumMod val="75000"/>
                <a:lumOff val="25000"/>
              </a:schemeClr>
            </a:solidFill>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114292" y="3880673"/>
            <a:ext cx="2019722" cy="338554"/>
          </a:xfrm>
          <a:prstGeom prst="rect">
            <a:avLst/>
          </a:prstGeom>
          <a:noFill/>
          <a:ln>
            <a:noFill/>
          </a:ln>
        </p:spPr>
        <p:txBody>
          <a:bodyPr wrap="square" rtlCol="0">
            <a:spAutoFit/>
          </a:bodyPr>
          <a:lstStyle/>
          <a:p>
            <a:r>
              <a:rPr lang="en-US" sz="1600" dirty="0">
                <a:solidFill>
                  <a:schemeClr val="bg1">
                    <a:lumMod val="75000"/>
                    <a:lumOff val="25000"/>
                  </a:schemeClr>
                </a:solidFill>
              </a:rPr>
              <a:t>(implementation)</a:t>
            </a:r>
            <a:endParaRPr lang="en-IN" sz="1600" dirty="0">
              <a:solidFill>
                <a:schemeClr val="bg1">
                  <a:lumMod val="75000"/>
                  <a:lumOff val="25000"/>
                </a:schemeClr>
              </a:solidFill>
            </a:endParaRPr>
          </a:p>
        </p:txBody>
      </p:sp>
      <p:sp>
        <p:nvSpPr>
          <p:cNvPr id="42" name="Title 41"/>
          <p:cNvSpPr>
            <a:spLocks noGrp="1"/>
          </p:cNvSpPr>
          <p:nvPr>
            <p:ph type="title"/>
          </p:nvPr>
        </p:nvSpPr>
        <p:spPr/>
        <p:txBody>
          <a:bodyPr/>
          <a:lstStyle/>
          <a:p>
            <a:r>
              <a:rPr lang="en-IN" dirty="0"/>
              <a:t>Class Adapter</a:t>
            </a:r>
          </a:p>
        </p:txBody>
      </p:sp>
      <p:sp>
        <p:nvSpPr>
          <p:cNvPr id="8" name="Slide Number Placeholder 7"/>
          <p:cNvSpPr>
            <a:spLocks noGrp="1"/>
          </p:cNvSpPr>
          <p:nvPr>
            <p:ph type="sldNum" sz="quarter" idx="12"/>
          </p:nvPr>
        </p:nvSpPr>
        <p:spPr/>
        <p:txBody>
          <a:bodyPr/>
          <a:lstStyle/>
          <a:p>
            <a:fld id="{6CA6930D-BBCC-4B60-B588-351AC06BFA93}" type="slidenum">
              <a:rPr lang="en-US" smtClean="0"/>
              <a:t>38</a:t>
            </a:fld>
            <a:endParaRPr lang="en-US"/>
          </a:p>
        </p:txBody>
      </p:sp>
      <p:sp>
        <p:nvSpPr>
          <p:cNvPr id="33" name="Oval 32">
            <a:extLst>
              <a:ext uri="{FF2B5EF4-FFF2-40B4-BE49-F238E27FC236}">
                <a16:creationId xmlns:a16="http://schemas.microsoft.com/office/drawing/2014/main" id="{10D0E437-5D86-48F9-B9CE-ABBF0249D794}"/>
              </a:ext>
            </a:extLst>
          </p:cNvPr>
          <p:cNvSpPr/>
          <p:nvPr/>
        </p:nvSpPr>
        <p:spPr>
          <a:xfrm>
            <a:off x="6427844" y="4987274"/>
            <a:ext cx="142876" cy="142876"/>
          </a:xfrm>
          <a:prstGeom prst="ellipse">
            <a:avLst/>
          </a:prstGeom>
          <a:solidFill>
            <a:schemeClr val="tx1">
              <a:lumMod val="95000"/>
            </a:schemeClr>
          </a:solidFill>
          <a:ln w="19050">
            <a:solidFill>
              <a:schemeClr val="bg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4" name="Straight Connector 33">
            <a:extLst>
              <a:ext uri="{FF2B5EF4-FFF2-40B4-BE49-F238E27FC236}">
                <a16:creationId xmlns:a16="http://schemas.microsoft.com/office/drawing/2014/main" id="{0BB6C2AD-EDB9-4DEF-B020-87EB332E9349}"/>
              </a:ext>
            </a:extLst>
          </p:cNvPr>
          <p:cNvCxnSpPr>
            <a:cxnSpLocks/>
          </p:cNvCxnSpPr>
          <p:nvPr/>
        </p:nvCxnSpPr>
        <p:spPr>
          <a:xfrm>
            <a:off x="6581512" y="5058712"/>
            <a:ext cx="1002864" cy="0"/>
          </a:xfrm>
          <a:prstGeom prst="line">
            <a:avLst/>
          </a:prstGeom>
          <a:solidFill>
            <a:schemeClr val="bg1">
              <a:lumMod val="85000"/>
            </a:schemeClr>
          </a:solidFill>
          <a:ln w="19050">
            <a:solidFill>
              <a:schemeClr val="bg1">
                <a:lumMod val="75000"/>
                <a:lumOff val="25000"/>
              </a:schemeClr>
            </a:solidFill>
            <a:prstDash val="dash"/>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37" name="Group 36">
            <a:extLst>
              <a:ext uri="{FF2B5EF4-FFF2-40B4-BE49-F238E27FC236}">
                <a16:creationId xmlns:a16="http://schemas.microsoft.com/office/drawing/2014/main" id="{D53B9DCA-5137-404E-82CB-04CDE4B79C1F}"/>
              </a:ext>
            </a:extLst>
          </p:cNvPr>
          <p:cNvGrpSpPr/>
          <p:nvPr/>
        </p:nvGrpSpPr>
        <p:grpSpPr>
          <a:xfrm>
            <a:off x="7595168" y="4655284"/>
            <a:ext cx="1978402" cy="806855"/>
            <a:chOff x="7519357" y="3694649"/>
            <a:chExt cx="1625596" cy="600075"/>
          </a:xfrm>
        </p:grpSpPr>
        <p:grpSp>
          <p:nvGrpSpPr>
            <p:cNvPr id="38" name="Group 37">
              <a:extLst>
                <a:ext uri="{FF2B5EF4-FFF2-40B4-BE49-F238E27FC236}">
                  <a16:creationId xmlns:a16="http://schemas.microsoft.com/office/drawing/2014/main" id="{F847EE13-7208-4E53-97D8-697737EC8CDC}"/>
                </a:ext>
              </a:extLst>
            </p:cNvPr>
            <p:cNvGrpSpPr/>
            <p:nvPr/>
          </p:nvGrpSpPr>
          <p:grpSpPr>
            <a:xfrm>
              <a:off x="7519357" y="3694649"/>
              <a:ext cx="1625596" cy="600075"/>
              <a:chOff x="7123117" y="5057775"/>
              <a:chExt cx="1625596" cy="600075"/>
            </a:xfrm>
          </p:grpSpPr>
          <p:cxnSp>
            <p:nvCxnSpPr>
              <p:cNvPr id="41" name="Straight Connector 40">
                <a:extLst>
                  <a:ext uri="{FF2B5EF4-FFF2-40B4-BE49-F238E27FC236}">
                    <a16:creationId xmlns:a16="http://schemas.microsoft.com/office/drawing/2014/main" id="{F6B05F7F-D0CE-4EB0-A752-998549C0B69B}"/>
                  </a:ext>
                </a:extLst>
              </p:cNvPr>
              <p:cNvCxnSpPr>
                <a:cxnSpLocks/>
              </p:cNvCxnSpPr>
              <p:nvPr/>
            </p:nvCxnSpPr>
            <p:spPr>
              <a:xfrm>
                <a:off x="7123117" y="5057775"/>
                <a:ext cx="1396996" cy="0"/>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4DCE83C-7758-46BD-BCDA-B0A47DB13DFF}"/>
                  </a:ext>
                </a:extLst>
              </p:cNvPr>
              <p:cNvCxnSpPr/>
              <p:nvPr/>
            </p:nvCxnSpPr>
            <p:spPr>
              <a:xfrm>
                <a:off x="7123117" y="5657850"/>
                <a:ext cx="1625596" cy="0"/>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7F2A7A3E-DC1D-444A-86E1-0A474021B741}"/>
                  </a:ext>
                </a:extLst>
              </p:cNvPr>
              <p:cNvCxnSpPr>
                <a:cxnSpLocks/>
              </p:cNvCxnSpPr>
              <p:nvPr/>
            </p:nvCxnSpPr>
            <p:spPr>
              <a:xfrm>
                <a:off x="7123117" y="5057775"/>
                <a:ext cx="0" cy="595732"/>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6316409-DB39-4D54-860E-2A6C3135D3CF}"/>
                  </a:ext>
                </a:extLst>
              </p:cNvPr>
              <p:cNvCxnSpPr>
                <a:cxnSpLocks/>
              </p:cNvCxnSpPr>
              <p:nvPr/>
            </p:nvCxnSpPr>
            <p:spPr>
              <a:xfrm>
                <a:off x="8748713" y="5280002"/>
                <a:ext cx="0" cy="373505"/>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37AFDB5-C7A5-461F-9F0B-BD6A86394EF5}"/>
                  </a:ext>
                </a:extLst>
              </p:cNvPr>
              <p:cNvCxnSpPr>
                <a:cxnSpLocks/>
              </p:cNvCxnSpPr>
              <p:nvPr/>
            </p:nvCxnSpPr>
            <p:spPr>
              <a:xfrm>
                <a:off x="8520111" y="5057775"/>
                <a:ext cx="228602" cy="222227"/>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37EB269-DD26-4178-9343-F9EC6E9DF106}"/>
                  </a:ext>
                </a:extLst>
              </p:cNvPr>
              <p:cNvCxnSpPr>
                <a:cxnSpLocks/>
              </p:cNvCxnSpPr>
              <p:nvPr/>
            </p:nvCxnSpPr>
            <p:spPr>
              <a:xfrm>
                <a:off x="8520112" y="5064568"/>
                <a:ext cx="0" cy="229019"/>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5BEF1EC-BA45-40AC-947A-465D38DEA154}"/>
                  </a:ext>
                </a:extLst>
              </p:cNvPr>
              <p:cNvCxnSpPr>
                <a:cxnSpLocks/>
              </p:cNvCxnSpPr>
              <p:nvPr/>
            </p:nvCxnSpPr>
            <p:spPr>
              <a:xfrm flipH="1">
                <a:off x="8520111" y="5290810"/>
                <a:ext cx="228602" cy="0"/>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grpSp>
        <p:sp>
          <p:nvSpPr>
            <p:cNvPr id="39" name="TextBox 38">
              <a:extLst>
                <a:ext uri="{FF2B5EF4-FFF2-40B4-BE49-F238E27FC236}">
                  <a16:creationId xmlns:a16="http://schemas.microsoft.com/office/drawing/2014/main" id="{E4F08B63-1EBA-4BFF-ACE0-ADF929118BC2}"/>
                </a:ext>
              </a:extLst>
            </p:cNvPr>
            <p:cNvSpPr txBox="1"/>
            <p:nvPr/>
          </p:nvSpPr>
          <p:spPr>
            <a:xfrm>
              <a:off x="7544173" y="3908757"/>
              <a:ext cx="1433829" cy="228900"/>
            </a:xfrm>
            <a:prstGeom prst="rect">
              <a:avLst/>
            </a:prstGeom>
            <a:noFill/>
          </p:spPr>
          <p:txBody>
            <a:bodyPr wrap="square" rtlCol="0" anchor="ctr">
              <a:spAutoFit/>
            </a:bodyPr>
            <a:lstStyle/>
            <a:p>
              <a:r>
                <a:rPr lang="en-IN" sz="1400" dirty="0" err="1">
                  <a:solidFill>
                    <a:schemeClr val="bg1">
                      <a:lumMod val="85000"/>
                      <a:lumOff val="15000"/>
                    </a:schemeClr>
                  </a:solidFill>
                </a:rPr>
                <a:t>SpecificRequest</a:t>
              </a:r>
              <a:endParaRPr lang="en-IN" sz="1400" dirty="0">
                <a:solidFill>
                  <a:schemeClr val="bg1">
                    <a:lumMod val="85000"/>
                    <a:lumOff val="15000"/>
                  </a:schemeClr>
                </a:solidFill>
              </a:endParaRPr>
            </a:p>
          </p:txBody>
        </p:sp>
      </p:grpSp>
    </p:spTree>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sp>
        <p:nvSpPr>
          <p:cNvPr id="3" name="Content Placeholder 2"/>
          <p:cNvSpPr>
            <a:spLocks noGrp="1"/>
          </p:cNvSpPr>
          <p:nvPr>
            <p:ph idx="1"/>
          </p:nvPr>
        </p:nvSpPr>
        <p:spPr/>
        <p:txBody>
          <a:bodyPr>
            <a:normAutofit fontScale="92500" lnSpcReduction="20000"/>
          </a:bodyPr>
          <a:lstStyle/>
          <a:p>
            <a:r>
              <a:rPr lang="en-US" dirty="0"/>
              <a:t>Adapters can be implemented either through composition or inheritance</a:t>
            </a:r>
          </a:p>
          <a:p>
            <a:r>
              <a:rPr lang="en-US" dirty="0"/>
              <a:t>Object adapter uses composition</a:t>
            </a:r>
          </a:p>
          <a:p>
            <a:pPr lvl="1"/>
            <a:r>
              <a:rPr lang="en-US" dirty="0"/>
              <a:t>adapter composes the </a:t>
            </a:r>
            <a:r>
              <a:rPr lang="en-US" dirty="0" err="1"/>
              <a:t>adaptee</a:t>
            </a:r>
            <a:r>
              <a:rPr lang="en-US" dirty="0"/>
              <a:t> and calls its methods through a reference/pointer indirection</a:t>
            </a:r>
          </a:p>
          <a:p>
            <a:r>
              <a:rPr lang="en-US" dirty="0"/>
              <a:t>Class adapter uses inheritance</a:t>
            </a:r>
          </a:p>
          <a:p>
            <a:pPr lvl="1"/>
            <a:r>
              <a:rPr lang="en-US" dirty="0"/>
              <a:t>adapter inherits from the </a:t>
            </a:r>
            <a:r>
              <a:rPr lang="en-US" dirty="0" err="1"/>
              <a:t>adaptee</a:t>
            </a:r>
            <a:r>
              <a:rPr lang="en-US" dirty="0"/>
              <a:t> and calls the methods directly</a:t>
            </a:r>
          </a:p>
          <a:p>
            <a:r>
              <a:rPr lang="en-US" dirty="0"/>
              <a:t>Some adapters may just convert the interfaces; others may add some more functionality</a:t>
            </a:r>
          </a:p>
          <a:p>
            <a:endParaRPr lang="en-US" dirty="0"/>
          </a:p>
        </p:txBody>
      </p:sp>
      <p:sp>
        <p:nvSpPr>
          <p:cNvPr id="4" name="Slide Number Placeholder 3"/>
          <p:cNvSpPr>
            <a:spLocks noGrp="1"/>
          </p:cNvSpPr>
          <p:nvPr>
            <p:ph type="sldNum" sz="quarter" idx="12"/>
          </p:nvPr>
        </p:nvSpPr>
        <p:spPr/>
        <p:txBody>
          <a:bodyPr/>
          <a:lstStyle/>
          <a:p>
            <a:fld id="{6CA6930D-BBCC-4B60-B588-351AC06BFA93}" type="slidenum">
              <a:rPr lang="en-US" smtClean="0"/>
              <a:t>39</a:t>
            </a:fld>
            <a:endParaRPr lang="en-US"/>
          </a:p>
        </p:txBody>
      </p:sp>
    </p:spTree>
    <p:extLst>
      <p:ext uri="{BB962C8B-B14F-4D97-AF65-F5344CB8AC3E}">
        <p14:creationId xmlns:p14="http://schemas.microsoft.com/office/powerpoint/2010/main" val="18219569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Instructor</a:t>
            </a:r>
          </a:p>
        </p:txBody>
      </p:sp>
      <p:sp>
        <p:nvSpPr>
          <p:cNvPr id="3" name="Content Placeholder 2"/>
          <p:cNvSpPr>
            <a:spLocks noGrp="1"/>
          </p:cNvSpPr>
          <p:nvPr>
            <p:ph idx="1"/>
          </p:nvPr>
        </p:nvSpPr>
        <p:spPr/>
        <p:txBody>
          <a:bodyPr>
            <a:normAutofit fontScale="92500" lnSpcReduction="10000"/>
          </a:bodyPr>
          <a:lstStyle/>
          <a:p>
            <a:r>
              <a:rPr lang="en-IN" sz="3600" dirty="0"/>
              <a:t>Umar Lone</a:t>
            </a:r>
          </a:p>
          <a:p>
            <a:endParaRPr lang="en-IN" sz="3600" dirty="0"/>
          </a:p>
          <a:p>
            <a:r>
              <a:rPr lang="en-IN" sz="3600" dirty="0"/>
              <a:t>C++, STL, Java, C#, Android, Unity, Design Patterns, Win32 API, MFC, COM, ATL, Boost, Linux…</a:t>
            </a:r>
          </a:p>
          <a:p>
            <a:endParaRPr lang="en-IN" sz="3600" dirty="0"/>
          </a:p>
          <a:p>
            <a:r>
              <a:rPr lang="en-IN" sz="3600" dirty="0"/>
              <a:t>B.E. Civil</a:t>
            </a:r>
          </a:p>
          <a:p>
            <a:endParaRPr lang="en-IN" sz="3600" dirty="0"/>
          </a:p>
          <a:p>
            <a:r>
              <a:rPr lang="en-IN" sz="3600" dirty="0" err="1"/>
              <a:t>Poash</a:t>
            </a:r>
            <a:r>
              <a:rPr lang="en-IN" sz="3600" dirty="0"/>
              <a:t> Technologies</a:t>
            </a:r>
          </a:p>
          <a:p>
            <a:endParaRPr lang="en-IN" sz="3600" dirty="0"/>
          </a:p>
        </p:txBody>
      </p:sp>
      <p:sp>
        <p:nvSpPr>
          <p:cNvPr id="5" name="Slide Number Placeholder 4">
            <a:extLst>
              <a:ext uri="{FF2B5EF4-FFF2-40B4-BE49-F238E27FC236}">
                <a16:creationId xmlns:a16="http://schemas.microsoft.com/office/drawing/2014/main" id="{0ADCC88D-AB3C-4A1B-9D13-CFB4DAAC1313}"/>
              </a:ext>
            </a:extLst>
          </p:cNvPr>
          <p:cNvSpPr>
            <a:spLocks noGrp="1"/>
          </p:cNvSpPr>
          <p:nvPr>
            <p:ph type="sldNum" sz="quarter" idx="12"/>
          </p:nvPr>
        </p:nvSpPr>
        <p:spPr/>
        <p:txBody>
          <a:bodyPr/>
          <a:lstStyle/>
          <a:p>
            <a:fld id="{100E53AF-D649-4281-823C-82279F2C7BD4}" type="slidenum">
              <a:rPr lang="en-IN" smtClean="0"/>
              <a:t>4</a:t>
            </a:fld>
            <a:endParaRPr lang="en-IN"/>
          </a:p>
        </p:txBody>
      </p:sp>
    </p:spTree>
    <p:extLst>
      <p:ext uri="{BB962C8B-B14F-4D97-AF65-F5344CB8AC3E}">
        <p14:creationId xmlns:p14="http://schemas.microsoft.com/office/powerpoint/2010/main" val="10500674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Implementation</a:t>
            </a:r>
          </a:p>
        </p:txBody>
      </p:sp>
      <p:sp>
        <p:nvSpPr>
          <p:cNvPr id="3" name="Content Placeholder 2"/>
          <p:cNvSpPr>
            <a:spLocks noGrp="1"/>
          </p:cNvSpPr>
          <p:nvPr>
            <p:ph idx="1"/>
          </p:nvPr>
        </p:nvSpPr>
        <p:spPr/>
        <p:txBody>
          <a:bodyPr/>
          <a:lstStyle/>
          <a:p>
            <a:r>
              <a:rPr lang="en-US" dirty="0"/>
              <a:t>Implementing class adapter may not always be possible in all the languages (Java &amp; C#)</a:t>
            </a:r>
          </a:p>
          <a:p>
            <a:pPr lvl="1"/>
            <a:r>
              <a:rPr lang="en-US" dirty="0"/>
              <a:t>especially when adapter is already inheriting from a class</a:t>
            </a:r>
          </a:p>
          <a:p>
            <a:r>
              <a:rPr lang="en-US" dirty="0"/>
              <a:t>In C++, the adapter can inherit privately from the </a:t>
            </a:r>
            <a:r>
              <a:rPr lang="en-US" dirty="0" err="1"/>
              <a:t>adaptee</a:t>
            </a:r>
            <a:r>
              <a:rPr lang="en-US" dirty="0"/>
              <a:t>, so that its methods are not visible to the adapter’s clients</a:t>
            </a:r>
          </a:p>
        </p:txBody>
      </p:sp>
      <p:sp>
        <p:nvSpPr>
          <p:cNvPr id="4" name="Slide Number Placeholder 3"/>
          <p:cNvSpPr>
            <a:spLocks noGrp="1"/>
          </p:cNvSpPr>
          <p:nvPr>
            <p:ph type="sldNum" sz="quarter" idx="12"/>
          </p:nvPr>
        </p:nvSpPr>
        <p:spPr/>
        <p:txBody>
          <a:bodyPr/>
          <a:lstStyle/>
          <a:p>
            <a:fld id="{6CA6930D-BBCC-4B60-B588-351AC06BFA93}" type="slidenum">
              <a:rPr lang="en-US" smtClean="0"/>
              <a:t>40</a:t>
            </a:fld>
            <a:endParaRPr lang="en-US"/>
          </a:p>
        </p:txBody>
      </p:sp>
    </p:spTree>
    <p:extLst>
      <p:ext uri="{BB962C8B-B14F-4D97-AF65-F5344CB8AC3E}">
        <p14:creationId xmlns:p14="http://schemas.microsoft.com/office/powerpoint/2010/main" val="3852941580"/>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a:off x="4504021" y="1989342"/>
            <a:ext cx="1628786" cy="1298869"/>
            <a:chOff x="2214546" y="2857496"/>
            <a:chExt cx="2214578" cy="1500198"/>
          </a:xfrm>
          <a:solidFill>
            <a:schemeClr val="tx1">
              <a:lumMod val="95000"/>
            </a:schemeClr>
          </a:solidFill>
        </p:grpSpPr>
        <p:sp>
          <p:nvSpPr>
            <p:cNvPr id="29" name="Rectangle 15"/>
            <p:cNvSpPr/>
            <p:nvPr/>
          </p:nvSpPr>
          <p:spPr>
            <a:xfrm>
              <a:off x="2214546" y="2857496"/>
              <a:ext cx="2214578" cy="428628"/>
            </a:xfrm>
            <a:prstGeom prst="rect">
              <a:avLst/>
            </a:prstGeom>
            <a:grpFill/>
          </p:spPr>
          <p:style>
            <a:lnRef idx="1">
              <a:schemeClr val="dk1"/>
            </a:lnRef>
            <a:fillRef idx="2">
              <a:schemeClr val="dk1"/>
            </a:fillRef>
            <a:effectRef idx="1">
              <a:schemeClr val="dk1"/>
            </a:effectRef>
            <a:fontRef idx="minor">
              <a:schemeClr val="dk1"/>
            </a:fontRef>
          </p:style>
          <p:txBody>
            <a:bodyPr rtlCol="0" anchor="ctr"/>
            <a:lstStyle/>
            <a:p>
              <a:pPr algn="ctr"/>
              <a:r>
                <a:rPr lang="en-US" sz="2160" b="1" i="1" dirty="0"/>
                <a:t>Target</a:t>
              </a:r>
              <a:endParaRPr lang="en-IN" sz="2160" b="1" i="1" dirty="0"/>
            </a:p>
          </p:txBody>
        </p:sp>
        <p:sp>
          <p:nvSpPr>
            <p:cNvPr id="30" name="Rectangle 3"/>
            <p:cNvSpPr/>
            <p:nvPr/>
          </p:nvSpPr>
          <p:spPr>
            <a:xfrm>
              <a:off x="2214546" y="3286124"/>
              <a:ext cx="2214578" cy="1071570"/>
            </a:xfrm>
            <a:prstGeom prst="rect">
              <a:avLst/>
            </a:prstGeom>
            <a:grpFill/>
          </p:spPr>
          <p:style>
            <a:lnRef idx="1">
              <a:schemeClr val="dk1"/>
            </a:lnRef>
            <a:fillRef idx="2">
              <a:schemeClr val="dk1"/>
            </a:fillRef>
            <a:effectRef idx="1">
              <a:schemeClr val="dk1"/>
            </a:effectRef>
            <a:fontRef idx="minor">
              <a:schemeClr val="dk1"/>
            </a:fontRef>
          </p:style>
          <p:txBody>
            <a:bodyPr rtlCol="0" anchor="t"/>
            <a:lstStyle/>
            <a:p>
              <a:r>
                <a:rPr lang="en-US" sz="1920" i="1" dirty="0"/>
                <a:t>Request()</a:t>
              </a:r>
            </a:p>
          </p:txBody>
        </p:sp>
      </p:grpSp>
      <p:grpSp>
        <p:nvGrpSpPr>
          <p:cNvPr id="5" name="Group 5"/>
          <p:cNvGrpSpPr/>
          <p:nvPr/>
        </p:nvGrpSpPr>
        <p:grpSpPr>
          <a:xfrm>
            <a:off x="7761594" y="2068447"/>
            <a:ext cx="2486042" cy="1136514"/>
            <a:chOff x="2214546" y="2857496"/>
            <a:chExt cx="2214578" cy="1500198"/>
          </a:xfrm>
          <a:solidFill>
            <a:schemeClr val="tx1">
              <a:lumMod val="95000"/>
            </a:schemeClr>
          </a:solidFill>
        </p:grpSpPr>
        <p:sp>
          <p:nvSpPr>
            <p:cNvPr id="27" name="Rectangle 13"/>
            <p:cNvSpPr/>
            <p:nvPr/>
          </p:nvSpPr>
          <p:spPr>
            <a:xfrm>
              <a:off x="2214546" y="2857496"/>
              <a:ext cx="2214578" cy="428628"/>
            </a:xfrm>
            <a:prstGeom prst="rect">
              <a:avLst/>
            </a:prstGeom>
            <a:grpFill/>
          </p:spPr>
          <p:style>
            <a:lnRef idx="1">
              <a:schemeClr val="dk1"/>
            </a:lnRef>
            <a:fillRef idx="2">
              <a:schemeClr val="dk1"/>
            </a:fillRef>
            <a:effectRef idx="1">
              <a:schemeClr val="dk1"/>
            </a:effectRef>
            <a:fontRef idx="minor">
              <a:schemeClr val="dk1"/>
            </a:fontRef>
          </p:style>
          <p:txBody>
            <a:bodyPr rtlCol="0" anchor="ctr"/>
            <a:lstStyle/>
            <a:p>
              <a:pPr algn="ctr"/>
              <a:r>
                <a:rPr lang="en-US" sz="2160" b="1" dirty="0"/>
                <a:t>Adaptee</a:t>
              </a:r>
              <a:endParaRPr lang="en-IN" sz="2160" b="1" dirty="0"/>
            </a:p>
          </p:txBody>
        </p:sp>
        <p:sp>
          <p:nvSpPr>
            <p:cNvPr id="28" name="Rectangle 14"/>
            <p:cNvSpPr/>
            <p:nvPr/>
          </p:nvSpPr>
          <p:spPr>
            <a:xfrm>
              <a:off x="2214546" y="3286124"/>
              <a:ext cx="2214578" cy="1071570"/>
            </a:xfrm>
            <a:prstGeom prst="rect">
              <a:avLst/>
            </a:prstGeom>
            <a:grpFill/>
          </p:spPr>
          <p:style>
            <a:lnRef idx="1">
              <a:schemeClr val="dk1"/>
            </a:lnRef>
            <a:fillRef idx="2">
              <a:schemeClr val="dk1"/>
            </a:fillRef>
            <a:effectRef idx="1">
              <a:schemeClr val="dk1"/>
            </a:effectRef>
            <a:fontRef idx="minor">
              <a:schemeClr val="dk1"/>
            </a:fontRef>
          </p:style>
          <p:txBody>
            <a:bodyPr rtlCol="0" anchor="t"/>
            <a:lstStyle/>
            <a:p>
              <a:r>
                <a:rPr lang="en-US" sz="1920" dirty="0" err="1"/>
                <a:t>SpecificRequest</a:t>
              </a:r>
              <a:r>
                <a:rPr lang="en-US" sz="1920" dirty="0"/>
                <a:t>()</a:t>
              </a:r>
            </a:p>
          </p:txBody>
        </p:sp>
      </p:grpSp>
      <p:cxnSp>
        <p:nvCxnSpPr>
          <p:cNvPr id="7" name="Straight Arrow Connector 6"/>
          <p:cNvCxnSpPr/>
          <p:nvPr/>
        </p:nvCxnSpPr>
        <p:spPr>
          <a:xfrm>
            <a:off x="3303863" y="2201127"/>
            <a:ext cx="1200158" cy="1802"/>
          </a:xfrm>
          <a:prstGeom prst="straightConnector1">
            <a:avLst/>
          </a:prstGeom>
          <a:ln w="12700">
            <a:solidFill>
              <a:schemeClr val="bg1">
                <a:lumMod val="75000"/>
                <a:lumOff val="25000"/>
              </a:schemeClr>
            </a:solidFill>
            <a:tailEnd type="arrow"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9" name="Group 5"/>
          <p:cNvGrpSpPr/>
          <p:nvPr/>
        </p:nvGrpSpPr>
        <p:grpSpPr>
          <a:xfrm>
            <a:off x="4504021" y="4242770"/>
            <a:ext cx="1628786" cy="1346470"/>
            <a:chOff x="2214546" y="2857496"/>
            <a:chExt cx="2214578" cy="1500198"/>
          </a:xfrm>
          <a:solidFill>
            <a:schemeClr val="tx1">
              <a:lumMod val="95000"/>
            </a:schemeClr>
          </a:solidFill>
        </p:grpSpPr>
        <p:sp>
          <p:nvSpPr>
            <p:cNvPr id="20" name="Rectangle 19"/>
            <p:cNvSpPr/>
            <p:nvPr/>
          </p:nvSpPr>
          <p:spPr>
            <a:xfrm>
              <a:off x="2214546" y="2857496"/>
              <a:ext cx="2214578" cy="428628"/>
            </a:xfrm>
            <a:prstGeom prst="rect">
              <a:avLst/>
            </a:prstGeom>
            <a:grpFill/>
          </p:spPr>
          <p:style>
            <a:lnRef idx="1">
              <a:schemeClr val="dk1"/>
            </a:lnRef>
            <a:fillRef idx="2">
              <a:schemeClr val="dk1"/>
            </a:fillRef>
            <a:effectRef idx="1">
              <a:schemeClr val="dk1"/>
            </a:effectRef>
            <a:fontRef idx="minor">
              <a:schemeClr val="dk1"/>
            </a:fontRef>
          </p:style>
          <p:txBody>
            <a:bodyPr rtlCol="0" anchor="ctr"/>
            <a:lstStyle/>
            <a:p>
              <a:pPr algn="ctr"/>
              <a:r>
                <a:rPr lang="en-US" sz="2160" b="1" dirty="0"/>
                <a:t>Adapter</a:t>
              </a:r>
              <a:endParaRPr lang="en-IN" sz="2160" b="1" dirty="0"/>
            </a:p>
          </p:txBody>
        </p:sp>
        <p:sp>
          <p:nvSpPr>
            <p:cNvPr id="21" name="Rectangle 20"/>
            <p:cNvSpPr/>
            <p:nvPr/>
          </p:nvSpPr>
          <p:spPr>
            <a:xfrm>
              <a:off x="2214546" y="3286124"/>
              <a:ext cx="2214578" cy="1071570"/>
            </a:xfrm>
            <a:prstGeom prst="rect">
              <a:avLst/>
            </a:prstGeom>
            <a:grpFill/>
          </p:spPr>
          <p:style>
            <a:lnRef idx="1">
              <a:schemeClr val="dk1"/>
            </a:lnRef>
            <a:fillRef idx="2">
              <a:schemeClr val="dk1"/>
            </a:fillRef>
            <a:effectRef idx="1">
              <a:schemeClr val="dk1"/>
            </a:effectRef>
            <a:fontRef idx="minor">
              <a:schemeClr val="dk1"/>
            </a:fontRef>
          </p:style>
          <p:txBody>
            <a:bodyPr rtlCol="0" anchor="t"/>
            <a:lstStyle/>
            <a:p>
              <a:r>
                <a:rPr lang="en-US" sz="1920" dirty="0"/>
                <a:t>Request()</a:t>
              </a:r>
            </a:p>
          </p:txBody>
        </p:sp>
      </p:grpSp>
      <p:sp>
        <p:nvSpPr>
          <p:cNvPr id="10" name="Isosceles Triangle 9"/>
          <p:cNvSpPr/>
          <p:nvPr/>
        </p:nvSpPr>
        <p:spPr>
          <a:xfrm>
            <a:off x="5261744" y="3316371"/>
            <a:ext cx="202068" cy="195786"/>
          </a:xfrm>
          <a:prstGeom prst="triangle">
            <a:avLst/>
          </a:prstGeom>
          <a:noFill/>
          <a:ln w="12700">
            <a:solidFill>
              <a:schemeClr val="bg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80"/>
          </a:p>
        </p:txBody>
      </p:sp>
      <p:cxnSp>
        <p:nvCxnSpPr>
          <p:cNvPr id="11" name="Straight Connector 10"/>
          <p:cNvCxnSpPr/>
          <p:nvPr/>
        </p:nvCxnSpPr>
        <p:spPr>
          <a:xfrm rot="5400000">
            <a:off x="4995225" y="3876714"/>
            <a:ext cx="730614" cy="1498"/>
          </a:xfrm>
          <a:prstGeom prst="line">
            <a:avLst/>
          </a:prstGeom>
          <a:ln w="12700">
            <a:solidFill>
              <a:schemeClr val="bg1">
                <a:lumMod val="75000"/>
                <a:lumOff val="2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7332966" y="2311982"/>
            <a:ext cx="428628" cy="1804"/>
          </a:xfrm>
          <a:prstGeom prst="straightConnector1">
            <a:avLst/>
          </a:prstGeom>
          <a:ln w="12700">
            <a:solidFill>
              <a:schemeClr val="bg1">
                <a:lumMod val="75000"/>
                <a:lumOff val="25000"/>
              </a:schemeClr>
            </a:solidFill>
            <a:tailEnd type="arrow"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flipH="1" flipV="1">
            <a:off x="6235646" y="3408296"/>
            <a:ext cx="2192741" cy="1906"/>
          </a:xfrm>
          <a:prstGeom prst="straightConnector1">
            <a:avLst/>
          </a:prstGeom>
          <a:ln w="12700">
            <a:solidFill>
              <a:schemeClr val="bg1">
                <a:lumMod val="75000"/>
                <a:lumOff val="25000"/>
              </a:schemeClr>
            </a:solidFill>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132808" y="4503818"/>
            <a:ext cx="1200158" cy="1804"/>
          </a:xfrm>
          <a:prstGeom prst="straightConnector1">
            <a:avLst/>
          </a:prstGeom>
          <a:ln w="12700">
            <a:solidFill>
              <a:schemeClr val="bg1">
                <a:lumMod val="75000"/>
                <a:lumOff val="25000"/>
              </a:schemeClr>
            </a:solidFill>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5" name="Rectangle 15"/>
          <p:cNvSpPr/>
          <p:nvPr/>
        </p:nvSpPr>
        <p:spPr>
          <a:xfrm>
            <a:off x="1675076" y="2038772"/>
            <a:ext cx="1628786" cy="371106"/>
          </a:xfrm>
          <a:prstGeom prst="rect">
            <a:avLst/>
          </a:prstGeom>
          <a:solidFill>
            <a:schemeClr val="tx1">
              <a:lumMod val="9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2160" b="1" dirty="0"/>
              <a:t>Client</a:t>
            </a:r>
            <a:endParaRPr lang="en-IN" sz="2160" b="1" dirty="0"/>
          </a:p>
        </p:txBody>
      </p:sp>
      <p:sp>
        <p:nvSpPr>
          <p:cNvPr id="66" name="TextBox 65"/>
          <p:cNvSpPr txBox="1"/>
          <p:nvPr/>
        </p:nvSpPr>
        <p:spPr>
          <a:xfrm>
            <a:off x="6218533" y="4119098"/>
            <a:ext cx="1457335" cy="350865"/>
          </a:xfrm>
          <a:prstGeom prst="rect">
            <a:avLst/>
          </a:prstGeom>
          <a:noFill/>
        </p:spPr>
        <p:txBody>
          <a:bodyPr wrap="square" rtlCol="0">
            <a:spAutoFit/>
          </a:bodyPr>
          <a:lstStyle/>
          <a:p>
            <a:r>
              <a:rPr lang="en-US" sz="1680" dirty="0" err="1">
                <a:solidFill>
                  <a:schemeClr val="bg1">
                    <a:lumMod val="75000"/>
                    <a:lumOff val="25000"/>
                  </a:schemeClr>
                </a:solidFill>
              </a:rPr>
              <a:t>adaptee</a:t>
            </a:r>
            <a:endParaRPr lang="en-IN" sz="1680" dirty="0">
              <a:solidFill>
                <a:schemeClr val="bg1">
                  <a:lumMod val="75000"/>
                  <a:lumOff val="25000"/>
                </a:schemeClr>
              </a:solidFill>
            </a:endParaRPr>
          </a:p>
        </p:txBody>
      </p:sp>
      <p:sp>
        <p:nvSpPr>
          <p:cNvPr id="73" name="Title 72"/>
          <p:cNvSpPr>
            <a:spLocks noGrp="1"/>
          </p:cNvSpPr>
          <p:nvPr>
            <p:ph type="title"/>
          </p:nvPr>
        </p:nvSpPr>
        <p:spPr/>
        <p:txBody>
          <a:bodyPr/>
          <a:lstStyle/>
          <a:p>
            <a:r>
              <a:t>Object Adapter</a:t>
            </a:r>
            <a:endParaRPr lang="en-IN" dirty="0"/>
          </a:p>
        </p:txBody>
      </p:sp>
      <p:sp>
        <p:nvSpPr>
          <p:cNvPr id="2" name="Slide Number Placeholder 1"/>
          <p:cNvSpPr>
            <a:spLocks noGrp="1"/>
          </p:cNvSpPr>
          <p:nvPr>
            <p:ph type="sldNum" sz="quarter" idx="12"/>
          </p:nvPr>
        </p:nvSpPr>
        <p:spPr/>
        <p:txBody>
          <a:bodyPr/>
          <a:lstStyle/>
          <a:p>
            <a:fld id="{6CA6930D-BBCC-4B60-B588-351AC06BFA93}" type="slidenum">
              <a:rPr lang="en-US" smtClean="0"/>
              <a:t>41</a:t>
            </a:fld>
            <a:endParaRPr lang="en-US"/>
          </a:p>
        </p:txBody>
      </p:sp>
      <p:sp>
        <p:nvSpPr>
          <p:cNvPr id="31" name="Oval 30">
            <a:extLst>
              <a:ext uri="{FF2B5EF4-FFF2-40B4-BE49-F238E27FC236}">
                <a16:creationId xmlns:a16="http://schemas.microsoft.com/office/drawing/2014/main" id="{D167DD88-1E67-4700-A7ED-36D61AB3E8C6}"/>
              </a:ext>
            </a:extLst>
          </p:cNvPr>
          <p:cNvSpPr/>
          <p:nvPr/>
        </p:nvSpPr>
        <p:spPr>
          <a:xfrm>
            <a:off x="5658792" y="4795578"/>
            <a:ext cx="142876" cy="142876"/>
          </a:xfrm>
          <a:prstGeom prst="ellipse">
            <a:avLst/>
          </a:prstGeom>
          <a:solidFill>
            <a:schemeClr val="tx1">
              <a:lumMod val="95000"/>
            </a:schemeClr>
          </a:solidFill>
          <a:ln w="19050">
            <a:solidFill>
              <a:schemeClr val="bg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2" name="Straight Connector 31">
            <a:extLst>
              <a:ext uri="{FF2B5EF4-FFF2-40B4-BE49-F238E27FC236}">
                <a16:creationId xmlns:a16="http://schemas.microsoft.com/office/drawing/2014/main" id="{619CBCE1-9C5E-43BC-B34A-CD71144EC5DF}"/>
              </a:ext>
            </a:extLst>
          </p:cNvPr>
          <p:cNvCxnSpPr>
            <a:cxnSpLocks/>
          </p:cNvCxnSpPr>
          <p:nvPr/>
        </p:nvCxnSpPr>
        <p:spPr>
          <a:xfrm flipV="1">
            <a:off x="5812460" y="4866224"/>
            <a:ext cx="1840853" cy="792"/>
          </a:xfrm>
          <a:prstGeom prst="line">
            <a:avLst/>
          </a:prstGeom>
          <a:solidFill>
            <a:schemeClr val="bg1">
              <a:lumMod val="85000"/>
            </a:schemeClr>
          </a:solidFill>
          <a:ln w="19050">
            <a:solidFill>
              <a:schemeClr val="bg1">
                <a:lumMod val="75000"/>
                <a:lumOff val="25000"/>
              </a:schemeClr>
            </a:solidFill>
            <a:prstDash val="dash"/>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9B594951-444F-4F0E-BA51-5789CCBE27D1}"/>
              </a:ext>
            </a:extLst>
          </p:cNvPr>
          <p:cNvGrpSpPr/>
          <p:nvPr/>
        </p:nvGrpSpPr>
        <p:grpSpPr>
          <a:xfrm>
            <a:off x="7675868" y="4458198"/>
            <a:ext cx="2398122" cy="806855"/>
            <a:chOff x="7519357" y="3694649"/>
            <a:chExt cx="1625596" cy="600075"/>
          </a:xfrm>
        </p:grpSpPr>
        <p:grpSp>
          <p:nvGrpSpPr>
            <p:cNvPr id="34" name="Group 33">
              <a:extLst>
                <a:ext uri="{FF2B5EF4-FFF2-40B4-BE49-F238E27FC236}">
                  <a16:creationId xmlns:a16="http://schemas.microsoft.com/office/drawing/2014/main" id="{45636057-2C26-4BAF-9C2F-48D2A406E2AA}"/>
                </a:ext>
              </a:extLst>
            </p:cNvPr>
            <p:cNvGrpSpPr/>
            <p:nvPr/>
          </p:nvGrpSpPr>
          <p:grpSpPr>
            <a:xfrm>
              <a:off x="7519357" y="3694649"/>
              <a:ext cx="1625596" cy="600075"/>
              <a:chOff x="7123117" y="5057775"/>
              <a:chExt cx="1625596" cy="600075"/>
            </a:xfrm>
          </p:grpSpPr>
          <p:cxnSp>
            <p:nvCxnSpPr>
              <p:cNvPr id="37" name="Straight Connector 36">
                <a:extLst>
                  <a:ext uri="{FF2B5EF4-FFF2-40B4-BE49-F238E27FC236}">
                    <a16:creationId xmlns:a16="http://schemas.microsoft.com/office/drawing/2014/main" id="{08E5926E-E759-4BD0-BBE8-3BAEEF6CD959}"/>
                  </a:ext>
                </a:extLst>
              </p:cNvPr>
              <p:cNvCxnSpPr>
                <a:cxnSpLocks/>
              </p:cNvCxnSpPr>
              <p:nvPr/>
            </p:nvCxnSpPr>
            <p:spPr>
              <a:xfrm>
                <a:off x="7123117" y="5057775"/>
                <a:ext cx="1396996" cy="0"/>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4469F41-F72E-459B-A8D1-32C21EECD30C}"/>
                  </a:ext>
                </a:extLst>
              </p:cNvPr>
              <p:cNvCxnSpPr/>
              <p:nvPr/>
            </p:nvCxnSpPr>
            <p:spPr>
              <a:xfrm>
                <a:off x="7123117" y="5657850"/>
                <a:ext cx="1625596" cy="0"/>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7C18776-8FBC-407C-B908-D3BAF30BE53D}"/>
                  </a:ext>
                </a:extLst>
              </p:cNvPr>
              <p:cNvCxnSpPr>
                <a:cxnSpLocks/>
              </p:cNvCxnSpPr>
              <p:nvPr/>
            </p:nvCxnSpPr>
            <p:spPr>
              <a:xfrm>
                <a:off x="7123117" y="5057775"/>
                <a:ext cx="0" cy="595732"/>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C68C7A3-8945-460A-B8EA-A91DF402CE33}"/>
                  </a:ext>
                </a:extLst>
              </p:cNvPr>
              <p:cNvCxnSpPr>
                <a:cxnSpLocks/>
              </p:cNvCxnSpPr>
              <p:nvPr/>
            </p:nvCxnSpPr>
            <p:spPr>
              <a:xfrm>
                <a:off x="8748713" y="5280002"/>
                <a:ext cx="0" cy="373505"/>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0BD1035-3271-4566-AEB8-413D3736D982}"/>
                  </a:ext>
                </a:extLst>
              </p:cNvPr>
              <p:cNvCxnSpPr>
                <a:cxnSpLocks/>
              </p:cNvCxnSpPr>
              <p:nvPr/>
            </p:nvCxnSpPr>
            <p:spPr>
              <a:xfrm>
                <a:off x="8520111" y="5057775"/>
                <a:ext cx="228602" cy="222227"/>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D0930E4-BB55-4CE2-B07D-1B9AB8AA7F8E}"/>
                  </a:ext>
                </a:extLst>
              </p:cNvPr>
              <p:cNvCxnSpPr>
                <a:cxnSpLocks/>
              </p:cNvCxnSpPr>
              <p:nvPr/>
            </p:nvCxnSpPr>
            <p:spPr>
              <a:xfrm>
                <a:off x="8520112" y="5064568"/>
                <a:ext cx="0" cy="229019"/>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86D1A2B-F840-4977-BA58-082BAE2050EA}"/>
                  </a:ext>
                </a:extLst>
              </p:cNvPr>
              <p:cNvCxnSpPr>
                <a:cxnSpLocks/>
              </p:cNvCxnSpPr>
              <p:nvPr/>
            </p:nvCxnSpPr>
            <p:spPr>
              <a:xfrm flipH="1">
                <a:off x="8520111" y="5290810"/>
                <a:ext cx="228602" cy="0"/>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A3B9E6AC-8D26-438F-B0C2-AC9F046C8715}"/>
                </a:ext>
              </a:extLst>
            </p:cNvPr>
            <p:cNvSpPr txBox="1"/>
            <p:nvPr/>
          </p:nvSpPr>
          <p:spPr>
            <a:xfrm>
              <a:off x="7544173" y="3908757"/>
              <a:ext cx="1433829" cy="228900"/>
            </a:xfrm>
            <a:prstGeom prst="rect">
              <a:avLst/>
            </a:prstGeom>
            <a:noFill/>
          </p:spPr>
          <p:txBody>
            <a:bodyPr wrap="square" rtlCol="0" anchor="ctr">
              <a:spAutoFit/>
            </a:bodyPr>
            <a:lstStyle/>
            <a:p>
              <a:r>
                <a:rPr lang="en-IN" sz="1400" dirty="0" err="1">
                  <a:solidFill>
                    <a:schemeClr val="bg1">
                      <a:lumMod val="85000"/>
                      <a:lumOff val="15000"/>
                    </a:schemeClr>
                  </a:solidFill>
                </a:rPr>
                <a:t>adaptee</a:t>
              </a:r>
              <a:r>
                <a:rPr lang="en-IN" sz="1400" dirty="0">
                  <a:solidFill>
                    <a:schemeClr val="bg1">
                      <a:lumMod val="85000"/>
                      <a:lumOff val="15000"/>
                    </a:schemeClr>
                  </a:solidFill>
                </a:rPr>
                <a:t>-&gt;</a:t>
              </a:r>
              <a:r>
                <a:rPr lang="en-IN" sz="1400" dirty="0" err="1">
                  <a:solidFill>
                    <a:schemeClr val="bg1">
                      <a:lumMod val="85000"/>
                      <a:lumOff val="15000"/>
                    </a:schemeClr>
                  </a:solidFill>
                </a:rPr>
                <a:t>SpecificRequest</a:t>
              </a:r>
              <a:endParaRPr lang="en-IN" sz="1400" dirty="0">
                <a:solidFill>
                  <a:schemeClr val="bg1">
                    <a:lumMod val="85000"/>
                    <a:lumOff val="15000"/>
                  </a:schemeClr>
                </a:solidFill>
              </a:endParaRPr>
            </a:p>
          </p:txBody>
        </p:sp>
      </p:grpSp>
    </p:spTree>
    <p:extLst>
      <p:ext uri="{BB962C8B-B14F-4D97-AF65-F5344CB8AC3E}">
        <p14:creationId xmlns:p14="http://schemas.microsoft.com/office/powerpoint/2010/main" val="2222356175"/>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a:off x="4510348" y="1662828"/>
            <a:ext cx="1628786" cy="1631643"/>
            <a:chOff x="2214546" y="2857496"/>
            <a:chExt cx="2214578" cy="1884553"/>
          </a:xfrm>
          <a:solidFill>
            <a:schemeClr val="tx1">
              <a:lumMod val="95000"/>
            </a:schemeClr>
          </a:solidFill>
        </p:grpSpPr>
        <p:sp>
          <p:nvSpPr>
            <p:cNvPr id="29" name="Rectangle 15"/>
            <p:cNvSpPr/>
            <p:nvPr/>
          </p:nvSpPr>
          <p:spPr>
            <a:xfrm>
              <a:off x="2214546" y="2857496"/>
              <a:ext cx="2214578" cy="428628"/>
            </a:xfrm>
            <a:prstGeom prst="rect">
              <a:avLst/>
            </a:prstGeom>
            <a:grpFill/>
          </p:spPr>
          <p:style>
            <a:lnRef idx="1">
              <a:schemeClr val="dk1"/>
            </a:lnRef>
            <a:fillRef idx="2">
              <a:schemeClr val="dk1"/>
            </a:fillRef>
            <a:effectRef idx="1">
              <a:schemeClr val="dk1"/>
            </a:effectRef>
            <a:fontRef idx="minor">
              <a:schemeClr val="dk1"/>
            </a:fontRef>
          </p:style>
          <p:txBody>
            <a:bodyPr rtlCol="0" anchor="ctr"/>
            <a:lstStyle/>
            <a:p>
              <a:pPr algn="ctr"/>
              <a:r>
                <a:rPr lang="en-US" sz="2160" b="1" i="1" dirty="0"/>
                <a:t>Input</a:t>
              </a:r>
              <a:endParaRPr lang="en-IN" sz="2160" b="1" i="1" dirty="0"/>
            </a:p>
          </p:txBody>
        </p:sp>
        <p:sp>
          <p:nvSpPr>
            <p:cNvPr id="30" name="Rectangle 3"/>
            <p:cNvSpPr/>
            <p:nvPr/>
          </p:nvSpPr>
          <p:spPr>
            <a:xfrm>
              <a:off x="2214546" y="3286122"/>
              <a:ext cx="2214578" cy="1455927"/>
            </a:xfrm>
            <a:prstGeom prst="rect">
              <a:avLst/>
            </a:prstGeom>
            <a:grpFill/>
          </p:spPr>
          <p:style>
            <a:lnRef idx="1">
              <a:schemeClr val="dk1"/>
            </a:lnRef>
            <a:fillRef idx="2">
              <a:schemeClr val="dk1"/>
            </a:fillRef>
            <a:effectRef idx="1">
              <a:schemeClr val="dk1"/>
            </a:effectRef>
            <a:fontRef idx="minor">
              <a:schemeClr val="dk1"/>
            </a:fontRef>
          </p:style>
          <p:txBody>
            <a:bodyPr rtlCol="0" anchor="t"/>
            <a:lstStyle/>
            <a:p>
              <a:r>
                <a:rPr lang="en-US" sz="1920" i="1" dirty="0"/>
                <a:t>Down()</a:t>
              </a:r>
            </a:p>
            <a:p>
              <a:r>
                <a:rPr lang="en-US" sz="1920" i="1" dirty="0"/>
                <a:t>Up()</a:t>
              </a:r>
            </a:p>
            <a:p>
              <a:r>
                <a:rPr lang="en-US" sz="1920" i="1" dirty="0"/>
                <a:t>Left()</a:t>
              </a:r>
            </a:p>
            <a:p>
              <a:r>
                <a:rPr lang="en-US" sz="1920" i="1" dirty="0"/>
                <a:t>Right()</a:t>
              </a:r>
            </a:p>
          </p:txBody>
        </p:sp>
      </p:grpSp>
      <p:grpSp>
        <p:nvGrpSpPr>
          <p:cNvPr id="5" name="Group 5"/>
          <p:cNvGrpSpPr/>
          <p:nvPr/>
        </p:nvGrpSpPr>
        <p:grpSpPr>
          <a:xfrm>
            <a:off x="7761594" y="2068447"/>
            <a:ext cx="2486042" cy="1136514"/>
            <a:chOff x="2214546" y="2857496"/>
            <a:chExt cx="2214578" cy="1500198"/>
          </a:xfrm>
          <a:solidFill>
            <a:schemeClr val="tx1">
              <a:lumMod val="95000"/>
            </a:schemeClr>
          </a:solidFill>
        </p:grpSpPr>
        <p:sp>
          <p:nvSpPr>
            <p:cNvPr id="27" name="Rectangle 13"/>
            <p:cNvSpPr/>
            <p:nvPr/>
          </p:nvSpPr>
          <p:spPr>
            <a:xfrm>
              <a:off x="2214546" y="2857496"/>
              <a:ext cx="2214578" cy="428628"/>
            </a:xfrm>
            <a:prstGeom prst="rect">
              <a:avLst/>
            </a:prstGeom>
            <a:grpFill/>
          </p:spPr>
          <p:style>
            <a:lnRef idx="1">
              <a:schemeClr val="dk1"/>
            </a:lnRef>
            <a:fillRef idx="2">
              <a:schemeClr val="dk1"/>
            </a:fillRef>
            <a:effectRef idx="1">
              <a:schemeClr val="dk1"/>
            </a:effectRef>
            <a:fontRef idx="minor">
              <a:schemeClr val="dk1"/>
            </a:fontRef>
          </p:style>
          <p:txBody>
            <a:bodyPr rtlCol="0" anchor="ctr"/>
            <a:lstStyle/>
            <a:p>
              <a:pPr algn="ctr"/>
              <a:r>
                <a:rPr lang="en-US" sz="2160" b="1" dirty="0"/>
                <a:t>Accelerometer</a:t>
              </a:r>
              <a:endParaRPr lang="en-IN" sz="2160" b="1" dirty="0"/>
            </a:p>
          </p:txBody>
        </p:sp>
        <p:sp>
          <p:nvSpPr>
            <p:cNvPr id="28" name="Rectangle 14"/>
            <p:cNvSpPr/>
            <p:nvPr/>
          </p:nvSpPr>
          <p:spPr>
            <a:xfrm>
              <a:off x="2214546" y="3286124"/>
              <a:ext cx="2214578" cy="1071570"/>
            </a:xfrm>
            <a:prstGeom prst="rect">
              <a:avLst/>
            </a:prstGeom>
            <a:grpFill/>
          </p:spPr>
          <p:style>
            <a:lnRef idx="1">
              <a:schemeClr val="dk1"/>
            </a:lnRef>
            <a:fillRef idx="2">
              <a:schemeClr val="dk1"/>
            </a:fillRef>
            <a:effectRef idx="1">
              <a:schemeClr val="dk1"/>
            </a:effectRef>
            <a:fontRef idx="minor">
              <a:schemeClr val="dk1"/>
            </a:fontRef>
          </p:style>
          <p:txBody>
            <a:bodyPr rtlCol="0" anchor="t"/>
            <a:lstStyle/>
            <a:p>
              <a:r>
                <a:rPr lang="en-US" sz="1920" dirty="0" err="1"/>
                <a:t>GetHorizontalAxis</a:t>
              </a:r>
              <a:r>
                <a:rPr lang="en-US" sz="1920" dirty="0"/>
                <a:t>()</a:t>
              </a:r>
            </a:p>
            <a:p>
              <a:r>
                <a:rPr lang="en-US" sz="1920" dirty="0" err="1"/>
                <a:t>GetVerticalAxis</a:t>
              </a:r>
              <a:r>
                <a:rPr lang="en-US" sz="1920" dirty="0"/>
                <a:t>()</a:t>
              </a:r>
            </a:p>
          </p:txBody>
        </p:sp>
      </p:grpSp>
      <p:cxnSp>
        <p:nvCxnSpPr>
          <p:cNvPr id="7" name="Straight Arrow Connector 6"/>
          <p:cNvCxnSpPr/>
          <p:nvPr/>
        </p:nvCxnSpPr>
        <p:spPr>
          <a:xfrm>
            <a:off x="3316517" y="1914769"/>
            <a:ext cx="1200158" cy="1802"/>
          </a:xfrm>
          <a:prstGeom prst="straightConnector1">
            <a:avLst/>
          </a:prstGeom>
          <a:ln w="12700">
            <a:solidFill>
              <a:schemeClr val="bg1">
                <a:lumMod val="75000"/>
                <a:lumOff val="25000"/>
              </a:schemeClr>
            </a:solidFill>
            <a:tailEnd type="arrow"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9" name="Group 5"/>
          <p:cNvGrpSpPr/>
          <p:nvPr/>
        </p:nvGrpSpPr>
        <p:grpSpPr>
          <a:xfrm>
            <a:off x="4439356" y="4242770"/>
            <a:ext cx="1840853" cy="1680748"/>
            <a:chOff x="2214546" y="2857496"/>
            <a:chExt cx="2214578" cy="1872641"/>
          </a:xfrm>
          <a:solidFill>
            <a:schemeClr val="tx1">
              <a:lumMod val="95000"/>
            </a:schemeClr>
          </a:solidFill>
        </p:grpSpPr>
        <p:sp>
          <p:nvSpPr>
            <p:cNvPr id="20" name="Rectangle 19"/>
            <p:cNvSpPr/>
            <p:nvPr/>
          </p:nvSpPr>
          <p:spPr>
            <a:xfrm>
              <a:off x="2214546" y="2857496"/>
              <a:ext cx="2214578" cy="428628"/>
            </a:xfrm>
            <a:prstGeom prst="rect">
              <a:avLst/>
            </a:prstGeom>
            <a:grpFill/>
          </p:spPr>
          <p:style>
            <a:lnRef idx="1">
              <a:schemeClr val="dk1"/>
            </a:lnRef>
            <a:fillRef idx="2">
              <a:schemeClr val="dk1"/>
            </a:fillRef>
            <a:effectRef idx="1">
              <a:schemeClr val="dk1"/>
            </a:effectRef>
            <a:fontRef idx="minor">
              <a:schemeClr val="dk1"/>
            </a:fontRef>
          </p:style>
          <p:txBody>
            <a:bodyPr rtlCol="0" anchor="ctr"/>
            <a:lstStyle/>
            <a:p>
              <a:pPr algn="ctr"/>
              <a:r>
                <a:rPr lang="en-US" sz="2160" b="1" dirty="0" err="1"/>
                <a:t>AccelAdapter</a:t>
              </a:r>
              <a:endParaRPr lang="en-IN" sz="2160" b="1" dirty="0"/>
            </a:p>
          </p:txBody>
        </p:sp>
        <p:sp>
          <p:nvSpPr>
            <p:cNvPr id="21" name="Rectangle 20"/>
            <p:cNvSpPr/>
            <p:nvPr/>
          </p:nvSpPr>
          <p:spPr>
            <a:xfrm>
              <a:off x="2214546" y="3286124"/>
              <a:ext cx="2214578" cy="1444013"/>
            </a:xfrm>
            <a:prstGeom prst="rect">
              <a:avLst/>
            </a:prstGeom>
            <a:grpFill/>
          </p:spPr>
          <p:style>
            <a:lnRef idx="1">
              <a:schemeClr val="dk1"/>
            </a:lnRef>
            <a:fillRef idx="2">
              <a:schemeClr val="dk1"/>
            </a:fillRef>
            <a:effectRef idx="1">
              <a:schemeClr val="dk1"/>
            </a:effectRef>
            <a:fontRef idx="minor">
              <a:schemeClr val="dk1"/>
            </a:fontRef>
          </p:style>
          <p:txBody>
            <a:bodyPr rtlCol="0" anchor="t"/>
            <a:lstStyle/>
            <a:p>
              <a:r>
                <a:rPr lang="en-US" sz="1920" dirty="0"/>
                <a:t>Down()</a:t>
              </a:r>
            </a:p>
            <a:p>
              <a:r>
                <a:rPr lang="en-US" sz="1920" dirty="0"/>
                <a:t>Up()</a:t>
              </a:r>
            </a:p>
            <a:p>
              <a:r>
                <a:rPr lang="en-US" sz="1920" dirty="0"/>
                <a:t>Left()</a:t>
              </a:r>
            </a:p>
            <a:p>
              <a:r>
                <a:rPr lang="en-US" sz="1920" dirty="0"/>
                <a:t>Right()</a:t>
              </a:r>
            </a:p>
          </p:txBody>
        </p:sp>
      </p:grpSp>
      <p:sp>
        <p:nvSpPr>
          <p:cNvPr id="10" name="Isosceles Triangle 9"/>
          <p:cNvSpPr/>
          <p:nvPr/>
        </p:nvSpPr>
        <p:spPr>
          <a:xfrm>
            <a:off x="5261744" y="3316371"/>
            <a:ext cx="202068" cy="195786"/>
          </a:xfrm>
          <a:prstGeom prst="triangle">
            <a:avLst/>
          </a:prstGeom>
          <a:noFill/>
          <a:ln w="12700">
            <a:solidFill>
              <a:schemeClr val="bg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80"/>
          </a:p>
        </p:txBody>
      </p:sp>
      <p:cxnSp>
        <p:nvCxnSpPr>
          <p:cNvPr id="11" name="Straight Connector 10"/>
          <p:cNvCxnSpPr/>
          <p:nvPr/>
        </p:nvCxnSpPr>
        <p:spPr>
          <a:xfrm rot="5400000">
            <a:off x="4995225" y="3876714"/>
            <a:ext cx="730614" cy="1498"/>
          </a:xfrm>
          <a:prstGeom prst="line">
            <a:avLst/>
          </a:prstGeom>
          <a:ln w="12700">
            <a:solidFill>
              <a:schemeClr val="bg1">
                <a:lumMod val="75000"/>
                <a:lumOff val="2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7332966" y="2311982"/>
            <a:ext cx="428628" cy="1804"/>
          </a:xfrm>
          <a:prstGeom prst="straightConnector1">
            <a:avLst/>
          </a:prstGeom>
          <a:ln w="12700">
            <a:solidFill>
              <a:schemeClr val="bg1">
                <a:lumMod val="75000"/>
                <a:lumOff val="25000"/>
              </a:schemeClr>
            </a:solidFill>
            <a:tailEnd type="arrow"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flipH="1" flipV="1">
            <a:off x="6235646" y="3408296"/>
            <a:ext cx="2192741" cy="1906"/>
          </a:xfrm>
          <a:prstGeom prst="straightConnector1">
            <a:avLst/>
          </a:prstGeom>
          <a:ln w="12700">
            <a:solidFill>
              <a:schemeClr val="bg1">
                <a:lumMod val="75000"/>
                <a:lumOff val="25000"/>
              </a:schemeClr>
            </a:solidFill>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p:cNvCxnSpPr>
          <p:nvPr/>
        </p:nvCxnSpPr>
        <p:spPr>
          <a:xfrm>
            <a:off x="6280209" y="4505620"/>
            <a:ext cx="1050854" cy="0"/>
          </a:xfrm>
          <a:prstGeom prst="straightConnector1">
            <a:avLst/>
          </a:prstGeom>
          <a:ln w="12700">
            <a:solidFill>
              <a:schemeClr val="bg1">
                <a:lumMod val="75000"/>
                <a:lumOff val="25000"/>
              </a:schemeClr>
            </a:solidFill>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5" name="Rectangle 15"/>
          <p:cNvSpPr/>
          <p:nvPr/>
        </p:nvSpPr>
        <p:spPr>
          <a:xfrm>
            <a:off x="1687730" y="1752414"/>
            <a:ext cx="1628786" cy="371106"/>
          </a:xfrm>
          <a:prstGeom prst="rect">
            <a:avLst/>
          </a:prstGeom>
          <a:solidFill>
            <a:schemeClr val="tx1">
              <a:lumMod val="9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2160" b="1" dirty="0"/>
              <a:t>Client</a:t>
            </a:r>
            <a:endParaRPr lang="en-IN" sz="2160" b="1" dirty="0"/>
          </a:p>
        </p:txBody>
      </p:sp>
      <p:sp>
        <p:nvSpPr>
          <p:cNvPr id="66" name="TextBox 65"/>
          <p:cNvSpPr txBox="1"/>
          <p:nvPr/>
        </p:nvSpPr>
        <p:spPr>
          <a:xfrm>
            <a:off x="6378248" y="4089033"/>
            <a:ext cx="1457335" cy="350865"/>
          </a:xfrm>
          <a:prstGeom prst="rect">
            <a:avLst/>
          </a:prstGeom>
          <a:noFill/>
        </p:spPr>
        <p:txBody>
          <a:bodyPr wrap="square" rtlCol="0">
            <a:spAutoFit/>
          </a:bodyPr>
          <a:lstStyle/>
          <a:p>
            <a:r>
              <a:rPr lang="en-US" sz="1680" dirty="0" err="1">
                <a:solidFill>
                  <a:schemeClr val="bg1">
                    <a:lumMod val="75000"/>
                    <a:lumOff val="25000"/>
                  </a:schemeClr>
                </a:solidFill>
              </a:rPr>
              <a:t>adaptee</a:t>
            </a:r>
            <a:endParaRPr lang="en-IN" sz="1680" dirty="0">
              <a:solidFill>
                <a:schemeClr val="bg1">
                  <a:lumMod val="75000"/>
                  <a:lumOff val="25000"/>
                </a:schemeClr>
              </a:solidFill>
            </a:endParaRPr>
          </a:p>
        </p:txBody>
      </p:sp>
      <p:sp>
        <p:nvSpPr>
          <p:cNvPr id="73" name="Title 72"/>
          <p:cNvSpPr>
            <a:spLocks noGrp="1"/>
          </p:cNvSpPr>
          <p:nvPr>
            <p:ph type="title"/>
          </p:nvPr>
        </p:nvSpPr>
        <p:spPr/>
        <p:txBody>
          <a:bodyPr/>
          <a:lstStyle/>
          <a:p>
            <a:r>
              <a:rPr dirty="0"/>
              <a:t>Object Adapter</a:t>
            </a:r>
            <a:r>
              <a:rPr lang="en-IN" dirty="0"/>
              <a:t> Example</a:t>
            </a:r>
          </a:p>
        </p:txBody>
      </p:sp>
      <p:sp>
        <p:nvSpPr>
          <p:cNvPr id="2" name="Slide Number Placeholder 1"/>
          <p:cNvSpPr>
            <a:spLocks noGrp="1"/>
          </p:cNvSpPr>
          <p:nvPr>
            <p:ph type="sldNum" sz="quarter" idx="12"/>
          </p:nvPr>
        </p:nvSpPr>
        <p:spPr/>
        <p:txBody>
          <a:bodyPr/>
          <a:lstStyle/>
          <a:p>
            <a:fld id="{6CA6930D-BBCC-4B60-B588-351AC06BFA93}" type="slidenum">
              <a:rPr lang="en-US" smtClean="0"/>
              <a:t>42</a:t>
            </a:fld>
            <a:endParaRPr lang="en-US"/>
          </a:p>
        </p:txBody>
      </p:sp>
      <p:sp>
        <p:nvSpPr>
          <p:cNvPr id="31" name="Oval 30">
            <a:extLst>
              <a:ext uri="{FF2B5EF4-FFF2-40B4-BE49-F238E27FC236}">
                <a16:creationId xmlns:a16="http://schemas.microsoft.com/office/drawing/2014/main" id="{D167DD88-1E67-4700-A7ED-36D61AB3E8C6}"/>
              </a:ext>
            </a:extLst>
          </p:cNvPr>
          <p:cNvSpPr/>
          <p:nvPr/>
        </p:nvSpPr>
        <p:spPr>
          <a:xfrm>
            <a:off x="5552586" y="5114810"/>
            <a:ext cx="142876" cy="142876"/>
          </a:xfrm>
          <a:prstGeom prst="ellipse">
            <a:avLst/>
          </a:prstGeom>
          <a:solidFill>
            <a:schemeClr val="tx1">
              <a:lumMod val="95000"/>
            </a:schemeClr>
          </a:solidFill>
          <a:ln w="19050">
            <a:solidFill>
              <a:schemeClr val="bg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2" name="Straight Connector 31">
            <a:extLst>
              <a:ext uri="{FF2B5EF4-FFF2-40B4-BE49-F238E27FC236}">
                <a16:creationId xmlns:a16="http://schemas.microsoft.com/office/drawing/2014/main" id="{619CBCE1-9C5E-43BC-B34A-CD71144EC5DF}"/>
              </a:ext>
            </a:extLst>
          </p:cNvPr>
          <p:cNvCxnSpPr>
            <a:cxnSpLocks/>
          </p:cNvCxnSpPr>
          <p:nvPr/>
        </p:nvCxnSpPr>
        <p:spPr>
          <a:xfrm flipV="1">
            <a:off x="5706254" y="5185456"/>
            <a:ext cx="1840853" cy="792"/>
          </a:xfrm>
          <a:prstGeom prst="line">
            <a:avLst/>
          </a:prstGeom>
          <a:solidFill>
            <a:schemeClr val="bg1">
              <a:lumMod val="85000"/>
            </a:schemeClr>
          </a:solidFill>
          <a:ln w="19050">
            <a:solidFill>
              <a:schemeClr val="bg1">
                <a:lumMod val="75000"/>
                <a:lumOff val="25000"/>
              </a:schemeClr>
            </a:solidFill>
            <a:prstDash val="dash"/>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9B594951-444F-4F0E-BA51-5789CCBE27D1}"/>
              </a:ext>
            </a:extLst>
          </p:cNvPr>
          <p:cNvGrpSpPr/>
          <p:nvPr/>
        </p:nvGrpSpPr>
        <p:grpSpPr>
          <a:xfrm>
            <a:off x="7569661" y="4777430"/>
            <a:ext cx="2677975" cy="806855"/>
            <a:chOff x="7519357" y="3694649"/>
            <a:chExt cx="1625596" cy="600075"/>
          </a:xfrm>
        </p:grpSpPr>
        <p:grpSp>
          <p:nvGrpSpPr>
            <p:cNvPr id="34" name="Group 33">
              <a:extLst>
                <a:ext uri="{FF2B5EF4-FFF2-40B4-BE49-F238E27FC236}">
                  <a16:creationId xmlns:a16="http://schemas.microsoft.com/office/drawing/2014/main" id="{45636057-2C26-4BAF-9C2F-48D2A406E2AA}"/>
                </a:ext>
              </a:extLst>
            </p:cNvPr>
            <p:cNvGrpSpPr/>
            <p:nvPr/>
          </p:nvGrpSpPr>
          <p:grpSpPr>
            <a:xfrm>
              <a:off x="7519357" y="3694649"/>
              <a:ext cx="1625596" cy="600075"/>
              <a:chOff x="7123117" y="5057775"/>
              <a:chExt cx="1625596" cy="600075"/>
            </a:xfrm>
          </p:grpSpPr>
          <p:cxnSp>
            <p:nvCxnSpPr>
              <p:cNvPr id="37" name="Straight Connector 36">
                <a:extLst>
                  <a:ext uri="{FF2B5EF4-FFF2-40B4-BE49-F238E27FC236}">
                    <a16:creationId xmlns:a16="http://schemas.microsoft.com/office/drawing/2014/main" id="{08E5926E-E759-4BD0-BBE8-3BAEEF6CD959}"/>
                  </a:ext>
                </a:extLst>
              </p:cNvPr>
              <p:cNvCxnSpPr>
                <a:cxnSpLocks/>
              </p:cNvCxnSpPr>
              <p:nvPr/>
            </p:nvCxnSpPr>
            <p:spPr>
              <a:xfrm>
                <a:off x="7123117" y="5057775"/>
                <a:ext cx="1396996" cy="0"/>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4469F41-F72E-459B-A8D1-32C21EECD30C}"/>
                  </a:ext>
                </a:extLst>
              </p:cNvPr>
              <p:cNvCxnSpPr/>
              <p:nvPr/>
            </p:nvCxnSpPr>
            <p:spPr>
              <a:xfrm>
                <a:off x="7123117" y="5657850"/>
                <a:ext cx="1625596" cy="0"/>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7C18776-8FBC-407C-B908-D3BAF30BE53D}"/>
                  </a:ext>
                </a:extLst>
              </p:cNvPr>
              <p:cNvCxnSpPr>
                <a:cxnSpLocks/>
              </p:cNvCxnSpPr>
              <p:nvPr/>
            </p:nvCxnSpPr>
            <p:spPr>
              <a:xfrm>
                <a:off x="7123117" y="5057775"/>
                <a:ext cx="0" cy="595732"/>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C68C7A3-8945-460A-B8EA-A91DF402CE33}"/>
                  </a:ext>
                </a:extLst>
              </p:cNvPr>
              <p:cNvCxnSpPr>
                <a:cxnSpLocks/>
              </p:cNvCxnSpPr>
              <p:nvPr/>
            </p:nvCxnSpPr>
            <p:spPr>
              <a:xfrm>
                <a:off x="8748713" y="5280002"/>
                <a:ext cx="0" cy="373505"/>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0BD1035-3271-4566-AEB8-413D3736D982}"/>
                  </a:ext>
                </a:extLst>
              </p:cNvPr>
              <p:cNvCxnSpPr>
                <a:cxnSpLocks/>
              </p:cNvCxnSpPr>
              <p:nvPr/>
            </p:nvCxnSpPr>
            <p:spPr>
              <a:xfrm>
                <a:off x="8520111" y="5057775"/>
                <a:ext cx="228602" cy="222227"/>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D0930E4-BB55-4CE2-B07D-1B9AB8AA7F8E}"/>
                  </a:ext>
                </a:extLst>
              </p:cNvPr>
              <p:cNvCxnSpPr>
                <a:cxnSpLocks/>
              </p:cNvCxnSpPr>
              <p:nvPr/>
            </p:nvCxnSpPr>
            <p:spPr>
              <a:xfrm>
                <a:off x="8520112" y="5064568"/>
                <a:ext cx="0" cy="229019"/>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86D1A2B-F840-4977-BA58-082BAE2050EA}"/>
                  </a:ext>
                </a:extLst>
              </p:cNvPr>
              <p:cNvCxnSpPr>
                <a:cxnSpLocks/>
              </p:cNvCxnSpPr>
              <p:nvPr/>
            </p:nvCxnSpPr>
            <p:spPr>
              <a:xfrm flipH="1">
                <a:off x="8520111" y="5290810"/>
                <a:ext cx="228602" cy="0"/>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A3B9E6AC-8D26-438F-B0C2-AC9F046C8715}"/>
                </a:ext>
              </a:extLst>
            </p:cNvPr>
            <p:cNvSpPr txBox="1"/>
            <p:nvPr/>
          </p:nvSpPr>
          <p:spPr>
            <a:xfrm>
              <a:off x="7544173" y="3828643"/>
              <a:ext cx="1433829" cy="389130"/>
            </a:xfrm>
            <a:prstGeom prst="rect">
              <a:avLst/>
            </a:prstGeom>
            <a:noFill/>
          </p:spPr>
          <p:txBody>
            <a:bodyPr wrap="square" rtlCol="0" anchor="ctr">
              <a:spAutoFit/>
            </a:bodyPr>
            <a:lstStyle/>
            <a:p>
              <a:r>
                <a:rPr lang="en-IN" sz="1400" dirty="0" err="1">
                  <a:solidFill>
                    <a:schemeClr val="bg1">
                      <a:lumMod val="85000"/>
                      <a:lumOff val="15000"/>
                    </a:schemeClr>
                  </a:solidFill>
                </a:rPr>
                <a:t>adaptee</a:t>
              </a:r>
              <a:r>
                <a:rPr lang="en-IN" sz="1400" dirty="0">
                  <a:solidFill>
                    <a:schemeClr val="bg1">
                      <a:lumMod val="85000"/>
                      <a:lumOff val="15000"/>
                    </a:schemeClr>
                  </a:solidFill>
                </a:rPr>
                <a:t>-&gt;</a:t>
              </a:r>
              <a:r>
                <a:rPr lang="en-IN" sz="1400" dirty="0" err="1">
                  <a:solidFill>
                    <a:schemeClr val="bg1">
                      <a:lumMod val="85000"/>
                      <a:lumOff val="15000"/>
                    </a:schemeClr>
                  </a:solidFill>
                </a:rPr>
                <a:t>GetHorizontalAxis</a:t>
              </a:r>
              <a:r>
                <a:rPr lang="en-IN" sz="1400" dirty="0">
                  <a:solidFill>
                    <a:schemeClr val="bg1">
                      <a:lumMod val="85000"/>
                      <a:lumOff val="15000"/>
                    </a:schemeClr>
                  </a:solidFill>
                </a:rPr>
                <a:t>()</a:t>
              </a:r>
            </a:p>
            <a:p>
              <a:r>
                <a:rPr lang="en-IN" sz="1400" dirty="0" err="1">
                  <a:solidFill>
                    <a:schemeClr val="bg1">
                      <a:lumMod val="85000"/>
                      <a:lumOff val="15000"/>
                    </a:schemeClr>
                  </a:solidFill>
                </a:rPr>
                <a:t>adaptee</a:t>
              </a:r>
              <a:r>
                <a:rPr lang="en-IN" sz="1400" dirty="0">
                  <a:solidFill>
                    <a:schemeClr val="bg1">
                      <a:lumMod val="85000"/>
                      <a:lumOff val="15000"/>
                    </a:schemeClr>
                  </a:solidFill>
                </a:rPr>
                <a:t>-&gt;</a:t>
              </a:r>
              <a:r>
                <a:rPr lang="en-IN" sz="1400" dirty="0" err="1">
                  <a:solidFill>
                    <a:schemeClr val="bg1">
                      <a:lumMod val="85000"/>
                      <a:lumOff val="15000"/>
                    </a:schemeClr>
                  </a:solidFill>
                </a:rPr>
                <a:t>GetVerticalAxis</a:t>
              </a:r>
              <a:r>
                <a:rPr lang="en-IN" sz="1400" dirty="0">
                  <a:solidFill>
                    <a:schemeClr val="bg1">
                      <a:lumMod val="85000"/>
                      <a:lumOff val="15000"/>
                    </a:schemeClr>
                  </a:solidFill>
                </a:rPr>
                <a:t>()</a:t>
              </a:r>
            </a:p>
          </p:txBody>
        </p:sp>
      </p:grpSp>
    </p:spTree>
    <p:extLst>
      <p:ext uri="{BB962C8B-B14F-4D97-AF65-F5344CB8AC3E}">
        <p14:creationId xmlns:p14="http://schemas.microsoft.com/office/powerpoint/2010/main" val="1649870471"/>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4054445" y="2220363"/>
            <a:ext cx="1475951" cy="1118164"/>
            <a:chOff x="2214546" y="2857496"/>
            <a:chExt cx="2214578" cy="1500198"/>
          </a:xfrm>
          <a:solidFill>
            <a:schemeClr val="tx1">
              <a:lumMod val="95000"/>
            </a:schemeClr>
          </a:solidFill>
        </p:grpSpPr>
        <p:sp>
          <p:nvSpPr>
            <p:cNvPr id="29" name="Rectangle 15"/>
            <p:cNvSpPr/>
            <p:nvPr/>
          </p:nvSpPr>
          <p:spPr>
            <a:xfrm>
              <a:off x="2214546" y="2857496"/>
              <a:ext cx="2214578" cy="428628"/>
            </a:xfrm>
            <a:prstGeom prst="rect">
              <a:avLst/>
            </a:prstGeom>
            <a:grpFill/>
          </p:spPr>
          <p:style>
            <a:lnRef idx="1">
              <a:schemeClr val="dk1"/>
            </a:lnRef>
            <a:fillRef idx="2">
              <a:schemeClr val="dk1"/>
            </a:fillRef>
            <a:effectRef idx="1">
              <a:schemeClr val="dk1"/>
            </a:effectRef>
            <a:fontRef idx="minor">
              <a:schemeClr val="dk1"/>
            </a:fontRef>
          </p:style>
          <p:txBody>
            <a:bodyPr rtlCol="0" anchor="ctr"/>
            <a:lstStyle/>
            <a:p>
              <a:pPr algn="ctr"/>
              <a:r>
                <a:rPr lang="en-US" sz="2160" b="1" i="1" dirty="0"/>
                <a:t>Target</a:t>
              </a:r>
              <a:endParaRPr lang="en-IN" sz="2160" b="1" i="1" dirty="0"/>
            </a:p>
          </p:txBody>
        </p:sp>
        <p:sp>
          <p:nvSpPr>
            <p:cNvPr id="30" name="Rectangle 3"/>
            <p:cNvSpPr/>
            <p:nvPr/>
          </p:nvSpPr>
          <p:spPr>
            <a:xfrm>
              <a:off x="2214546" y="3286124"/>
              <a:ext cx="2214578" cy="1071570"/>
            </a:xfrm>
            <a:prstGeom prst="rect">
              <a:avLst/>
            </a:prstGeom>
            <a:grpFill/>
          </p:spPr>
          <p:style>
            <a:lnRef idx="1">
              <a:schemeClr val="dk1"/>
            </a:lnRef>
            <a:fillRef idx="2">
              <a:schemeClr val="dk1"/>
            </a:fillRef>
            <a:effectRef idx="1">
              <a:schemeClr val="dk1"/>
            </a:effectRef>
            <a:fontRef idx="minor">
              <a:schemeClr val="dk1"/>
            </a:fontRef>
          </p:style>
          <p:txBody>
            <a:bodyPr rtlCol="0" anchor="t"/>
            <a:lstStyle/>
            <a:p>
              <a:r>
                <a:rPr lang="en-US" sz="1920" i="1" dirty="0"/>
                <a:t>Request()</a:t>
              </a:r>
            </a:p>
          </p:txBody>
        </p:sp>
      </p:grpSp>
      <p:grpSp>
        <p:nvGrpSpPr>
          <p:cNvPr id="4" name="Group 5"/>
          <p:cNvGrpSpPr/>
          <p:nvPr/>
        </p:nvGrpSpPr>
        <p:grpSpPr>
          <a:xfrm>
            <a:off x="6499282" y="2220346"/>
            <a:ext cx="2175086" cy="1118170"/>
            <a:chOff x="2214546" y="2643177"/>
            <a:chExt cx="2214578" cy="1714517"/>
          </a:xfrm>
          <a:solidFill>
            <a:schemeClr val="tx1">
              <a:lumMod val="95000"/>
            </a:schemeClr>
          </a:solidFill>
        </p:grpSpPr>
        <p:sp>
          <p:nvSpPr>
            <p:cNvPr id="27" name="Rectangle 13"/>
            <p:cNvSpPr/>
            <p:nvPr/>
          </p:nvSpPr>
          <p:spPr>
            <a:xfrm>
              <a:off x="2214546" y="2643177"/>
              <a:ext cx="2214578" cy="642947"/>
            </a:xfrm>
            <a:prstGeom prst="rect">
              <a:avLst/>
            </a:prstGeom>
            <a:grpFill/>
          </p:spPr>
          <p:style>
            <a:lnRef idx="1">
              <a:schemeClr val="dk1"/>
            </a:lnRef>
            <a:fillRef idx="2">
              <a:schemeClr val="dk1"/>
            </a:fillRef>
            <a:effectRef idx="1">
              <a:schemeClr val="dk1"/>
            </a:effectRef>
            <a:fontRef idx="minor">
              <a:schemeClr val="dk1"/>
            </a:fontRef>
          </p:style>
          <p:txBody>
            <a:bodyPr rtlCol="0" anchor="ctr"/>
            <a:lstStyle/>
            <a:p>
              <a:pPr algn="ctr"/>
              <a:r>
                <a:rPr lang="en-US" sz="2160" b="1" dirty="0"/>
                <a:t>Adaptee</a:t>
              </a:r>
              <a:endParaRPr lang="en-IN" sz="2160" b="1" dirty="0"/>
            </a:p>
          </p:txBody>
        </p:sp>
        <p:sp>
          <p:nvSpPr>
            <p:cNvPr id="28" name="Rectangle 14"/>
            <p:cNvSpPr/>
            <p:nvPr/>
          </p:nvSpPr>
          <p:spPr>
            <a:xfrm>
              <a:off x="2214546" y="3286124"/>
              <a:ext cx="2214578" cy="1071570"/>
            </a:xfrm>
            <a:prstGeom prst="rect">
              <a:avLst/>
            </a:prstGeom>
            <a:grpFill/>
          </p:spPr>
          <p:style>
            <a:lnRef idx="1">
              <a:schemeClr val="dk1"/>
            </a:lnRef>
            <a:fillRef idx="2">
              <a:schemeClr val="dk1"/>
            </a:fillRef>
            <a:effectRef idx="1">
              <a:schemeClr val="dk1"/>
            </a:effectRef>
            <a:fontRef idx="minor">
              <a:schemeClr val="dk1"/>
            </a:fontRef>
          </p:style>
          <p:txBody>
            <a:bodyPr rtlCol="0" anchor="t"/>
            <a:lstStyle/>
            <a:p>
              <a:r>
                <a:rPr lang="en-US" sz="1920" dirty="0" err="1"/>
                <a:t>SpecificRequest</a:t>
              </a:r>
              <a:r>
                <a:rPr lang="en-US" sz="1920" dirty="0"/>
                <a:t>()</a:t>
              </a:r>
            </a:p>
          </p:txBody>
        </p:sp>
      </p:grpSp>
      <p:cxnSp>
        <p:nvCxnSpPr>
          <p:cNvPr id="7" name="Straight Arrow Connector 6"/>
          <p:cNvCxnSpPr/>
          <p:nvPr/>
        </p:nvCxnSpPr>
        <p:spPr>
          <a:xfrm>
            <a:off x="3277629" y="2430017"/>
            <a:ext cx="776816" cy="1552"/>
          </a:xfrm>
          <a:prstGeom prst="straightConnector1">
            <a:avLst/>
          </a:prstGeom>
          <a:ln w="12700">
            <a:solidFill>
              <a:schemeClr val="bg1">
                <a:lumMod val="75000"/>
                <a:lumOff val="25000"/>
              </a:schemeClr>
            </a:solidFill>
            <a:tailEnd type="arrow"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5" name="Group 5"/>
          <p:cNvGrpSpPr/>
          <p:nvPr/>
        </p:nvGrpSpPr>
        <p:grpSpPr>
          <a:xfrm>
            <a:off x="5297351" y="4386797"/>
            <a:ext cx="1475951" cy="1202443"/>
            <a:chOff x="2214546" y="2857496"/>
            <a:chExt cx="2214578" cy="1097882"/>
          </a:xfrm>
          <a:solidFill>
            <a:schemeClr val="tx1">
              <a:lumMod val="95000"/>
            </a:schemeClr>
          </a:solidFill>
        </p:grpSpPr>
        <p:sp>
          <p:nvSpPr>
            <p:cNvPr id="20" name="Rectangle 19"/>
            <p:cNvSpPr/>
            <p:nvPr/>
          </p:nvSpPr>
          <p:spPr>
            <a:xfrm>
              <a:off x="2214546" y="2857496"/>
              <a:ext cx="2214578" cy="428628"/>
            </a:xfrm>
            <a:prstGeom prst="rect">
              <a:avLst/>
            </a:prstGeom>
            <a:grpFill/>
          </p:spPr>
          <p:style>
            <a:lnRef idx="1">
              <a:schemeClr val="dk1"/>
            </a:lnRef>
            <a:fillRef idx="2">
              <a:schemeClr val="dk1"/>
            </a:fillRef>
            <a:effectRef idx="1">
              <a:schemeClr val="dk1"/>
            </a:effectRef>
            <a:fontRef idx="minor">
              <a:schemeClr val="dk1"/>
            </a:fontRef>
          </p:style>
          <p:txBody>
            <a:bodyPr rtlCol="0" anchor="ctr"/>
            <a:lstStyle/>
            <a:p>
              <a:pPr algn="ctr"/>
              <a:r>
                <a:rPr lang="en-US" sz="2160" b="1" dirty="0"/>
                <a:t>Adapter</a:t>
              </a:r>
              <a:endParaRPr lang="en-IN" sz="2160" b="1" dirty="0"/>
            </a:p>
          </p:txBody>
        </p:sp>
        <p:sp>
          <p:nvSpPr>
            <p:cNvPr id="21" name="Rectangle 20"/>
            <p:cNvSpPr/>
            <p:nvPr/>
          </p:nvSpPr>
          <p:spPr>
            <a:xfrm>
              <a:off x="2214546" y="3286124"/>
              <a:ext cx="2214578" cy="669254"/>
            </a:xfrm>
            <a:prstGeom prst="rect">
              <a:avLst/>
            </a:prstGeom>
            <a:grpFill/>
          </p:spPr>
          <p:style>
            <a:lnRef idx="1">
              <a:schemeClr val="dk1"/>
            </a:lnRef>
            <a:fillRef idx="2">
              <a:schemeClr val="dk1"/>
            </a:fillRef>
            <a:effectRef idx="1">
              <a:schemeClr val="dk1"/>
            </a:effectRef>
            <a:fontRef idx="minor">
              <a:schemeClr val="dk1"/>
            </a:fontRef>
          </p:style>
          <p:txBody>
            <a:bodyPr rtlCol="0" anchor="t"/>
            <a:lstStyle/>
            <a:p>
              <a:r>
                <a:rPr lang="en-US" sz="1920" dirty="0"/>
                <a:t>Request()</a:t>
              </a:r>
            </a:p>
          </p:txBody>
        </p:sp>
      </p:grpSp>
      <p:sp>
        <p:nvSpPr>
          <p:cNvPr id="10" name="Isosceles Triangle 9"/>
          <p:cNvSpPr/>
          <p:nvPr/>
        </p:nvSpPr>
        <p:spPr>
          <a:xfrm>
            <a:off x="4662025" y="3350927"/>
            <a:ext cx="183107" cy="168547"/>
          </a:xfrm>
          <a:prstGeom prst="triangle">
            <a:avLst/>
          </a:prstGeom>
          <a:noFill/>
          <a:ln w="12700">
            <a:solidFill>
              <a:schemeClr val="bg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80">
              <a:solidFill>
                <a:schemeClr val="tx1"/>
              </a:solidFill>
            </a:endParaRPr>
          </a:p>
        </p:txBody>
      </p:sp>
      <p:cxnSp>
        <p:nvCxnSpPr>
          <p:cNvPr id="11" name="Straight Connector 10"/>
          <p:cNvCxnSpPr>
            <a:cxnSpLocks/>
          </p:cNvCxnSpPr>
          <p:nvPr/>
        </p:nvCxnSpPr>
        <p:spPr>
          <a:xfrm>
            <a:off x="4754936" y="3528916"/>
            <a:ext cx="0" cy="376044"/>
          </a:xfrm>
          <a:prstGeom prst="line">
            <a:avLst/>
          </a:prstGeom>
          <a:ln w="12700">
            <a:solidFill>
              <a:schemeClr val="bg1">
                <a:lumMod val="75000"/>
                <a:lumOff val="2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5" name="Rectangle 15"/>
          <p:cNvSpPr/>
          <p:nvPr/>
        </p:nvSpPr>
        <p:spPr>
          <a:xfrm>
            <a:off x="1801678" y="2290247"/>
            <a:ext cx="1475951" cy="319476"/>
          </a:xfrm>
          <a:prstGeom prst="rect">
            <a:avLst/>
          </a:prstGeom>
          <a:solidFill>
            <a:schemeClr val="tx1">
              <a:lumMod val="9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2160" b="1" dirty="0"/>
              <a:t>Client</a:t>
            </a:r>
            <a:endParaRPr lang="en-IN" sz="2160" b="1" dirty="0"/>
          </a:p>
        </p:txBody>
      </p:sp>
      <p:sp>
        <p:nvSpPr>
          <p:cNvPr id="26" name="Isosceles Triangle 25"/>
          <p:cNvSpPr/>
          <p:nvPr/>
        </p:nvSpPr>
        <p:spPr>
          <a:xfrm>
            <a:off x="7495271" y="3340273"/>
            <a:ext cx="183107" cy="168547"/>
          </a:xfrm>
          <a:prstGeom prst="triangle">
            <a:avLst/>
          </a:prstGeom>
          <a:noFill/>
          <a:ln w="12700">
            <a:solidFill>
              <a:schemeClr val="bg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80">
              <a:solidFill>
                <a:schemeClr val="tx1"/>
              </a:solidFill>
            </a:endParaRPr>
          </a:p>
        </p:txBody>
      </p:sp>
      <p:cxnSp>
        <p:nvCxnSpPr>
          <p:cNvPr id="31" name="Straight Connector 30"/>
          <p:cNvCxnSpPr>
            <a:cxnSpLocks/>
            <a:stCxn id="26" idx="3"/>
          </p:cNvCxnSpPr>
          <p:nvPr/>
        </p:nvCxnSpPr>
        <p:spPr>
          <a:xfrm flipH="1">
            <a:off x="7584377" y="3508820"/>
            <a:ext cx="2448" cy="380319"/>
          </a:xfrm>
          <a:prstGeom prst="line">
            <a:avLst/>
          </a:prstGeom>
          <a:ln w="12700">
            <a:solidFill>
              <a:schemeClr val="bg1">
                <a:lumMod val="75000"/>
                <a:lumOff val="2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cxnSpLocks/>
          </p:cNvCxnSpPr>
          <p:nvPr/>
        </p:nvCxnSpPr>
        <p:spPr>
          <a:xfrm flipV="1">
            <a:off x="4753579" y="3880673"/>
            <a:ext cx="2830797" cy="16932"/>
          </a:xfrm>
          <a:prstGeom prst="straightConnector1">
            <a:avLst/>
          </a:prstGeom>
          <a:ln w="12700">
            <a:solidFill>
              <a:schemeClr val="bg1">
                <a:lumMod val="75000"/>
                <a:lumOff val="25000"/>
              </a:schemeClr>
            </a:solidFill>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cxnSpLocks/>
          </p:cNvCxnSpPr>
          <p:nvPr/>
        </p:nvCxnSpPr>
        <p:spPr>
          <a:xfrm flipV="1">
            <a:off x="6074167" y="3880673"/>
            <a:ext cx="3" cy="506129"/>
          </a:xfrm>
          <a:prstGeom prst="straightConnector1">
            <a:avLst/>
          </a:prstGeom>
          <a:ln w="12700">
            <a:solidFill>
              <a:schemeClr val="bg1">
                <a:lumMod val="75000"/>
                <a:lumOff val="25000"/>
              </a:schemeClr>
            </a:solidFill>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114292" y="3880673"/>
            <a:ext cx="2019722" cy="338554"/>
          </a:xfrm>
          <a:prstGeom prst="rect">
            <a:avLst/>
          </a:prstGeom>
          <a:noFill/>
          <a:ln>
            <a:noFill/>
          </a:ln>
        </p:spPr>
        <p:txBody>
          <a:bodyPr wrap="square" rtlCol="0">
            <a:spAutoFit/>
          </a:bodyPr>
          <a:lstStyle/>
          <a:p>
            <a:r>
              <a:rPr lang="en-US" sz="1600" dirty="0">
                <a:solidFill>
                  <a:schemeClr val="bg1">
                    <a:lumMod val="75000"/>
                    <a:lumOff val="25000"/>
                  </a:schemeClr>
                </a:solidFill>
              </a:rPr>
              <a:t>(implementation)</a:t>
            </a:r>
            <a:endParaRPr lang="en-IN" sz="1600" dirty="0">
              <a:solidFill>
                <a:schemeClr val="bg1">
                  <a:lumMod val="75000"/>
                  <a:lumOff val="25000"/>
                </a:schemeClr>
              </a:solidFill>
            </a:endParaRPr>
          </a:p>
        </p:txBody>
      </p:sp>
      <p:sp>
        <p:nvSpPr>
          <p:cNvPr id="42" name="Title 41"/>
          <p:cNvSpPr>
            <a:spLocks noGrp="1"/>
          </p:cNvSpPr>
          <p:nvPr>
            <p:ph type="title"/>
          </p:nvPr>
        </p:nvSpPr>
        <p:spPr/>
        <p:txBody>
          <a:bodyPr/>
          <a:lstStyle/>
          <a:p>
            <a:r>
              <a:rPr lang="en-IN" dirty="0"/>
              <a:t>Class Adapter</a:t>
            </a:r>
          </a:p>
        </p:txBody>
      </p:sp>
      <p:sp>
        <p:nvSpPr>
          <p:cNvPr id="8" name="Slide Number Placeholder 7"/>
          <p:cNvSpPr>
            <a:spLocks noGrp="1"/>
          </p:cNvSpPr>
          <p:nvPr>
            <p:ph type="sldNum" sz="quarter" idx="12"/>
          </p:nvPr>
        </p:nvSpPr>
        <p:spPr/>
        <p:txBody>
          <a:bodyPr/>
          <a:lstStyle/>
          <a:p>
            <a:fld id="{6CA6930D-BBCC-4B60-B588-351AC06BFA93}" type="slidenum">
              <a:rPr lang="en-US" smtClean="0"/>
              <a:t>43</a:t>
            </a:fld>
            <a:endParaRPr lang="en-US"/>
          </a:p>
        </p:txBody>
      </p:sp>
      <p:sp>
        <p:nvSpPr>
          <p:cNvPr id="33" name="Oval 32">
            <a:extLst>
              <a:ext uri="{FF2B5EF4-FFF2-40B4-BE49-F238E27FC236}">
                <a16:creationId xmlns:a16="http://schemas.microsoft.com/office/drawing/2014/main" id="{10D0E437-5D86-48F9-B9CE-ABBF0249D794}"/>
              </a:ext>
            </a:extLst>
          </p:cNvPr>
          <p:cNvSpPr/>
          <p:nvPr/>
        </p:nvSpPr>
        <p:spPr>
          <a:xfrm>
            <a:off x="6427844" y="4987274"/>
            <a:ext cx="142876" cy="142876"/>
          </a:xfrm>
          <a:prstGeom prst="ellipse">
            <a:avLst/>
          </a:prstGeom>
          <a:solidFill>
            <a:schemeClr val="tx1">
              <a:lumMod val="95000"/>
            </a:schemeClr>
          </a:solidFill>
          <a:ln w="19050">
            <a:solidFill>
              <a:schemeClr val="bg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4" name="Straight Connector 33">
            <a:extLst>
              <a:ext uri="{FF2B5EF4-FFF2-40B4-BE49-F238E27FC236}">
                <a16:creationId xmlns:a16="http://schemas.microsoft.com/office/drawing/2014/main" id="{0BB6C2AD-EDB9-4DEF-B020-87EB332E9349}"/>
              </a:ext>
            </a:extLst>
          </p:cNvPr>
          <p:cNvCxnSpPr>
            <a:cxnSpLocks/>
          </p:cNvCxnSpPr>
          <p:nvPr/>
        </p:nvCxnSpPr>
        <p:spPr>
          <a:xfrm>
            <a:off x="6581512" y="5058712"/>
            <a:ext cx="1002864" cy="0"/>
          </a:xfrm>
          <a:prstGeom prst="line">
            <a:avLst/>
          </a:prstGeom>
          <a:solidFill>
            <a:schemeClr val="bg1">
              <a:lumMod val="85000"/>
            </a:schemeClr>
          </a:solidFill>
          <a:ln w="19050">
            <a:solidFill>
              <a:schemeClr val="bg1">
                <a:lumMod val="75000"/>
                <a:lumOff val="25000"/>
              </a:schemeClr>
            </a:solidFill>
            <a:prstDash val="dash"/>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37" name="Group 36">
            <a:extLst>
              <a:ext uri="{FF2B5EF4-FFF2-40B4-BE49-F238E27FC236}">
                <a16:creationId xmlns:a16="http://schemas.microsoft.com/office/drawing/2014/main" id="{D53B9DCA-5137-404E-82CB-04CDE4B79C1F}"/>
              </a:ext>
            </a:extLst>
          </p:cNvPr>
          <p:cNvGrpSpPr/>
          <p:nvPr/>
        </p:nvGrpSpPr>
        <p:grpSpPr>
          <a:xfrm>
            <a:off x="7595168" y="4655284"/>
            <a:ext cx="1978402" cy="806855"/>
            <a:chOff x="7519357" y="3694649"/>
            <a:chExt cx="1625596" cy="600075"/>
          </a:xfrm>
        </p:grpSpPr>
        <p:grpSp>
          <p:nvGrpSpPr>
            <p:cNvPr id="38" name="Group 37">
              <a:extLst>
                <a:ext uri="{FF2B5EF4-FFF2-40B4-BE49-F238E27FC236}">
                  <a16:creationId xmlns:a16="http://schemas.microsoft.com/office/drawing/2014/main" id="{F847EE13-7208-4E53-97D8-697737EC8CDC}"/>
                </a:ext>
              </a:extLst>
            </p:cNvPr>
            <p:cNvGrpSpPr/>
            <p:nvPr/>
          </p:nvGrpSpPr>
          <p:grpSpPr>
            <a:xfrm>
              <a:off x="7519357" y="3694649"/>
              <a:ext cx="1625596" cy="600075"/>
              <a:chOff x="7123117" y="5057775"/>
              <a:chExt cx="1625596" cy="600075"/>
            </a:xfrm>
          </p:grpSpPr>
          <p:cxnSp>
            <p:nvCxnSpPr>
              <p:cNvPr id="41" name="Straight Connector 40">
                <a:extLst>
                  <a:ext uri="{FF2B5EF4-FFF2-40B4-BE49-F238E27FC236}">
                    <a16:creationId xmlns:a16="http://schemas.microsoft.com/office/drawing/2014/main" id="{F6B05F7F-D0CE-4EB0-A752-998549C0B69B}"/>
                  </a:ext>
                </a:extLst>
              </p:cNvPr>
              <p:cNvCxnSpPr>
                <a:cxnSpLocks/>
              </p:cNvCxnSpPr>
              <p:nvPr/>
            </p:nvCxnSpPr>
            <p:spPr>
              <a:xfrm>
                <a:off x="7123117" y="5057775"/>
                <a:ext cx="1396996" cy="0"/>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4DCE83C-7758-46BD-BCDA-B0A47DB13DFF}"/>
                  </a:ext>
                </a:extLst>
              </p:cNvPr>
              <p:cNvCxnSpPr/>
              <p:nvPr/>
            </p:nvCxnSpPr>
            <p:spPr>
              <a:xfrm>
                <a:off x="7123117" y="5657850"/>
                <a:ext cx="1625596" cy="0"/>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7F2A7A3E-DC1D-444A-86E1-0A474021B741}"/>
                  </a:ext>
                </a:extLst>
              </p:cNvPr>
              <p:cNvCxnSpPr>
                <a:cxnSpLocks/>
              </p:cNvCxnSpPr>
              <p:nvPr/>
            </p:nvCxnSpPr>
            <p:spPr>
              <a:xfrm>
                <a:off x="7123117" y="5057775"/>
                <a:ext cx="0" cy="595732"/>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6316409-DB39-4D54-860E-2A6C3135D3CF}"/>
                  </a:ext>
                </a:extLst>
              </p:cNvPr>
              <p:cNvCxnSpPr>
                <a:cxnSpLocks/>
              </p:cNvCxnSpPr>
              <p:nvPr/>
            </p:nvCxnSpPr>
            <p:spPr>
              <a:xfrm>
                <a:off x="8748713" y="5280002"/>
                <a:ext cx="0" cy="373505"/>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37AFDB5-C7A5-461F-9F0B-BD6A86394EF5}"/>
                  </a:ext>
                </a:extLst>
              </p:cNvPr>
              <p:cNvCxnSpPr>
                <a:cxnSpLocks/>
              </p:cNvCxnSpPr>
              <p:nvPr/>
            </p:nvCxnSpPr>
            <p:spPr>
              <a:xfrm>
                <a:off x="8520111" y="5057775"/>
                <a:ext cx="228602" cy="222227"/>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37EB269-DD26-4178-9343-F9EC6E9DF106}"/>
                  </a:ext>
                </a:extLst>
              </p:cNvPr>
              <p:cNvCxnSpPr>
                <a:cxnSpLocks/>
              </p:cNvCxnSpPr>
              <p:nvPr/>
            </p:nvCxnSpPr>
            <p:spPr>
              <a:xfrm>
                <a:off x="8520112" y="5064568"/>
                <a:ext cx="0" cy="229019"/>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5BEF1EC-BA45-40AC-947A-465D38DEA154}"/>
                  </a:ext>
                </a:extLst>
              </p:cNvPr>
              <p:cNvCxnSpPr>
                <a:cxnSpLocks/>
              </p:cNvCxnSpPr>
              <p:nvPr/>
            </p:nvCxnSpPr>
            <p:spPr>
              <a:xfrm flipH="1">
                <a:off x="8520111" y="5290810"/>
                <a:ext cx="228602" cy="0"/>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grpSp>
        <p:sp>
          <p:nvSpPr>
            <p:cNvPr id="39" name="TextBox 38">
              <a:extLst>
                <a:ext uri="{FF2B5EF4-FFF2-40B4-BE49-F238E27FC236}">
                  <a16:creationId xmlns:a16="http://schemas.microsoft.com/office/drawing/2014/main" id="{E4F08B63-1EBA-4BFF-ACE0-ADF929118BC2}"/>
                </a:ext>
              </a:extLst>
            </p:cNvPr>
            <p:cNvSpPr txBox="1"/>
            <p:nvPr/>
          </p:nvSpPr>
          <p:spPr>
            <a:xfrm>
              <a:off x="7544173" y="3908757"/>
              <a:ext cx="1433829" cy="228900"/>
            </a:xfrm>
            <a:prstGeom prst="rect">
              <a:avLst/>
            </a:prstGeom>
            <a:noFill/>
          </p:spPr>
          <p:txBody>
            <a:bodyPr wrap="square" rtlCol="0" anchor="ctr">
              <a:spAutoFit/>
            </a:bodyPr>
            <a:lstStyle/>
            <a:p>
              <a:r>
                <a:rPr lang="en-IN" sz="1400" dirty="0" err="1">
                  <a:solidFill>
                    <a:schemeClr val="bg1">
                      <a:lumMod val="85000"/>
                      <a:lumOff val="15000"/>
                    </a:schemeClr>
                  </a:solidFill>
                </a:rPr>
                <a:t>SpecificRequest</a:t>
              </a:r>
              <a:endParaRPr lang="en-IN" sz="1400" dirty="0">
                <a:solidFill>
                  <a:schemeClr val="bg1">
                    <a:lumMod val="85000"/>
                    <a:lumOff val="15000"/>
                  </a:schemeClr>
                </a:solidFill>
              </a:endParaRPr>
            </a:p>
          </p:txBody>
        </p:sp>
      </p:grpSp>
    </p:spTree>
    <p:extLst>
      <p:ext uri="{BB962C8B-B14F-4D97-AF65-F5344CB8AC3E}">
        <p14:creationId xmlns:p14="http://schemas.microsoft.com/office/powerpoint/2010/main" val="4250816317"/>
      </p:ext>
    </p:extLst>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Group 5">
            <a:extLst>
              <a:ext uri="{FF2B5EF4-FFF2-40B4-BE49-F238E27FC236}">
                <a16:creationId xmlns:a16="http://schemas.microsoft.com/office/drawing/2014/main" id="{CC164BC5-A7C5-47F1-A3AF-7D610ABFB200}"/>
              </a:ext>
            </a:extLst>
          </p:cNvPr>
          <p:cNvGrpSpPr/>
          <p:nvPr/>
        </p:nvGrpSpPr>
        <p:grpSpPr>
          <a:xfrm>
            <a:off x="5200231" y="4386802"/>
            <a:ext cx="1760567" cy="1680748"/>
            <a:chOff x="2214546" y="2857496"/>
            <a:chExt cx="2214578" cy="1872641"/>
          </a:xfrm>
          <a:solidFill>
            <a:schemeClr val="tx1">
              <a:lumMod val="95000"/>
            </a:schemeClr>
          </a:solidFill>
        </p:grpSpPr>
        <p:sp>
          <p:nvSpPr>
            <p:cNvPr id="56" name="Rectangle 55">
              <a:extLst>
                <a:ext uri="{FF2B5EF4-FFF2-40B4-BE49-F238E27FC236}">
                  <a16:creationId xmlns:a16="http://schemas.microsoft.com/office/drawing/2014/main" id="{AB4E5D4D-2C3E-49D4-9B24-C3BC5A2BA7F7}"/>
                </a:ext>
              </a:extLst>
            </p:cNvPr>
            <p:cNvSpPr/>
            <p:nvPr/>
          </p:nvSpPr>
          <p:spPr>
            <a:xfrm>
              <a:off x="2214546" y="2857496"/>
              <a:ext cx="2214578" cy="428628"/>
            </a:xfrm>
            <a:prstGeom prst="rect">
              <a:avLst/>
            </a:prstGeom>
            <a:grpFill/>
          </p:spPr>
          <p:style>
            <a:lnRef idx="1">
              <a:schemeClr val="dk1"/>
            </a:lnRef>
            <a:fillRef idx="2">
              <a:schemeClr val="dk1"/>
            </a:fillRef>
            <a:effectRef idx="1">
              <a:schemeClr val="dk1"/>
            </a:effectRef>
            <a:fontRef idx="minor">
              <a:schemeClr val="dk1"/>
            </a:fontRef>
          </p:style>
          <p:txBody>
            <a:bodyPr rtlCol="0" anchor="ctr"/>
            <a:lstStyle/>
            <a:p>
              <a:pPr algn="ctr"/>
              <a:r>
                <a:rPr lang="en-US" sz="2160" b="1" dirty="0" err="1"/>
                <a:t>AccelAdapter</a:t>
              </a:r>
              <a:endParaRPr lang="en-IN" sz="2160" b="1" dirty="0"/>
            </a:p>
          </p:txBody>
        </p:sp>
        <p:sp>
          <p:nvSpPr>
            <p:cNvPr id="57" name="Rectangle 56">
              <a:extLst>
                <a:ext uri="{FF2B5EF4-FFF2-40B4-BE49-F238E27FC236}">
                  <a16:creationId xmlns:a16="http://schemas.microsoft.com/office/drawing/2014/main" id="{3EC81993-29E8-441B-8ADF-538C30A188D8}"/>
                </a:ext>
              </a:extLst>
            </p:cNvPr>
            <p:cNvSpPr/>
            <p:nvPr/>
          </p:nvSpPr>
          <p:spPr>
            <a:xfrm>
              <a:off x="2214546" y="3286124"/>
              <a:ext cx="2214578" cy="1444013"/>
            </a:xfrm>
            <a:prstGeom prst="rect">
              <a:avLst/>
            </a:prstGeom>
            <a:grpFill/>
          </p:spPr>
          <p:style>
            <a:lnRef idx="1">
              <a:schemeClr val="dk1"/>
            </a:lnRef>
            <a:fillRef idx="2">
              <a:schemeClr val="dk1"/>
            </a:fillRef>
            <a:effectRef idx="1">
              <a:schemeClr val="dk1"/>
            </a:effectRef>
            <a:fontRef idx="minor">
              <a:schemeClr val="dk1"/>
            </a:fontRef>
          </p:style>
          <p:txBody>
            <a:bodyPr rtlCol="0" anchor="t"/>
            <a:lstStyle/>
            <a:p>
              <a:r>
                <a:rPr lang="en-US" sz="1920" dirty="0"/>
                <a:t>Down()</a:t>
              </a:r>
            </a:p>
            <a:p>
              <a:r>
                <a:rPr lang="en-US" sz="1920" dirty="0"/>
                <a:t>Up()</a:t>
              </a:r>
            </a:p>
            <a:p>
              <a:r>
                <a:rPr lang="en-US" sz="1920" dirty="0"/>
                <a:t>Left()</a:t>
              </a:r>
            </a:p>
            <a:p>
              <a:r>
                <a:rPr lang="en-US" sz="1920" dirty="0"/>
                <a:t>Right()</a:t>
              </a:r>
            </a:p>
          </p:txBody>
        </p:sp>
      </p:grpSp>
      <p:cxnSp>
        <p:nvCxnSpPr>
          <p:cNvPr id="7" name="Straight Arrow Connector 6"/>
          <p:cNvCxnSpPr/>
          <p:nvPr/>
        </p:nvCxnSpPr>
        <p:spPr>
          <a:xfrm>
            <a:off x="2550204" y="1967911"/>
            <a:ext cx="776816" cy="1552"/>
          </a:xfrm>
          <a:prstGeom prst="straightConnector1">
            <a:avLst/>
          </a:prstGeom>
          <a:ln w="12700">
            <a:solidFill>
              <a:schemeClr val="bg1">
                <a:lumMod val="75000"/>
                <a:lumOff val="25000"/>
              </a:schemeClr>
            </a:solidFill>
            <a:tailEnd type="arrow"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Isosceles Triangle 9"/>
          <p:cNvSpPr/>
          <p:nvPr/>
        </p:nvSpPr>
        <p:spPr>
          <a:xfrm>
            <a:off x="3958306" y="3350657"/>
            <a:ext cx="183107" cy="168547"/>
          </a:xfrm>
          <a:prstGeom prst="triangle">
            <a:avLst/>
          </a:prstGeom>
          <a:noFill/>
          <a:ln w="12700">
            <a:solidFill>
              <a:schemeClr val="bg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80">
              <a:solidFill>
                <a:schemeClr val="tx1"/>
              </a:solidFill>
            </a:endParaRPr>
          </a:p>
        </p:txBody>
      </p:sp>
      <p:cxnSp>
        <p:nvCxnSpPr>
          <p:cNvPr id="11" name="Straight Connector 10"/>
          <p:cNvCxnSpPr>
            <a:cxnSpLocks/>
          </p:cNvCxnSpPr>
          <p:nvPr/>
        </p:nvCxnSpPr>
        <p:spPr>
          <a:xfrm>
            <a:off x="4051217" y="3520333"/>
            <a:ext cx="0" cy="376044"/>
          </a:xfrm>
          <a:prstGeom prst="line">
            <a:avLst/>
          </a:prstGeom>
          <a:ln w="12700">
            <a:solidFill>
              <a:schemeClr val="bg1">
                <a:lumMod val="75000"/>
                <a:lumOff val="2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5" name="Rectangle 15"/>
          <p:cNvSpPr/>
          <p:nvPr/>
        </p:nvSpPr>
        <p:spPr>
          <a:xfrm>
            <a:off x="1074253" y="1828141"/>
            <a:ext cx="1475951" cy="319476"/>
          </a:xfrm>
          <a:prstGeom prst="rect">
            <a:avLst/>
          </a:prstGeom>
          <a:solidFill>
            <a:schemeClr val="tx1">
              <a:lumMod val="9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2160" b="1" dirty="0"/>
              <a:t>Client</a:t>
            </a:r>
            <a:endParaRPr lang="en-IN" sz="2160" b="1" dirty="0"/>
          </a:p>
        </p:txBody>
      </p:sp>
      <p:sp>
        <p:nvSpPr>
          <p:cNvPr id="26" name="Isosceles Triangle 25"/>
          <p:cNvSpPr/>
          <p:nvPr/>
        </p:nvSpPr>
        <p:spPr>
          <a:xfrm>
            <a:off x="8131349" y="3340272"/>
            <a:ext cx="183107" cy="168547"/>
          </a:xfrm>
          <a:prstGeom prst="triangle">
            <a:avLst/>
          </a:prstGeom>
          <a:noFill/>
          <a:ln w="12700">
            <a:solidFill>
              <a:schemeClr val="bg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80">
              <a:solidFill>
                <a:schemeClr val="tx1"/>
              </a:solidFill>
            </a:endParaRPr>
          </a:p>
        </p:txBody>
      </p:sp>
      <p:cxnSp>
        <p:nvCxnSpPr>
          <p:cNvPr id="31" name="Straight Connector 30"/>
          <p:cNvCxnSpPr>
            <a:cxnSpLocks/>
            <a:stCxn id="26" idx="3"/>
          </p:cNvCxnSpPr>
          <p:nvPr/>
        </p:nvCxnSpPr>
        <p:spPr>
          <a:xfrm flipH="1">
            <a:off x="8220455" y="3508819"/>
            <a:ext cx="2448" cy="380319"/>
          </a:xfrm>
          <a:prstGeom prst="line">
            <a:avLst/>
          </a:prstGeom>
          <a:ln w="12700">
            <a:solidFill>
              <a:schemeClr val="bg1">
                <a:lumMod val="75000"/>
                <a:lumOff val="2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cxnSpLocks/>
          </p:cNvCxnSpPr>
          <p:nvPr/>
        </p:nvCxnSpPr>
        <p:spPr>
          <a:xfrm flipV="1">
            <a:off x="4049859" y="3880672"/>
            <a:ext cx="4190916" cy="8466"/>
          </a:xfrm>
          <a:prstGeom prst="straightConnector1">
            <a:avLst/>
          </a:prstGeom>
          <a:ln w="12700">
            <a:solidFill>
              <a:schemeClr val="bg1">
                <a:lumMod val="75000"/>
                <a:lumOff val="25000"/>
              </a:schemeClr>
            </a:solidFill>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cxnSpLocks/>
          </p:cNvCxnSpPr>
          <p:nvPr/>
        </p:nvCxnSpPr>
        <p:spPr>
          <a:xfrm flipV="1">
            <a:off x="6074167" y="3880673"/>
            <a:ext cx="3" cy="506129"/>
          </a:xfrm>
          <a:prstGeom prst="straightConnector1">
            <a:avLst/>
          </a:prstGeom>
          <a:ln w="12700">
            <a:solidFill>
              <a:schemeClr val="bg1">
                <a:lumMod val="75000"/>
                <a:lumOff val="25000"/>
              </a:schemeClr>
            </a:solidFill>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114292" y="3880673"/>
            <a:ext cx="2019722" cy="338554"/>
          </a:xfrm>
          <a:prstGeom prst="rect">
            <a:avLst/>
          </a:prstGeom>
          <a:noFill/>
          <a:ln>
            <a:noFill/>
          </a:ln>
        </p:spPr>
        <p:txBody>
          <a:bodyPr wrap="square" rtlCol="0">
            <a:spAutoFit/>
          </a:bodyPr>
          <a:lstStyle/>
          <a:p>
            <a:r>
              <a:rPr lang="en-US" sz="1600" dirty="0">
                <a:solidFill>
                  <a:schemeClr val="bg1">
                    <a:lumMod val="75000"/>
                    <a:lumOff val="25000"/>
                  </a:schemeClr>
                </a:solidFill>
              </a:rPr>
              <a:t>(implementation)</a:t>
            </a:r>
            <a:endParaRPr lang="en-IN" sz="1600" dirty="0">
              <a:solidFill>
                <a:schemeClr val="bg1">
                  <a:lumMod val="75000"/>
                  <a:lumOff val="25000"/>
                </a:schemeClr>
              </a:solidFill>
            </a:endParaRPr>
          </a:p>
        </p:txBody>
      </p:sp>
      <p:sp>
        <p:nvSpPr>
          <p:cNvPr id="42" name="Title 41"/>
          <p:cNvSpPr>
            <a:spLocks noGrp="1"/>
          </p:cNvSpPr>
          <p:nvPr>
            <p:ph type="title"/>
          </p:nvPr>
        </p:nvSpPr>
        <p:spPr/>
        <p:txBody>
          <a:bodyPr/>
          <a:lstStyle/>
          <a:p>
            <a:r>
              <a:rPr lang="en-IN" dirty="0"/>
              <a:t>Class Adapter Example</a:t>
            </a:r>
          </a:p>
        </p:txBody>
      </p:sp>
      <p:sp>
        <p:nvSpPr>
          <p:cNvPr id="8" name="Slide Number Placeholder 7"/>
          <p:cNvSpPr>
            <a:spLocks noGrp="1"/>
          </p:cNvSpPr>
          <p:nvPr>
            <p:ph type="sldNum" sz="quarter" idx="12"/>
          </p:nvPr>
        </p:nvSpPr>
        <p:spPr/>
        <p:txBody>
          <a:bodyPr/>
          <a:lstStyle/>
          <a:p>
            <a:fld id="{6CA6930D-BBCC-4B60-B588-351AC06BFA93}" type="slidenum">
              <a:rPr lang="en-US" smtClean="0"/>
              <a:t>44</a:t>
            </a:fld>
            <a:endParaRPr lang="en-US"/>
          </a:p>
        </p:txBody>
      </p:sp>
      <p:sp>
        <p:nvSpPr>
          <p:cNvPr id="33" name="Oval 32">
            <a:extLst>
              <a:ext uri="{FF2B5EF4-FFF2-40B4-BE49-F238E27FC236}">
                <a16:creationId xmlns:a16="http://schemas.microsoft.com/office/drawing/2014/main" id="{10D0E437-5D86-48F9-B9CE-ABBF0249D794}"/>
              </a:ext>
            </a:extLst>
          </p:cNvPr>
          <p:cNvSpPr/>
          <p:nvPr/>
        </p:nvSpPr>
        <p:spPr>
          <a:xfrm>
            <a:off x="6427844" y="4987274"/>
            <a:ext cx="142876" cy="142876"/>
          </a:xfrm>
          <a:prstGeom prst="ellipse">
            <a:avLst/>
          </a:prstGeom>
          <a:solidFill>
            <a:schemeClr val="tx1">
              <a:lumMod val="95000"/>
            </a:schemeClr>
          </a:solidFill>
          <a:ln w="19050">
            <a:solidFill>
              <a:schemeClr val="bg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4" name="Straight Connector 33">
            <a:extLst>
              <a:ext uri="{FF2B5EF4-FFF2-40B4-BE49-F238E27FC236}">
                <a16:creationId xmlns:a16="http://schemas.microsoft.com/office/drawing/2014/main" id="{0BB6C2AD-EDB9-4DEF-B020-87EB332E9349}"/>
              </a:ext>
            </a:extLst>
          </p:cNvPr>
          <p:cNvCxnSpPr>
            <a:cxnSpLocks/>
          </p:cNvCxnSpPr>
          <p:nvPr/>
        </p:nvCxnSpPr>
        <p:spPr>
          <a:xfrm>
            <a:off x="6581512" y="5058712"/>
            <a:ext cx="1002864" cy="0"/>
          </a:xfrm>
          <a:prstGeom prst="line">
            <a:avLst/>
          </a:prstGeom>
          <a:solidFill>
            <a:schemeClr val="bg1">
              <a:lumMod val="85000"/>
            </a:schemeClr>
          </a:solidFill>
          <a:ln w="19050">
            <a:solidFill>
              <a:schemeClr val="bg1">
                <a:lumMod val="75000"/>
                <a:lumOff val="25000"/>
              </a:schemeClr>
            </a:solidFill>
            <a:prstDash val="dash"/>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49" name="Group 4">
            <a:extLst>
              <a:ext uri="{FF2B5EF4-FFF2-40B4-BE49-F238E27FC236}">
                <a16:creationId xmlns:a16="http://schemas.microsoft.com/office/drawing/2014/main" id="{22A5263A-E522-461E-B2E8-E834E3736D03}"/>
              </a:ext>
            </a:extLst>
          </p:cNvPr>
          <p:cNvGrpSpPr/>
          <p:nvPr/>
        </p:nvGrpSpPr>
        <p:grpSpPr>
          <a:xfrm>
            <a:off x="3327020" y="1702763"/>
            <a:ext cx="1628786" cy="1631643"/>
            <a:chOff x="2214546" y="2857496"/>
            <a:chExt cx="2214578" cy="1884553"/>
          </a:xfrm>
          <a:solidFill>
            <a:schemeClr val="tx1">
              <a:lumMod val="95000"/>
            </a:schemeClr>
          </a:solidFill>
        </p:grpSpPr>
        <p:sp>
          <p:nvSpPr>
            <p:cNvPr id="50" name="Rectangle 15">
              <a:extLst>
                <a:ext uri="{FF2B5EF4-FFF2-40B4-BE49-F238E27FC236}">
                  <a16:creationId xmlns:a16="http://schemas.microsoft.com/office/drawing/2014/main" id="{F57835ED-311F-4430-A4FF-521EBD3467D4}"/>
                </a:ext>
              </a:extLst>
            </p:cNvPr>
            <p:cNvSpPr/>
            <p:nvPr/>
          </p:nvSpPr>
          <p:spPr>
            <a:xfrm>
              <a:off x="2214546" y="2857496"/>
              <a:ext cx="2214578" cy="428628"/>
            </a:xfrm>
            <a:prstGeom prst="rect">
              <a:avLst/>
            </a:prstGeom>
            <a:grpFill/>
          </p:spPr>
          <p:style>
            <a:lnRef idx="1">
              <a:schemeClr val="dk1"/>
            </a:lnRef>
            <a:fillRef idx="2">
              <a:schemeClr val="dk1"/>
            </a:fillRef>
            <a:effectRef idx="1">
              <a:schemeClr val="dk1"/>
            </a:effectRef>
            <a:fontRef idx="minor">
              <a:schemeClr val="dk1"/>
            </a:fontRef>
          </p:style>
          <p:txBody>
            <a:bodyPr rtlCol="0" anchor="ctr"/>
            <a:lstStyle/>
            <a:p>
              <a:pPr algn="ctr"/>
              <a:r>
                <a:rPr lang="en-US" sz="2160" b="1" i="1" dirty="0"/>
                <a:t>Input</a:t>
              </a:r>
              <a:endParaRPr lang="en-IN" sz="2160" b="1" i="1" dirty="0"/>
            </a:p>
          </p:txBody>
        </p:sp>
        <p:sp>
          <p:nvSpPr>
            <p:cNvPr id="51" name="Rectangle 3">
              <a:extLst>
                <a:ext uri="{FF2B5EF4-FFF2-40B4-BE49-F238E27FC236}">
                  <a16:creationId xmlns:a16="http://schemas.microsoft.com/office/drawing/2014/main" id="{53581D7B-22AA-4657-AC33-ECEA5C275C95}"/>
                </a:ext>
              </a:extLst>
            </p:cNvPr>
            <p:cNvSpPr/>
            <p:nvPr/>
          </p:nvSpPr>
          <p:spPr>
            <a:xfrm>
              <a:off x="2214546" y="3286122"/>
              <a:ext cx="2214578" cy="1455927"/>
            </a:xfrm>
            <a:prstGeom prst="rect">
              <a:avLst/>
            </a:prstGeom>
            <a:grpFill/>
          </p:spPr>
          <p:style>
            <a:lnRef idx="1">
              <a:schemeClr val="dk1"/>
            </a:lnRef>
            <a:fillRef idx="2">
              <a:schemeClr val="dk1"/>
            </a:fillRef>
            <a:effectRef idx="1">
              <a:schemeClr val="dk1"/>
            </a:effectRef>
            <a:fontRef idx="minor">
              <a:schemeClr val="dk1"/>
            </a:fontRef>
          </p:style>
          <p:txBody>
            <a:bodyPr rtlCol="0" anchor="t"/>
            <a:lstStyle/>
            <a:p>
              <a:r>
                <a:rPr lang="en-US" sz="1920" i="1" dirty="0"/>
                <a:t>Down()</a:t>
              </a:r>
            </a:p>
            <a:p>
              <a:r>
                <a:rPr lang="en-US" sz="1920" i="1" dirty="0"/>
                <a:t>Up()</a:t>
              </a:r>
            </a:p>
            <a:p>
              <a:r>
                <a:rPr lang="en-US" sz="1920" i="1" dirty="0"/>
                <a:t>Left()</a:t>
              </a:r>
            </a:p>
            <a:p>
              <a:r>
                <a:rPr lang="en-US" sz="1920" i="1" dirty="0"/>
                <a:t>Right()</a:t>
              </a:r>
            </a:p>
          </p:txBody>
        </p:sp>
      </p:grpSp>
      <p:grpSp>
        <p:nvGrpSpPr>
          <p:cNvPr id="52" name="Group 5">
            <a:extLst>
              <a:ext uri="{FF2B5EF4-FFF2-40B4-BE49-F238E27FC236}">
                <a16:creationId xmlns:a16="http://schemas.microsoft.com/office/drawing/2014/main" id="{29983772-50D8-4122-9987-BE821D854F49}"/>
              </a:ext>
            </a:extLst>
          </p:cNvPr>
          <p:cNvGrpSpPr/>
          <p:nvPr/>
        </p:nvGrpSpPr>
        <p:grpSpPr>
          <a:xfrm>
            <a:off x="6977434" y="2184205"/>
            <a:ext cx="2486042" cy="1136514"/>
            <a:chOff x="2214546" y="2857496"/>
            <a:chExt cx="2214578" cy="1500198"/>
          </a:xfrm>
          <a:solidFill>
            <a:schemeClr val="tx1">
              <a:lumMod val="95000"/>
            </a:schemeClr>
          </a:solidFill>
        </p:grpSpPr>
        <p:sp>
          <p:nvSpPr>
            <p:cNvPr id="53" name="Rectangle 13">
              <a:extLst>
                <a:ext uri="{FF2B5EF4-FFF2-40B4-BE49-F238E27FC236}">
                  <a16:creationId xmlns:a16="http://schemas.microsoft.com/office/drawing/2014/main" id="{D564E2CC-02B1-4160-B829-72B4E6608D38}"/>
                </a:ext>
              </a:extLst>
            </p:cNvPr>
            <p:cNvSpPr/>
            <p:nvPr/>
          </p:nvSpPr>
          <p:spPr>
            <a:xfrm>
              <a:off x="2214546" y="2857496"/>
              <a:ext cx="2214578" cy="428628"/>
            </a:xfrm>
            <a:prstGeom prst="rect">
              <a:avLst/>
            </a:prstGeom>
            <a:grpFill/>
          </p:spPr>
          <p:style>
            <a:lnRef idx="1">
              <a:schemeClr val="dk1"/>
            </a:lnRef>
            <a:fillRef idx="2">
              <a:schemeClr val="dk1"/>
            </a:fillRef>
            <a:effectRef idx="1">
              <a:schemeClr val="dk1"/>
            </a:effectRef>
            <a:fontRef idx="minor">
              <a:schemeClr val="dk1"/>
            </a:fontRef>
          </p:style>
          <p:txBody>
            <a:bodyPr rtlCol="0" anchor="ctr"/>
            <a:lstStyle/>
            <a:p>
              <a:pPr algn="ctr"/>
              <a:r>
                <a:rPr lang="en-US" sz="2160" b="1" dirty="0"/>
                <a:t>Accelerometer</a:t>
              </a:r>
              <a:endParaRPr lang="en-IN" sz="2160" b="1" dirty="0"/>
            </a:p>
          </p:txBody>
        </p:sp>
        <p:sp>
          <p:nvSpPr>
            <p:cNvPr id="54" name="Rectangle 14">
              <a:extLst>
                <a:ext uri="{FF2B5EF4-FFF2-40B4-BE49-F238E27FC236}">
                  <a16:creationId xmlns:a16="http://schemas.microsoft.com/office/drawing/2014/main" id="{637B06FA-DF69-4B54-A7C7-A28605615101}"/>
                </a:ext>
              </a:extLst>
            </p:cNvPr>
            <p:cNvSpPr/>
            <p:nvPr/>
          </p:nvSpPr>
          <p:spPr>
            <a:xfrm>
              <a:off x="2214546" y="3286124"/>
              <a:ext cx="2214578" cy="1071570"/>
            </a:xfrm>
            <a:prstGeom prst="rect">
              <a:avLst/>
            </a:prstGeom>
            <a:grpFill/>
          </p:spPr>
          <p:style>
            <a:lnRef idx="1">
              <a:schemeClr val="dk1"/>
            </a:lnRef>
            <a:fillRef idx="2">
              <a:schemeClr val="dk1"/>
            </a:fillRef>
            <a:effectRef idx="1">
              <a:schemeClr val="dk1"/>
            </a:effectRef>
            <a:fontRef idx="minor">
              <a:schemeClr val="dk1"/>
            </a:fontRef>
          </p:style>
          <p:txBody>
            <a:bodyPr rtlCol="0" anchor="t"/>
            <a:lstStyle/>
            <a:p>
              <a:r>
                <a:rPr lang="en-US" sz="1920" dirty="0" err="1"/>
                <a:t>GetHorizontalAxis</a:t>
              </a:r>
              <a:r>
                <a:rPr lang="en-US" sz="1920" dirty="0"/>
                <a:t>()</a:t>
              </a:r>
            </a:p>
            <a:p>
              <a:r>
                <a:rPr lang="en-US" sz="1920" dirty="0" err="1"/>
                <a:t>GetVerticalAxis</a:t>
              </a:r>
              <a:r>
                <a:rPr lang="en-US" sz="1920" dirty="0"/>
                <a:t>()</a:t>
              </a:r>
            </a:p>
          </p:txBody>
        </p:sp>
      </p:grpSp>
      <p:grpSp>
        <p:nvGrpSpPr>
          <p:cNvPr id="58" name="Group 57">
            <a:extLst>
              <a:ext uri="{FF2B5EF4-FFF2-40B4-BE49-F238E27FC236}">
                <a16:creationId xmlns:a16="http://schemas.microsoft.com/office/drawing/2014/main" id="{6B257C36-B14F-48AF-99D3-996660188437}"/>
              </a:ext>
            </a:extLst>
          </p:cNvPr>
          <p:cNvGrpSpPr/>
          <p:nvPr/>
        </p:nvGrpSpPr>
        <p:grpSpPr>
          <a:xfrm>
            <a:off x="7569662" y="4777430"/>
            <a:ext cx="2272608" cy="806855"/>
            <a:chOff x="7519357" y="3694649"/>
            <a:chExt cx="1625596" cy="600075"/>
          </a:xfrm>
        </p:grpSpPr>
        <p:grpSp>
          <p:nvGrpSpPr>
            <p:cNvPr id="59" name="Group 58">
              <a:extLst>
                <a:ext uri="{FF2B5EF4-FFF2-40B4-BE49-F238E27FC236}">
                  <a16:creationId xmlns:a16="http://schemas.microsoft.com/office/drawing/2014/main" id="{252A2682-AFB0-45DA-8124-84F95E14E725}"/>
                </a:ext>
              </a:extLst>
            </p:cNvPr>
            <p:cNvGrpSpPr/>
            <p:nvPr/>
          </p:nvGrpSpPr>
          <p:grpSpPr>
            <a:xfrm>
              <a:off x="7519357" y="3694649"/>
              <a:ext cx="1625596" cy="600075"/>
              <a:chOff x="7123117" y="5057775"/>
              <a:chExt cx="1625596" cy="600075"/>
            </a:xfrm>
          </p:grpSpPr>
          <p:cxnSp>
            <p:nvCxnSpPr>
              <p:cNvPr id="61" name="Straight Connector 60">
                <a:extLst>
                  <a:ext uri="{FF2B5EF4-FFF2-40B4-BE49-F238E27FC236}">
                    <a16:creationId xmlns:a16="http://schemas.microsoft.com/office/drawing/2014/main" id="{78F6DE51-6D70-4433-BB4B-096992065CD5}"/>
                  </a:ext>
                </a:extLst>
              </p:cNvPr>
              <p:cNvCxnSpPr>
                <a:cxnSpLocks/>
              </p:cNvCxnSpPr>
              <p:nvPr/>
            </p:nvCxnSpPr>
            <p:spPr>
              <a:xfrm>
                <a:off x="7123117" y="5057775"/>
                <a:ext cx="1396996" cy="0"/>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E79016E-2704-41C3-B75B-4634F83CB74E}"/>
                  </a:ext>
                </a:extLst>
              </p:cNvPr>
              <p:cNvCxnSpPr/>
              <p:nvPr/>
            </p:nvCxnSpPr>
            <p:spPr>
              <a:xfrm>
                <a:off x="7123117" y="5657850"/>
                <a:ext cx="1625596" cy="0"/>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55576FC-5563-4487-BF65-63B8C3497C28}"/>
                  </a:ext>
                </a:extLst>
              </p:cNvPr>
              <p:cNvCxnSpPr>
                <a:cxnSpLocks/>
              </p:cNvCxnSpPr>
              <p:nvPr/>
            </p:nvCxnSpPr>
            <p:spPr>
              <a:xfrm>
                <a:off x="7123117" y="5057775"/>
                <a:ext cx="0" cy="595732"/>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A180725-32A6-467C-9A5F-19F568309D07}"/>
                  </a:ext>
                </a:extLst>
              </p:cNvPr>
              <p:cNvCxnSpPr>
                <a:cxnSpLocks/>
              </p:cNvCxnSpPr>
              <p:nvPr/>
            </p:nvCxnSpPr>
            <p:spPr>
              <a:xfrm>
                <a:off x="8748713" y="5280002"/>
                <a:ext cx="0" cy="373505"/>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7C26B9B-64F0-4532-AB51-6788635DB063}"/>
                  </a:ext>
                </a:extLst>
              </p:cNvPr>
              <p:cNvCxnSpPr>
                <a:cxnSpLocks/>
              </p:cNvCxnSpPr>
              <p:nvPr/>
            </p:nvCxnSpPr>
            <p:spPr>
              <a:xfrm>
                <a:off x="8520111" y="5057775"/>
                <a:ext cx="228602" cy="222227"/>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A3FD301-C6E3-43ED-9814-40FB777E22B7}"/>
                  </a:ext>
                </a:extLst>
              </p:cNvPr>
              <p:cNvCxnSpPr>
                <a:cxnSpLocks/>
              </p:cNvCxnSpPr>
              <p:nvPr/>
            </p:nvCxnSpPr>
            <p:spPr>
              <a:xfrm>
                <a:off x="8520112" y="5064568"/>
                <a:ext cx="0" cy="229019"/>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A6C3C78-1EF3-49BF-82F9-6F8817430690}"/>
                  </a:ext>
                </a:extLst>
              </p:cNvPr>
              <p:cNvCxnSpPr>
                <a:cxnSpLocks/>
              </p:cNvCxnSpPr>
              <p:nvPr/>
            </p:nvCxnSpPr>
            <p:spPr>
              <a:xfrm flipH="1">
                <a:off x="8520111" y="5290810"/>
                <a:ext cx="228602" cy="0"/>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grpSp>
        <p:sp>
          <p:nvSpPr>
            <p:cNvPr id="60" name="TextBox 59">
              <a:extLst>
                <a:ext uri="{FF2B5EF4-FFF2-40B4-BE49-F238E27FC236}">
                  <a16:creationId xmlns:a16="http://schemas.microsoft.com/office/drawing/2014/main" id="{076F4DC6-FB2D-4A71-9D1F-854F2A76293E}"/>
                </a:ext>
              </a:extLst>
            </p:cNvPr>
            <p:cNvSpPr txBox="1"/>
            <p:nvPr/>
          </p:nvSpPr>
          <p:spPr>
            <a:xfrm>
              <a:off x="7544173" y="3828643"/>
              <a:ext cx="1433829" cy="389130"/>
            </a:xfrm>
            <a:prstGeom prst="rect">
              <a:avLst/>
            </a:prstGeom>
            <a:noFill/>
          </p:spPr>
          <p:txBody>
            <a:bodyPr wrap="square" rtlCol="0" anchor="ctr">
              <a:spAutoFit/>
            </a:bodyPr>
            <a:lstStyle/>
            <a:p>
              <a:r>
                <a:rPr lang="en-IN" sz="1400" dirty="0" err="1">
                  <a:solidFill>
                    <a:schemeClr val="bg1">
                      <a:lumMod val="85000"/>
                      <a:lumOff val="15000"/>
                    </a:schemeClr>
                  </a:solidFill>
                </a:rPr>
                <a:t>GetHorizontalAxis</a:t>
              </a:r>
              <a:r>
                <a:rPr lang="en-IN" sz="1400" dirty="0">
                  <a:solidFill>
                    <a:schemeClr val="bg1">
                      <a:lumMod val="85000"/>
                      <a:lumOff val="15000"/>
                    </a:schemeClr>
                  </a:solidFill>
                </a:rPr>
                <a:t>()</a:t>
              </a:r>
            </a:p>
            <a:p>
              <a:r>
                <a:rPr lang="en-IN" sz="1400" dirty="0" err="1">
                  <a:solidFill>
                    <a:schemeClr val="bg1">
                      <a:lumMod val="85000"/>
                      <a:lumOff val="15000"/>
                    </a:schemeClr>
                  </a:solidFill>
                </a:rPr>
                <a:t>GetVerticalAxis</a:t>
              </a:r>
              <a:r>
                <a:rPr lang="en-IN" sz="1400" dirty="0">
                  <a:solidFill>
                    <a:schemeClr val="bg1">
                      <a:lumMod val="85000"/>
                      <a:lumOff val="15000"/>
                    </a:schemeClr>
                  </a:solidFill>
                </a:rPr>
                <a:t>()</a:t>
              </a:r>
            </a:p>
          </p:txBody>
        </p:sp>
      </p:grpSp>
    </p:spTree>
    <p:extLst>
      <p:ext uri="{BB962C8B-B14F-4D97-AF65-F5344CB8AC3E}">
        <p14:creationId xmlns:p14="http://schemas.microsoft.com/office/powerpoint/2010/main" val="3733310049"/>
      </p:ext>
    </p:extLst>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252525"/>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A50BAFC-0DF9-4E5E-A41D-A75625961A42}"/>
              </a:ext>
            </a:extLst>
          </p:cNvPr>
          <p:cNvSpPr>
            <a:spLocks noGrp="1"/>
          </p:cNvSpPr>
          <p:nvPr>
            <p:ph type="sldNum" sz="quarter" idx="12"/>
          </p:nvPr>
        </p:nvSpPr>
        <p:spPr/>
        <p:txBody>
          <a:bodyPr/>
          <a:lstStyle/>
          <a:p>
            <a:fld id="{100E53AF-D649-4281-823C-82279F2C7BD4}" type="slidenum">
              <a:rPr lang="en-IN" smtClean="0"/>
              <a:t>45</a:t>
            </a:fld>
            <a:endParaRPr lang="en-IN"/>
          </a:p>
        </p:txBody>
      </p:sp>
      <mc:AlternateContent xmlns:mc="http://schemas.openxmlformats.org/markup-compatibility/2006">
        <mc:Choice xmlns:am3d="http://schemas.microsoft.com/office/drawing/2017/model3d" Requires="am3d">
          <p:graphicFrame>
            <p:nvGraphicFramePr>
              <p:cNvPr id="8" name="3D Model 7" descr="Mobile phone">
                <a:extLst>
                  <a:ext uri="{FF2B5EF4-FFF2-40B4-BE49-F238E27FC236}">
                    <a16:creationId xmlns:a16="http://schemas.microsoft.com/office/drawing/2014/main" id="{1E08F9C9-1CA5-4C1A-B238-0D415D9CA2D5}"/>
                  </a:ext>
                </a:extLst>
              </p:cNvPr>
              <p:cNvGraphicFramePr>
                <a:graphicFrameLocks noChangeAspect="1"/>
              </p:cNvGraphicFramePr>
              <p:nvPr>
                <p:extLst>
                  <p:ext uri="{D42A27DB-BD31-4B8C-83A1-F6EECF244321}">
                    <p14:modId xmlns:p14="http://schemas.microsoft.com/office/powerpoint/2010/main" val="951089865"/>
                  </p:ext>
                </p:extLst>
              </p:nvPr>
            </p:nvGraphicFramePr>
            <p:xfrm rot="16200000">
              <a:off x="5348436" y="805383"/>
              <a:ext cx="1495129" cy="5247234"/>
            </p:xfrm>
            <a:graphic>
              <a:graphicData uri="http://schemas.microsoft.com/office/drawing/2017/model3d">
                <am3d:model3d r:embed="rId2">
                  <am3d:spPr>
                    <a:xfrm rot="16200000">
                      <a:off x="0" y="0"/>
                      <a:ext cx="1495129" cy="5247234"/>
                    </a:xfrm>
                    <a:prstGeom prst="rect">
                      <a:avLst/>
                    </a:prstGeom>
                  </am3d:spPr>
                  <am3d:camera>
                    <am3d:pos x="0" y="0" z="52500700"/>
                    <am3d:up dx="0" dy="36000000" dz="0"/>
                    <am3d:lookAt x="0" y="0" z="0"/>
                    <am3d:perspective fov="2700000"/>
                  </am3d:camera>
                  <am3d:trans>
                    <am3d:meterPerModelUnit n="32307497" d="1000000"/>
                    <am3d:preTrans dx="-44610" dy="-17992235" dz="888902"/>
                    <am3d:scale>
                      <am3d:sx n="1000000" d="1000000"/>
                      <am3d:sy n="1000000" d="1000000"/>
                      <am3d:sz n="1000000" d="1000000"/>
                    </am3d:scale>
                    <am3d:rot ay="3600000"/>
                    <am3d:postTrans dx="0" dy="0" dz="0"/>
                  </am3d:trans>
                  <am3d:raster rName="Office3DRenderer" rVer="16.0.8326">
                    <am3d:blip r:embed="rId3"/>
                  </am3d:raster>
                  <am3d:objViewport viewportSz="5418650"/>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8" name="3D Model 7" descr="Mobile phone">
                <a:extLst>
                  <a:ext uri="{FF2B5EF4-FFF2-40B4-BE49-F238E27FC236}">
                    <a16:creationId xmlns:a16="http://schemas.microsoft.com/office/drawing/2014/main" id="{1E08F9C9-1CA5-4C1A-B238-0D415D9CA2D5}"/>
                  </a:ext>
                </a:extLst>
              </p:cNvPr>
              <p:cNvPicPr>
                <a:picLocks noGrp="1" noRot="1" noChangeAspect="1" noMove="1" noResize="1" noEditPoints="1" noAdjustHandles="1" noChangeArrowheads="1" noChangeShapeType="1" noCrop="1"/>
              </p:cNvPicPr>
              <p:nvPr/>
            </p:nvPicPr>
            <p:blipFill>
              <a:blip r:embed="rId3"/>
              <a:stretch>
                <a:fillRect/>
              </a:stretch>
            </p:blipFill>
            <p:spPr>
              <a:xfrm rot="16200000">
                <a:off x="5348436" y="805383"/>
                <a:ext cx="1495129" cy="5247234"/>
              </a:xfrm>
              <a:prstGeom prst="rect">
                <a:avLst/>
              </a:prstGeom>
            </p:spPr>
          </p:pic>
        </mc:Fallback>
      </mc:AlternateContent>
    </p:spTree>
    <p:extLst>
      <p:ext uri="{BB962C8B-B14F-4D97-AF65-F5344CB8AC3E}">
        <p14:creationId xmlns:p14="http://schemas.microsoft.com/office/powerpoint/2010/main" val="37607045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mph" presetSubtype="128" repeatCount="2000" fill="hold" nodeType="clickEffect">
                                  <p:stCondLst>
                                    <p:cond delay="0"/>
                                  </p:stCondLst>
                                  <p:childTnLst>
                                    <p:anim calcmode="lin" valueType="num">
                                      <p:cBhvr additive="sum">
                                        <p:cTn id="6" dur="5000" fill="hold"/>
                                        <p:tgtEl>
                                          <p:spTgt spid="8"/>
                                        </p:tgtEl>
                                        <p:attrNameLst>
                                          <p:attrName>3d.view.rotation.y</p:attrName>
                                        </p:attrNameLst>
                                      </p:cBhvr>
                                      <p:tavLst>
                                        <p:tav tm="0">
                                          <p:val>
                                            <p:fltVal val="0"/>
                                          </p:val>
                                        </p:tav>
                                        <p:tav tm="3330">
                                          <p:val>
                                            <p:fltVal val="6.9747"/>
                                          </p:val>
                                        </p:tav>
                                        <p:tav tm="6660">
                                          <p:val>
                                            <p:fltVal val="12.1039"/>
                                          </p:val>
                                        </p:tav>
                                        <p:tav tm="9990">
                                          <p:val>
                                            <p:fltVal val="15.6713"/>
                                          </p:val>
                                        </p:tav>
                                        <p:tav tm="13320">
                                          <p:val>
                                            <p:fltVal val="17.9604"/>
                                          </p:val>
                                        </p:tav>
                                        <p:tav tm="16650">
                                          <p:val>
                                            <p:fltVal val="19.2548"/>
                                          </p:val>
                                        </p:tav>
                                        <p:tav tm="19970">
                                          <p:val>
                                            <p:fltVal val="19.8371"/>
                                          </p:val>
                                        </p:tav>
                                        <p:tav tm="23290">
                                          <p:val>
                                            <p:fltVal val="19.9936"/>
                                          </p:val>
                                        </p:tav>
                                        <p:tav tm="26620">
                                          <p:val>
                                            <p:fltVal val="19.9945"/>
                                          </p:val>
                                        </p:tav>
                                        <p:tav tm="29950">
                                          <p:val>
                                            <p:fltVal val="19.8447"/>
                                          </p:val>
                                        </p:tav>
                                        <p:tav tm="33280">
                                          <p:val>
                                            <p:fltVal val="19.2733"/>
                                          </p:val>
                                        </p:tav>
                                        <p:tav tm="36610">
                                          <p:val>
                                            <p:fltVal val="17.9968"/>
                                          </p:val>
                                        </p:tav>
                                        <p:tav tm="39940">
                                          <p:val>
                                            <p:fltVal val="15.7316"/>
                                          </p:val>
                                        </p:tav>
                                        <p:tav tm="43270">
                                          <p:val>
                                            <p:fltVal val="12.194"/>
                                          </p:val>
                                        </p:tav>
                                        <p:tav tm="46600">
                                          <p:val>
                                            <p:fltVal val="7.1005"/>
                                          </p:val>
                                        </p:tav>
                                        <p:tav tm="49930">
                                          <p:val>
                                            <p:fltVal val="0.1675"/>
                                          </p:val>
                                        </p:tav>
                                        <p:tav tm="53250">
                                          <p:val>
                                            <p:fltVal val="-6.8299"/>
                                          </p:val>
                                        </p:tav>
                                        <p:tav tm="56580">
                                          <p:val>
                                            <p:fltVal val="-12.0002"/>
                                          </p:val>
                                        </p:tav>
                                        <p:tav tm="59900">
                                          <p:val>
                                            <p:fltVal val="-15.593"/>
                                          </p:val>
                                        </p:tav>
                                        <p:tav tm="63220">
                                          <p:val>
                                            <p:fltVal val="-17.9075"/>
                                          </p:val>
                                        </p:tav>
                                        <p:tav tm="66540">
                                          <p:val>
                                            <p:fltVal val="-19.2249"/>
                                          </p:val>
                                        </p:tav>
                                        <p:tav tm="69870">
                                          <p:val>
                                            <p:fltVal val="-19.8271"/>
                                          </p:val>
                                        </p:tav>
                                        <p:tav tm="73190">
                                          <p:val>
                                            <p:fltVal val="-19.9924"/>
                                          </p:val>
                                        </p:tav>
                                        <p:tav tm="76510">
                                          <p:val>
                                            <p:fltVal val="-19.9955"/>
                                          </p:val>
                                        </p:tav>
                                        <p:tav tm="79830">
                                          <p:val>
                                            <p:fltVal val="-19.8557"/>
                                          </p:val>
                                        </p:tav>
                                        <p:tav tm="83160">
                                          <p:val>
                                            <p:fltVal val="-19.3045"/>
                                          </p:val>
                                        </p:tav>
                                        <p:tav tm="86480">
                                          <p:val>
                                            <p:fltVal val="-18.0634"/>
                                          </p:val>
                                        </p:tav>
                                        <p:tav tm="89800">
                                          <p:val>
                                            <p:fltVal val="-15.8505"/>
                                          </p:val>
                                        </p:tav>
                                        <p:tav tm="93120">
                                          <p:val>
                                            <p:fltVal val="-12.3847"/>
                                          </p:val>
                                        </p:tav>
                                        <p:tav tm="96450">
                                          <p:val>
                                            <p:fltVal val="-7.3674"/>
                                          </p:val>
                                        </p:tav>
                                        <p:tav tm="100000">
                                          <p:val>
                                            <p:fltVal val="0"/>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252525"/>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A50BAFC-0DF9-4E5E-A41D-A75625961A42}"/>
              </a:ext>
            </a:extLst>
          </p:cNvPr>
          <p:cNvSpPr>
            <a:spLocks noGrp="1"/>
          </p:cNvSpPr>
          <p:nvPr>
            <p:ph type="sldNum" sz="quarter" idx="12"/>
          </p:nvPr>
        </p:nvSpPr>
        <p:spPr/>
        <p:txBody>
          <a:bodyPr/>
          <a:lstStyle/>
          <a:p>
            <a:fld id="{100E53AF-D649-4281-823C-82279F2C7BD4}" type="slidenum">
              <a:rPr lang="en-IN" smtClean="0"/>
              <a:t>46</a:t>
            </a:fld>
            <a:endParaRPr lang="en-IN"/>
          </a:p>
        </p:txBody>
      </p:sp>
      <mc:AlternateContent xmlns:mc="http://schemas.openxmlformats.org/markup-compatibility/2006">
        <mc:Choice xmlns:am3d="http://schemas.microsoft.com/office/drawing/2017/model3d" Requires="am3d">
          <p:graphicFrame>
            <p:nvGraphicFramePr>
              <p:cNvPr id="8" name="3D Model 7" descr="Mobile phone">
                <a:extLst>
                  <a:ext uri="{FF2B5EF4-FFF2-40B4-BE49-F238E27FC236}">
                    <a16:creationId xmlns:a16="http://schemas.microsoft.com/office/drawing/2014/main" id="{1E08F9C9-1CA5-4C1A-B238-0D415D9CA2D5}"/>
                  </a:ext>
                </a:extLst>
              </p:cNvPr>
              <p:cNvGraphicFramePr>
                <a:graphicFrameLocks noChangeAspect="1"/>
              </p:cNvGraphicFramePr>
              <p:nvPr/>
            </p:nvGraphicFramePr>
            <p:xfrm rot="16200000">
              <a:off x="5348436" y="805383"/>
              <a:ext cx="1495129" cy="5247234"/>
            </p:xfrm>
            <a:graphic>
              <a:graphicData uri="http://schemas.microsoft.com/office/drawing/2017/model3d">
                <am3d:model3d r:embed="rId2">
                  <am3d:spPr>
                    <a:xfrm rot="16200000">
                      <a:off x="0" y="0"/>
                      <a:ext cx="1495129" cy="5247234"/>
                    </a:xfrm>
                    <a:prstGeom prst="rect">
                      <a:avLst/>
                    </a:prstGeom>
                  </am3d:spPr>
                  <am3d:camera>
                    <am3d:pos x="0" y="0" z="52500700"/>
                    <am3d:up dx="0" dy="36000000" dz="0"/>
                    <am3d:lookAt x="0" y="0" z="0"/>
                    <am3d:perspective fov="2700000"/>
                  </am3d:camera>
                  <am3d:trans>
                    <am3d:meterPerModelUnit n="32307497" d="1000000"/>
                    <am3d:preTrans dx="-44610" dy="-17992235" dz="888902"/>
                    <am3d:scale>
                      <am3d:sx n="1000000" d="1000000"/>
                      <am3d:sy n="1000000" d="1000000"/>
                      <am3d:sz n="1000000" d="1000000"/>
                    </am3d:scale>
                    <am3d:rot ay="3600000"/>
                    <am3d:postTrans dx="0" dy="0" dz="0"/>
                  </am3d:trans>
                  <am3d:raster rName="Office3DRenderer" rVer="16.0.8326">
                    <am3d:blip r:embed="rId3"/>
                  </am3d:raster>
                  <am3d:objViewport viewportSz="5418650"/>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8" name="3D Model 7" descr="Mobile phone">
                <a:extLst>
                  <a:ext uri="{FF2B5EF4-FFF2-40B4-BE49-F238E27FC236}">
                    <a16:creationId xmlns:a16="http://schemas.microsoft.com/office/drawing/2014/main" id="{1E08F9C9-1CA5-4C1A-B238-0D415D9CA2D5}"/>
                  </a:ext>
                </a:extLst>
              </p:cNvPr>
              <p:cNvPicPr>
                <a:picLocks noGrp="1" noRot="1" noChangeAspect="1" noMove="1" noResize="1" noEditPoints="1" noAdjustHandles="1" noChangeArrowheads="1" noChangeShapeType="1" noCrop="1"/>
              </p:cNvPicPr>
              <p:nvPr/>
            </p:nvPicPr>
            <p:blipFill>
              <a:blip r:embed="rId3"/>
              <a:stretch>
                <a:fillRect/>
              </a:stretch>
            </p:blipFill>
            <p:spPr>
              <a:xfrm rot="16200000">
                <a:off x="5348436" y="805383"/>
                <a:ext cx="1495129" cy="5247234"/>
              </a:xfrm>
              <a:prstGeom prst="rect">
                <a:avLst/>
              </a:prstGeom>
            </p:spPr>
          </p:pic>
        </mc:Fallback>
      </mc:AlternateContent>
    </p:spTree>
    <p:extLst>
      <p:ext uri="{BB962C8B-B14F-4D97-AF65-F5344CB8AC3E}">
        <p14:creationId xmlns:p14="http://schemas.microsoft.com/office/powerpoint/2010/main" val="30815963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mph" presetSubtype="4096" repeatCount="2000" fill="hold" nodeType="clickEffect">
                                  <p:stCondLst>
                                    <p:cond delay="0"/>
                                  </p:stCondLst>
                                  <p:childTnLst>
                                    <p:anim calcmode="lin" valueType="num">
                                      <p:cBhvr additive="sum">
                                        <p:cTn id="6" dur="5000" fill="hold"/>
                                        <p:tgtEl>
                                          <p:spTgt spid="8"/>
                                        </p:tgtEl>
                                        <p:attrNameLst>
                                          <p:attrName>3d.view.rotation.z</p:attrName>
                                        </p:attrNameLst>
                                      </p:cBhvr>
                                      <p:tavLst>
                                        <p:tav tm="0">
                                          <p:val>
                                            <p:fltVal val="0"/>
                                          </p:val>
                                        </p:tav>
                                        <p:tav tm="3330">
                                          <p:val>
                                            <p:fltVal val="6.9747"/>
                                          </p:val>
                                        </p:tav>
                                        <p:tav tm="6660">
                                          <p:val>
                                            <p:fltVal val="12.1039"/>
                                          </p:val>
                                        </p:tav>
                                        <p:tav tm="9990">
                                          <p:val>
                                            <p:fltVal val="15.6713"/>
                                          </p:val>
                                        </p:tav>
                                        <p:tav tm="13320">
                                          <p:val>
                                            <p:fltVal val="17.9604"/>
                                          </p:val>
                                        </p:tav>
                                        <p:tav tm="16650">
                                          <p:val>
                                            <p:fltVal val="19.2548"/>
                                          </p:val>
                                        </p:tav>
                                        <p:tav tm="19970">
                                          <p:val>
                                            <p:fltVal val="19.8371"/>
                                          </p:val>
                                        </p:tav>
                                        <p:tav tm="23290">
                                          <p:val>
                                            <p:fltVal val="19.9936"/>
                                          </p:val>
                                        </p:tav>
                                        <p:tav tm="26620">
                                          <p:val>
                                            <p:fltVal val="19.9945"/>
                                          </p:val>
                                        </p:tav>
                                        <p:tav tm="29950">
                                          <p:val>
                                            <p:fltVal val="19.8447"/>
                                          </p:val>
                                        </p:tav>
                                        <p:tav tm="33280">
                                          <p:val>
                                            <p:fltVal val="19.2733"/>
                                          </p:val>
                                        </p:tav>
                                        <p:tav tm="36610">
                                          <p:val>
                                            <p:fltVal val="17.9968"/>
                                          </p:val>
                                        </p:tav>
                                        <p:tav tm="39940">
                                          <p:val>
                                            <p:fltVal val="15.7316"/>
                                          </p:val>
                                        </p:tav>
                                        <p:tav tm="43270">
                                          <p:val>
                                            <p:fltVal val="12.194"/>
                                          </p:val>
                                        </p:tav>
                                        <p:tav tm="46600">
                                          <p:val>
                                            <p:fltVal val="7.1005"/>
                                          </p:val>
                                        </p:tav>
                                        <p:tav tm="49930">
                                          <p:val>
                                            <p:fltVal val="0.1675"/>
                                          </p:val>
                                        </p:tav>
                                        <p:tav tm="53250">
                                          <p:val>
                                            <p:fltVal val="-6.8299"/>
                                          </p:val>
                                        </p:tav>
                                        <p:tav tm="56580">
                                          <p:val>
                                            <p:fltVal val="-12.0002"/>
                                          </p:val>
                                        </p:tav>
                                        <p:tav tm="59900">
                                          <p:val>
                                            <p:fltVal val="-15.593"/>
                                          </p:val>
                                        </p:tav>
                                        <p:tav tm="63220">
                                          <p:val>
                                            <p:fltVal val="-17.9075"/>
                                          </p:val>
                                        </p:tav>
                                        <p:tav tm="66540">
                                          <p:val>
                                            <p:fltVal val="-19.2249"/>
                                          </p:val>
                                        </p:tav>
                                        <p:tav tm="69870">
                                          <p:val>
                                            <p:fltVal val="-19.8271"/>
                                          </p:val>
                                        </p:tav>
                                        <p:tav tm="73190">
                                          <p:val>
                                            <p:fltVal val="-19.9924"/>
                                          </p:val>
                                        </p:tav>
                                        <p:tav tm="76510">
                                          <p:val>
                                            <p:fltVal val="-19.9955"/>
                                          </p:val>
                                        </p:tav>
                                        <p:tav tm="79830">
                                          <p:val>
                                            <p:fltVal val="-19.8557"/>
                                          </p:val>
                                        </p:tav>
                                        <p:tav tm="83160">
                                          <p:val>
                                            <p:fltVal val="-19.3045"/>
                                          </p:val>
                                        </p:tav>
                                        <p:tav tm="86480">
                                          <p:val>
                                            <p:fltVal val="-18.0634"/>
                                          </p:val>
                                        </p:tav>
                                        <p:tav tm="89800">
                                          <p:val>
                                            <p:fltVal val="-15.8505"/>
                                          </p:val>
                                        </p:tav>
                                        <p:tav tm="93120">
                                          <p:val>
                                            <p:fltVal val="-12.3847"/>
                                          </p:val>
                                        </p:tav>
                                        <p:tav tm="96450">
                                          <p:val>
                                            <p:fltVal val="-7.3674"/>
                                          </p:val>
                                        </p:tav>
                                        <p:tav tm="100000">
                                          <p:val>
                                            <p:fltVal val="0"/>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5D15C-F0C6-4F7F-A592-4EFFFEF4189E}"/>
              </a:ext>
            </a:extLst>
          </p:cNvPr>
          <p:cNvSpPr>
            <a:spLocks noGrp="1"/>
          </p:cNvSpPr>
          <p:nvPr>
            <p:ph type="title"/>
          </p:nvPr>
        </p:nvSpPr>
        <p:spPr/>
        <p:txBody>
          <a:bodyPr/>
          <a:lstStyle/>
          <a:p>
            <a:r>
              <a:rPr lang="en-IN" dirty="0"/>
              <a:t>Object Adapter</a:t>
            </a:r>
          </a:p>
        </p:txBody>
      </p:sp>
      <p:sp>
        <p:nvSpPr>
          <p:cNvPr id="6" name="Text Placeholder 5">
            <a:extLst>
              <a:ext uri="{FF2B5EF4-FFF2-40B4-BE49-F238E27FC236}">
                <a16:creationId xmlns:a16="http://schemas.microsoft.com/office/drawing/2014/main" id="{10C5C636-20E3-44D7-9F27-7E31FBE05540}"/>
              </a:ext>
            </a:extLst>
          </p:cNvPr>
          <p:cNvSpPr>
            <a:spLocks noGrp="1"/>
          </p:cNvSpPr>
          <p:nvPr>
            <p:ph type="body" idx="1"/>
          </p:nvPr>
        </p:nvSpPr>
        <p:spPr/>
        <p:txBody>
          <a:bodyPr vert="horz" lIns="91440" tIns="45720" rIns="91440" bIns="45720" rtlCol="0" anchor="b">
            <a:normAutofit/>
          </a:bodyPr>
          <a:lstStyle/>
          <a:p>
            <a:pPr algn="ctr"/>
            <a:r>
              <a:rPr lang="en-IN" sz="2800" dirty="0"/>
              <a:t>Pros</a:t>
            </a:r>
          </a:p>
        </p:txBody>
      </p:sp>
      <p:sp>
        <p:nvSpPr>
          <p:cNvPr id="7" name="Content Placeholder 6">
            <a:extLst>
              <a:ext uri="{FF2B5EF4-FFF2-40B4-BE49-F238E27FC236}">
                <a16:creationId xmlns:a16="http://schemas.microsoft.com/office/drawing/2014/main" id="{6D529AE7-1DB9-486A-8A62-687A7F333DC5}"/>
              </a:ext>
            </a:extLst>
          </p:cNvPr>
          <p:cNvSpPr>
            <a:spLocks noGrp="1"/>
          </p:cNvSpPr>
          <p:nvPr>
            <p:ph sz="half" idx="2"/>
          </p:nvPr>
        </p:nvSpPr>
        <p:spPr/>
        <p:txBody>
          <a:bodyPr>
            <a:normAutofit/>
          </a:bodyPr>
          <a:lstStyle/>
          <a:p>
            <a:r>
              <a:rPr lang="en-IN" dirty="0"/>
              <a:t>One adapter can work with multiple classes (even subclasses of </a:t>
            </a:r>
            <a:r>
              <a:rPr lang="en-IN" dirty="0" err="1"/>
              <a:t>adaptee</a:t>
            </a:r>
            <a:r>
              <a:rPr lang="en-IN" dirty="0"/>
              <a:t>)</a:t>
            </a:r>
          </a:p>
          <a:p>
            <a:r>
              <a:rPr lang="en-IN" dirty="0"/>
              <a:t>Can always adapt to an existing class</a:t>
            </a:r>
          </a:p>
          <a:p>
            <a:endParaRPr lang="en-IN" dirty="0"/>
          </a:p>
        </p:txBody>
      </p:sp>
      <p:sp>
        <p:nvSpPr>
          <p:cNvPr id="8" name="Text Placeholder 7">
            <a:extLst>
              <a:ext uri="{FF2B5EF4-FFF2-40B4-BE49-F238E27FC236}">
                <a16:creationId xmlns:a16="http://schemas.microsoft.com/office/drawing/2014/main" id="{0E567191-A90C-4BB4-8052-C0F92BACC08F}"/>
              </a:ext>
            </a:extLst>
          </p:cNvPr>
          <p:cNvSpPr>
            <a:spLocks noGrp="1"/>
          </p:cNvSpPr>
          <p:nvPr>
            <p:ph type="body" sz="quarter" idx="3"/>
          </p:nvPr>
        </p:nvSpPr>
        <p:spPr/>
        <p:txBody>
          <a:bodyPr vert="horz" lIns="91440" tIns="45720" rIns="91440" bIns="45720" rtlCol="0" anchor="b">
            <a:normAutofit/>
          </a:bodyPr>
          <a:lstStyle/>
          <a:p>
            <a:pPr algn="ctr"/>
            <a:r>
              <a:rPr lang="en-IN" sz="2800" dirty="0"/>
              <a:t>Cons</a:t>
            </a:r>
          </a:p>
        </p:txBody>
      </p:sp>
      <p:sp>
        <p:nvSpPr>
          <p:cNvPr id="9" name="Content Placeholder 8">
            <a:extLst>
              <a:ext uri="{FF2B5EF4-FFF2-40B4-BE49-F238E27FC236}">
                <a16:creationId xmlns:a16="http://schemas.microsoft.com/office/drawing/2014/main" id="{39B0E7C1-0928-4099-9670-06DCC5887A42}"/>
              </a:ext>
            </a:extLst>
          </p:cNvPr>
          <p:cNvSpPr>
            <a:spLocks noGrp="1"/>
          </p:cNvSpPr>
          <p:nvPr>
            <p:ph sz="quarter" idx="4"/>
          </p:nvPr>
        </p:nvSpPr>
        <p:spPr/>
        <p:txBody>
          <a:bodyPr>
            <a:normAutofit/>
          </a:bodyPr>
          <a:lstStyle/>
          <a:p>
            <a:r>
              <a:rPr lang="en-IN" dirty="0"/>
              <a:t>Cannot override </a:t>
            </a:r>
            <a:r>
              <a:rPr lang="en-IN" dirty="0" err="1"/>
              <a:t>adaptee’s</a:t>
            </a:r>
            <a:r>
              <a:rPr lang="en-IN" dirty="0"/>
              <a:t> </a:t>
            </a:r>
            <a:r>
              <a:rPr lang="en-IN" dirty="0" err="1"/>
              <a:t>behavior</a:t>
            </a:r>
            <a:endParaRPr lang="en-IN" dirty="0"/>
          </a:p>
          <a:p>
            <a:r>
              <a:rPr lang="en-IN" dirty="0"/>
              <a:t>Methods are invoked through pointer indirection</a:t>
            </a:r>
          </a:p>
          <a:p>
            <a:endParaRPr lang="en-IN" dirty="0"/>
          </a:p>
          <a:p>
            <a:endParaRPr lang="en-IN" dirty="0"/>
          </a:p>
          <a:p>
            <a:endParaRPr lang="en-IN" dirty="0"/>
          </a:p>
        </p:txBody>
      </p:sp>
      <p:sp>
        <p:nvSpPr>
          <p:cNvPr id="5" name="Slide Number Placeholder 4">
            <a:extLst>
              <a:ext uri="{FF2B5EF4-FFF2-40B4-BE49-F238E27FC236}">
                <a16:creationId xmlns:a16="http://schemas.microsoft.com/office/drawing/2014/main" id="{211502D8-8C01-48E8-9362-506F7B97EBA2}"/>
              </a:ext>
            </a:extLst>
          </p:cNvPr>
          <p:cNvSpPr>
            <a:spLocks noGrp="1"/>
          </p:cNvSpPr>
          <p:nvPr>
            <p:ph type="sldNum" sz="quarter" idx="12"/>
          </p:nvPr>
        </p:nvSpPr>
        <p:spPr/>
        <p:txBody>
          <a:bodyPr/>
          <a:lstStyle/>
          <a:p>
            <a:fld id="{100E53AF-D649-4281-823C-82279F2C7BD4}" type="slidenum">
              <a:rPr lang="en-IN" smtClean="0"/>
              <a:t>47</a:t>
            </a:fld>
            <a:endParaRPr lang="en-IN"/>
          </a:p>
        </p:txBody>
      </p:sp>
    </p:spTree>
    <p:extLst>
      <p:ext uri="{BB962C8B-B14F-4D97-AF65-F5344CB8AC3E}">
        <p14:creationId xmlns:p14="http://schemas.microsoft.com/office/powerpoint/2010/main" val="6078162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fade">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animEffect transition="in" filter="fade">
                                      <p:cBhvr>
                                        <p:cTn id="22"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5D15C-F0C6-4F7F-A592-4EFFFEF4189E}"/>
              </a:ext>
            </a:extLst>
          </p:cNvPr>
          <p:cNvSpPr>
            <a:spLocks noGrp="1"/>
          </p:cNvSpPr>
          <p:nvPr>
            <p:ph type="title"/>
          </p:nvPr>
        </p:nvSpPr>
        <p:spPr/>
        <p:txBody>
          <a:bodyPr/>
          <a:lstStyle/>
          <a:p>
            <a:r>
              <a:rPr lang="en-IN" dirty="0"/>
              <a:t>Class Adapter</a:t>
            </a:r>
          </a:p>
        </p:txBody>
      </p:sp>
      <p:sp>
        <p:nvSpPr>
          <p:cNvPr id="6" name="Text Placeholder 5">
            <a:extLst>
              <a:ext uri="{FF2B5EF4-FFF2-40B4-BE49-F238E27FC236}">
                <a16:creationId xmlns:a16="http://schemas.microsoft.com/office/drawing/2014/main" id="{10C5C636-20E3-44D7-9F27-7E31FBE05540}"/>
              </a:ext>
            </a:extLst>
          </p:cNvPr>
          <p:cNvSpPr>
            <a:spLocks noGrp="1"/>
          </p:cNvSpPr>
          <p:nvPr>
            <p:ph type="body" idx="1"/>
          </p:nvPr>
        </p:nvSpPr>
        <p:spPr/>
        <p:txBody>
          <a:bodyPr vert="horz" lIns="91440" tIns="45720" rIns="91440" bIns="45720" rtlCol="0" anchor="b">
            <a:normAutofit/>
          </a:bodyPr>
          <a:lstStyle/>
          <a:p>
            <a:pPr algn="ctr"/>
            <a:r>
              <a:rPr lang="en-IN" sz="2800" dirty="0"/>
              <a:t>Pros</a:t>
            </a:r>
          </a:p>
        </p:txBody>
      </p:sp>
      <p:sp>
        <p:nvSpPr>
          <p:cNvPr id="7" name="Content Placeholder 6">
            <a:extLst>
              <a:ext uri="{FF2B5EF4-FFF2-40B4-BE49-F238E27FC236}">
                <a16:creationId xmlns:a16="http://schemas.microsoft.com/office/drawing/2014/main" id="{6D529AE7-1DB9-486A-8A62-687A7F333DC5}"/>
              </a:ext>
            </a:extLst>
          </p:cNvPr>
          <p:cNvSpPr>
            <a:spLocks noGrp="1"/>
          </p:cNvSpPr>
          <p:nvPr>
            <p:ph sz="half" idx="2"/>
          </p:nvPr>
        </p:nvSpPr>
        <p:spPr/>
        <p:txBody>
          <a:bodyPr>
            <a:normAutofit lnSpcReduction="10000"/>
          </a:bodyPr>
          <a:lstStyle/>
          <a:p>
            <a:r>
              <a:rPr lang="en-IN" dirty="0"/>
              <a:t>Method calls are direct as they’re inherited (no pointer indirection)</a:t>
            </a:r>
          </a:p>
          <a:p>
            <a:r>
              <a:rPr lang="en-IN" dirty="0"/>
              <a:t>Can override </a:t>
            </a:r>
            <a:r>
              <a:rPr lang="en-IN" dirty="0" err="1"/>
              <a:t>adaptee’s</a:t>
            </a:r>
            <a:r>
              <a:rPr lang="en-IN" dirty="0"/>
              <a:t> behaviour</a:t>
            </a:r>
          </a:p>
          <a:p>
            <a:endParaRPr lang="en-IN" dirty="0"/>
          </a:p>
        </p:txBody>
      </p:sp>
      <p:sp>
        <p:nvSpPr>
          <p:cNvPr id="8" name="Text Placeholder 7">
            <a:extLst>
              <a:ext uri="{FF2B5EF4-FFF2-40B4-BE49-F238E27FC236}">
                <a16:creationId xmlns:a16="http://schemas.microsoft.com/office/drawing/2014/main" id="{0E567191-A90C-4BB4-8052-C0F92BACC08F}"/>
              </a:ext>
            </a:extLst>
          </p:cNvPr>
          <p:cNvSpPr>
            <a:spLocks noGrp="1"/>
          </p:cNvSpPr>
          <p:nvPr>
            <p:ph type="body" sz="quarter" idx="3"/>
          </p:nvPr>
        </p:nvSpPr>
        <p:spPr/>
        <p:txBody>
          <a:bodyPr vert="horz" lIns="91440" tIns="45720" rIns="91440" bIns="45720" rtlCol="0" anchor="b">
            <a:normAutofit/>
          </a:bodyPr>
          <a:lstStyle/>
          <a:p>
            <a:pPr algn="ctr"/>
            <a:r>
              <a:rPr lang="en-IN" sz="2800" dirty="0"/>
              <a:t>Cons</a:t>
            </a:r>
          </a:p>
        </p:txBody>
      </p:sp>
      <p:sp>
        <p:nvSpPr>
          <p:cNvPr id="9" name="Content Placeholder 8">
            <a:extLst>
              <a:ext uri="{FF2B5EF4-FFF2-40B4-BE49-F238E27FC236}">
                <a16:creationId xmlns:a16="http://schemas.microsoft.com/office/drawing/2014/main" id="{39B0E7C1-0928-4099-9670-06DCC5887A42}"/>
              </a:ext>
            </a:extLst>
          </p:cNvPr>
          <p:cNvSpPr>
            <a:spLocks noGrp="1"/>
          </p:cNvSpPr>
          <p:nvPr>
            <p:ph sz="quarter" idx="4"/>
          </p:nvPr>
        </p:nvSpPr>
        <p:spPr/>
        <p:txBody>
          <a:bodyPr>
            <a:normAutofit lnSpcReduction="10000"/>
          </a:bodyPr>
          <a:lstStyle/>
          <a:p>
            <a:r>
              <a:rPr lang="en-IN" dirty="0"/>
              <a:t>Won’t work if the </a:t>
            </a:r>
            <a:r>
              <a:rPr lang="en-IN" dirty="0" err="1"/>
              <a:t>adaptee</a:t>
            </a:r>
            <a:r>
              <a:rPr lang="en-IN" dirty="0"/>
              <a:t> is final or sealed</a:t>
            </a:r>
          </a:p>
          <a:p>
            <a:r>
              <a:rPr lang="en-IN" dirty="0"/>
              <a:t>Uses multiple class inheritance (may not be possible in all languages)</a:t>
            </a:r>
          </a:p>
          <a:p>
            <a:r>
              <a:rPr lang="en-IN" dirty="0"/>
              <a:t>Won’t work with subclasses of </a:t>
            </a:r>
            <a:r>
              <a:rPr lang="en-IN" dirty="0" err="1"/>
              <a:t>adaptees</a:t>
            </a:r>
            <a:endParaRPr lang="en-IN" dirty="0"/>
          </a:p>
          <a:p>
            <a:endParaRPr lang="en-IN" dirty="0"/>
          </a:p>
          <a:p>
            <a:endParaRPr lang="en-IN" dirty="0"/>
          </a:p>
          <a:p>
            <a:endParaRPr lang="en-IN" dirty="0"/>
          </a:p>
        </p:txBody>
      </p:sp>
      <p:sp>
        <p:nvSpPr>
          <p:cNvPr id="5" name="Slide Number Placeholder 4">
            <a:extLst>
              <a:ext uri="{FF2B5EF4-FFF2-40B4-BE49-F238E27FC236}">
                <a16:creationId xmlns:a16="http://schemas.microsoft.com/office/drawing/2014/main" id="{211502D8-8C01-48E8-9362-506F7B97EBA2}"/>
              </a:ext>
            </a:extLst>
          </p:cNvPr>
          <p:cNvSpPr>
            <a:spLocks noGrp="1"/>
          </p:cNvSpPr>
          <p:nvPr>
            <p:ph type="sldNum" sz="quarter" idx="12"/>
          </p:nvPr>
        </p:nvSpPr>
        <p:spPr/>
        <p:txBody>
          <a:bodyPr/>
          <a:lstStyle/>
          <a:p>
            <a:fld id="{100E53AF-D649-4281-823C-82279F2C7BD4}" type="slidenum">
              <a:rPr lang="en-IN" smtClean="0"/>
              <a:t>48</a:t>
            </a:fld>
            <a:endParaRPr lang="en-IN"/>
          </a:p>
        </p:txBody>
      </p:sp>
    </p:spTree>
    <p:extLst>
      <p:ext uri="{BB962C8B-B14F-4D97-AF65-F5344CB8AC3E}">
        <p14:creationId xmlns:p14="http://schemas.microsoft.com/office/powerpoint/2010/main" val="23229701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fade">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animEffect transition="in" filter="fade">
                                      <p:cBhvr>
                                        <p:cTn id="22" dur="500"/>
                                        <p:tgtEl>
                                          <p:spTgt spid="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animEffect transition="in" filter="fade">
                                      <p:cBhvr>
                                        <p:cTn id="27"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When to use</a:t>
            </a:r>
          </a:p>
        </p:txBody>
      </p:sp>
      <p:sp>
        <p:nvSpPr>
          <p:cNvPr id="7" name="Content Placeholder 6"/>
          <p:cNvSpPr>
            <a:spLocks noGrp="1"/>
          </p:cNvSpPr>
          <p:nvPr>
            <p:ph idx="1"/>
          </p:nvPr>
        </p:nvSpPr>
        <p:spPr/>
        <p:txBody>
          <a:bodyPr>
            <a:normAutofit/>
          </a:bodyPr>
          <a:lstStyle/>
          <a:p>
            <a:r>
              <a:rPr lang="en-US" dirty="0"/>
              <a:t>Use when</a:t>
            </a:r>
          </a:p>
          <a:p>
            <a:pPr lvl="1"/>
            <a:r>
              <a:rPr lang="en-US" dirty="0"/>
              <a:t>you want to use an existing class, and it has an incompatible interface</a:t>
            </a:r>
          </a:p>
          <a:p>
            <a:pPr lvl="1"/>
            <a:r>
              <a:rPr lang="en-US" dirty="0"/>
              <a:t>you need to use classes from an existing hierarchy, but they’ve incompatible interface</a:t>
            </a:r>
          </a:p>
          <a:p>
            <a:pPr lvl="1"/>
            <a:r>
              <a:rPr lang="en-US" dirty="0"/>
              <a:t>you need to reuse an existing class with incompatible interface, but want to modify some behavior</a:t>
            </a:r>
            <a:endParaRPr lang="en-IN" dirty="0"/>
          </a:p>
        </p:txBody>
      </p:sp>
      <p:sp>
        <p:nvSpPr>
          <p:cNvPr id="2" name="Slide Number Placeholder 1"/>
          <p:cNvSpPr>
            <a:spLocks noGrp="1"/>
          </p:cNvSpPr>
          <p:nvPr>
            <p:ph type="sldNum" sz="quarter" idx="12"/>
          </p:nvPr>
        </p:nvSpPr>
        <p:spPr/>
        <p:txBody>
          <a:bodyPr/>
          <a:lstStyle/>
          <a:p>
            <a:fld id="{6CA6930D-BBCC-4B60-B588-351AC06BFA93}" type="slidenum">
              <a:rPr lang="en-US" smtClean="0"/>
              <a:t>49</a:t>
            </a:fld>
            <a:endParaRPr lang="en-US"/>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19E7-E3AC-4433-99CC-A90CA0417EFE}"/>
              </a:ext>
            </a:extLst>
          </p:cNvPr>
          <p:cNvSpPr>
            <a:spLocks noGrp="1"/>
          </p:cNvSpPr>
          <p:nvPr>
            <p:ph type="title"/>
          </p:nvPr>
        </p:nvSpPr>
        <p:spPr>
          <a:xfrm>
            <a:off x="838200" y="365125"/>
            <a:ext cx="10515600" cy="1325563"/>
          </a:xfrm>
        </p:spPr>
        <p:txBody>
          <a:bodyPr/>
          <a:lstStyle/>
          <a:p>
            <a:r>
              <a:rPr lang="en-IN" dirty="0"/>
              <a:t>Design Patterns</a:t>
            </a:r>
          </a:p>
        </p:txBody>
      </p:sp>
      <p:sp>
        <p:nvSpPr>
          <p:cNvPr id="3" name="Content Placeholder 2">
            <a:extLst>
              <a:ext uri="{FF2B5EF4-FFF2-40B4-BE49-F238E27FC236}">
                <a16:creationId xmlns:a16="http://schemas.microsoft.com/office/drawing/2014/main" id="{329ED598-7A96-4F79-8645-D53573A46F9D}"/>
              </a:ext>
            </a:extLst>
          </p:cNvPr>
          <p:cNvSpPr>
            <a:spLocks noGrp="1"/>
          </p:cNvSpPr>
          <p:nvPr>
            <p:ph idx="1"/>
          </p:nvPr>
        </p:nvSpPr>
        <p:spPr>
          <a:xfrm>
            <a:off x="4762500" y="1839180"/>
            <a:ext cx="7207250" cy="4351338"/>
          </a:xfrm>
        </p:spPr>
        <p:txBody>
          <a:bodyPr>
            <a:normAutofit lnSpcReduction="10000"/>
          </a:bodyPr>
          <a:lstStyle/>
          <a:p>
            <a:r>
              <a:rPr lang="en-IN" dirty="0"/>
              <a:t>Published in 1995</a:t>
            </a:r>
          </a:p>
          <a:p>
            <a:r>
              <a:rPr lang="en-IN" dirty="0"/>
              <a:t>Known as Gang Of Four Design Patterns</a:t>
            </a:r>
          </a:p>
          <a:p>
            <a:r>
              <a:rPr lang="en-IN" dirty="0"/>
              <a:t>Describes solutions to common OO design problems</a:t>
            </a:r>
          </a:p>
          <a:p>
            <a:r>
              <a:rPr lang="en-IN" dirty="0"/>
              <a:t>Examples in Smalltalk &amp; C++</a:t>
            </a:r>
          </a:p>
          <a:p>
            <a:r>
              <a:rPr lang="en-IN" dirty="0"/>
              <a:t>Implemented directly in some languages</a:t>
            </a:r>
          </a:p>
          <a:p>
            <a:endParaRPr lang="en-IN" dirty="0"/>
          </a:p>
        </p:txBody>
      </p:sp>
      <p:sp>
        <p:nvSpPr>
          <p:cNvPr id="4" name="Slide Number Placeholder 3">
            <a:extLst>
              <a:ext uri="{FF2B5EF4-FFF2-40B4-BE49-F238E27FC236}">
                <a16:creationId xmlns:a16="http://schemas.microsoft.com/office/drawing/2014/main" id="{1C019A90-531A-4E21-A0A2-D8E08CFD5109}"/>
              </a:ext>
            </a:extLst>
          </p:cNvPr>
          <p:cNvSpPr>
            <a:spLocks noGrp="1"/>
          </p:cNvSpPr>
          <p:nvPr>
            <p:ph type="sldNum" sz="quarter" idx="12"/>
          </p:nvPr>
        </p:nvSpPr>
        <p:spPr>
          <a:xfrm>
            <a:off x="8610600" y="6356350"/>
            <a:ext cx="2743200" cy="365125"/>
          </a:xfrm>
        </p:spPr>
        <p:txBody>
          <a:bodyPr/>
          <a:lstStyle/>
          <a:p>
            <a:fld id="{100E53AF-D649-4281-823C-82279F2C7BD4}" type="slidenum">
              <a:rPr lang="en-IN" smtClean="0"/>
              <a:t>5</a:t>
            </a:fld>
            <a:endParaRPr lang="en-IN"/>
          </a:p>
        </p:txBody>
      </p:sp>
      <p:pic>
        <p:nvPicPr>
          <p:cNvPr id="5" name="Picture 4">
            <a:extLst>
              <a:ext uri="{FF2B5EF4-FFF2-40B4-BE49-F238E27FC236}">
                <a16:creationId xmlns:a16="http://schemas.microsoft.com/office/drawing/2014/main" id="{27550123-9572-4DA1-BC1C-3CAED3CB9080}"/>
              </a:ext>
            </a:extLst>
          </p:cNvPr>
          <p:cNvPicPr>
            <a:picLocks noChangeAspect="1"/>
          </p:cNvPicPr>
          <p:nvPr/>
        </p:nvPicPr>
        <p:blipFill>
          <a:blip r:embed="rId2"/>
          <a:stretch>
            <a:fillRect/>
          </a:stretch>
        </p:blipFill>
        <p:spPr>
          <a:xfrm>
            <a:off x="723900" y="1764934"/>
            <a:ext cx="3446685" cy="4499830"/>
          </a:xfrm>
          <a:prstGeom prst="rect">
            <a:avLst/>
          </a:prstGeom>
          <a:ln>
            <a:solidFill>
              <a:schemeClr val="tx1">
                <a:lumMod val="65000"/>
                <a:lumOff val="35000"/>
              </a:schemeClr>
            </a:solidFill>
          </a:ln>
        </p:spPr>
      </p:pic>
    </p:spTree>
    <p:extLst>
      <p:ext uri="{BB962C8B-B14F-4D97-AF65-F5344CB8AC3E}">
        <p14:creationId xmlns:p14="http://schemas.microsoft.com/office/powerpoint/2010/main" val="2385606550"/>
      </p:ext>
    </p:extLst>
  </p:cSld>
  <p:clrMapOvr>
    <a:masterClrMapping/>
  </p:clrMapOvr>
  <p:transition spd="slow">
    <p:push di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5FC3E-B01F-47E2-996A-553F024E0885}"/>
              </a:ext>
            </a:extLst>
          </p:cNvPr>
          <p:cNvSpPr>
            <a:spLocks noGrp="1"/>
          </p:cNvSpPr>
          <p:nvPr>
            <p:ph type="title"/>
          </p:nvPr>
        </p:nvSpPr>
        <p:spPr/>
        <p:txBody>
          <a:bodyPr/>
          <a:lstStyle/>
          <a:p>
            <a:r>
              <a:rPr lang="en-US" dirty="0"/>
              <a:t>Façade Pattern</a:t>
            </a:r>
            <a:endParaRPr lang="en-IN" dirty="0"/>
          </a:p>
        </p:txBody>
      </p:sp>
      <p:sp>
        <p:nvSpPr>
          <p:cNvPr id="3" name="Content Placeholder 2">
            <a:extLst>
              <a:ext uri="{FF2B5EF4-FFF2-40B4-BE49-F238E27FC236}">
                <a16:creationId xmlns:a16="http://schemas.microsoft.com/office/drawing/2014/main" id="{A993BF1B-746B-4070-9B9D-6F41C852846F}"/>
              </a:ext>
            </a:extLst>
          </p:cNvPr>
          <p:cNvSpPr>
            <a:spLocks noGrp="1"/>
          </p:cNvSpPr>
          <p:nvPr>
            <p:ph idx="1"/>
          </p:nvPr>
        </p:nvSpPr>
        <p:spPr/>
        <p:txBody>
          <a:bodyPr>
            <a:normAutofit lnSpcReduction="10000"/>
          </a:bodyPr>
          <a:lstStyle/>
          <a:p>
            <a:r>
              <a:rPr lang="en-US" dirty="0"/>
              <a:t>A complex system with multiple components may have complex interface to access the functionality</a:t>
            </a:r>
          </a:p>
          <a:p>
            <a:r>
              <a:rPr lang="en-US" dirty="0"/>
              <a:t>A client might find it difficult to use the functionality through such interfaces</a:t>
            </a:r>
          </a:p>
          <a:p>
            <a:r>
              <a:rPr lang="en-US" dirty="0"/>
              <a:t>Moreover, using so many components from the system will create a dependency, that limits flexibility</a:t>
            </a:r>
          </a:p>
          <a:p>
            <a:r>
              <a:rPr lang="en-US" dirty="0"/>
              <a:t>A façade can provide a layer that exposes the functionality of the system through a simple interface</a:t>
            </a:r>
            <a:endParaRPr lang="en-IN" dirty="0"/>
          </a:p>
        </p:txBody>
      </p:sp>
      <p:sp>
        <p:nvSpPr>
          <p:cNvPr id="5" name="Slide Number Placeholder 4">
            <a:extLst>
              <a:ext uri="{FF2B5EF4-FFF2-40B4-BE49-F238E27FC236}">
                <a16:creationId xmlns:a16="http://schemas.microsoft.com/office/drawing/2014/main" id="{1A7AB70A-B073-4412-801E-E68FE6B5093A}"/>
              </a:ext>
            </a:extLst>
          </p:cNvPr>
          <p:cNvSpPr>
            <a:spLocks noGrp="1"/>
          </p:cNvSpPr>
          <p:nvPr>
            <p:ph type="sldNum" sz="quarter" idx="12"/>
          </p:nvPr>
        </p:nvSpPr>
        <p:spPr/>
        <p:txBody>
          <a:bodyPr/>
          <a:lstStyle/>
          <a:p>
            <a:fld id="{100E53AF-D649-4281-823C-82279F2C7BD4}" type="slidenum">
              <a:rPr lang="en-IN" smtClean="0"/>
              <a:t>50</a:t>
            </a:fld>
            <a:endParaRPr lang="en-IN"/>
          </a:p>
        </p:txBody>
      </p:sp>
    </p:spTree>
    <p:extLst>
      <p:ext uri="{BB962C8B-B14F-4D97-AF65-F5344CB8AC3E}">
        <p14:creationId xmlns:p14="http://schemas.microsoft.com/office/powerpoint/2010/main" val="2544205102"/>
      </p:ext>
    </p:extLst>
  </p:cSld>
  <p:clrMapOvr>
    <a:masterClrMapping/>
  </p:clrMapOvr>
  <p:transition spd="slow">
    <p:push di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820FEB2-5D6E-4934-97C1-641AF4A4543E}"/>
              </a:ext>
            </a:extLst>
          </p:cNvPr>
          <p:cNvSpPr>
            <a:spLocks noGrp="1"/>
          </p:cNvSpPr>
          <p:nvPr>
            <p:ph type="sldNum" sz="quarter" idx="12"/>
          </p:nvPr>
        </p:nvSpPr>
        <p:spPr/>
        <p:txBody>
          <a:bodyPr/>
          <a:lstStyle/>
          <a:p>
            <a:fld id="{100E53AF-D649-4281-823C-82279F2C7BD4}" type="slidenum">
              <a:rPr lang="en-IN" smtClean="0"/>
              <a:t>51</a:t>
            </a:fld>
            <a:endParaRPr lang="en-IN"/>
          </a:p>
        </p:txBody>
      </p:sp>
      <p:sp>
        <p:nvSpPr>
          <p:cNvPr id="6" name="Text Placeholder 5">
            <a:extLst>
              <a:ext uri="{FF2B5EF4-FFF2-40B4-BE49-F238E27FC236}">
                <a16:creationId xmlns:a16="http://schemas.microsoft.com/office/drawing/2014/main" id="{46B9D4FD-F8F0-4892-8535-386DDB74A189}"/>
              </a:ext>
            </a:extLst>
          </p:cNvPr>
          <p:cNvSpPr>
            <a:spLocks noGrp="1"/>
          </p:cNvSpPr>
          <p:nvPr>
            <p:ph type="body" sz="quarter" idx="13"/>
          </p:nvPr>
        </p:nvSpPr>
        <p:spPr/>
        <p:txBody>
          <a:bodyPr/>
          <a:lstStyle/>
          <a:p>
            <a:r>
              <a:rPr lang="en-US" dirty="0">
                <a:solidFill>
                  <a:schemeClr val="accent5">
                    <a:lumMod val="75000"/>
                  </a:schemeClr>
                </a:solidFill>
              </a:rPr>
              <a:t>Provide a unified interface to a set of interfaces in a subsystem. Façade defines a higher-level interface that makes the subsystem easier to use</a:t>
            </a:r>
          </a:p>
        </p:txBody>
      </p:sp>
    </p:spTree>
    <p:extLst>
      <p:ext uri="{BB962C8B-B14F-4D97-AF65-F5344CB8AC3E}">
        <p14:creationId xmlns:p14="http://schemas.microsoft.com/office/powerpoint/2010/main" val="648119239"/>
      </p:ext>
    </p:extLst>
  </p:cSld>
  <p:clrMapOvr>
    <a:masterClrMapping/>
  </p:clrMapOvr>
  <p:transition spd="slow">
    <p:push di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097A429-A62E-4518-99B3-32738A0F5BF2}"/>
              </a:ext>
            </a:extLst>
          </p:cNvPr>
          <p:cNvSpPr/>
          <p:nvPr/>
        </p:nvSpPr>
        <p:spPr>
          <a:xfrm>
            <a:off x="1596044" y="2427316"/>
            <a:ext cx="8986058" cy="3358342"/>
          </a:xfrm>
          <a:prstGeom prst="rect">
            <a:avLst/>
          </a:prstGeom>
          <a:noFill/>
          <a:ln w="28575">
            <a:solidFill>
              <a:schemeClr val="bg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N" i="1" dirty="0">
                <a:solidFill>
                  <a:schemeClr val="bg1">
                    <a:lumMod val="75000"/>
                    <a:lumOff val="25000"/>
                  </a:schemeClr>
                </a:solidFill>
              </a:rPr>
              <a:t>subsystem classes</a:t>
            </a:r>
          </a:p>
        </p:txBody>
      </p:sp>
      <p:sp>
        <p:nvSpPr>
          <p:cNvPr id="13" name="Rectangle 15"/>
          <p:cNvSpPr/>
          <p:nvPr/>
        </p:nvSpPr>
        <p:spPr>
          <a:xfrm>
            <a:off x="3609958" y="3534266"/>
            <a:ext cx="1628786" cy="333968"/>
          </a:xfrm>
          <a:prstGeom prst="rect">
            <a:avLst/>
          </a:prstGeom>
          <a:grpFill/>
          <a:ln w="19050"/>
        </p:spPr>
        <p:style>
          <a:lnRef idx="1">
            <a:schemeClr val="dk1"/>
          </a:lnRef>
          <a:fillRef idx="2">
            <a:schemeClr val="dk1"/>
          </a:fillRef>
          <a:effectRef idx="1">
            <a:schemeClr val="dk1"/>
          </a:effectRef>
          <a:fontRef idx="minor">
            <a:schemeClr val="dk1"/>
          </a:fontRef>
        </p:style>
        <p:txBody>
          <a:bodyPr rtlCol="0" anchor="t"/>
          <a:lstStyle/>
          <a:p>
            <a:endParaRPr lang="en-IN" sz="1920" i="1" dirty="0"/>
          </a:p>
        </p:txBody>
      </p:sp>
      <p:cxnSp>
        <p:nvCxnSpPr>
          <p:cNvPr id="46" name="Straight Connector 45"/>
          <p:cNvCxnSpPr>
            <a:stCxn id="30" idx="2"/>
            <a:endCxn id="13" idx="0"/>
          </p:cNvCxnSpPr>
          <p:nvPr/>
        </p:nvCxnSpPr>
        <p:spPr>
          <a:xfrm rot="5400000">
            <a:off x="4886139" y="2195811"/>
            <a:ext cx="876667" cy="1800238"/>
          </a:xfrm>
          <a:prstGeom prst="line">
            <a:avLst/>
          </a:prstGeom>
          <a:ln w="12700">
            <a:solidFill>
              <a:schemeClr val="bg1">
                <a:lumMod val="50000"/>
                <a:lumOff val="50000"/>
              </a:schemeClr>
            </a:solidFill>
            <a:headEnd type="none" w="med" len="med"/>
            <a:tailEnd type="arrow" w="med" len="med"/>
          </a:ln>
          <a:effectLst/>
        </p:spPr>
        <p:style>
          <a:lnRef idx="1">
            <a:schemeClr val="accent1"/>
          </a:lnRef>
          <a:fillRef idx="0">
            <a:schemeClr val="accent1"/>
          </a:fillRef>
          <a:effectRef idx="0">
            <a:schemeClr val="accent1"/>
          </a:effectRef>
          <a:fontRef idx="minor">
            <a:schemeClr val="tx1"/>
          </a:fontRef>
        </p:style>
      </p:cxnSp>
      <p:sp>
        <p:nvSpPr>
          <p:cNvPr id="52" name="Rectangle 15"/>
          <p:cNvSpPr/>
          <p:nvPr/>
        </p:nvSpPr>
        <p:spPr>
          <a:xfrm>
            <a:off x="2066897" y="5214542"/>
            <a:ext cx="1628786" cy="333968"/>
          </a:xfrm>
          <a:prstGeom prst="rect">
            <a:avLst/>
          </a:prstGeom>
          <a:grpFill/>
          <a:ln w="19050"/>
        </p:spPr>
        <p:style>
          <a:lnRef idx="1">
            <a:schemeClr val="dk1"/>
          </a:lnRef>
          <a:fillRef idx="2">
            <a:schemeClr val="dk1"/>
          </a:fillRef>
          <a:effectRef idx="1">
            <a:schemeClr val="dk1"/>
          </a:effectRef>
          <a:fontRef idx="minor">
            <a:schemeClr val="dk1"/>
          </a:fontRef>
        </p:style>
        <p:txBody>
          <a:bodyPr rtlCol="0" anchor="t"/>
          <a:lstStyle/>
          <a:p>
            <a:endParaRPr lang="en-IN" sz="1920" i="1" dirty="0"/>
          </a:p>
        </p:txBody>
      </p:sp>
      <p:cxnSp>
        <p:nvCxnSpPr>
          <p:cNvPr id="55" name="Straight Connector 54"/>
          <p:cNvCxnSpPr>
            <a:stCxn id="30" idx="2"/>
            <a:endCxn id="59" idx="0"/>
          </p:cNvCxnSpPr>
          <p:nvPr/>
        </p:nvCxnSpPr>
        <p:spPr>
          <a:xfrm rot="5400000">
            <a:off x="4717651" y="3050102"/>
            <a:ext cx="1899442" cy="1114433"/>
          </a:xfrm>
          <a:prstGeom prst="line">
            <a:avLst/>
          </a:prstGeom>
          <a:ln w="12700">
            <a:solidFill>
              <a:schemeClr val="bg1">
                <a:lumMod val="50000"/>
                <a:lumOff val="50000"/>
              </a:schemeClr>
            </a:solidFill>
            <a:headEnd type="none" w="med" len="med"/>
            <a:tailEnd type="arrow" w="med" len="med"/>
          </a:ln>
          <a:effectLst/>
        </p:spPr>
        <p:style>
          <a:lnRef idx="1">
            <a:schemeClr val="accent1"/>
          </a:lnRef>
          <a:fillRef idx="0">
            <a:schemeClr val="accent1"/>
          </a:fillRef>
          <a:effectRef idx="0">
            <a:schemeClr val="accent1"/>
          </a:effectRef>
          <a:fontRef idx="minor">
            <a:schemeClr val="tx1"/>
          </a:fontRef>
        </p:style>
      </p:cxnSp>
      <p:sp>
        <p:nvSpPr>
          <p:cNvPr id="59" name="Rectangle 15"/>
          <p:cNvSpPr/>
          <p:nvPr/>
        </p:nvSpPr>
        <p:spPr>
          <a:xfrm>
            <a:off x="4295763" y="4557043"/>
            <a:ext cx="1628786" cy="333968"/>
          </a:xfrm>
          <a:prstGeom prst="rect">
            <a:avLst/>
          </a:prstGeom>
          <a:grpFill/>
          <a:ln w="19050"/>
        </p:spPr>
        <p:style>
          <a:lnRef idx="1">
            <a:schemeClr val="dk1"/>
          </a:lnRef>
          <a:fillRef idx="2">
            <a:schemeClr val="dk1"/>
          </a:fillRef>
          <a:effectRef idx="1">
            <a:schemeClr val="dk1"/>
          </a:effectRef>
          <a:fontRef idx="minor">
            <a:schemeClr val="dk1"/>
          </a:fontRef>
        </p:style>
        <p:txBody>
          <a:bodyPr rtlCol="0" anchor="t"/>
          <a:lstStyle/>
          <a:p>
            <a:endParaRPr lang="en-IN" sz="1920" i="1" dirty="0"/>
          </a:p>
        </p:txBody>
      </p:sp>
      <p:sp>
        <p:nvSpPr>
          <p:cNvPr id="60" name="Rectangle 15"/>
          <p:cNvSpPr/>
          <p:nvPr/>
        </p:nvSpPr>
        <p:spPr>
          <a:xfrm>
            <a:off x="7692535" y="3899542"/>
            <a:ext cx="1628786" cy="333968"/>
          </a:xfrm>
          <a:prstGeom prst="rect">
            <a:avLst/>
          </a:prstGeom>
          <a:grpFill/>
          <a:ln w="19050"/>
        </p:spPr>
        <p:style>
          <a:lnRef idx="1">
            <a:schemeClr val="dk1"/>
          </a:lnRef>
          <a:fillRef idx="2">
            <a:schemeClr val="dk1"/>
          </a:fillRef>
          <a:effectRef idx="1">
            <a:schemeClr val="dk1"/>
          </a:effectRef>
          <a:fontRef idx="minor">
            <a:schemeClr val="dk1"/>
          </a:fontRef>
        </p:style>
        <p:txBody>
          <a:bodyPr rtlCol="0" anchor="t"/>
          <a:lstStyle/>
          <a:p>
            <a:endParaRPr lang="en-IN" sz="1920" i="1" dirty="0"/>
          </a:p>
        </p:txBody>
      </p:sp>
      <p:sp>
        <p:nvSpPr>
          <p:cNvPr id="61" name="Rectangle 15"/>
          <p:cNvSpPr/>
          <p:nvPr/>
        </p:nvSpPr>
        <p:spPr>
          <a:xfrm>
            <a:off x="8582043" y="5141487"/>
            <a:ext cx="1628786" cy="333968"/>
          </a:xfrm>
          <a:prstGeom prst="rect">
            <a:avLst/>
          </a:prstGeom>
          <a:grpFill/>
          <a:ln w="19050"/>
        </p:spPr>
        <p:style>
          <a:lnRef idx="1">
            <a:schemeClr val="dk1"/>
          </a:lnRef>
          <a:fillRef idx="2">
            <a:schemeClr val="dk1"/>
          </a:fillRef>
          <a:effectRef idx="1">
            <a:schemeClr val="dk1"/>
          </a:effectRef>
          <a:fontRef idx="minor">
            <a:schemeClr val="dk1"/>
          </a:fontRef>
        </p:style>
        <p:txBody>
          <a:bodyPr rtlCol="0" anchor="t"/>
          <a:lstStyle/>
          <a:p>
            <a:endParaRPr lang="en-IN" sz="1920" i="1" dirty="0"/>
          </a:p>
        </p:txBody>
      </p:sp>
      <p:sp>
        <p:nvSpPr>
          <p:cNvPr id="62" name="Rectangle 15"/>
          <p:cNvSpPr/>
          <p:nvPr/>
        </p:nvSpPr>
        <p:spPr>
          <a:xfrm>
            <a:off x="6610354" y="5141487"/>
            <a:ext cx="1628786" cy="333968"/>
          </a:xfrm>
          <a:prstGeom prst="rect">
            <a:avLst/>
          </a:prstGeom>
          <a:grpFill/>
          <a:ln w="19050"/>
        </p:spPr>
        <p:style>
          <a:lnRef idx="1">
            <a:schemeClr val="dk1"/>
          </a:lnRef>
          <a:fillRef idx="2">
            <a:schemeClr val="dk1"/>
          </a:fillRef>
          <a:effectRef idx="1">
            <a:schemeClr val="dk1"/>
          </a:effectRef>
          <a:fontRef idx="minor">
            <a:schemeClr val="dk1"/>
          </a:fontRef>
        </p:style>
        <p:txBody>
          <a:bodyPr rtlCol="0" anchor="t"/>
          <a:lstStyle/>
          <a:p>
            <a:endParaRPr lang="en-IN" sz="1920" i="1" dirty="0"/>
          </a:p>
        </p:txBody>
      </p:sp>
      <p:cxnSp>
        <p:nvCxnSpPr>
          <p:cNvPr id="63" name="Straight Connector 62"/>
          <p:cNvCxnSpPr>
            <a:stCxn id="30" idx="2"/>
          </p:cNvCxnSpPr>
          <p:nvPr/>
        </p:nvCxnSpPr>
        <p:spPr>
          <a:xfrm rot="16200000" flipH="1">
            <a:off x="5389844" y="3492347"/>
            <a:ext cx="2483888" cy="814392"/>
          </a:xfrm>
          <a:prstGeom prst="line">
            <a:avLst/>
          </a:prstGeom>
          <a:ln w="12700">
            <a:solidFill>
              <a:schemeClr val="bg1">
                <a:lumMod val="50000"/>
                <a:lumOff val="50000"/>
              </a:schemeClr>
            </a:solidFill>
            <a:headEnd type="none" w="med" len="med"/>
            <a:tailEnd type="arrow" w="med" len="med"/>
          </a:ln>
          <a:effectLst/>
        </p:spPr>
        <p:style>
          <a:lnRef idx="1">
            <a:schemeClr val="accent1"/>
          </a:lnRef>
          <a:fillRef idx="0">
            <a:schemeClr val="accent1"/>
          </a:fillRef>
          <a:effectRef idx="0">
            <a:schemeClr val="accent1"/>
          </a:effectRef>
          <a:fontRef idx="minor">
            <a:schemeClr val="tx1"/>
          </a:fontRef>
        </p:style>
      </p:cxnSp>
      <p:sp>
        <p:nvSpPr>
          <p:cNvPr id="70" name="Rectangle 15"/>
          <p:cNvSpPr/>
          <p:nvPr/>
        </p:nvSpPr>
        <p:spPr>
          <a:xfrm>
            <a:off x="2066897" y="4045653"/>
            <a:ext cx="1628786" cy="333968"/>
          </a:xfrm>
          <a:prstGeom prst="rect">
            <a:avLst/>
          </a:prstGeom>
          <a:grpFill/>
          <a:ln w="19050"/>
        </p:spPr>
        <p:style>
          <a:lnRef idx="1">
            <a:schemeClr val="dk1"/>
          </a:lnRef>
          <a:fillRef idx="2">
            <a:schemeClr val="dk1"/>
          </a:fillRef>
          <a:effectRef idx="1">
            <a:schemeClr val="dk1"/>
          </a:effectRef>
          <a:fontRef idx="minor">
            <a:schemeClr val="dk1"/>
          </a:fontRef>
        </p:style>
        <p:txBody>
          <a:bodyPr rtlCol="0" anchor="t"/>
          <a:lstStyle/>
          <a:p>
            <a:endParaRPr lang="en-IN" sz="1920" i="1" dirty="0"/>
          </a:p>
        </p:txBody>
      </p:sp>
      <p:cxnSp>
        <p:nvCxnSpPr>
          <p:cNvPr id="73" name="Elbow Connector 72"/>
          <p:cNvCxnSpPr>
            <a:stCxn id="70" idx="3"/>
            <a:endCxn id="59" idx="1"/>
          </p:cNvCxnSpPr>
          <p:nvPr/>
        </p:nvCxnSpPr>
        <p:spPr>
          <a:xfrm>
            <a:off x="3695683" y="4212639"/>
            <a:ext cx="600079" cy="511388"/>
          </a:xfrm>
          <a:prstGeom prst="bentConnector3">
            <a:avLst>
              <a:gd name="adj1" fmla="val 50000"/>
            </a:avLst>
          </a:prstGeom>
          <a:ln w="12700">
            <a:solidFill>
              <a:schemeClr val="bg1">
                <a:lumMod val="50000"/>
                <a:lumOff val="50000"/>
              </a:schemeClr>
            </a:solidFill>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sp>
        <p:nvSpPr>
          <p:cNvPr id="74" name="Isosceles Triangle 73"/>
          <p:cNvSpPr/>
          <p:nvPr/>
        </p:nvSpPr>
        <p:spPr>
          <a:xfrm>
            <a:off x="2781753" y="4410931"/>
            <a:ext cx="287794" cy="219167"/>
          </a:xfrm>
          <a:prstGeom prst="triangle">
            <a:avLst/>
          </a:prstGeom>
          <a:noFill/>
          <a:ln w="12700">
            <a:solidFill>
              <a:schemeClr val="bg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920"/>
          </a:p>
        </p:txBody>
      </p:sp>
      <p:cxnSp>
        <p:nvCxnSpPr>
          <p:cNvPr id="75" name="Straight Connector 74"/>
          <p:cNvCxnSpPr/>
          <p:nvPr/>
        </p:nvCxnSpPr>
        <p:spPr>
          <a:xfrm rot="5400000">
            <a:off x="2632681" y="4921569"/>
            <a:ext cx="584444" cy="1498"/>
          </a:xfrm>
          <a:prstGeom prst="line">
            <a:avLst/>
          </a:prstGeom>
          <a:ln w="12700">
            <a:solidFill>
              <a:schemeClr val="bg1">
                <a:lumMod val="50000"/>
                <a:lumOff val="50000"/>
              </a:schemeClr>
            </a:solidFill>
          </a:ln>
          <a:effectLst/>
        </p:spPr>
        <p:style>
          <a:lnRef idx="1">
            <a:schemeClr val="accent1"/>
          </a:lnRef>
          <a:fillRef idx="0">
            <a:schemeClr val="accent1"/>
          </a:fillRef>
          <a:effectRef idx="0">
            <a:schemeClr val="accent1"/>
          </a:effectRef>
          <a:fontRef idx="minor">
            <a:schemeClr val="tx1"/>
          </a:fontRef>
        </p:style>
      </p:cxnSp>
      <p:sp>
        <p:nvSpPr>
          <p:cNvPr id="80" name="Isosceles Triangle 79"/>
          <p:cNvSpPr/>
          <p:nvPr/>
        </p:nvSpPr>
        <p:spPr>
          <a:xfrm>
            <a:off x="8363031" y="4264819"/>
            <a:ext cx="287794" cy="219167"/>
          </a:xfrm>
          <a:prstGeom prst="triangle">
            <a:avLst/>
          </a:prstGeom>
          <a:noFill/>
          <a:ln w="12700">
            <a:solidFill>
              <a:schemeClr val="bg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920"/>
          </a:p>
        </p:txBody>
      </p:sp>
      <p:cxnSp>
        <p:nvCxnSpPr>
          <p:cNvPr id="81" name="Straight Connector 80"/>
          <p:cNvCxnSpPr/>
          <p:nvPr/>
        </p:nvCxnSpPr>
        <p:spPr>
          <a:xfrm rot="5400000">
            <a:off x="8361565" y="4629349"/>
            <a:ext cx="292223" cy="1498"/>
          </a:xfrm>
          <a:prstGeom prst="line">
            <a:avLst/>
          </a:prstGeom>
          <a:ln w="12700">
            <a:solidFill>
              <a:schemeClr val="bg1">
                <a:lumMod val="50000"/>
                <a:lumOff val="50000"/>
              </a:schemeClr>
            </a:solidFill>
          </a:ln>
          <a:effectLst/>
        </p:spPr>
        <p:style>
          <a:lnRef idx="1">
            <a:schemeClr val="accent1"/>
          </a:lnRef>
          <a:fillRef idx="0">
            <a:schemeClr val="accent1"/>
          </a:fillRef>
          <a:effectRef idx="0">
            <a:schemeClr val="accent1"/>
          </a:effectRef>
          <a:fontRef idx="minor">
            <a:schemeClr val="tx1"/>
          </a:fontRef>
        </p:style>
      </p:cxnSp>
      <p:cxnSp>
        <p:nvCxnSpPr>
          <p:cNvPr id="84" name="Elbow Connector 83"/>
          <p:cNvCxnSpPr>
            <a:stCxn id="62" idx="0"/>
            <a:endCxn id="61" idx="0"/>
          </p:cNvCxnSpPr>
          <p:nvPr/>
        </p:nvCxnSpPr>
        <p:spPr>
          <a:xfrm rot="5400000" flipH="1" flipV="1">
            <a:off x="8410734" y="4155640"/>
            <a:ext cx="1624" cy="1971689"/>
          </a:xfrm>
          <a:prstGeom prst="bentConnector3">
            <a:avLst>
              <a:gd name="adj1" fmla="val 21593206"/>
            </a:avLst>
          </a:prstGeom>
          <a:ln w="12700">
            <a:solidFill>
              <a:schemeClr val="bg1">
                <a:lumMod val="50000"/>
                <a:lumOff val="50000"/>
              </a:schemeClr>
            </a:solidFill>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91" name="Shape 90"/>
          <p:cNvCxnSpPr>
            <a:cxnSpLocks/>
            <a:stCxn id="30" idx="2"/>
          </p:cNvCxnSpPr>
          <p:nvPr/>
        </p:nvCxnSpPr>
        <p:spPr>
          <a:xfrm rot="5400000">
            <a:off x="3613501" y="2770439"/>
            <a:ext cx="2723926" cy="2498248"/>
          </a:xfrm>
          <a:prstGeom prst="bentConnector3">
            <a:avLst>
              <a:gd name="adj1" fmla="val 100049"/>
            </a:avLst>
          </a:prstGeom>
          <a:ln w="12700">
            <a:solidFill>
              <a:schemeClr val="bg1">
                <a:lumMod val="50000"/>
                <a:lumOff val="50000"/>
              </a:schemeClr>
            </a:solidFill>
            <a:headEnd type="none" w="med" len="med"/>
            <a:tailEnd type="arrow" w="med" len="med"/>
          </a:ln>
          <a:effectLst/>
        </p:spPr>
        <p:style>
          <a:lnRef idx="1">
            <a:schemeClr val="accent1"/>
          </a:lnRef>
          <a:fillRef idx="0">
            <a:schemeClr val="accent1"/>
          </a:fillRef>
          <a:effectRef idx="0">
            <a:schemeClr val="accent1"/>
          </a:effectRef>
          <a:fontRef idx="minor">
            <a:schemeClr val="tx1"/>
          </a:fontRef>
        </p:style>
      </p:cxnSp>
      <p:sp>
        <p:nvSpPr>
          <p:cNvPr id="96" name="Title 95"/>
          <p:cNvSpPr>
            <a:spLocks noGrp="1"/>
          </p:cNvSpPr>
          <p:nvPr>
            <p:ph type="title"/>
          </p:nvPr>
        </p:nvSpPr>
        <p:spPr/>
        <p:txBody>
          <a:bodyPr/>
          <a:lstStyle/>
          <a:p>
            <a:r>
              <a:rPr lang="en-IN" dirty="0"/>
              <a:t>Structure</a:t>
            </a:r>
          </a:p>
        </p:txBody>
      </p:sp>
      <p:sp>
        <p:nvSpPr>
          <p:cNvPr id="2" name="Slide Number Placeholder 1"/>
          <p:cNvSpPr>
            <a:spLocks noGrp="1"/>
          </p:cNvSpPr>
          <p:nvPr>
            <p:ph type="sldNum" sz="quarter" idx="12"/>
          </p:nvPr>
        </p:nvSpPr>
        <p:spPr/>
        <p:txBody>
          <a:bodyPr/>
          <a:lstStyle/>
          <a:p>
            <a:fld id="{6CA6930D-BBCC-4B60-B588-351AC06BFA93}" type="slidenum">
              <a:rPr lang="en-US" smtClean="0"/>
              <a:t>52</a:t>
            </a:fld>
            <a:endParaRPr lang="en-US"/>
          </a:p>
        </p:txBody>
      </p:sp>
      <p:sp>
        <p:nvSpPr>
          <p:cNvPr id="30" name="Rectangle 15"/>
          <p:cNvSpPr/>
          <p:nvPr/>
        </p:nvSpPr>
        <p:spPr>
          <a:xfrm>
            <a:off x="5324469" y="2219268"/>
            <a:ext cx="1800238" cy="438332"/>
          </a:xfrm>
          <a:prstGeom prst="rect">
            <a:avLst/>
          </a:prstGeom>
          <a:solidFill>
            <a:schemeClr val="tx1"/>
          </a:solidFill>
          <a:ln w="28575"/>
        </p:spPr>
        <p:style>
          <a:lnRef idx="1">
            <a:schemeClr val="dk1"/>
          </a:lnRef>
          <a:fillRef idx="2">
            <a:schemeClr val="dk1"/>
          </a:fillRef>
          <a:effectRef idx="1">
            <a:schemeClr val="dk1"/>
          </a:effectRef>
          <a:fontRef idx="minor">
            <a:schemeClr val="dk1"/>
          </a:fontRef>
        </p:style>
        <p:txBody>
          <a:bodyPr rtlCol="0" anchor="t"/>
          <a:lstStyle/>
          <a:p>
            <a:pPr algn="ctr"/>
            <a:r>
              <a:rPr lang="en-US" sz="2000" b="1" dirty="0"/>
              <a:t>Façade </a:t>
            </a:r>
            <a:endParaRPr lang="en-IN" sz="2000" b="1" dirty="0"/>
          </a:p>
        </p:txBody>
      </p:sp>
    </p:spTree>
    <p:extLst>
      <p:ext uri="{BB962C8B-B14F-4D97-AF65-F5344CB8AC3E}">
        <p14:creationId xmlns:p14="http://schemas.microsoft.com/office/powerpoint/2010/main" val="318649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A8CE4EC-C2D9-4554-8A78-72D7A99A22C1}"/>
              </a:ext>
            </a:extLst>
          </p:cNvPr>
          <p:cNvSpPr>
            <a:spLocks noGrp="1"/>
          </p:cNvSpPr>
          <p:nvPr>
            <p:ph type="title"/>
          </p:nvPr>
        </p:nvSpPr>
        <p:spPr/>
        <p:txBody>
          <a:bodyPr/>
          <a:lstStyle/>
          <a:p>
            <a:r>
              <a:rPr lang="en-US" dirty="0"/>
              <a:t>Implementation</a:t>
            </a:r>
            <a:endParaRPr lang="en-IN" dirty="0"/>
          </a:p>
        </p:txBody>
      </p:sp>
      <p:sp>
        <p:nvSpPr>
          <p:cNvPr id="7" name="Content Placeholder 6">
            <a:extLst>
              <a:ext uri="{FF2B5EF4-FFF2-40B4-BE49-F238E27FC236}">
                <a16:creationId xmlns:a16="http://schemas.microsoft.com/office/drawing/2014/main" id="{DE1A78ED-4519-478A-AF62-4F7323B17164}"/>
              </a:ext>
            </a:extLst>
          </p:cNvPr>
          <p:cNvSpPr>
            <a:spLocks noGrp="1"/>
          </p:cNvSpPr>
          <p:nvPr>
            <p:ph idx="1"/>
          </p:nvPr>
        </p:nvSpPr>
        <p:spPr/>
        <p:txBody>
          <a:bodyPr>
            <a:normAutofit fontScale="92500" lnSpcReduction="10000"/>
          </a:bodyPr>
          <a:lstStyle/>
          <a:p>
            <a:r>
              <a:rPr lang="en-US" dirty="0"/>
              <a:t>A Façade can be a function, class or a set of classes</a:t>
            </a:r>
          </a:p>
          <a:p>
            <a:r>
              <a:rPr lang="en-US" dirty="0"/>
              <a:t>Multiple facades can be created for a system</a:t>
            </a:r>
          </a:p>
          <a:p>
            <a:r>
              <a:rPr lang="en-US" dirty="0"/>
              <a:t>Each façade may provide a simplified interface for a particular functionality</a:t>
            </a:r>
          </a:p>
          <a:p>
            <a:r>
              <a:rPr lang="en-US" dirty="0"/>
              <a:t>Such facades can inherit a common base class, that may be abstract</a:t>
            </a:r>
          </a:p>
          <a:p>
            <a:r>
              <a:rPr lang="en-US" dirty="0"/>
              <a:t>This can further reduce the coupling between the client and the classes in the system</a:t>
            </a:r>
          </a:p>
          <a:p>
            <a:r>
              <a:rPr lang="en-US" dirty="0"/>
              <a:t>Façade can be implemented as a Singleton</a:t>
            </a:r>
          </a:p>
          <a:p>
            <a:endParaRPr lang="en-IN" dirty="0"/>
          </a:p>
        </p:txBody>
      </p:sp>
      <p:sp>
        <p:nvSpPr>
          <p:cNvPr id="5" name="Slide Number Placeholder 4">
            <a:extLst>
              <a:ext uri="{FF2B5EF4-FFF2-40B4-BE49-F238E27FC236}">
                <a16:creationId xmlns:a16="http://schemas.microsoft.com/office/drawing/2014/main" id="{4BCC81A9-FE43-4FA5-A7A2-EAF046665327}"/>
              </a:ext>
            </a:extLst>
          </p:cNvPr>
          <p:cNvSpPr>
            <a:spLocks noGrp="1"/>
          </p:cNvSpPr>
          <p:nvPr>
            <p:ph type="sldNum" sz="quarter" idx="12"/>
          </p:nvPr>
        </p:nvSpPr>
        <p:spPr/>
        <p:txBody>
          <a:bodyPr/>
          <a:lstStyle/>
          <a:p>
            <a:fld id="{100E53AF-D649-4281-823C-82279F2C7BD4}" type="slidenum">
              <a:rPr lang="en-IN" smtClean="0"/>
              <a:t>53</a:t>
            </a:fld>
            <a:endParaRPr lang="en-IN"/>
          </a:p>
        </p:txBody>
      </p:sp>
    </p:spTree>
    <p:extLst>
      <p:ext uri="{BB962C8B-B14F-4D97-AF65-F5344CB8AC3E}">
        <p14:creationId xmlns:p14="http://schemas.microsoft.com/office/powerpoint/2010/main" val="486378397"/>
      </p:ext>
    </p:extLst>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252AD-59F9-4B8F-A9E7-E5469EB55DA8}"/>
              </a:ext>
            </a:extLst>
          </p:cNvPr>
          <p:cNvSpPr>
            <a:spLocks noGrp="1"/>
          </p:cNvSpPr>
          <p:nvPr>
            <p:ph type="title"/>
          </p:nvPr>
        </p:nvSpPr>
        <p:spPr/>
        <p:txBody>
          <a:bodyPr/>
          <a:lstStyle/>
          <a:p>
            <a:r>
              <a:rPr lang="en-US" dirty="0"/>
              <a:t>Implementation</a:t>
            </a:r>
            <a:endParaRPr lang="en-IN" dirty="0"/>
          </a:p>
        </p:txBody>
      </p:sp>
      <p:sp>
        <p:nvSpPr>
          <p:cNvPr id="3" name="Content Placeholder 2">
            <a:extLst>
              <a:ext uri="{FF2B5EF4-FFF2-40B4-BE49-F238E27FC236}">
                <a16:creationId xmlns:a16="http://schemas.microsoft.com/office/drawing/2014/main" id="{7736E6F0-870A-4D6A-98FA-8FC4DCC04C85}"/>
              </a:ext>
            </a:extLst>
          </p:cNvPr>
          <p:cNvSpPr>
            <a:spLocks noGrp="1"/>
          </p:cNvSpPr>
          <p:nvPr>
            <p:ph idx="1"/>
          </p:nvPr>
        </p:nvSpPr>
        <p:spPr/>
        <p:txBody>
          <a:bodyPr>
            <a:normAutofit fontScale="92500" lnSpcReduction="10000"/>
          </a:bodyPr>
          <a:lstStyle/>
          <a:p>
            <a:r>
              <a:rPr lang="en-US" dirty="0"/>
              <a:t>Facades don’t encapsulate the classes of the system</a:t>
            </a:r>
          </a:p>
          <a:p>
            <a:r>
              <a:rPr lang="en-US" dirty="0"/>
              <a:t>However, some facades may hide the implementation classes to reduce coupling</a:t>
            </a:r>
          </a:p>
          <a:p>
            <a:r>
              <a:rPr lang="en-US" dirty="0"/>
              <a:t>This leads to two types of facades</a:t>
            </a:r>
          </a:p>
          <a:p>
            <a:pPr lvl="1"/>
            <a:r>
              <a:rPr lang="en-US" dirty="0"/>
              <a:t>transparent – allows direct access to the underlying classes</a:t>
            </a:r>
          </a:p>
          <a:p>
            <a:pPr lvl="1"/>
            <a:r>
              <a:rPr lang="en-US" dirty="0"/>
              <a:t>opaque – hides the underlying classes</a:t>
            </a:r>
            <a:endParaRPr lang="en-IN" dirty="0"/>
          </a:p>
          <a:p>
            <a:r>
              <a:rPr lang="en-IN" dirty="0"/>
              <a:t>A façade may </a:t>
            </a:r>
          </a:p>
          <a:p>
            <a:pPr lvl="1"/>
            <a:r>
              <a:rPr lang="en-IN" dirty="0"/>
              <a:t>pass the client request to the underlying classes and</a:t>
            </a:r>
          </a:p>
          <a:p>
            <a:pPr lvl="1"/>
            <a:r>
              <a:rPr lang="en-IN" dirty="0"/>
              <a:t>perform additional processing </a:t>
            </a:r>
          </a:p>
        </p:txBody>
      </p:sp>
      <p:sp>
        <p:nvSpPr>
          <p:cNvPr id="5" name="Slide Number Placeholder 4">
            <a:extLst>
              <a:ext uri="{FF2B5EF4-FFF2-40B4-BE49-F238E27FC236}">
                <a16:creationId xmlns:a16="http://schemas.microsoft.com/office/drawing/2014/main" id="{5031A228-D33A-4F06-B7B2-36371A94CB9E}"/>
              </a:ext>
            </a:extLst>
          </p:cNvPr>
          <p:cNvSpPr>
            <a:spLocks noGrp="1"/>
          </p:cNvSpPr>
          <p:nvPr>
            <p:ph type="sldNum" sz="quarter" idx="12"/>
          </p:nvPr>
        </p:nvSpPr>
        <p:spPr/>
        <p:txBody>
          <a:bodyPr/>
          <a:lstStyle/>
          <a:p>
            <a:fld id="{100E53AF-D649-4281-823C-82279F2C7BD4}" type="slidenum">
              <a:rPr lang="en-IN" smtClean="0"/>
              <a:t>54</a:t>
            </a:fld>
            <a:endParaRPr lang="en-IN"/>
          </a:p>
        </p:txBody>
      </p:sp>
    </p:spTree>
    <p:extLst>
      <p:ext uri="{BB962C8B-B14F-4D97-AF65-F5344CB8AC3E}">
        <p14:creationId xmlns:p14="http://schemas.microsoft.com/office/powerpoint/2010/main" val="3722494751"/>
      </p:ext>
    </p:extLst>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097A429-A62E-4518-99B3-32738A0F5BF2}"/>
              </a:ext>
            </a:extLst>
          </p:cNvPr>
          <p:cNvSpPr/>
          <p:nvPr/>
        </p:nvSpPr>
        <p:spPr>
          <a:xfrm>
            <a:off x="1596044" y="2427316"/>
            <a:ext cx="8986058" cy="3358342"/>
          </a:xfrm>
          <a:prstGeom prst="rect">
            <a:avLst/>
          </a:prstGeom>
          <a:noFill/>
          <a:ln w="28575">
            <a:solidFill>
              <a:schemeClr val="bg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N" i="1" dirty="0">
                <a:solidFill>
                  <a:schemeClr val="bg1">
                    <a:lumMod val="75000"/>
                    <a:lumOff val="25000"/>
                  </a:schemeClr>
                </a:solidFill>
              </a:rPr>
              <a:t>subsystem APIs</a:t>
            </a:r>
          </a:p>
        </p:txBody>
      </p:sp>
      <p:sp>
        <p:nvSpPr>
          <p:cNvPr id="13" name="Rectangle 15"/>
          <p:cNvSpPr/>
          <p:nvPr/>
        </p:nvSpPr>
        <p:spPr>
          <a:xfrm>
            <a:off x="3480317" y="3534266"/>
            <a:ext cx="1844151" cy="333968"/>
          </a:xfrm>
          <a:prstGeom prst="rect">
            <a:avLst/>
          </a:prstGeom>
          <a:grpFill/>
          <a:ln w="19050"/>
        </p:spPr>
        <p:style>
          <a:lnRef idx="1">
            <a:schemeClr val="dk1"/>
          </a:lnRef>
          <a:fillRef idx="2">
            <a:schemeClr val="dk1"/>
          </a:fillRef>
          <a:effectRef idx="1">
            <a:schemeClr val="dk1"/>
          </a:effectRef>
          <a:fontRef idx="minor">
            <a:schemeClr val="dk1"/>
          </a:fontRef>
        </p:style>
        <p:txBody>
          <a:bodyPr rtlCol="0" anchor="t"/>
          <a:lstStyle/>
          <a:p>
            <a:pPr algn="ctr"/>
            <a:r>
              <a:rPr lang="en-US" dirty="0" err="1"/>
              <a:t>SetTextAttribute</a:t>
            </a:r>
            <a:endParaRPr lang="en-IN" dirty="0"/>
          </a:p>
        </p:txBody>
      </p:sp>
      <p:cxnSp>
        <p:nvCxnSpPr>
          <p:cNvPr id="46" name="Straight Connector 45"/>
          <p:cNvCxnSpPr>
            <a:cxnSpLocks/>
            <a:stCxn id="21" idx="2"/>
            <a:endCxn id="13" idx="0"/>
          </p:cNvCxnSpPr>
          <p:nvPr/>
        </p:nvCxnSpPr>
        <p:spPr>
          <a:xfrm flipH="1">
            <a:off x="4402393" y="1879068"/>
            <a:ext cx="1616244" cy="1655198"/>
          </a:xfrm>
          <a:prstGeom prst="line">
            <a:avLst/>
          </a:prstGeom>
          <a:ln w="12700">
            <a:solidFill>
              <a:schemeClr val="bg1">
                <a:lumMod val="50000"/>
                <a:lumOff val="50000"/>
              </a:schemeClr>
            </a:solidFill>
            <a:headEnd type="none" w="med" len="med"/>
            <a:tailEnd type="arrow" w="med" len="med"/>
          </a:ln>
          <a:effectLst/>
        </p:spPr>
        <p:style>
          <a:lnRef idx="1">
            <a:schemeClr val="accent1"/>
          </a:lnRef>
          <a:fillRef idx="0">
            <a:schemeClr val="accent1"/>
          </a:fillRef>
          <a:effectRef idx="0">
            <a:schemeClr val="accent1"/>
          </a:effectRef>
          <a:fontRef idx="minor">
            <a:schemeClr val="tx1"/>
          </a:fontRef>
        </p:style>
      </p:cxnSp>
      <p:cxnSp>
        <p:nvCxnSpPr>
          <p:cNvPr id="55" name="Straight Connector 54"/>
          <p:cNvCxnSpPr>
            <a:cxnSpLocks/>
            <a:stCxn id="21" idx="2"/>
            <a:endCxn id="59" idx="0"/>
          </p:cNvCxnSpPr>
          <p:nvPr/>
        </p:nvCxnSpPr>
        <p:spPr>
          <a:xfrm flipH="1">
            <a:off x="5812686" y="1879068"/>
            <a:ext cx="205951" cy="2428180"/>
          </a:xfrm>
          <a:prstGeom prst="line">
            <a:avLst/>
          </a:prstGeom>
          <a:ln w="12700">
            <a:solidFill>
              <a:schemeClr val="bg1">
                <a:lumMod val="50000"/>
                <a:lumOff val="50000"/>
              </a:schemeClr>
            </a:solidFill>
            <a:headEnd type="none" w="med" len="med"/>
            <a:tailEnd type="arrow" w="med" len="med"/>
          </a:ln>
          <a:effectLst/>
        </p:spPr>
        <p:style>
          <a:lnRef idx="1">
            <a:schemeClr val="accent1"/>
          </a:lnRef>
          <a:fillRef idx="0">
            <a:schemeClr val="accent1"/>
          </a:fillRef>
          <a:effectRef idx="0">
            <a:schemeClr val="accent1"/>
          </a:effectRef>
          <a:fontRef idx="minor">
            <a:schemeClr val="tx1"/>
          </a:fontRef>
        </p:style>
      </p:cxnSp>
      <p:sp>
        <p:nvSpPr>
          <p:cNvPr id="59" name="Rectangle 15"/>
          <p:cNvSpPr/>
          <p:nvPr/>
        </p:nvSpPr>
        <p:spPr>
          <a:xfrm>
            <a:off x="4965441" y="4307248"/>
            <a:ext cx="1694490" cy="333968"/>
          </a:xfrm>
          <a:prstGeom prst="rect">
            <a:avLst/>
          </a:prstGeom>
          <a:grpFill/>
          <a:ln w="19050"/>
        </p:spPr>
        <p:style>
          <a:lnRef idx="1">
            <a:schemeClr val="dk1"/>
          </a:lnRef>
          <a:fillRef idx="2">
            <a:schemeClr val="dk1"/>
          </a:fillRef>
          <a:effectRef idx="1">
            <a:schemeClr val="dk1"/>
          </a:effectRef>
          <a:fontRef idx="minor">
            <a:schemeClr val="dk1"/>
          </a:fontRef>
        </p:style>
        <p:txBody>
          <a:bodyPr rtlCol="0" anchor="t"/>
          <a:lstStyle/>
          <a:p>
            <a:pPr algn="ctr"/>
            <a:r>
              <a:rPr lang="en-US" dirty="0" err="1"/>
              <a:t>WriteConsoleA</a:t>
            </a:r>
            <a:endParaRPr lang="en-IN" dirty="0"/>
          </a:p>
        </p:txBody>
      </p:sp>
      <p:sp>
        <p:nvSpPr>
          <p:cNvPr id="60" name="Rectangle 15"/>
          <p:cNvSpPr/>
          <p:nvPr/>
        </p:nvSpPr>
        <p:spPr>
          <a:xfrm>
            <a:off x="7651906" y="4485333"/>
            <a:ext cx="2518294" cy="333968"/>
          </a:xfrm>
          <a:prstGeom prst="rect">
            <a:avLst/>
          </a:prstGeom>
          <a:grpFill/>
          <a:ln w="19050"/>
        </p:spPr>
        <p:style>
          <a:lnRef idx="1">
            <a:schemeClr val="dk1"/>
          </a:lnRef>
          <a:fillRef idx="2">
            <a:schemeClr val="dk1"/>
          </a:fillRef>
          <a:effectRef idx="1">
            <a:schemeClr val="dk1"/>
          </a:effectRef>
          <a:fontRef idx="minor">
            <a:schemeClr val="dk1"/>
          </a:fontRef>
        </p:style>
        <p:txBody>
          <a:bodyPr rtlCol="0" anchor="t"/>
          <a:lstStyle/>
          <a:p>
            <a:r>
              <a:rPr lang="en-US" dirty="0" err="1"/>
              <a:t>GetConsoleScreenBuffer</a:t>
            </a:r>
            <a:endParaRPr lang="en-IN" dirty="0"/>
          </a:p>
        </p:txBody>
      </p:sp>
      <p:cxnSp>
        <p:nvCxnSpPr>
          <p:cNvPr id="63" name="Straight Connector 62"/>
          <p:cNvCxnSpPr>
            <a:cxnSpLocks/>
            <a:stCxn id="21" idx="2"/>
            <a:endCxn id="60" idx="0"/>
          </p:cNvCxnSpPr>
          <p:nvPr/>
        </p:nvCxnSpPr>
        <p:spPr>
          <a:xfrm>
            <a:off x="6018637" y="1879068"/>
            <a:ext cx="2892416" cy="2606265"/>
          </a:xfrm>
          <a:prstGeom prst="line">
            <a:avLst/>
          </a:prstGeom>
          <a:ln w="12700">
            <a:solidFill>
              <a:schemeClr val="bg1">
                <a:lumMod val="50000"/>
                <a:lumOff val="50000"/>
              </a:schemeClr>
            </a:solidFill>
            <a:headEnd type="none" w="med" len="med"/>
            <a:tailEnd type="arrow" w="med" len="med"/>
          </a:ln>
          <a:effectLst/>
        </p:spPr>
        <p:style>
          <a:lnRef idx="1">
            <a:schemeClr val="accent1"/>
          </a:lnRef>
          <a:fillRef idx="0">
            <a:schemeClr val="accent1"/>
          </a:fillRef>
          <a:effectRef idx="0">
            <a:schemeClr val="accent1"/>
          </a:effectRef>
          <a:fontRef idx="minor">
            <a:schemeClr val="tx1"/>
          </a:fontRef>
        </p:style>
      </p:cxnSp>
      <p:sp>
        <p:nvSpPr>
          <p:cNvPr id="70" name="Rectangle 15"/>
          <p:cNvSpPr/>
          <p:nvPr/>
        </p:nvSpPr>
        <p:spPr>
          <a:xfrm>
            <a:off x="2112788" y="4968511"/>
            <a:ext cx="1628786" cy="333968"/>
          </a:xfrm>
          <a:prstGeom prst="rect">
            <a:avLst/>
          </a:prstGeom>
          <a:grpFill/>
          <a:ln w="19050"/>
        </p:spPr>
        <p:style>
          <a:lnRef idx="1">
            <a:schemeClr val="dk1"/>
          </a:lnRef>
          <a:fillRef idx="2">
            <a:schemeClr val="dk1"/>
          </a:fillRef>
          <a:effectRef idx="1">
            <a:schemeClr val="dk1"/>
          </a:effectRef>
          <a:fontRef idx="minor">
            <a:schemeClr val="dk1"/>
          </a:fontRef>
        </p:style>
        <p:txBody>
          <a:bodyPr rtlCol="0" anchor="t"/>
          <a:lstStyle/>
          <a:p>
            <a:pPr algn="ctr"/>
            <a:r>
              <a:rPr lang="en-US" dirty="0" err="1"/>
              <a:t>GetStdHandle</a:t>
            </a:r>
            <a:endParaRPr lang="en-IN" dirty="0"/>
          </a:p>
        </p:txBody>
      </p:sp>
      <p:cxnSp>
        <p:nvCxnSpPr>
          <p:cNvPr id="73" name="Elbow Connector 72"/>
          <p:cNvCxnSpPr>
            <a:cxnSpLocks/>
            <a:stCxn id="70" idx="3"/>
          </p:cNvCxnSpPr>
          <p:nvPr/>
        </p:nvCxnSpPr>
        <p:spPr>
          <a:xfrm flipV="1">
            <a:off x="3741574" y="4485333"/>
            <a:ext cx="1223867" cy="650162"/>
          </a:xfrm>
          <a:prstGeom prst="bentConnector3">
            <a:avLst>
              <a:gd name="adj1" fmla="val 50000"/>
            </a:avLst>
          </a:prstGeom>
          <a:ln w="12700">
            <a:solidFill>
              <a:schemeClr val="bg1">
                <a:lumMod val="50000"/>
                <a:lumOff val="50000"/>
              </a:schemeClr>
            </a:solidFill>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sp>
        <p:nvSpPr>
          <p:cNvPr id="96" name="Title 95"/>
          <p:cNvSpPr>
            <a:spLocks noGrp="1"/>
          </p:cNvSpPr>
          <p:nvPr>
            <p:ph type="title"/>
          </p:nvPr>
        </p:nvSpPr>
        <p:spPr/>
        <p:txBody>
          <a:bodyPr/>
          <a:lstStyle/>
          <a:p>
            <a:r>
              <a:rPr lang="en-IN" dirty="0"/>
              <a:t>Console Facade</a:t>
            </a:r>
          </a:p>
        </p:txBody>
      </p:sp>
      <p:sp>
        <p:nvSpPr>
          <p:cNvPr id="2" name="Slide Number Placeholder 1"/>
          <p:cNvSpPr>
            <a:spLocks noGrp="1"/>
          </p:cNvSpPr>
          <p:nvPr>
            <p:ph type="sldNum" sz="quarter" idx="12"/>
          </p:nvPr>
        </p:nvSpPr>
        <p:spPr/>
        <p:txBody>
          <a:bodyPr/>
          <a:lstStyle/>
          <a:p>
            <a:fld id="{6CA6930D-BBCC-4B60-B588-351AC06BFA93}" type="slidenum">
              <a:rPr lang="en-US" smtClean="0"/>
              <a:t>55</a:t>
            </a:fld>
            <a:endParaRPr lang="en-US"/>
          </a:p>
        </p:txBody>
      </p:sp>
      <p:cxnSp>
        <p:nvCxnSpPr>
          <p:cNvPr id="29" name="Elbow Connector 72">
            <a:extLst>
              <a:ext uri="{FF2B5EF4-FFF2-40B4-BE49-F238E27FC236}">
                <a16:creationId xmlns:a16="http://schemas.microsoft.com/office/drawing/2014/main" id="{FC06926D-41A2-4A20-99B3-4D4586D1F074}"/>
              </a:ext>
            </a:extLst>
          </p:cNvPr>
          <p:cNvCxnSpPr>
            <a:cxnSpLocks/>
            <a:stCxn id="70" idx="0"/>
            <a:endCxn id="13" idx="1"/>
          </p:cNvCxnSpPr>
          <p:nvPr/>
        </p:nvCxnSpPr>
        <p:spPr>
          <a:xfrm rot="5400000" flipH="1" flipV="1">
            <a:off x="2570119" y="4058313"/>
            <a:ext cx="1267261" cy="553136"/>
          </a:xfrm>
          <a:prstGeom prst="bentConnector2">
            <a:avLst/>
          </a:prstGeom>
          <a:ln w="12700">
            <a:solidFill>
              <a:schemeClr val="bg1">
                <a:lumMod val="50000"/>
                <a:lumOff val="50000"/>
              </a:schemeClr>
            </a:solidFill>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 name="Elbow Connector 72">
            <a:extLst>
              <a:ext uri="{FF2B5EF4-FFF2-40B4-BE49-F238E27FC236}">
                <a16:creationId xmlns:a16="http://schemas.microsoft.com/office/drawing/2014/main" id="{17920984-D1C3-4024-B77A-A2C15C66B56E}"/>
              </a:ext>
            </a:extLst>
          </p:cNvPr>
          <p:cNvCxnSpPr>
            <a:cxnSpLocks/>
            <a:stCxn id="70" idx="2"/>
            <a:endCxn id="60" idx="2"/>
          </p:cNvCxnSpPr>
          <p:nvPr/>
        </p:nvCxnSpPr>
        <p:spPr>
          <a:xfrm rot="5400000" flipH="1" flipV="1">
            <a:off x="5677528" y="2068954"/>
            <a:ext cx="483178" cy="5983872"/>
          </a:xfrm>
          <a:prstGeom prst="bentConnector3">
            <a:avLst>
              <a:gd name="adj1" fmla="val -47312"/>
            </a:avLst>
          </a:prstGeom>
          <a:ln w="12700">
            <a:solidFill>
              <a:schemeClr val="bg1">
                <a:lumMod val="50000"/>
                <a:lumOff val="50000"/>
              </a:schemeClr>
            </a:solidFill>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DBE83918-06C0-4DE2-B610-469FBFA91D87}"/>
              </a:ext>
            </a:extLst>
          </p:cNvPr>
          <p:cNvSpPr/>
          <p:nvPr/>
        </p:nvSpPr>
        <p:spPr>
          <a:xfrm>
            <a:off x="5451562" y="1440054"/>
            <a:ext cx="1134149" cy="439014"/>
          </a:xfrm>
          <a:prstGeom prst="rect">
            <a:avLst/>
          </a:prstGeom>
          <a:solidFill>
            <a:schemeClr val="tx1">
              <a:lumMod val="85000"/>
            </a:schemeClr>
          </a:solidFill>
          <a:ln>
            <a:solidFill>
              <a:schemeClr val="bg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75000"/>
                    <a:lumOff val="25000"/>
                  </a:schemeClr>
                </a:solidFill>
              </a:rPr>
              <a:t>Client</a:t>
            </a:r>
            <a:endParaRPr lang="en-IN" dirty="0">
              <a:solidFill>
                <a:schemeClr val="bg1">
                  <a:lumMod val="75000"/>
                  <a:lumOff val="25000"/>
                </a:schemeClr>
              </a:solidFill>
            </a:endParaRPr>
          </a:p>
        </p:txBody>
      </p:sp>
      <p:cxnSp>
        <p:nvCxnSpPr>
          <p:cNvPr id="48" name="Elbow Connector 72">
            <a:extLst>
              <a:ext uri="{FF2B5EF4-FFF2-40B4-BE49-F238E27FC236}">
                <a16:creationId xmlns:a16="http://schemas.microsoft.com/office/drawing/2014/main" id="{E9B35CF8-3623-4ACA-9C95-F235668D3435}"/>
              </a:ext>
            </a:extLst>
          </p:cNvPr>
          <p:cNvCxnSpPr>
            <a:cxnSpLocks/>
            <a:stCxn id="70" idx="1"/>
            <a:endCxn id="21" idx="1"/>
          </p:cNvCxnSpPr>
          <p:nvPr/>
        </p:nvCxnSpPr>
        <p:spPr>
          <a:xfrm rot="10800000" flipH="1">
            <a:off x="2112788" y="1659561"/>
            <a:ext cx="3338774" cy="3475934"/>
          </a:xfrm>
          <a:prstGeom prst="bentConnector3">
            <a:avLst>
              <a:gd name="adj1" fmla="val -6847"/>
            </a:avLst>
          </a:prstGeom>
          <a:ln w="12700">
            <a:solidFill>
              <a:schemeClr val="bg1">
                <a:lumMod val="50000"/>
                <a:lumOff val="50000"/>
              </a:schemeClr>
            </a:solidFill>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0592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2000" fill="hold"/>
                                        <p:tgtEl>
                                          <p:spTgt spid="63"/>
                                        </p:tgtEl>
                                        <p:attrNameLst>
                                          <p:attrName>stroke.color</p:attrName>
                                        </p:attrNameLst>
                                      </p:cBhvr>
                                      <p:to>
                                        <a:srgbClr val="FF0000"/>
                                      </p:to>
                                    </p:animClr>
                                    <p:set>
                                      <p:cBhvr>
                                        <p:cTn id="7" dur="2000" fill="hold"/>
                                        <p:tgtEl>
                                          <p:spTgt spid="63"/>
                                        </p:tgtEl>
                                        <p:attrNameLst>
                                          <p:attrName>stroke.on</p:attrName>
                                        </p:attrNameLst>
                                      </p:cBhvr>
                                      <p:to>
                                        <p:strVal val="true"/>
                                      </p:to>
                                    </p:set>
                                  </p:childTnLst>
                                </p:cTn>
                              </p:par>
                              <p:par>
                                <p:cTn id="8" presetID="7" presetClass="emph" presetSubtype="2" fill="hold" nodeType="withEffect">
                                  <p:stCondLst>
                                    <p:cond delay="0"/>
                                  </p:stCondLst>
                                  <p:childTnLst>
                                    <p:animClr clrSpc="rgb" dir="cw">
                                      <p:cBhvr>
                                        <p:cTn id="9" dur="2000" fill="hold"/>
                                        <p:tgtEl>
                                          <p:spTgt spid="55"/>
                                        </p:tgtEl>
                                        <p:attrNameLst>
                                          <p:attrName>stroke.color</p:attrName>
                                        </p:attrNameLst>
                                      </p:cBhvr>
                                      <p:to>
                                        <a:srgbClr val="FF0000"/>
                                      </p:to>
                                    </p:animClr>
                                    <p:set>
                                      <p:cBhvr>
                                        <p:cTn id="10" dur="2000" fill="hold"/>
                                        <p:tgtEl>
                                          <p:spTgt spid="55"/>
                                        </p:tgtEl>
                                        <p:attrNameLst>
                                          <p:attrName>stroke.on</p:attrName>
                                        </p:attrNameLst>
                                      </p:cBhvr>
                                      <p:to>
                                        <p:strVal val="true"/>
                                      </p:to>
                                    </p:set>
                                  </p:childTnLst>
                                </p:cTn>
                              </p:par>
                              <p:par>
                                <p:cTn id="11" presetID="7" presetClass="emph" presetSubtype="2" fill="hold" nodeType="withEffect">
                                  <p:stCondLst>
                                    <p:cond delay="0"/>
                                  </p:stCondLst>
                                  <p:childTnLst>
                                    <p:animClr clrSpc="rgb" dir="cw">
                                      <p:cBhvr>
                                        <p:cTn id="12" dur="2000" fill="hold"/>
                                        <p:tgtEl>
                                          <p:spTgt spid="46"/>
                                        </p:tgtEl>
                                        <p:attrNameLst>
                                          <p:attrName>stroke.color</p:attrName>
                                        </p:attrNameLst>
                                      </p:cBhvr>
                                      <p:to>
                                        <a:srgbClr val="FF0000"/>
                                      </p:to>
                                    </p:animClr>
                                    <p:set>
                                      <p:cBhvr>
                                        <p:cTn id="13" dur="2000" fill="hold"/>
                                        <p:tgtEl>
                                          <p:spTgt spid="46"/>
                                        </p:tgtEl>
                                        <p:attrNameLst>
                                          <p:attrName>stroke.on</p:attrName>
                                        </p:attrNameLst>
                                      </p:cBhvr>
                                      <p:to>
                                        <p:strVal val="true"/>
                                      </p:to>
                                    </p:set>
                                  </p:childTnLst>
                                </p:cTn>
                              </p:par>
                              <p:par>
                                <p:cTn id="14" presetID="7" presetClass="emph" presetSubtype="2" fill="hold" nodeType="withEffect">
                                  <p:stCondLst>
                                    <p:cond delay="0"/>
                                  </p:stCondLst>
                                  <p:childTnLst>
                                    <p:animClr clrSpc="rgb" dir="cw">
                                      <p:cBhvr>
                                        <p:cTn id="15" dur="2000" fill="hold"/>
                                        <p:tgtEl>
                                          <p:spTgt spid="48"/>
                                        </p:tgtEl>
                                        <p:attrNameLst>
                                          <p:attrName>stroke.color</p:attrName>
                                        </p:attrNameLst>
                                      </p:cBhvr>
                                      <p:to>
                                        <a:srgbClr val="FF0000"/>
                                      </p:to>
                                    </p:animClr>
                                    <p:set>
                                      <p:cBhvr>
                                        <p:cTn id="16" dur="2000" fill="hold"/>
                                        <p:tgtEl>
                                          <p:spTgt spid="48"/>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097A429-A62E-4518-99B3-32738A0F5BF2}"/>
              </a:ext>
            </a:extLst>
          </p:cNvPr>
          <p:cNvSpPr/>
          <p:nvPr/>
        </p:nvSpPr>
        <p:spPr>
          <a:xfrm>
            <a:off x="1596044" y="2427316"/>
            <a:ext cx="8986058" cy="3358342"/>
          </a:xfrm>
          <a:prstGeom prst="rect">
            <a:avLst/>
          </a:prstGeom>
          <a:noFill/>
          <a:ln w="28575">
            <a:solidFill>
              <a:schemeClr val="bg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N" i="1" dirty="0">
                <a:solidFill>
                  <a:schemeClr val="bg1">
                    <a:lumMod val="75000"/>
                    <a:lumOff val="25000"/>
                  </a:schemeClr>
                </a:solidFill>
              </a:rPr>
              <a:t>subsystem classes</a:t>
            </a:r>
          </a:p>
        </p:txBody>
      </p:sp>
      <p:sp>
        <p:nvSpPr>
          <p:cNvPr id="13" name="Rectangle 15"/>
          <p:cNvSpPr/>
          <p:nvPr/>
        </p:nvSpPr>
        <p:spPr>
          <a:xfrm>
            <a:off x="3480317" y="3534266"/>
            <a:ext cx="1844151" cy="333968"/>
          </a:xfrm>
          <a:prstGeom prst="rect">
            <a:avLst/>
          </a:prstGeom>
          <a:grpFill/>
          <a:ln w="19050"/>
        </p:spPr>
        <p:style>
          <a:lnRef idx="1">
            <a:schemeClr val="dk1"/>
          </a:lnRef>
          <a:fillRef idx="2">
            <a:schemeClr val="dk1"/>
          </a:fillRef>
          <a:effectRef idx="1">
            <a:schemeClr val="dk1"/>
          </a:effectRef>
          <a:fontRef idx="minor">
            <a:schemeClr val="dk1"/>
          </a:fontRef>
        </p:style>
        <p:txBody>
          <a:bodyPr rtlCol="0" anchor="t"/>
          <a:lstStyle/>
          <a:p>
            <a:pPr algn="ctr"/>
            <a:r>
              <a:rPr lang="en-US" dirty="0" err="1"/>
              <a:t>SetTextAttribute</a:t>
            </a:r>
            <a:endParaRPr lang="en-IN" dirty="0"/>
          </a:p>
        </p:txBody>
      </p:sp>
      <p:cxnSp>
        <p:nvCxnSpPr>
          <p:cNvPr id="46" name="Straight Connector 45"/>
          <p:cNvCxnSpPr>
            <a:cxnSpLocks/>
            <a:stCxn id="30" idx="2"/>
            <a:endCxn id="13" idx="0"/>
          </p:cNvCxnSpPr>
          <p:nvPr/>
        </p:nvCxnSpPr>
        <p:spPr>
          <a:xfrm flipH="1">
            <a:off x="4402393" y="2657600"/>
            <a:ext cx="1822195" cy="876666"/>
          </a:xfrm>
          <a:prstGeom prst="line">
            <a:avLst/>
          </a:prstGeom>
          <a:ln w="12700">
            <a:solidFill>
              <a:schemeClr val="bg1">
                <a:lumMod val="50000"/>
                <a:lumOff val="50000"/>
              </a:schemeClr>
            </a:solidFill>
            <a:headEnd type="none" w="med" len="med"/>
            <a:tailEnd type="arrow" w="med" len="med"/>
          </a:ln>
          <a:effectLst/>
        </p:spPr>
        <p:style>
          <a:lnRef idx="1">
            <a:schemeClr val="accent1"/>
          </a:lnRef>
          <a:fillRef idx="0">
            <a:schemeClr val="accent1"/>
          </a:fillRef>
          <a:effectRef idx="0">
            <a:schemeClr val="accent1"/>
          </a:effectRef>
          <a:fontRef idx="minor">
            <a:schemeClr val="tx1"/>
          </a:fontRef>
        </p:style>
      </p:cxnSp>
      <p:cxnSp>
        <p:nvCxnSpPr>
          <p:cNvPr id="55" name="Straight Connector 54"/>
          <p:cNvCxnSpPr>
            <a:cxnSpLocks/>
            <a:stCxn id="30" idx="2"/>
            <a:endCxn id="59" idx="0"/>
          </p:cNvCxnSpPr>
          <p:nvPr/>
        </p:nvCxnSpPr>
        <p:spPr>
          <a:xfrm flipH="1">
            <a:off x="5812686" y="2657600"/>
            <a:ext cx="411902" cy="1649648"/>
          </a:xfrm>
          <a:prstGeom prst="line">
            <a:avLst/>
          </a:prstGeom>
          <a:ln w="12700">
            <a:solidFill>
              <a:schemeClr val="bg1">
                <a:lumMod val="50000"/>
                <a:lumOff val="50000"/>
              </a:schemeClr>
            </a:solidFill>
            <a:headEnd type="none" w="med" len="med"/>
            <a:tailEnd type="arrow" w="med" len="med"/>
          </a:ln>
          <a:effectLst/>
        </p:spPr>
        <p:style>
          <a:lnRef idx="1">
            <a:schemeClr val="accent1"/>
          </a:lnRef>
          <a:fillRef idx="0">
            <a:schemeClr val="accent1"/>
          </a:fillRef>
          <a:effectRef idx="0">
            <a:schemeClr val="accent1"/>
          </a:effectRef>
          <a:fontRef idx="minor">
            <a:schemeClr val="tx1"/>
          </a:fontRef>
        </p:style>
      </p:cxnSp>
      <p:sp>
        <p:nvSpPr>
          <p:cNvPr id="59" name="Rectangle 15"/>
          <p:cNvSpPr/>
          <p:nvPr/>
        </p:nvSpPr>
        <p:spPr>
          <a:xfrm>
            <a:off x="4965441" y="4307248"/>
            <a:ext cx="1694490" cy="333968"/>
          </a:xfrm>
          <a:prstGeom prst="rect">
            <a:avLst/>
          </a:prstGeom>
          <a:grpFill/>
          <a:ln w="19050"/>
        </p:spPr>
        <p:style>
          <a:lnRef idx="1">
            <a:schemeClr val="dk1"/>
          </a:lnRef>
          <a:fillRef idx="2">
            <a:schemeClr val="dk1"/>
          </a:fillRef>
          <a:effectRef idx="1">
            <a:schemeClr val="dk1"/>
          </a:effectRef>
          <a:fontRef idx="minor">
            <a:schemeClr val="dk1"/>
          </a:fontRef>
        </p:style>
        <p:txBody>
          <a:bodyPr rtlCol="0" anchor="t"/>
          <a:lstStyle/>
          <a:p>
            <a:pPr algn="ctr"/>
            <a:r>
              <a:rPr lang="en-US" dirty="0" err="1"/>
              <a:t>WriteConsoleA</a:t>
            </a:r>
            <a:endParaRPr lang="en-IN" dirty="0"/>
          </a:p>
        </p:txBody>
      </p:sp>
      <p:sp>
        <p:nvSpPr>
          <p:cNvPr id="60" name="Rectangle 15"/>
          <p:cNvSpPr/>
          <p:nvPr/>
        </p:nvSpPr>
        <p:spPr>
          <a:xfrm>
            <a:off x="7651906" y="4485333"/>
            <a:ext cx="2518294" cy="333968"/>
          </a:xfrm>
          <a:prstGeom prst="rect">
            <a:avLst/>
          </a:prstGeom>
          <a:grpFill/>
          <a:ln w="19050"/>
        </p:spPr>
        <p:style>
          <a:lnRef idx="1">
            <a:schemeClr val="dk1"/>
          </a:lnRef>
          <a:fillRef idx="2">
            <a:schemeClr val="dk1"/>
          </a:fillRef>
          <a:effectRef idx="1">
            <a:schemeClr val="dk1"/>
          </a:effectRef>
          <a:fontRef idx="minor">
            <a:schemeClr val="dk1"/>
          </a:fontRef>
        </p:style>
        <p:txBody>
          <a:bodyPr rtlCol="0" anchor="t"/>
          <a:lstStyle/>
          <a:p>
            <a:r>
              <a:rPr lang="en-US" dirty="0" err="1"/>
              <a:t>GetConsoleScreenBuffer</a:t>
            </a:r>
            <a:endParaRPr lang="en-IN" dirty="0"/>
          </a:p>
        </p:txBody>
      </p:sp>
      <p:cxnSp>
        <p:nvCxnSpPr>
          <p:cNvPr id="63" name="Straight Connector 62"/>
          <p:cNvCxnSpPr>
            <a:cxnSpLocks/>
            <a:stCxn id="30" idx="2"/>
            <a:endCxn id="60" idx="0"/>
          </p:cNvCxnSpPr>
          <p:nvPr/>
        </p:nvCxnSpPr>
        <p:spPr>
          <a:xfrm>
            <a:off x="6224588" y="2657600"/>
            <a:ext cx="2686465" cy="1827733"/>
          </a:xfrm>
          <a:prstGeom prst="line">
            <a:avLst/>
          </a:prstGeom>
          <a:ln w="12700">
            <a:solidFill>
              <a:schemeClr val="bg1">
                <a:lumMod val="50000"/>
                <a:lumOff val="50000"/>
              </a:schemeClr>
            </a:solidFill>
            <a:headEnd type="none" w="med" len="med"/>
            <a:tailEnd type="arrow" w="med" len="med"/>
          </a:ln>
          <a:effectLst/>
        </p:spPr>
        <p:style>
          <a:lnRef idx="1">
            <a:schemeClr val="accent1"/>
          </a:lnRef>
          <a:fillRef idx="0">
            <a:schemeClr val="accent1"/>
          </a:fillRef>
          <a:effectRef idx="0">
            <a:schemeClr val="accent1"/>
          </a:effectRef>
          <a:fontRef idx="minor">
            <a:schemeClr val="tx1"/>
          </a:fontRef>
        </p:style>
      </p:cxnSp>
      <p:sp>
        <p:nvSpPr>
          <p:cNvPr id="70" name="Rectangle 15"/>
          <p:cNvSpPr/>
          <p:nvPr/>
        </p:nvSpPr>
        <p:spPr>
          <a:xfrm>
            <a:off x="1851531" y="4975184"/>
            <a:ext cx="1628786" cy="333968"/>
          </a:xfrm>
          <a:prstGeom prst="rect">
            <a:avLst/>
          </a:prstGeom>
          <a:grpFill/>
          <a:ln w="19050"/>
        </p:spPr>
        <p:style>
          <a:lnRef idx="1">
            <a:schemeClr val="dk1"/>
          </a:lnRef>
          <a:fillRef idx="2">
            <a:schemeClr val="dk1"/>
          </a:fillRef>
          <a:effectRef idx="1">
            <a:schemeClr val="dk1"/>
          </a:effectRef>
          <a:fontRef idx="minor">
            <a:schemeClr val="dk1"/>
          </a:fontRef>
        </p:style>
        <p:txBody>
          <a:bodyPr rtlCol="0" anchor="t"/>
          <a:lstStyle/>
          <a:p>
            <a:pPr algn="ctr"/>
            <a:r>
              <a:rPr lang="en-US" dirty="0" err="1"/>
              <a:t>GetStdHandle</a:t>
            </a:r>
            <a:endParaRPr lang="en-IN" dirty="0"/>
          </a:p>
        </p:txBody>
      </p:sp>
      <p:cxnSp>
        <p:nvCxnSpPr>
          <p:cNvPr id="73" name="Elbow Connector 72"/>
          <p:cNvCxnSpPr>
            <a:cxnSpLocks/>
            <a:stCxn id="70" idx="3"/>
            <a:endCxn id="59" idx="1"/>
          </p:cNvCxnSpPr>
          <p:nvPr/>
        </p:nvCxnSpPr>
        <p:spPr>
          <a:xfrm flipV="1">
            <a:off x="3480317" y="4474232"/>
            <a:ext cx="1485124" cy="667936"/>
          </a:xfrm>
          <a:prstGeom prst="bentConnector3">
            <a:avLst>
              <a:gd name="adj1" fmla="val 50000"/>
            </a:avLst>
          </a:prstGeom>
          <a:ln w="12700">
            <a:solidFill>
              <a:schemeClr val="bg1">
                <a:lumMod val="50000"/>
                <a:lumOff val="50000"/>
              </a:schemeClr>
            </a:solidFill>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sp>
        <p:nvSpPr>
          <p:cNvPr id="96" name="Title 95"/>
          <p:cNvSpPr>
            <a:spLocks noGrp="1"/>
          </p:cNvSpPr>
          <p:nvPr>
            <p:ph type="title"/>
          </p:nvPr>
        </p:nvSpPr>
        <p:spPr/>
        <p:txBody>
          <a:bodyPr/>
          <a:lstStyle/>
          <a:p>
            <a:r>
              <a:rPr lang="en-IN" dirty="0"/>
              <a:t>Console Facade</a:t>
            </a:r>
          </a:p>
        </p:txBody>
      </p:sp>
      <p:sp>
        <p:nvSpPr>
          <p:cNvPr id="2" name="Slide Number Placeholder 1"/>
          <p:cNvSpPr>
            <a:spLocks noGrp="1"/>
          </p:cNvSpPr>
          <p:nvPr>
            <p:ph type="sldNum" sz="quarter" idx="12"/>
          </p:nvPr>
        </p:nvSpPr>
        <p:spPr/>
        <p:txBody>
          <a:bodyPr/>
          <a:lstStyle/>
          <a:p>
            <a:fld id="{6CA6930D-BBCC-4B60-B588-351AC06BFA93}" type="slidenum">
              <a:rPr lang="en-US" smtClean="0"/>
              <a:t>56</a:t>
            </a:fld>
            <a:endParaRPr lang="en-US"/>
          </a:p>
        </p:txBody>
      </p:sp>
      <p:sp>
        <p:nvSpPr>
          <p:cNvPr id="30" name="Rectangle 15"/>
          <p:cNvSpPr/>
          <p:nvPr/>
        </p:nvSpPr>
        <p:spPr>
          <a:xfrm>
            <a:off x="5324469" y="2219268"/>
            <a:ext cx="1800238" cy="438332"/>
          </a:xfrm>
          <a:prstGeom prst="rect">
            <a:avLst/>
          </a:prstGeom>
          <a:solidFill>
            <a:schemeClr val="tx1"/>
          </a:solidFill>
          <a:ln w="28575"/>
        </p:spPr>
        <p:style>
          <a:lnRef idx="1">
            <a:schemeClr val="dk1"/>
          </a:lnRef>
          <a:fillRef idx="2">
            <a:schemeClr val="dk1"/>
          </a:fillRef>
          <a:effectRef idx="1">
            <a:schemeClr val="dk1"/>
          </a:effectRef>
          <a:fontRef idx="minor">
            <a:schemeClr val="dk1"/>
          </a:fontRef>
        </p:style>
        <p:txBody>
          <a:bodyPr rtlCol="0" anchor="t"/>
          <a:lstStyle/>
          <a:p>
            <a:pPr algn="ctr"/>
            <a:r>
              <a:rPr lang="en-US" sz="2000" b="1" dirty="0"/>
              <a:t>Console </a:t>
            </a:r>
            <a:endParaRPr lang="en-IN" sz="2000" b="1" dirty="0"/>
          </a:p>
        </p:txBody>
      </p:sp>
      <p:cxnSp>
        <p:nvCxnSpPr>
          <p:cNvPr id="29" name="Elbow Connector 72">
            <a:extLst>
              <a:ext uri="{FF2B5EF4-FFF2-40B4-BE49-F238E27FC236}">
                <a16:creationId xmlns:a16="http://schemas.microsoft.com/office/drawing/2014/main" id="{FC06926D-41A2-4A20-99B3-4D4586D1F074}"/>
              </a:ext>
            </a:extLst>
          </p:cNvPr>
          <p:cNvCxnSpPr>
            <a:cxnSpLocks/>
            <a:stCxn id="70" idx="0"/>
            <a:endCxn id="13" idx="1"/>
          </p:cNvCxnSpPr>
          <p:nvPr/>
        </p:nvCxnSpPr>
        <p:spPr>
          <a:xfrm rot="5400000" flipH="1" flipV="1">
            <a:off x="2436153" y="3931021"/>
            <a:ext cx="1273934" cy="814393"/>
          </a:xfrm>
          <a:prstGeom prst="bentConnector2">
            <a:avLst/>
          </a:prstGeom>
          <a:ln w="12700">
            <a:solidFill>
              <a:schemeClr val="bg1">
                <a:lumMod val="50000"/>
                <a:lumOff val="50000"/>
              </a:schemeClr>
            </a:solidFill>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 name="Elbow Connector 72">
            <a:extLst>
              <a:ext uri="{FF2B5EF4-FFF2-40B4-BE49-F238E27FC236}">
                <a16:creationId xmlns:a16="http://schemas.microsoft.com/office/drawing/2014/main" id="{17920984-D1C3-4024-B77A-A2C15C66B56E}"/>
              </a:ext>
            </a:extLst>
          </p:cNvPr>
          <p:cNvCxnSpPr>
            <a:cxnSpLocks/>
            <a:stCxn id="70" idx="2"/>
            <a:endCxn id="60" idx="2"/>
          </p:cNvCxnSpPr>
          <p:nvPr/>
        </p:nvCxnSpPr>
        <p:spPr>
          <a:xfrm rot="5400000" flipH="1" flipV="1">
            <a:off x="5543562" y="1941662"/>
            <a:ext cx="489851" cy="6245129"/>
          </a:xfrm>
          <a:prstGeom prst="bentConnector3">
            <a:avLst>
              <a:gd name="adj1" fmla="val -46667"/>
            </a:avLst>
          </a:prstGeom>
          <a:ln w="12700">
            <a:solidFill>
              <a:schemeClr val="bg1">
                <a:lumMod val="50000"/>
                <a:lumOff val="50000"/>
              </a:schemeClr>
            </a:solidFill>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A72DFD56-E148-4FC0-98FC-A80DC63E571A}"/>
              </a:ext>
            </a:extLst>
          </p:cNvPr>
          <p:cNvSpPr/>
          <p:nvPr/>
        </p:nvSpPr>
        <p:spPr>
          <a:xfrm>
            <a:off x="5657513" y="1251674"/>
            <a:ext cx="1134149" cy="439014"/>
          </a:xfrm>
          <a:prstGeom prst="rect">
            <a:avLst/>
          </a:prstGeom>
          <a:solidFill>
            <a:schemeClr val="tx1">
              <a:lumMod val="85000"/>
            </a:schemeClr>
          </a:solidFill>
          <a:ln>
            <a:solidFill>
              <a:schemeClr val="bg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75000"/>
                    <a:lumOff val="25000"/>
                  </a:schemeClr>
                </a:solidFill>
              </a:rPr>
              <a:t>Client</a:t>
            </a:r>
            <a:endParaRPr lang="en-IN" dirty="0">
              <a:solidFill>
                <a:schemeClr val="bg1">
                  <a:lumMod val="75000"/>
                  <a:lumOff val="25000"/>
                </a:schemeClr>
              </a:solidFill>
            </a:endParaRPr>
          </a:p>
        </p:txBody>
      </p:sp>
      <p:cxnSp>
        <p:nvCxnSpPr>
          <p:cNvPr id="18" name="Straight Connector 17">
            <a:extLst>
              <a:ext uri="{FF2B5EF4-FFF2-40B4-BE49-F238E27FC236}">
                <a16:creationId xmlns:a16="http://schemas.microsoft.com/office/drawing/2014/main" id="{7A711704-C134-482F-8CD2-277EE6CCE7EA}"/>
              </a:ext>
            </a:extLst>
          </p:cNvPr>
          <p:cNvCxnSpPr>
            <a:cxnSpLocks/>
            <a:stCxn id="17" idx="2"/>
            <a:endCxn id="30" idx="0"/>
          </p:cNvCxnSpPr>
          <p:nvPr/>
        </p:nvCxnSpPr>
        <p:spPr>
          <a:xfrm>
            <a:off x="6224588" y="1690688"/>
            <a:ext cx="0" cy="528580"/>
          </a:xfrm>
          <a:prstGeom prst="line">
            <a:avLst/>
          </a:prstGeom>
          <a:ln w="12700">
            <a:solidFill>
              <a:srgbClr val="FF0000"/>
            </a:solidFill>
            <a:headEnd type="none" w="med" len="med"/>
            <a:tailEnd type="arrow" w="med" len="med"/>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4417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Pros</a:t>
            </a:r>
            <a:endParaRPr lang="en-IN" dirty="0"/>
          </a:p>
        </p:txBody>
      </p:sp>
      <p:sp>
        <p:nvSpPr>
          <p:cNvPr id="3" name="Content Placeholder 2"/>
          <p:cNvSpPr>
            <a:spLocks noGrp="1"/>
          </p:cNvSpPr>
          <p:nvPr>
            <p:ph idx="1"/>
          </p:nvPr>
        </p:nvSpPr>
        <p:spPr/>
        <p:txBody>
          <a:bodyPr>
            <a:normAutofit/>
          </a:bodyPr>
          <a:lstStyle/>
          <a:p>
            <a:r>
              <a:rPr lang="en-US" dirty="0"/>
              <a:t>Façade isolates the clients from complex classes</a:t>
            </a:r>
          </a:p>
          <a:p>
            <a:r>
              <a:rPr lang="en-US" dirty="0"/>
              <a:t>Reduces the number of objects the clients interact with</a:t>
            </a:r>
          </a:p>
          <a:p>
            <a:r>
              <a:rPr lang="en-US" dirty="0"/>
              <a:t>Leads to weak coupling</a:t>
            </a:r>
          </a:p>
          <a:p>
            <a:r>
              <a:rPr lang="en-US" dirty="0"/>
              <a:t>Underlying components can change without impacting the client</a:t>
            </a:r>
          </a:p>
          <a:p>
            <a:r>
              <a:rPr lang="en-US" dirty="0"/>
              <a:t>Reduces compilation dependencies in large systems</a:t>
            </a:r>
          </a:p>
          <a:p>
            <a:endParaRPr lang="en-IN" dirty="0"/>
          </a:p>
        </p:txBody>
      </p:sp>
      <p:sp>
        <p:nvSpPr>
          <p:cNvPr id="4" name="Slide Number Placeholder 3"/>
          <p:cNvSpPr>
            <a:spLocks noGrp="1"/>
          </p:cNvSpPr>
          <p:nvPr>
            <p:ph type="sldNum" sz="quarter" idx="12"/>
          </p:nvPr>
        </p:nvSpPr>
        <p:spPr/>
        <p:txBody>
          <a:bodyPr/>
          <a:lstStyle/>
          <a:p>
            <a:fld id="{6CA6930D-BBCC-4B60-B588-351AC06BFA93}" type="slidenum">
              <a:rPr lang="en-US" smtClean="0"/>
              <a:t>57</a:t>
            </a:fld>
            <a:endParaRPr lang="en-US"/>
          </a:p>
        </p:txBody>
      </p:sp>
    </p:spTree>
    <p:extLst>
      <p:ext uri="{BB962C8B-B14F-4D97-AF65-F5344CB8AC3E}">
        <p14:creationId xmlns:p14="http://schemas.microsoft.com/office/powerpoint/2010/main" val="2969812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Pros</a:t>
            </a:r>
          </a:p>
        </p:txBody>
      </p:sp>
      <p:sp>
        <p:nvSpPr>
          <p:cNvPr id="3" name="Content Placeholder 2"/>
          <p:cNvSpPr>
            <a:spLocks noGrp="1"/>
          </p:cNvSpPr>
          <p:nvPr>
            <p:ph idx="1"/>
          </p:nvPr>
        </p:nvSpPr>
        <p:spPr/>
        <p:txBody>
          <a:bodyPr>
            <a:normAutofit/>
          </a:bodyPr>
          <a:lstStyle/>
          <a:p>
            <a:r>
              <a:rPr lang="en-US" dirty="0"/>
              <a:t>Applications can still use the classes from the system if they need to</a:t>
            </a:r>
          </a:p>
          <a:p>
            <a:r>
              <a:rPr lang="en-US" dirty="0"/>
              <a:t>Provides an Object Oriented interface to </a:t>
            </a:r>
          </a:p>
          <a:p>
            <a:pPr lvl="1"/>
            <a:r>
              <a:rPr lang="en-US" dirty="0"/>
              <a:t>low-level operating system functions or APIs</a:t>
            </a:r>
          </a:p>
          <a:p>
            <a:pPr lvl="1"/>
            <a:r>
              <a:rPr lang="en-US" dirty="0"/>
              <a:t>data structures, thereby reducing programming errors</a:t>
            </a:r>
          </a:p>
        </p:txBody>
      </p:sp>
      <p:sp>
        <p:nvSpPr>
          <p:cNvPr id="4" name="Slide Number Placeholder 3"/>
          <p:cNvSpPr>
            <a:spLocks noGrp="1"/>
          </p:cNvSpPr>
          <p:nvPr>
            <p:ph type="sldNum" sz="quarter" idx="12"/>
          </p:nvPr>
        </p:nvSpPr>
        <p:spPr/>
        <p:txBody>
          <a:bodyPr/>
          <a:lstStyle/>
          <a:p>
            <a:fld id="{6CA6930D-BBCC-4B60-B588-351AC06BFA93}" type="slidenum">
              <a:rPr lang="en-US" smtClean="0"/>
              <a:t>58</a:t>
            </a:fld>
            <a:endParaRPr lang="en-US"/>
          </a:p>
        </p:txBody>
      </p:sp>
    </p:spTree>
    <p:extLst>
      <p:ext uri="{BB962C8B-B14F-4D97-AF65-F5344CB8AC3E}">
        <p14:creationId xmlns:p14="http://schemas.microsoft.com/office/powerpoint/2010/main" val="2417706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AC3FF-9484-4777-9100-C55DDC35AE9D}"/>
              </a:ext>
            </a:extLst>
          </p:cNvPr>
          <p:cNvSpPr>
            <a:spLocks noGrp="1"/>
          </p:cNvSpPr>
          <p:nvPr>
            <p:ph type="title"/>
          </p:nvPr>
        </p:nvSpPr>
        <p:spPr/>
        <p:txBody>
          <a:bodyPr/>
          <a:lstStyle/>
          <a:p>
            <a:r>
              <a:rPr lang="en-US" dirty="0"/>
              <a:t>Cons</a:t>
            </a:r>
            <a:endParaRPr lang="en-IN" dirty="0"/>
          </a:p>
        </p:txBody>
      </p:sp>
      <p:sp>
        <p:nvSpPr>
          <p:cNvPr id="3" name="Content Placeholder 2">
            <a:extLst>
              <a:ext uri="{FF2B5EF4-FFF2-40B4-BE49-F238E27FC236}">
                <a16:creationId xmlns:a16="http://schemas.microsoft.com/office/drawing/2014/main" id="{DFD35B48-5BAC-4EF3-8B65-8623DFCD8C2C}"/>
              </a:ext>
            </a:extLst>
          </p:cNvPr>
          <p:cNvSpPr>
            <a:spLocks noGrp="1"/>
          </p:cNvSpPr>
          <p:nvPr>
            <p:ph idx="1"/>
          </p:nvPr>
        </p:nvSpPr>
        <p:spPr/>
        <p:txBody>
          <a:bodyPr/>
          <a:lstStyle/>
          <a:p>
            <a:r>
              <a:rPr lang="en-US" dirty="0"/>
              <a:t>Overuse leads to too many layers</a:t>
            </a:r>
          </a:p>
          <a:p>
            <a:r>
              <a:rPr lang="en-US" dirty="0"/>
              <a:t>Performance of the system may degrade</a:t>
            </a:r>
          </a:p>
          <a:p>
            <a:endParaRPr lang="en-IN" dirty="0"/>
          </a:p>
        </p:txBody>
      </p:sp>
      <p:sp>
        <p:nvSpPr>
          <p:cNvPr id="5" name="Slide Number Placeholder 4">
            <a:extLst>
              <a:ext uri="{FF2B5EF4-FFF2-40B4-BE49-F238E27FC236}">
                <a16:creationId xmlns:a16="http://schemas.microsoft.com/office/drawing/2014/main" id="{8F399D7C-5AE9-47F7-ACAD-86234A8AEE61}"/>
              </a:ext>
            </a:extLst>
          </p:cNvPr>
          <p:cNvSpPr>
            <a:spLocks noGrp="1"/>
          </p:cNvSpPr>
          <p:nvPr>
            <p:ph type="sldNum" sz="quarter" idx="12"/>
          </p:nvPr>
        </p:nvSpPr>
        <p:spPr/>
        <p:txBody>
          <a:bodyPr/>
          <a:lstStyle/>
          <a:p>
            <a:fld id="{100E53AF-D649-4281-823C-82279F2C7BD4}" type="slidenum">
              <a:rPr lang="en-IN" smtClean="0"/>
              <a:t>59</a:t>
            </a:fld>
            <a:endParaRPr lang="en-IN"/>
          </a:p>
        </p:txBody>
      </p:sp>
    </p:spTree>
    <p:extLst>
      <p:ext uri="{BB962C8B-B14F-4D97-AF65-F5344CB8AC3E}">
        <p14:creationId xmlns:p14="http://schemas.microsoft.com/office/powerpoint/2010/main" val="422991019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F7D8F-31E6-4154-8DC6-00A0FD989B0A}"/>
              </a:ext>
            </a:extLst>
          </p:cNvPr>
          <p:cNvSpPr>
            <a:spLocks noGrp="1"/>
          </p:cNvSpPr>
          <p:nvPr>
            <p:ph type="title"/>
          </p:nvPr>
        </p:nvSpPr>
        <p:spPr/>
        <p:txBody>
          <a:bodyPr/>
          <a:lstStyle/>
          <a:p>
            <a:r>
              <a:rPr lang="en-IN" dirty="0"/>
              <a:t>What is a pattern?</a:t>
            </a:r>
          </a:p>
        </p:txBody>
      </p:sp>
      <p:sp>
        <p:nvSpPr>
          <p:cNvPr id="3" name="Content Placeholder 2">
            <a:extLst>
              <a:ext uri="{FF2B5EF4-FFF2-40B4-BE49-F238E27FC236}">
                <a16:creationId xmlns:a16="http://schemas.microsoft.com/office/drawing/2014/main" id="{429F6983-17AA-4BBB-B1CF-731E664744C3}"/>
              </a:ext>
            </a:extLst>
          </p:cNvPr>
          <p:cNvSpPr>
            <a:spLocks noGrp="1"/>
          </p:cNvSpPr>
          <p:nvPr>
            <p:ph idx="1"/>
          </p:nvPr>
        </p:nvSpPr>
        <p:spPr/>
        <p:txBody>
          <a:bodyPr>
            <a:normAutofit/>
          </a:bodyPr>
          <a:lstStyle/>
          <a:p>
            <a:r>
              <a:rPr lang="en-IN" dirty="0"/>
              <a:t>Language &amp; domain independent strategies for solving common object-oriented design problems</a:t>
            </a:r>
          </a:p>
          <a:p>
            <a:r>
              <a:rPr lang="en-IN" dirty="0"/>
              <a:t>These problems are recurring and can appear in all kinds of applications, irrespective of their language or platform</a:t>
            </a:r>
          </a:p>
          <a:p>
            <a:r>
              <a:rPr lang="en-IN" dirty="0"/>
              <a:t>Patterns provide suggestions – different ways to solve these common problems</a:t>
            </a:r>
          </a:p>
        </p:txBody>
      </p:sp>
      <p:sp>
        <p:nvSpPr>
          <p:cNvPr id="4" name="Slide Number Placeholder 3">
            <a:extLst>
              <a:ext uri="{FF2B5EF4-FFF2-40B4-BE49-F238E27FC236}">
                <a16:creationId xmlns:a16="http://schemas.microsoft.com/office/drawing/2014/main" id="{156EFA8B-8F23-43F1-9373-F161315F305B}"/>
              </a:ext>
            </a:extLst>
          </p:cNvPr>
          <p:cNvSpPr>
            <a:spLocks noGrp="1"/>
          </p:cNvSpPr>
          <p:nvPr>
            <p:ph type="sldNum" sz="quarter" idx="12"/>
          </p:nvPr>
        </p:nvSpPr>
        <p:spPr/>
        <p:txBody>
          <a:bodyPr/>
          <a:lstStyle/>
          <a:p>
            <a:fld id="{100E53AF-D649-4281-823C-82279F2C7BD4}" type="slidenum">
              <a:rPr lang="en-IN" smtClean="0"/>
              <a:t>6</a:t>
            </a:fld>
            <a:endParaRPr lang="en-IN"/>
          </a:p>
        </p:txBody>
      </p:sp>
    </p:spTree>
    <p:extLst>
      <p:ext uri="{BB962C8B-B14F-4D97-AF65-F5344CB8AC3E}">
        <p14:creationId xmlns:p14="http://schemas.microsoft.com/office/powerpoint/2010/main" val="30850336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use</a:t>
            </a:r>
            <a:endParaRPr lang="en-IN" dirty="0"/>
          </a:p>
        </p:txBody>
      </p:sp>
      <p:sp>
        <p:nvSpPr>
          <p:cNvPr id="3" name="Content Placeholder 2"/>
          <p:cNvSpPr>
            <a:spLocks noGrp="1"/>
          </p:cNvSpPr>
          <p:nvPr>
            <p:ph idx="1"/>
          </p:nvPr>
        </p:nvSpPr>
        <p:spPr/>
        <p:txBody>
          <a:bodyPr>
            <a:normAutofit fontScale="92500" lnSpcReduction="10000"/>
          </a:bodyPr>
          <a:lstStyle/>
          <a:p>
            <a:r>
              <a:rPr lang="en-US" dirty="0"/>
              <a:t>You want to provide a simple interface to a complex system</a:t>
            </a:r>
          </a:p>
          <a:p>
            <a:pPr lvl="1"/>
            <a:r>
              <a:rPr lang="en-US" dirty="0"/>
              <a:t>This could be a default view for most clients</a:t>
            </a:r>
          </a:p>
          <a:p>
            <a:pPr lvl="1"/>
            <a:r>
              <a:rPr lang="en-US" dirty="0"/>
              <a:t>Other clients that need customization can use the underlying classes directly</a:t>
            </a:r>
          </a:p>
          <a:p>
            <a:r>
              <a:rPr lang="en-US" dirty="0"/>
              <a:t>A system has evolved and gets more complex</a:t>
            </a:r>
          </a:p>
          <a:p>
            <a:pPr lvl="1"/>
            <a:r>
              <a:rPr lang="en-US" dirty="0"/>
              <a:t>early users might want to retain their views of the system</a:t>
            </a:r>
          </a:p>
          <a:p>
            <a:r>
              <a:rPr lang="en-US" dirty="0"/>
              <a:t>Your application depends on low-level OS APIs</a:t>
            </a:r>
          </a:p>
          <a:p>
            <a:pPr lvl="1"/>
            <a:r>
              <a:rPr lang="en-US" dirty="0"/>
              <a:t>You want to avoid coupling with a specific OS</a:t>
            </a:r>
          </a:p>
          <a:p>
            <a:pPr lvl="1"/>
            <a:r>
              <a:rPr lang="en-US" dirty="0"/>
              <a:t>You want to provide an object-oriented wrapper </a:t>
            </a:r>
          </a:p>
        </p:txBody>
      </p:sp>
      <p:sp>
        <p:nvSpPr>
          <p:cNvPr id="4" name="Slide Number Placeholder 3"/>
          <p:cNvSpPr>
            <a:spLocks noGrp="1"/>
          </p:cNvSpPr>
          <p:nvPr>
            <p:ph type="sldNum" sz="quarter" idx="12"/>
          </p:nvPr>
        </p:nvSpPr>
        <p:spPr/>
        <p:txBody>
          <a:bodyPr/>
          <a:lstStyle/>
          <a:p>
            <a:fld id="{6CA6930D-BBCC-4B60-B588-351AC06BFA93}" type="slidenum">
              <a:rPr lang="en-US" smtClean="0"/>
              <a:t>60</a:t>
            </a:fld>
            <a:endParaRPr lang="en-US"/>
          </a:p>
        </p:txBody>
      </p:sp>
    </p:spTree>
    <p:extLst>
      <p:ext uri="{BB962C8B-B14F-4D97-AF65-F5344CB8AC3E}">
        <p14:creationId xmlns:p14="http://schemas.microsoft.com/office/powerpoint/2010/main" val="1858739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6544F-8E56-434F-8D9B-7AB36CF5646A}"/>
              </a:ext>
            </a:extLst>
          </p:cNvPr>
          <p:cNvSpPr>
            <a:spLocks noGrp="1"/>
          </p:cNvSpPr>
          <p:nvPr>
            <p:ph type="title"/>
          </p:nvPr>
        </p:nvSpPr>
        <p:spPr/>
        <p:txBody>
          <a:bodyPr/>
          <a:lstStyle/>
          <a:p>
            <a:r>
              <a:rPr lang="en-US" dirty="0"/>
              <a:t>When to use</a:t>
            </a:r>
            <a:endParaRPr lang="en-IN" dirty="0"/>
          </a:p>
        </p:txBody>
      </p:sp>
      <p:sp>
        <p:nvSpPr>
          <p:cNvPr id="3" name="Content Placeholder 2">
            <a:extLst>
              <a:ext uri="{FF2B5EF4-FFF2-40B4-BE49-F238E27FC236}">
                <a16:creationId xmlns:a16="http://schemas.microsoft.com/office/drawing/2014/main" id="{55DC8041-3922-48F5-B976-F467E61A3BD4}"/>
              </a:ext>
            </a:extLst>
          </p:cNvPr>
          <p:cNvSpPr>
            <a:spLocks noGrp="1"/>
          </p:cNvSpPr>
          <p:nvPr>
            <p:ph idx="1"/>
          </p:nvPr>
        </p:nvSpPr>
        <p:spPr/>
        <p:txBody>
          <a:bodyPr/>
          <a:lstStyle/>
          <a:p>
            <a:r>
              <a:rPr lang="en-US" dirty="0"/>
              <a:t>Team members with different level of experience use the system</a:t>
            </a:r>
          </a:p>
          <a:p>
            <a:pPr lvl="1"/>
            <a:r>
              <a:rPr lang="en-US" dirty="0"/>
              <a:t>you might want to provide </a:t>
            </a:r>
            <a:r>
              <a:rPr lang="en-US" i="1" dirty="0"/>
              <a:t>novice</a:t>
            </a:r>
            <a:r>
              <a:rPr lang="en-US" dirty="0"/>
              <a:t> or </a:t>
            </a:r>
            <a:r>
              <a:rPr lang="en-US" i="1" dirty="0"/>
              <a:t>power user </a:t>
            </a:r>
            <a:r>
              <a:rPr lang="en-US" dirty="0"/>
              <a:t>interfaces</a:t>
            </a:r>
          </a:p>
          <a:p>
            <a:r>
              <a:rPr lang="en-US" dirty="0"/>
              <a:t>Too many dependencies between clients and the implementation classes of a subsystem</a:t>
            </a:r>
          </a:p>
          <a:p>
            <a:endParaRPr lang="en-IN" dirty="0"/>
          </a:p>
        </p:txBody>
      </p:sp>
      <p:sp>
        <p:nvSpPr>
          <p:cNvPr id="5" name="Slide Number Placeholder 4">
            <a:extLst>
              <a:ext uri="{FF2B5EF4-FFF2-40B4-BE49-F238E27FC236}">
                <a16:creationId xmlns:a16="http://schemas.microsoft.com/office/drawing/2014/main" id="{015098E4-DF71-48D3-9AC8-E88526E8E3C1}"/>
              </a:ext>
            </a:extLst>
          </p:cNvPr>
          <p:cNvSpPr>
            <a:spLocks noGrp="1"/>
          </p:cNvSpPr>
          <p:nvPr>
            <p:ph type="sldNum" sz="quarter" idx="12"/>
          </p:nvPr>
        </p:nvSpPr>
        <p:spPr/>
        <p:txBody>
          <a:bodyPr/>
          <a:lstStyle/>
          <a:p>
            <a:fld id="{100E53AF-D649-4281-823C-82279F2C7BD4}" type="slidenum">
              <a:rPr lang="en-IN" smtClean="0"/>
              <a:t>61</a:t>
            </a:fld>
            <a:endParaRPr lang="en-IN"/>
          </a:p>
        </p:txBody>
      </p:sp>
    </p:spTree>
    <p:extLst>
      <p:ext uri="{BB962C8B-B14F-4D97-AF65-F5344CB8AC3E}">
        <p14:creationId xmlns:p14="http://schemas.microsoft.com/office/powerpoint/2010/main" val="1377387202"/>
      </p:ext>
    </p:extLst>
  </p:cSld>
  <p:clrMapOvr>
    <a:masterClrMapping/>
  </p:clrMapOvr>
  <p:transition spd="slow">
    <p:push dir="u"/>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981FB-09AA-485F-A1FE-43BDE3109514}"/>
              </a:ext>
            </a:extLst>
          </p:cNvPr>
          <p:cNvSpPr>
            <a:spLocks noGrp="1"/>
          </p:cNvSpPr>
          <p:nvPr>
            <p:ph type="title"/>
          </p:nvPr>
        </p:nvSpPr>
        <p:spPr/>
        <p:txBody>
          <a:bodyPr/>
          <a:lstStyle/>
          <a:p>
            <a:r>
              <a:rPr lang="en-IN" dirty="0"/>
              <a:t>Proxy Pattern</a:t>
            </a:r>
          </a:p>
        </p:txBody>
      </p:sp>
      <p:sp>
        <p:nvSpPr>
          <p:cNvPr id="3" name="Content Placeholder 2">
            <a:extLst>
              <a:ext uri="{FF2B5EF4-FFF2-40B4-BE49-F238E27FC236}">
                <a16:creationId xmlns:a16="http://schemas.microsoft.com/office/drawing/2014/main" id="{10E3F991-7E85-4E84-B1A3-6D993593B486}"/>
              </a:ext>
            </a:extLst>
          </p:cNvPr>
          <p:cNvSpPr>
            <a:spLocks noGrp="1"/>
          </p:cNvSpPr>
          <p:nvPr>
            <p:ph idx="1"/>
          </p:nvPr>
        </p:nvSpPr>
        <p:spPr/>
        <p:txBody>
          <a:bodyPr>
            <a:normAutofit fontScale="85000" lnSpcReduction="20000"/>
          </a:bodyPr>
          <a:lstStyle/>
          <a:p>
            <a:r>
              <a:rPr lang="en-IN" dirty="0"/>
              <a:t>Proxy is a another type of structural pattern</a:t>
            </a:r>
          </a:p>
          <a:p>
            <a:r>
              <a:rPr lang="en-IN" dirty="0"/>
              <a:t>It is used in following cases:</a:t>
            </a:r>
          </a:p>
          <a:p>
            <a:pPr lvl="1"/>
            <a:r>
              <a:rPr lang="en-IN" dirty="0"/>
              <a:t>you want to provide additional functionality to an existing object</a:t>
            </a:r>
          </a:p>
          <a:p>
            <a:pPr lvl="1"/>
            <a:r>
              <a:rPr lang="en-IN" dirty="0"/>
              <a:t>when access to an object must be controlled</a:t>
            </a:r>
          </a:p>
          <a:p>
            <a:r>
              <a:rPr lang="en-IN" dirty="0"/>
              <a:t>Proxy is the class that masquerades or represents the actual object</a:t>
            </a:r>
          </a:p>
          <a:p>
            <a:r>
              <a:rPr lang="en-IN" dirty="0"/>
              <a:t>Its interface is same as the object that it represents</a:t>
            </a:r>
          </a:p>
          <a:p>
            <a:r>
              <a:rPr lang="en-IN" dirty="0"/>
              <a:t>Provides additional functionality for the object</a:t>
            </a:r>
          </a:p>
          <a:p>
            <a:pPr lvl="1"/>
            <a:r>
              <a:rPr lang="en-IN" dirty="0"/>
              <a:t>depends on the requirements</a:t>
            </a:r>
          </a:p>
          <a:p>
            <a:r>
              <a:rPr lang="en-IN" dirty="0"/>
              <a:t>Alternative name for proxy is </a:t>
            </a:r>
            <a:r>
              <a:rPr lang="en-IN" i="1" dirty="0"/>
              <a:t>surrogate</a:t>
            </a:r>
          </a:p>
        </p:txBody>
      </p:sp>
      <p:sp>
        <p:nvSpPr>
          <p:cNvPr id="5" name="Slide Number Placeholder 4">
            <a:extLst>
              <a:ext uri="{FF2B5EF4-FFF2-40B4-BE49-F238E27FC236}">
                <a16:creationId xmlns:a16="http://schemas.microsoft.com/office/drawing/2014/main" id="{D38F72F2-2985-4B58-9717-20AEFA3C462D}"/>
              </a:ext>
            </a:extLst>
          </p:cNvPr>
          <p:cNvSpPr>
            <a:spLocks noGrp="1"/>
          </p:cNvSpPr>
          <p:nvPr>
            <p:ph type="sldNum" sz="quarter" idx="12"/>
          </p:nvPr>
        </p:nvSpPr>
        <p:spPr/>
        <p:txBody>
          <a:bodyPr/>
          <a:lstStyle/>
          <a:p>
            <a:fld id="{100E53AF-D649-4281-823C-82279F2C7BD4}" type="slidenum">
              <a:rPr lang="en-IN" smtClean="0"/>
              <a:t>62</a:t>
            </a:fld>
            <a:endParaRPr lang="en-IN"/>
          </a:p>
        </p:txBody>
      </p:sp>
    </p:spTree>
    <p:extLst>
      <p:ext uri="{BB962C8B-B14F-4D97-AF65-F5344CB8AC3E}">
        <p14:creationId xmlns:p14="http://schemas.microsoft.com/office/powerpoint/2010/main" val="3847769844"/>
      </p:ext>
    </p:extLst>
  </p:cSld>
  <p:clrMapOvr>
    <a:masterClrMapping/>
  </p:clrMapOvr>
  <p:transition spd="slow">
    <p:push dir="u"/>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820FEB2-5D6E-4934-97C1-641AF4A4543E}"/>
              </a:ext>
            </a:extLst>
          </p:cNvPr>
          <p:cNvSpPr>
            <a:spLocks noGrp="1"/>
          </p:cNvSpPr>
          <p:nvPr>
            <p:ph type="sldNum" sz="quarter" idx="12"/>
          </p:nvPr>
        </p:nvSpPr>
        <p:spPr/>
        <p:txBody>
          <a:bodyPr/>
          <a:lstStyle/>
          <a:p>
            <a:fld id="{100E53AF-D649-4281-823C-82279F2C7BD4}" type="slidenum">
              <a:rPr lang="en-IN" smtClean="0"/>
              <a:t>63</a:t>
            </a:fld>
            <a:endParaRPr lang="en-IN"/>
          </a:p>
        </p:txBody>
      </p:sp>
      <p:sp>
        <p:nvSpPr>
          <p:cNvPr id="6" name="Text Placeholder 5">
            <a:extLst>
              <a:ext uri="{FF2B5EF4-FFF2-40B4-BE49-F238E27FC236}">
                <a16:creationId xmlns:a16="http://schemas.microsoft.com/office/drawing/2014/main" id="{46B9D4FD-F8F0-4892-8535-386DDB74A189}"/>
              </a:ext>
            </a:extLst>
          </p:cNvPr>
          <p:cNvSpPr>
            <a:spLocks noGrp="1"/>
          </p:cNvSpPr>
          <p:nvPr>
            <p:ph type="body" sz="quarter" idx="13"/>
          </p:nvPr>
        </p:nvSpPr>
        <p:spPr>
          <a:xfrm>
            <a:off x="1092200" y="1778000"/>
            <a:ext cx="10007600" cy="3302000"/>
          </a:xfrm>
        </p:spPr>
        <p:txBody>
          <a:bodyPr/>
          <a:lstStyle/>
          <a:p>
            <a:r>
              <a:rPr lang="en-US" dirty="0">
                <a:solidFill>
                  <a:schemeClr val="accent5">
                    <a:lumMod val="75000"/>
                  </a:schemeClr>
                </a:solidFill>
              </a:rPr>
              <a:t>Provide a surrogate or placeholder for another object to control access to it</a:t>
            </a:r>
          </a:p>
        </p:txBody>
      </p:sp>
    </p:spTree>
    <p:extLst>
      <p:ext uri="{BB962C8B-B14F-4D97-AF65-F5344CB8AC3E}">
        <p14:creationId xmlns:p14="http://schemas.microsoft.com/office/powerpoint/2010/main" val="949417649"/>
      </p:ext>
    </p:extLst>
  </p:cSld>
  <p:clrMapOvr>
    <a:masterClrMapping/>
  </p:clrMapOvr>
  <p:transition spd="slow">
    <p:push dir="u"/>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Structure</a:t>
            </a:r>
          </a:p>
        </p:txBody>
      </p:sp>
      <p:sp>
        <p:nvSpPr>
          <p:cNvPr id="2" name="Slide Number Placeholder 1"/>
          <p:cNvSpPr>
            <a:spLocks noGrp="1"/>
          </p:cNvSpPr>
          <p:nvPr>
            <p:ph type="sldNum" sz="quarter" idx="12"/>
          </p:nvPr>
        </p:nvSpPr>
        <p:spPr/>
        <p:txBody>
          <a:bodyPr/>
          <a:lstStyle/>
          <a:p>
            <a:fld id="{6CA6930D-BBCC-4B60-B588-351AC06BFA93}" type="slidenum">
              <a:rPr lang="en-US" smtClean="0"/>
              <a:t>64</a:t>
            </a:fld>
            <a:endParaRPr lang="en-US"/>
          </a:p>
        </p:txBody>
      </p:sp>
      <p:grpSp>
        <p:nvGrpSpPr>
          <p:cNvPr id="43" name="Group 4"/>
          <p:cNvGrpSpPr/>
          <p:nvPr/>
        </p:nvGrpSpPr>
        <p:grpSpPr>
          <a:xfrm>
            <a:off x="4993001" y="1984389"/>
            <a:ext cx="1628786" cy="1143008"/>
            <a:chOff x="2214546" y="2857496"/>
            <a:chExt cx="2214578" cy="1218308"/>
          </a:xfrm>
          <a:solidFill>
            <a:schemeClr val="tx1">
              <a:lumMod val="95000"/>
            </a:schemeClr>
          </a:solidFill>
        </p:grpSpPr>
        <p:sp>
          <p:nvSpPr>
            <p:cNvPr id="44" name="Rectangle 15"/>
            <p:cNvSpPr/>
            <p:nvPr/>
          </p:nvSpPr>
          <p:spPr>
            <a:xfrm>
              <a:off x="2214546" y="2857496"/>
              <a:ext cx="2214578" cy="428628"/>
            </a:xfrm>
            <a:prstGeom prst="rect">
              <a:avLst/>
            </a:prstGeom>
            <a:grpFill/>
          </p:spPr>
          <p:style>
            <a:lnRef idx="1">
              <a:schemeClr val="dk1"/>
            </a:lnRef>
            <a:fillRef idx="2">
              <a:schemeClr val="dk1"/>
            </a:fillRef>
            <a:effectRef idx="1">
              <a:schemeClr val="dk1"/>
            </a:effectRef>
            <a:fontRef idx="minor">
              <a:schemeClr val="dk1"/>
            </a:fontRef>
          </p:style>
          <p:txBody>
            <a:bodyPr rtlCol="0" anchor="ctr"/>
            <a:lstStyle/>
            <a:p>
              <a:pPr algn="ctr"/>
              <a:r>
                <a:rPr lang="en-US" sz="2160" b="1" i="1" dirty="0"/>
                <a:t>Subject</a:t>
              </a:r>
              <a:endParaRPr lang="en-IN" sz="2160" b="1" i="1" dirty="0"/>
            </a:p>
          </p:txBody>
        </p:sp>
        <p:sp>
          <p:nvSpPr>
            <p:cNvPr id="45" name="Rectangle 3"/>
            <p:cNvSpPr/>
            <p:nvPr/>
          </p:nvSpPr>
          <p:spPr>
            <a:xfrm>
              <a:off x="2214546" y="3286123"/>
              <a:ext cx="2214578" cy="789681"/>
            </a:xfrm>
            <a:prstGeom prst="rect">
              <a:avLst/>
            </a:prstGeom>
            <a:grpFill/>
          </p:spPr>
          <p:style>
            <a:lnRef idx="1">
              <a:schemeClr val="dk1"/>
            </a:lnRef>
            <a:fillRef idx="2">
              <a:schemeClr val="dk1"/>
            </a:fillRef>
            <a:effectRef idx="1">
              <a:schemeClr val="dk1"/>
            </a:effectRef>
            <a:fontRef idx="minor">
              <a:schemeClr val="dk1"/>
            </a:fontRef>
          </p:style>
          <p:txBody>
            <a:bodyPr rtlCol="0" anchor="t"/>
            <a:lstStyle/>
            <a:p>
              <a:r>
                <a:rPr lang="en-US" sz="2160" i="1" dirty="0"/>
                <a:t>Request()</a:t>
              </a:r>
            </a:p>
            <a:p>
              <a:r>
                <a:rPr lang="en-US" sz="2160" i="1" dirty="0"/>
                <a:t>…</a:t>
              </a:r>
            </a:p>
          </p:txBody>
        </p:sp>
      </p:grpSp>
      <p:grpSp>
        <p:nvGrpSpPr>
          <p:cNvPr id="46" name="Group 5"/>
          <p:cNvGrpSpPr/>
          <p:nvPr/>
        </p:nvGrpSpPr>
        <p:grpSpPr>
          <a:xfrm>
            <a:off x="4821550" y="4056091"/>
            <a:ext cx="1885963" cy="1231546"/>
            <a:chOff x="2214546" y="2857496"/>
            <a:chExt cx="2214578" cy="1500198"/>
          </a:xfrm>
          <a:solidFill>
            <a:schemeClr val="tx1">
              <a:lumMod val="95000"/>
            </a:schemeClr>
          </a:solidFill>
        </p:grpSpPr>
        <p:sp>
          <p:nvSpPr>
            <p:cNvPr id="47" name="Rectangle 13"/>
            <p:cNvSpPr/>
            <p:nvPr/>
          </p:nvSpPr>
          <p:spPr>
            <a:xfrm>
              <a:off x="2214546" y="2857496"/>
              <a:ext cx="2214578" cy="428628"/>
            </a:xfrm>
            <a:prstGeom prst="rect">
              <a:avLst/>
            </a:prstGeom>
            <a:grpFill/>
          </p:spPr>
          <p:style>
            <a:lnRef idx="1">
              <a:schemeClr val="dk1"/>
            </a:lnRef>
            <a:fillRef idx="2">
              <a:schemeClr val="dk1"/>
            </a:fillRef>
            <a:effectRef idx="1">
              <a:schemeClr val="dk1"/>
            </a:effectRef>
            <a:fontRef idx="minor">
              <a:schemeClr val="dk1"/>
            </a:fontRef>
          </p:style>
          <p:txBody>
            <a:bodyPr rtlCol="0" anchor="ctr"/>
            <a:lstStyle/>
            <a:p>
              <a:pPr algn="ctr"/>
              <a:r>
                <a:rPr lang="en-US" sz="2160" b="1" dirty="0"/>
                <a:t>Proxy</a:t>
              </a:r>
              <a:endParaRPr lang="en-IN" sz="2160" b="1" dirty="0"/>
            </a:p>
          </p:txBody>
        </p:sp>
        <p:sp>
          <p:nvSpPr>
            <p:cNvPr id="48" name="Rectangle 14"/>
            <p:cNvSpPr/>
            <p:nvPr/>
          </p:nvSpPr>
          <p:spPr>
            <a:xfrm>
              <a:off x="2214546" y="3286124"/>
              <a:ext cx="2214578" cy="1071570"/>
            </a:xfrm>
            <a:prstGeom prst="rect">
              <a:avLst/>
            </a:prstGeom>
            <a:grpFill/>
          </p:spPr>
          <p:style>
            <a:lnRef idx="1">
              <a:schemeClr val="dk1"/>
            </a:lnRef>
            <a:fillRef idx="2">
              <a:schemeClr val="dk1"/>
            </a:fillRef>
            <a:effectRef idx="1">
              <a:schemeClr val="dk1"/>
            </a:effectRef>
            <a:fontRef idx="minor">
              <a:schemeClr val="dk1"/>
            </a:fontRef>
          </p:style>
          <p:txBody>
            <a:bodyPr rtlCol="0" anchor="t"/>
            <a:lstStyle/>
            <a:p>
              <a:r>
                <a:rPr lang="en-US" sz="2160" dirty="0"/>
                <a:t>Request()</a:t>
              </a:r>
            </a:p>
            <a:p>
              <a:r>
                <a:rPr lang="en-US" sz="2160" dirty="0"/>
                <a:t>…</a:t>
              </a:r>
            </a:p>
          </p:txBody>
        </p:sp>
      </p:grpSp>
      <p:cxnSp>
        <p:nvCxnSpPr>
          <p:cNvPr id="49" name="Straight Arrow Connector 48"/>
          <p:cNvCxnSpPr/>
          <p:nvPr/>
        </p:nvCxnSpPr>
        <p:spPr>
          <a:xfrm>
            <a:off x="3792843" y="2198703"/>
            <a:ext cx="1200158" cy="1586"/>
          </a:xfrm>
          <a:prstGeom prst="straightConnector1">
            <a:avLst/>
          </a:prstGeom>
          <a:ln w="12700">
            <a:solidFill>
              <a:schemeClr val="bg1">
                <a:lumMod val="65000"/>
                <a:lumOff val="35000"/>
              </a:schemeClr>
            </a:solidFill>
            <a:tailEnd type="arrow"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50" name="Group 5"/>
          <p:cNvGrpSpPr/>
          <p:nvPr/>
        </p:nvGrpSpPr>
        <p:grpSpPr>
          <a:xfrm>
            <a:off x="2078331" y="4056095"/>
            <a:ext cx="1885963" cy="1231546"/>
            <a:chOff x="2214546" y="2857496"/>
            <a:chExt cx="2214578" cy="1500198"/>
          </a:xfrm>
          <a:solidFill>
            <a:schemeClr val="tx1">
              <a:lumMod val="95000"/>
            </a:schemeClr>
          </a:solidFill>
        </p:grpSpPr>
        <p:sp>
          <p:nvSpPr>
            <p:cNvPr id="51" name="Rectangle 50"/>
            <p:cNvSpPr/>
            <p:nvPr/>
          </p:nvSpPr>
          <p:spPr>
            <a:xfrm>
              <a:off x="2214546" y="2857496"/>
              <a:ext cx="2214578" cy="428628"/>
            </a:xfrm>
            <a:prstGeom prst="rect">
              <a:avLst/>
            </a:prstGeom>
            <a:grpFill/>
          </p:spPr>
          <p:style>
            <a:lnRef idx="1">
              <a:schemeClr val="dk1"/>
            </a:lnRef>
            <a:fillRef idx="2">
              <a:schemeClr val="dk1"/>
            </a:fillRef>
            <a:effectRef idx="1">
              <a:schemeClr val="dk1"/>
            </a:effectRef>
            <a:fontRef idx="minor">
              <a:schemeClr val="dk1"/>
            </a:fontRef>
          </p:style>
          <p:txBody>
            <a:bodyPr rtlCol="0" anchor="ctr"/>
            <a:lstStyle/>
            <a:p>
              <a:pPr algn="ctr"/>
              <a:r>
                <a:rPr lang="en-US" sz="2160" b="1" dirty="0" err="1"/>
                <a:t>RealSubject</a:t>
              </a:r>
              <a:endParaRPr lang="en-IN" sz="2160" b="1" dirty="0"/>
            </a:p>
          </p:txBody>
        </p:sp>
        <p:sp>
          <p:nvSpPr>
            <p:cNvPr id="52" name="Rectangle 51"/>
            <p:cNvSpPr/>
            <p:nvPr/>
          </p:nvSpPr>
          <p:spPr>
            <a:xfrm>
              <a:off x="2214546" y="3286124"/>
              <a:ext cx="2214578" cy="1071570"/>
            </a:xfrm>
            <a:prstGeom prst="rect">
              <a:avLst/>
            </a:prstGeom>
            <a:grpFill/>
          </p:spPr>
          <p:style>
            <a:lnRef idx="1">
              <a:schemeClr val="dk1"/>
            </a:lnRef>
            <a:fillRef idx="2">
              <a:schemeClr val="dk1"/>
            </a:fillRef>
            <a:effectRef idx="1">
              <a:schemeClr val="dk1"/>
            </a:effectRef>
            <a:fontRef idx="minor">
              <a:schemeClr val="dk1"/>
            </a:fontRef>
          </p:style>
          <p:txBody>
            <a:bodyPr rtlCol="0" anchor="t"/>
            <a:lstStyle/>
            <a:p>
              <a:r>
                <a:rPr lang="en-US" sz="2160" dirty="0"/>
                <a:t>Request()</a:t>
              </a:r>
            </a:p>
            <a:p>
              <a:r>
                <a:rPr lang="en-US" sz="2160" dirty="0"/>
                <a:t>…</a:t>
              </a:r>
            </a:p>
          </p:txBody>
        </p:sp>
      </p:grpSp>
      <p:sp>
        <p:nvSpPr>
          <p:cNvPr id="53" name="Isosceles Triangle 52"/>
          <p:cNvSpPr/>
          <p:nvPr/>
        </p:nvSpPr>
        <p:spPr>
          <a:xfrm>
            <a:off x="5663429" y="3127398"/>
            <a:ext cx="202068" cy="212158"/>
          </a:xfrm>
          <a:prstGeom prst="triangle">
            <a:avLst/>
          </a:prstGeom>
          <a:ln w="12700">
            <a:solidFill>
              <a:schemeClr val="bg1">
                <a:lumMod val="75000"/>
                <a:lumOff val="25000"/>
              </a:schemeClr>
            </a:solidFill>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920"/>
          </a:p>
        </p:txBody>
      </p:sp>
      <p:cxnSp>
        <p:nvCxnSpPr>
          <p:cNvPr id="54" name="Straight Connector 53"/>
          <p:cNvCxnSpPr>
            <a:stCxn id="53" idx="3"/>
            <a:endCxn id="47" idx="0"/>
          </p:cNvCxnSpPr>
          <p:nvPr/>
        </p:nvCxnSpPr>
        <p:spPr>
          <a:xfrm>
            <a:off x="5764465" y="3339557"/>
            <a:ext cx="68" cy="716536"/>
          </a:xfrm>
          <a:prstGeom prst="line">
            <a:avLst/>
          </a:prstGeom>
          <a:ln w="12700">
            <a:solidFill>
              <a:schemeClr val="bg1">
                <a:lumMod val="75000"/>
                <a:lumOff val="25000"/>
              </a:schemeClr>
            </a:solidFill>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3" name="Rectangle 15"/>
          <p:cNvSpPr/>
          <p:nvPr/>
        </p:nvSpPr>
        <p:spPr>
          <a:xfrm>
            <a:off x="2164056" y="2055827"/>
            <a:ext cx="1628786" cy="402137"/>
          </a:xfrm>
          <a:prstGeom prst="rect">
            <a:avLst/>
          </a:prstGeom>
          <a:solidFill>
            <a:schemeClr val="tx1">
              <a:lumMod val="95000"/>
            </a:schemeClr>
          </a:solidFill>
          <a:ln w="12700"/>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a:t>Client</a:t>
            </a:r>
            <a:endParaRPr lang="en-IN" sz="2400" b="1" dirty="0"/>
          </a:p>
        </p:txBody>
      </p:sp>
      <p:cxnSp>
        <p:nvCxnSpPr>
          <p:cNvPr id="73" name="Straight Connector 72"/>
          <p:cNvCxnSpPr/>
          <p:nvPr/>
        </p:nvCxnSpPr>
        <p:spPr>
          <a:xfrm flipH="1" flipV="1">
            <a:off x="3021312" y="3627468"/>
            <a:ext cx="2743219" cy="1588"/>
          </a:xfrm>
          <a:prstGeom prst="line">
            <a:avLst/>
          </a:prstGeom>
          <a:ln w="12700">
            <a:solidFill>
              <a:schemeClr val="bg1">
                <a:lumMod val="75000"/>
                <a:lumOff val="25000"/>
              </a:schemeClr>
            </a:solidFill>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a:endCxn id="51" idx="0"/>
          </p:cNvCxnSpPr>
          <p:nvPr/>
        </p:nvCxnSpPr>
        <p:spPr>
          <a:xfrm flipH="1">
            <a:off x="3021312" y="3627465"/>
            <a:ext cx="7" cy="428630"/>
          </a:xfrm>
          <a:prstGeom prst="line">
            <a:avLst/>
          </a:prstGeom>
          <a:ln w="12700">
            <a:solidFill>
              <a:schemeClr val="bg1">
                <a:lumMod val="75000"/>
                <a:lumOff val="25000"/>
              </a:schemeClr>
            </a:solidFill>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flipH="1">
            <a:off x="3964294" y="4208779"/>
            <a:ext cx="857256" cy="0"/>
          </a:xfrm>
          <a:prstGeom prst="straightConnector1">
            <a:avLst/>
          </a:prstGeom>
          <a:ln w="12700">
            <a:solidFill>
              <a:schemeClr val="bg1">
                <a:lumMod val="65000"/>
                <a:lumOff val="35000"/>
              </a:schemeClr>
            </a:solidFill>
            <a:tailEnd type="arrow"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B53109DF-626A-4D7D-A569-18D80B57D414}"/>
              </a:ext>
            </a:extLst>
          </p:cNvPr>
          <p:cNvSpPr/>
          <p:nvPr/>
        </p:nvSpPr>
        <p:spPr>
          <a:xfrm>
            <a:off x="6096000" y="4607142"/>
            <a:ext cx="142876" cy="142876"/>
          </a:xfrm>
          <a:prstGeom prst="ellipse">
            <a:avLst/>
          </a:prstGeom>
          <a:solidFill>
            <a:schemeClr val="tx1">
              <a:lumMod val="95000"/>
            </a:schemeClr>
          </a:solidFill>
          <a:ln w="19050">
            <a:solidFill>
              <a:schemeClr val="bg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7" name="Straight Connector 26">
            <a:extLst>
              <a:ext uri="{FF2B5EF4-FFF2-40B4-BE49-F238E27FC236}">
                <a16:creationId xmlns:a16="http://schemas.microsoft.com/office/drawing/2014/main" id="{F65E0A21-0E9E-4C7B-823E-FCB7B6B72EBC}"/>
              </a:ext>
            </a:extLst>
          </p:cNvPr>
          <p:cNvCxnSpPr>
            <a:cxnSpLocks/>
          </p:cNvCxnSpPr>
          <p:nvPr/>
        </p:nvCxnSpPr>
        <p:spPr>
          <a:xfrm>
            <a:off x="6249668" y="4678580"/>
            <a:ext cx="1129700" cy="0"/>
          </a:xfrm>
          <a:prstGeom prst="line">
            <a:avLst/>
          </a:prstGeom>
          <a:solidFill>
            <a:schemeClr val="bg1">
              <a:lumMod val="85000"/>
            </a:schemeClr>
          </a:solidFill>
          <a:ln w="19050">
            <a:solidFill>
              <a:schemeClr val="bg1">
                <a:lumMod val="75000"/>
                <a:lumOff val="25000"/>
              </a:schemeClr>
            </a:solidFill>
            <a:prstDash val="dash"/>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5B9F55FD-DE03-4395-822E-7FA537B0D6C0}"/>
              </a:ext>
            </a:extLst>
          </p:cNvPr>
          <p:cNvGrpSpPr/>
          <p:nvPr/>
        </p:nvGrpSpPr>
        <p:grpSpPr>
          <a:xfrm>
            <a:off x="7371347" y="4275152"/>
            <a:ext cx="2398122" cy="806855"/>
            <a:chOff x="7519357" y="3694649"/>
            <a:chExt cx="1625596" cy="600075"/>
          </a:xfrm>
        </p:grpSpPr>
        <p:grpSp>
          <p:nvGrpSpPr>
            <p:cNvPr id="29" name="Group 28">
              <a:extLst>
                <a:ext uri="{FF2B5EF4-FFF2-40B4-BE49-F238E27FC236}">
                  <a16:creationId xmlns:a16="http://schemas.microsoft.com/office/drawing/2014/main" id="{FC131EB7-BCE4-4F3E-A76D-EC460E322700}"/>
                </a:ext>
              </a:extLst>
            </p:cNvPr>
            <p:cNvGrpSpPr/>
            <p:nvPr/>
          </p:nvGrpSpPr>
          <p:grpSpPr>
            <a:xfrm>
              <a:off x="7519357" y="3694649"/>
              <a:ext cx="1625596" cy="600075"/>
              <a:chOff x="7123117" y="5057775"/>
              <a:chExt cx="1625596" cy="600075"/>
            </a:xfrm>
          </p:grpSpPr>
          <p:cxnSp>
            <p:nvCxnSpPr>
              <p:cNvPr id="31" name="Straight Connector 30">
                <a:extLst>
                  <a:ext uri="{FF2B5EF4-FFF2-40B4-BE49-F238E27FC236}">
                    <a16:creationId xmlns:a16="http://schemas.microsoft.com/office/drawing/2014/main" id="{1C818C16-E833-4FDF-9C16-5A84FD81652E}"/>
                  </a:ext>
                </a:extLst>
              </p:cNvPr>
              <p:cNvCxnSpPr>
                <a:cxnSpLocks/>
              </p:cNvCxnSpPr>
              <p:nvPr/>
            </p:nvCxnSpPr>
            <p:spPr>
              <a:xfrm>
                <a:off x="7123117" y="5057775"/>
                <a:ext cx="1396996" cy="0"/>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6B6A057-6C99-488C-B407-8A38C566FE58}"/>
                  </a:ext>
                </a:extLst>
              </p:cNvPr>
              <p:cNvCxnSpPr/>
              <p:nvPr/>
            </p:nvCxnSpPr>
            <p:spPr>
              <a:xfrm>
                <a:off x="7123117" y="5657850"/>
                <a:ext cx="1625596" cy="0"/>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E876F1F-B814-4EFC-91B3-FEF95B8E6307}"/>
                  </a:ext>
                </a:extLst>
              </p:cNvPr>
              <p:cNvCxnSpPr>
                <a:cxnSpLocks/>
              </p:cNvCxnSpPr>
              <p:nvPr/>
            </p:nvCxnSpPr>
            <p:spPr>
              <a:xfrm>
                <a:off x="7123117" y="5057775"/>
                <a:ext cx="0" cy="595732"/>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FE5E77E-1BA4-4748-A625-601DEFD3C0CF}"/>
                  </a:ext>
                </a:extLst>
              </p:cNvPr>
              <p:cNvCxnSpPr>
                <a:cxnSpLocks/>
              </p:cNvCxnSpPr>
              <p:nvPr/>
            </p:nvCxnSpPr>
            <p:spPr>
              <a:xfrm>
                <a:off x="8748713" y="5280002"/>
                <a:ext cx="0" cy="373505"/>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22DEAC7-C8C3-4F18-B2FC-D07AA10077A6}"/>
                  </a:ext>
                </a:extLst>
              </p:cNvPr>
              <p:cNvCxnSpPr>
                <a:cxnSpLocks/>
              </p:cNvCxnSpPr>
              <p:nvPr/>
            </p:nvCxnSpPr>
            <p:spPr>
              <a:xfrm>
                <a:off x="8520111" y="5057775"/>
                <a:ext cx="228602" cy="222227"/>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4C667D5-1D2A-4ADD-B4EC-895A8DA736BA}"/>
                  </a:ext>
                </a:extLst>
              </p:cNvPr>
              <p:cNvCxnSpPr>
                <a:cxnSpLocks/>
              </p:cNvCxnSpPr>
              <p:nvPr/>
            </p:nvCxnSpPr>
            <p:spPr>
              <a:xfrm>
                <a:off x="8520112" y="5064568"/>
                <a:ext cx="0" cy="229019"/>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D009F25-DA58-4968-8276-B4608DAA09FF}"/>
                  </a:ext>
                </a:extLst>
              </p:cNvPr>
              <p:cNvCxnSpPr>
                <a:cxnSpLocks/>
              </p:cNvCxnSpPr>
              <p:nvPr/>
            </p:nvCxnSpPr>
            <p:spPr>
              <a:xfrm flipH="1">
                <a:off x="8520111" y="5290810"/>
                <a:ext cx="228602" cy="0"/>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grpSp>
        <p:sp>
          <p:nvSpPr>
            <p:cNvPr id="30" name="TextBox 29">
              <a:extLst>
                <a:ext uri="{FF2B5EF4-FFF2-40B4-BE49-F238E27FC236}">
                  <a16:creationId xmlns:a16="http://schemas.microsoft.com/office/drawing/2014/main" id="{61217A57-8B04-4181-BEF1-C92F303202E2}"/>
                </a:ext>
              </a:extLst>
            </p:cNvPr>
            <p:cNvSpPr txBox="1"/>
            <p:nvPr/>
          </p:nvSpPr>
          <p:spPr>
            <a:xfrm>
              <a:off x="7544173" y="3908757"/>
              <a:ext cx="1433829" cy="228900"/>
            </a:xfrm>
            <a:prstGeom prst="rect">
              <a:avLst/>
            </a:prstGeom>
            <a:noFill/>
          </p:spPr>
          <p:txBody>
            <a:bodyPr wrap="square" rtlCol="0" anchor="ctr">
              <a:spAutoFit/>
            </a:bodyPr>
            <a:lstStyle/>
            <a:p>
              <a:r>
                <a:rPr lang="en-IN" sz="1400" dirty="0" err="1">
                  <a:solidFill>
                    <a:schemeClr val="bg1">
                      <a:lumMod val="85000"/>
                      <a:lumOff val="15000"/>
                    </a:schemeClr>
                  </a:solidFill>
                </a:rPr>
                <a:t>realSubject</a:t>
              </a:r>
              <a:r>
                <a:rPr lang="en-IN" sz="1400" dirty="0">
                  <a:solidFill>
                    <a:schemeClr val="bg1">
                      <a:lumMod val="85000"/>
                      <a:lumOff val="15000"/>
                    </a:schemeClr>
                  </a:solidFill>
                </a:rPr>
                <a:t>-&gt;Request</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C82BEDD-E233-48F9-845C-2A045736E7F6}"/>
              </a:ext>
            </a:extLst>
          </p:cNvPr>
          <p:cNvSpPr>
            <a:spLocks noGrp="1"/>
          </p:cNvSpPr>
          <p:nvPr>
            <p:ph type="sldNum" sz="quarter" idx="12"/>
          </p:nvPr>
        </p:nvSpPr>
        <p:spPr/>
        <p:txBody>
          <a:bodyPr/>
          <a:lstStyle/>
          <a:p>
            <a:fld id="{100E53AF-D649-4281-823C-82279F2C7BD4}" type="slidenum">
              <a:rPr lang="en-IN" smtClean="0"/>
              <a:t>65</a:t>
            </a:fld>
            <a:endParaRPr lang="en-IN"/>
          </a:p>
        </p:txBody>
      </p:sp>
      <p:sp>
        <p:nvSpPr>
          <p:cNvPr id="6" name="TextBox 5">
            <a:extLst>
              <a:ext uri="{FF2B5EF4-FFF2-40B4-BE49-F238E27FC236}">
                <a16:creationId xmlns:a16="http://schemas.microsoft.com/office/drawing/2014/main" id="{CAEBC71E-B3E4-4E0A-A51D-804A2554E51C}"/>
              </a:ext>
            </a:extLst>
          </p:cNvPr>
          <p:cNvSpPr txBox="1"/>
          <p:nvPr/>
        </p:nvSpPr>
        <p:spPr>
          <a:xfrm>
            <a:off x="3898231" y="2093495"/>
            <a:ext cx="4121641" cy="3339376"/>
          </a:xfrm>
          <a:prstGeom prst="rect">
            <a:avLst/>
          </a:prstGeom>
          <a:noFill/>
        </p:spPr>
        <p:txBody>
          <a:bodyPr wrap="none" rtlCol="0">
            <a:spAutoFit/>
          </a:bodyPr>
          <a:lstStyle/>
          <a:p>
            <a:pPr algn="ctr"/>
            <a:r>
              <a:rPr lang="en-IN" sz="11500" dirty="0">
                <a:solidFill>
                  <a:schemeClr val="bg1"/>
                </a:solidFill>
                <a:latin typeface="Arial Black" panose="020B0A04020102020204" pitchFamily="34" charset="0"/>
              </a:rPr>
              <a:t>1 2 3</a:t>
            </a:r>
          </a:p>
          <a:p>
            <a:pPr algn="ctr"/>
            <a:r>
              <a:rPr lang="en-IN" sz="9600" dirty="0">
                <a:solidFill>
                  <a:schemeClr val="bg1"/>
                </a:solidFill>
                <a:latin typeface="Arial Black" panose="020B0A04020102020204" pitchFamily="34" charset="0"/>
              </a:rPr>
              <a:t>A B C</a:t>
            </a:r>
          </a:p>
        </p:txBody>
      </p:sp>
    </p:spTree>
    <p:extLst>
      <p:ext uri="{BB962C8B-B14F-4D97-AF65-F5344CB8AC3E}">
        <p14:creationId xmlns:p14="http://schemas.microsoft.com/office/powerpoint/2010/main" val="1398294131"/>
      </p:ext>
    </p:extLst>
  </p:cSld>
  <p:clrMapOvr>
    <a:masterClrMapping/>
  </p:clrMapOvr>
  <p:transition spd="slow">
    <p:push dir="u"/>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C82BEDD-E233-48F9-845C-2A045736E7F6}"/>
              </a:ext>
            </a:extLst>
          </p:cNvPr>
          <p:cNvSpPr>
            <a:spLocks noGrp="1"/>
          </p:cNvSpPr>
          <p:nvPr>
            <p:ph type="sldNum" sz="quarter" idx="12"/>
          </p:nvPr>
        </p:nvSpPr>
        <p:spPr/>
        <p:txBody>
          <a:bodyPr/>
          <a:lstStyle/>
          <a:p>
            <a:fld id="{100E53AF-D649-4281-823C-82279F2C7BD4}" type="slidenum">
              <a:rPr lang="en-IN" smtClean="0"/>
              <a:t>66</a:t>
            </a:fld>
            <a:endParaRPr lang="en-IN"/>
          </a:p>
        </p:txBody>
      </p:sp>
      <p:pic>
        <p:nvPicPr>
          <p:cNvPr id="7" name="Graphic 6" descr="Grinning face with no fill">
            <a:extLst>
              <a:ext uri="{FF2B5EF4-FFF2-40B4-BE49-F238E27FC236}">
                <a16:creationId xmlns:a16="http://schemas.microsoft.com/office/drawing/2014/main" id="{AC85C5C0-F104-4698-B6A8-7FA1476988C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25516" y="862263"/>
            <a:ext cx="3858126" cy="3858126"/>
          </a:xfrm>
          <a:prstGeom prst="rect">
            <a:avLst/>
          </a:prstGeom>
        </p:spPr>
      </p:pic>
    </p:spTree>
    <p:extLst>
      <p:ext uri="{BB962C8B-B14F-4D97-AF65-F5344CB8AC3E}">
        <p14:creationId xmlns:p14="http://schemas.microsoft.com/office/powerpoint/2010/main" val="942549467"/>
      </p:ext>
    </p:extLst>
  </p:cSld>
  <p:clrMapOvr>
    <a:masterClrMapping/>
  </p:clrMapOvr>
  <p:transition spd="slow">
    <p:push dir="u"/>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02715D8-7A95-4215-8596-E357E953E993}"/>
              </a:ext>
            </a:extLst>
          </p:cNvPr>
          <p:cNvSpPr>
            <a:spLocks noGrp="1"/>
          </p:cNvSpPr>
          <p:nvPr>
            <p:ph type="title"/>
          </p:nvPr>
        </p:nvSpPr>
        <p:spPr/>
        <p:txBody>
          <a:bodyPr/>
          <a:lstStyle/>
          <a:p>
            <a:r>
              <a:rPr lang="en-IN" dirty="0"/>
              <a:t>Implementation</a:t>
            </a:r>
          </a:p>
        </p:txBody>
      </p:sp>
      <p:sp>
        <p:nvSpPr>
          <p:cNvPr id="7" name="Content Placeholder 6">
            <a:extLst>
              <a:ext uri="{FF2B5EF4-FFF2-40B4-BE49-F238E27FC236}">
                <a16:creationId xmlns:a16="http://schemas.microsoft.com/office/drawing/2014/main" id="{ECE433F6-8E4F-47F3-A040-584501DBBB44}"/>
              </a:ext>
            </a:extLst>
          </p:cNvPr>
          <p:cNvSpPr>
            <a:spLocks noGrp="1"/>
          </p:cNvSpPr>
          <p:nvPr>
            <p:ph idx="1"/>
          </p:nvPr>
        </p:nvSpPr>
        <p:spPr/>
        <p:txBody>
          <a:bodyPr>
            <a:normAutofit fontScale="92500" lnSpcReduction="20000"/>
          </a:bodyPr>
          <a:lstStyle/>
          <a:p>
            <a:r>
              <a:rPr lang="en-IN" dirty="0"/>
              <a:t>Proxy should have the same interface as that of the real object</a:t>
            </a:r>
          </a:p>
          <a:p>
            <a:r>
              <a:rPr lang="en-IN" dirty="0"/>
              <a:t>This is important because the client should not distinguish between the real subject and the proxy</a:t>
            </a:r>
          </a:p>
          <a:p>
            <a:r>
              <a:rPr lang="en-IN" dirty="0"/>
              <a:t>One way to achieve this is to inherit the proxy from the same class that the real subject inherits from</a:t>
            </a:r>
          </a:p>
          <a:p>
            <a:r>
              <a:rPr lang="en-IN" dirty="0"/>
              <a:t>This allows us to replace an object with proxy without significant changes</a:t>
            </a:r>
          </a:p>
          <a:p>
            <a:r>
              <a:rPr lang="en-IN" dirty="0"/>
              <a:t>In C++, we can overload * and -&gt; operator without having to implement all the methods of the real subject</a:t>
            </a:r>
          </a:p>
        </p:txBody>
      </p:sp>
      <p:sp>
        <p:nvSpPr>
          <p:cNvPr id="5" name="Slide Number Placeholder 4">
            <a:extLst>
              <a:ext uri="{FF2B5EF4-FFF2-40B4-BE49-F238E27FC236}">
                <a16:creationId xmlns:a16="http://schemas.microsoft.com/office/drawing/2014/main" id="{28643FC5-6F91-4C1F-9EDE-A59D30495E23}"/>
              </a:ext>
            </a:extLst>
          </p:cNvPr>
          <p:cNvSpPr>
            <a:spLocks noGrp="1"/>
          </p:cNvSpPr>
          <p:nvPr>
            <p:ph type="sldNum" sz="quarter" idx="12"/>
          </p:nvPr>
        </p:nvSpPr>
        <p:spPr/>
        <p:txBody>
          <a:bodyPr/>
          <a:lstStyle/>
          <a:p>
            <a:fld id="{100E53AF-D649-4281-823C-82279F2C7BD4}" type="slidenum">
              <a:rPr lang="en-IN" smtClean="0"/>
              <a:t>67</a:t>
            </a:fld>
            <a:endParaRPr lang="en-IN"/>
          </a:p>
        </p:txBody>
      </p:sp>
    </p:spTree>
    <p:extLst>
      <p:ext uri="{BB962C8B-B14F-4D97-AF65-F5344CB8AC3E}">
        <p14:creationId xmlns:p14="http://schemas.microsoft.com/office/powerpoint/2010/main" val="40097293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D8CCB-5ED2-45CA-866B-025D12480016}"/>
              </a:ext>
            </a:extLst>
          </p:cNvPr>
          <p:cNvSpPr>
            <a:spLocks noGrp="1"/>
          </p:cNvSpPr>
          <p:nvPr>
            <p:ph type="title"/>
          </p:nvPr>
        </p:nvSpPr>
        <p:spPr/>
        <p:txBody>
          <a:bodyPr/>
          <a:lstStyle/>
          <a:p>
            <a:r>
              <a:rPr lang="en-IN" dirty="0"/>
              <a:t>Implementation</a:t>
            </a:r>
          </a:p>
        </p:txBody>
      </p:sp>
      <p:sp>
        <p:nvSpPr>
          <p:cNvPr id="3" name="Content Placeholder 2">
            <a:extLst>
              <a:ext uri="{FF2B5EF4-FFF2-40B4-BE49-F238E27FC236}">
                <a16:creationId xmlns:a16="http://schemas.microsoft.com/office/drawing/2014/main" id="{8FF72D89-95CF-47FC-BC73-5B69CE0613F0}"/>
              </a:ext>
            </a:extLst>
          </p:cNvPr>
          <p:cNvSpPr>
            <a:spLocks noGrp="1"/>
          </p:cNvSpPr>
          <p:nvPr>
            <p:ph idx="1"/>
          </p:nvPr>
        </p:nvSpPr>
        <p:spPr/>
        <p:txBody>
          <a:bodyPr/>
          <a:lstStyle/>
          <a:p>
            <a:r>
              <a:rPr lang="en-IN" dirty="0"/>
              <a:t>A proxy may create instance of the real subject</a:t>
            </a:r>
          </a:p>
          <a:p>
            <a:pPr lvl="1"/>
            <a:r>
              <a:rPr lang="en-IN" dirty="0"/>
              <a:t>it may create the object on demand</a:t>
            </a:r>
          </a:p>
          <a:p>
            <a:r>
              <a:rPr lang="en-IN" dirty="0"/>
              <a:t>One proxy can work with multiple subjects through an abstract interface</a:t>
            </a:r>
          </a:p>
          <a:p>
            <a:pPr lvl="1"/>
            <a:r>
              <a:rPr lang="en-IN" dirty="0"/>
              <a:t>reduces coupling between classes</a:t>
            </a:r>
          </a:p>
          <a:p>
            <a:pPr lvl="1"/>
            <a:r>
              <a:rPr lang="en-IN" dirty="0"/>
              <a:t>used when the proxy provides a common implementation for all the classes</a:t>
            </a:r>
          </a:p>
        </p:txBody>
      </p:sp>
      <p:sp>
        <p:nvSpPr>
          <p:cNvPr id="5" name="Slide Number Placeholder 4">
            <a:extLst>
              <a:ext uri="{FF2B5EF4-FFF2-40B4-BE49-F238E27FC236}">
                <a16:creationId xmlns:a16="http://schemas.microsoft.com/office/drawing/2014/main" id="{5AE4DB3B-934A-4987-9DB0-52050E1B088C}"/>
              </a:ext>
            </a:extLst>
          </p:cNvPr>
          <p:cNvSpPr>
            <a:spLocks noGrp="1"/>
          </p:cNvSpPr>
          <p:nvPr>
            <p:ph type="sldNum" sz="quarter" idx="12"/>
          </p:nvPr>
        </p:nvSpPr>
        <p:spPr/>
        <p:txBody>
          <a:bodyPr/>
          <a:lstStyle/>
          <a:p>
            <a:fld id="{100E53AF-D649-4281-823C-82279F2C7BD4}" type="slidenum">
              <a:rPr lang="en-IN" smtClean="0"/>
              <a:t>68</a:t>
            </a:fld>
            <a:endParaRPr lang="en-IN"/>
          </a:p>
        </p:txBody>
      </p:sp>
    </p:spTree>
    <p:extLst>
      <p:ext uri="{BB962C8B-B14F-4D97-AF65-F5344CB8AC3E}">
        <p14:creationId xmlns:p14="http://schemas.microsoft.com/office/powerpoint/2010/main" val="21642155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Structure</a:t>
            </a:r>
          </a:p>
        </p:txBody>
      </p:sp>
      <p:sp>
        <p:nvSpPr>
          <p:cNvPr id="2" name="Slide Number Placeholder 1"/>
          <p:cNvSpPr>
            <a:spLocks noGrp="1"/>
          </p:cNvSpPr>
          <p:nvPr>
            <p:ph type="sldNum" sz="quarter" idx="12"/>
          </p:nvPr>
        </p:nvSpPr>
        <p:spPr/>
        <p:txBody>
          <a:bodyPr/>
          <a:lstStyle/>
          <a:p>
            <a:fld id="{6CA6930D-BBCC-4B60-B588-351AC06BFA93}" type="slidenum">
              <a:rPr lang="en-US" smtClean="0"/>
              <a:t>69</a:t>
            </a:fld>
            <a:endParaRPr lang="en-US"/>
          </a:p>
        </p:txBody>
      </p:sp>
      <p:grpSp>
        <p:nvGrpSpPr>
          <p:cNvPr id="43" name="Group 4"/>
          <p:cNvGrpSpPr/>
          <p:nvPr/>
        </p:nvGrpSpPr>
        <p:grpSpPr>
          <a:xfrm>
            <a:off x="4993001" y="1984389"/>
            <a:ext cx="1628786" cy="1143008"/>
            <a:chOff x="2214546" y="2857496"/>
            <a:chExt cx="2214578" cy="1218308"/>
          </a:xfrm>
          <a:solidFill>
            <a:schemeClr val="tx1">
              <a:lumMod val="95000"/>
            </a:schemeClr>
          </a:solidFill>
        </p:grpSpPr>
        <p:sp>
          <p:nvSpPr>
            <p:cNvPr id="44" name="Rectangle 15"/>
            <p:cNvSpPr/>
            <p:nvPr/>
          </p:nvSpPr>
          <p:spPr>
            <a:xfrm>
              <a:off x="2214546" y="2857496"/>
              <a:ext cx="2214578" cy="428628"/>
            </a:xfrm>
            <a:prstGeom prst="rect">
              <a:avLst/>
            </a:prstGeom>
            <a:grpFill/>
          </p:spPr>
          <p:style>
            <a:lnRef idx="1">
              <a:schemeClr val="dk1"/>
            </a:lnRef>
            <a:fillRef idx="2">
              <a:schemeClr val="dk1"/>
            </a:fillRef>
            <a:effectRef idx="1">
              <a:schemeClr val="dk1"/>
            </a:effectRef>
            <a:fontRef idx="minor">
              <a:schemeClr val="dk1"/>
            </a:fontRef>
          </p:style>
          <p:txBody>
            <a:bodyPr rtlCol="0" anchor="ctr"/>
            <a:lstStyle/>
            <a:p>
              <a:pPr algn="ctr"/>
              <a:r>
                <a:rPr lang="en-US" sz="2160" b="1" i="1" dirty="0"/>
                <a:t>Subject</a:t>
              </a:r>
              <a:endParaRPr lang="en-IN" sz="2160" b="1" i="1" dirty="0"/>
            </a:p>
          </p:txBody>
        </p:sp>
        <p:sp>
          <p:nvSpPr>
            <p:cNvPr id="45" name="Rectangle 3"/>
            <p:cNvSpPr/>
            <p:nvPr/>
          </p:nvSpPr>
          <p:spPr>
            <a:xfrm>
              <a:off x="2214546" y="3286123"/>
              <a:ext cx="2214578" cy="789681"/>
            </a:xfrm>
            <a:prstGeom prst="rect">
              <a:avLst/>
            </a:prstGeom>
            <a:grpFill/>
          </p:spPr>
          <p:style>
            <a:lnRef idx="1">
              <a:schemeClr val="dk1"/>
            </a:lnRef>
            <a:fillRef idx="2">
              <a:schemeClr val="dk1"/>
            </a:fillRef>
            <a:effectRef idx="1">
              <a:schemeClr val="dk1"/>
            </a:effectRef>
            <a:fontRef idx="minor">
              <a:schemeClr val="dk1"/>
            </a:fontRef>
          </p:style>
          <p:txBody>
            <a:bodyPr rtlCol="0" anchor="t"/>
            <a:lstStyle/>
            <a:p>
              <a:r>
                <a:rPr lang="en-US" sz="2160" i="1" dirty="0"/>
                <a:t>Request()</a:t>
              </a:r>
            </a:p>
            <a:p>
              <a:r>
                <a:rPr lang="en-US" sz="2160" i="1" dirty="0"/>
                <a:t>…</a:t>
              </a:r>
            </a:p>
          </p:txBody>
        </p:sp>
      </p:grpSp>
      <p:grpSp>
        <p:nvGrpSpPr>
          <p:cNvPr id="46" name="Group 5"/>
          <p:cNvGrpSpPr/>
          <p:nvPr/>
        </p:nvGrpSpPr>
        <p:grpSpPr>
          <a:xfrm>
            <a:off x="4821550" y="4056091"/>
            <a:ext cx="1885963" cy="1231546"/>
            <a:chOff x="2214546" y="2857496"/>
            <a:chExt cx="2214578" cy="1500198"/>
          </a:xfrm>
          <a:solidFill>
            <a:schemeClr val="tx1">
              <a:lumMod val="95000"/>
            </a:schemeClr>
          </a:solidFill>
        </p:grpSpPr>
        <p:sp>
          <p:nvSpPr>
            <p:cNvPr id="47" name="Rectangle 13"/>
            <p:cNvSpPr/>
            <p:nvPr/>
          </p:nvSpPr>
          <p:spPr>
            <a:xfrm>
              <a:off x="2214546" y="2857496"/>
              <a:ext cx="2214578" cy="428628"/>
            </a:xfrm>
            <a:prstGeom prst="rect">
              <a:avLst/>
            </a:prstGeom>
            <a:grpFill/>
          </p:spPr>
          <p:style>
            <a:lnRef idx="1">
              <a:schemeClr val="dk1"/>
            </a:lnRef>
            <a:fillRef idx="2">
              <a:schemeClr val="dk1"/>
            </a:fillRef>
            <a:effectRef idx="1">
              <a:schemeClr val="dk1"/>
            </a:effectRef>
            <a:fontRef idx="minor">
              <a:schemeClr val="dk1"/>
            </a:fontRef>
          </p:style>
          <p:txBody>
            <a:bodyPr rtlCol="0" anchor="ctr"/>
            <a:lstStyle/>
            <a:p>
              <a:pPr algn="ctr"/>
              <a:r>
                <a:rPr lang="en-US" sz="2160" b="1" dirty="0"/>
                <a:t>Proxy</a:t>
              </a:r>
              <a:endParaRPr lang="en-IN" sz="2160" b="1" dirty="0"/>
            </a:p>
          </p:txBody>
        </p:sp>
        <p:sp>
          <p:nvSpPr>
            <p:cNvPr id="48" name="Rectangle 14"/>
            <p:cNvSpPr/>
            <p:nvPr/>
          </p:nvSpPr>
          <p:spPr>
            <a:xfrm>
              <a:off x="2214546" y="3286124"/>
              <a:ext cx="2214578" cy="1071570"/>
            </a:xfrm>
            <a:prstGeom prst="rect">
              <a:avLst/>
            </a:prstGeom>
            <a:grpFill/>
          </p:spPr>
          <p:style>
            <a:lnRef idx="1">
              <a:schemeClr val="dk1"/>
            </a:lnRef>
            <a:fillRef idx="2">
              <a:schemeClr val="dk1"/>
            </a:fillRef>
            <a:effectRef idx="1">
              <a:schemeClr val="dk1"/>
            </a:effectRef>
            <a:fontRef idx="minor">
              <a:schemeClr val="dk1"/>
            </a:fontRef>
          </p:style>
          <p:txBody>
            <a:bodyPr rtlCol="0" anchor="t"/>
            <a:lstStyle/>
            <a:p>
              <a:r>
                <a:rPr lang="en-US" sz="2160" dirty="0"/>
                <a:t>Request()</a:t>
              </a:r>
            </a:p>
            <a:p>
              <a:r>
                <a:rPr lang="en-US" sz="2160" dirty="0"/>
                <a:t>…</a:t>
              </a:r>
            </a:p>
          </p:txBody>
        </p:sp>
      </p:grpSp>
      <p:cxnSp>
        <p:nvCxnSpPr>
          <p:cNvPr id="49" name="Straight Arrow Connector 48"/>
          <p:cNvCxnSpPr/>
          <p:nvPr/>
        </p:nvCxnSpPr>
        <p:spPr>
          <a:xfrm>
            <a:off x="3792843" y="2198703"/>
            <a:ext cx="1200158" cy="1586"/>
          </a:xfrm>
          <a:prstGeom prst="straightConnector1">
            <a:avLst/>
          </a:prstGeom>
          <a:ln w="12700">
            <a:solidFill>
              <a:schemeClr val="bg1">
                <a:lumMod val="65000"/>
                <a:lumOff val="35000"/>
              </a:schemeClr>
            </a:solidFill>
            <a:tailEnd type="arrow"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50" name="Group 5"/>
          <p:cNvGrpSpPr/>
          <p:nvPr/>
        </p:nvGrpSpPr>
        <p:grpSpPr>
          <a:xfrm>
            <a:off x="2078331" y="4056095"/>
            <a:ext cx="1885963" cy="1231546"/>
            <a:chOff x="2214546" y="2857496"/>
            <a:chExt cx="2214578" cy="1500198"/>
          </a:xfrm>
          <a:solidFill>
            <a:schemeClr val="tx1">
              <a:lumMod val="95000"/>
            </a:schemeClr>
          </a:solidFill>
        </p:grpSpPr>
        <p:sp>
          <p:nvSpPr>
            <p:cNvPr id="51" name="Rectangle 50"/>
            <p:cNvSpPr/>
            <p:nvPr/>
          </p:nvSpPr>
          <p:spPr>
            <a:xfrm>
              <a:off x="2214546" y="2857496"/>
              <a:ext cx="2214578" cy="428628"/>
            </a:xfrm>
            <a:prstGeom prst="rect">
              <a:avLst/>
            </a:prstGeom>
            <a:grpFill/>
          </p:spPr>
          <p:style>
            <a:lnRef idx="1">
              <a:schemeClr val="dk1"/>
            </a:lnRef>
            <a:fillRef idx="2">
              <a:schemeClr val="dk1"/>
            </a:fillRef>
            <a:effectRef idx="1">
              <a:schemeClr val="dk1"/>
            </a:effectRef>
            <a:fontRef idx="minor">
              <a:schemeClr val="dk1"/>
            </a:fontRef>
          </p:style>
          <p:txBody>
            <a:bodyPr rtlCol="0" anchor="ctr"/>
            <a:lstStyle/>
            <a:p>
              <a:pPr algn="ctr"/>
              <a:r>
                <a:rPr lang="en-US" sz="2160" b="1" dirty="0" err="1"/>
                <a:t>RealSubject</a:t>
              </a:r>
              <a:endParaRPr lang="en-IN" sz="2160" b="1" dirty="0"/>
            </a:p>
          </p:txBody>
        </p:sp>
        <p:sp>
          <p:nvSpPr>
            <p:cNvPr id="52" name="Rectangle 51"/>
            <p:cNvSpPr/>
            <p:nvPr/>
          </p:nvSpPr>
          <p:spPr>
            <a:xfrm>
              <a:off x="2214546" y="3286124"/>
              <a:ext cx="2214578" cy="1071570"/>
            </a:xfrm>
            <a:prstGeom prst="rect">
              <a:avLst/>
            </a:prstGeom>
            <a:grpFill/>
          </p:spPr>
          <p:style>
            <a:lnRef idx="1">
              <a:schemeClr val="dk1"/>
            </a:lnRef>
            <a:fillRef idx="2">
              <a:schemeClr val="dk1"/>
            </a:fillRef>
            <a:effectRef idx="1">
              <a:schemeClr val="dk1"/>
            </a:effectRef>
            <a:fontRef idx="minor">
              <a:schemeClr val="dk1"/>
            </a:fontRef>
          </p:style>
          <p:txBody>
            <a:bodyPr rtlCol="0" anchor="t"/>
            <a:lstStyle/>
            <a:p>
              <a:r>
                <a:rPr lang="en-US" sz="2160" dirty="0"/>
                <a:t>Request()</a:t>
              </a:r>
            </a:p>
            <a:p>
              <a:r>
                <a:rPr lang="en-US" sz="2160" dirty="0"/>
                <a:t>…</a:t>
              </a:r>
            </a:p>
          </p:txBody>
        </p:sp>
      </p:grpSp>
      <p:sp>
        <p:nvSpPr>
          <p:cNvPr id="53" name="Isosceles Triangle 52"/>
          <p:cNvSpPr/>
          <p:nvPr/>
        </p:nvSpPr>
        <p:spPr>
          <a:xfrm>
            <a:off x="5663429" y="3127398"/>
            <a:ext cx="202068" cy="212158"/>
          </a:xfrm>
          <a:prstGeom prst="triangle">
            <a:avLst/>
          </a:prstGeom>
          <a:ln w="12700">
            <a:solidFill>
              <a:schemeClr val="bg1">
                <a:lumMod val="75000"/>
                <a:lumOff val="25000"/>
              </a:schemeClr>
            </a:solidFill>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920"/>
          </a:p>
        </p:txBody>
      </p:sp>
      <p:cxnSp>
        <p:nvCxnSpPr>
          <p:cNvPr id="54" name="Straight Connector 53"/>
          <p:cNvCxnSpPr>
            <a:stCxn id="53" idx="3"/>
            <a:endCxn id="47" idx="0"/>
          </p:cNvCxnSpPr>
          <p:nvPr/>
        </p:nvCxnSpPr>
        <p:spPr>
          <a:xfrm>
            <a:off x="5764465" y="3339557"/>
            <a:ext cx="68" cy="716536"/>
          </a:xfrm>
          <a:prstGeom prst="line">
            <a:avLst/>
          </a:prstGeom>
          <a:ln w="12700">
            <a:solidFill>
              <a:schemeClr val="bg1">
                <a:lumMod val="75000"/>
                <a:lumOff val="25000"/>
              </a:schemeClr>
            </a:solidFill>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3" name="Rectangle 15"/>
          <p:cNvSpPr/>
          <p:nvPr/>
        </p:nvSpPr>
        <p:spPr>
          <a:xfrm>
            <a:off x="2164056" y="2055827"/>
            <a:ext cx="1628786" cy="402137"/>
          </a:xfrm>
          <a:prstGeom prst="rect">
            <a:avLst/>
          </a:prstGeom>
          <a:solidFill>
            <a:schemeClr val="tx1">
              <a:lumMod val="95000"/>
            </a:schemeClr>
          </a:solidFill>
          <a:ln w="12700"/>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a:t>Client</a:t>
            </a:r>
            <a:endParaRPr lang="en-IN" sz="2400" b="1" dirty="0"/>
          </a:p>
        </p:txBody>
      </p:sp>
      <p:cxnSp>
        <p:nvCxnSpPr>
          <p:cNvPr id="73" name="Straight Connector 72"/>
          <p:cNvCxnSpPr/>
          <p:nvPr/>
        </p:nvCxnSpPr>
        <p:spPr>
          <a:xfrm flipH="1" flipV="1">
            <a:off x="3021312" y="3627468"/>
            <a:ext cx="2743219" cy="1588"/>
          </a:xfrm>
          <a:prstGeom prst="line">
            <a:avLst/>
          </a:prstGeom>
          <a:ln w="12700">
            <a:solidFill>
              <a:schemeClr val="bg1">
                <a:lumMod val="75000"/>
                <a:lumOff val="25000"/>
              </a:schemeClr>
            </a:solidFill>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a:endCxn id="51" idx="0"/>
          </p:cNvCxnSpPr>
          <p:nvPr/>
        </p:nvCxnSpPr>
        <p:spPr>
          <a:xfrm flipH="1">
            <a:off x="3021312" y="3627465"/>
            <a:ext cx="7" cy="428630"/>
          </a:xfrm>
          <a:prstGeom prst="line">
            <a:avLst/>
          </a:prstGeom>
          <a:ln w="12700">
            <a:solidFill>
              <a:schemeClr val="bg1">
                <a:lumMod val="75000"/>
                <a:lumOff val="25000"/>
              </a:schemeClr>
            </a:solidFill>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flipH="1">
            <a:off x="3964294" y="4208779"/>
            <a:ext cx="857256" cy="0"/>
          </a:xfrm>
          <a:prstGeom prst="straightConnector1">
            <a:avLst/>
          </a:prstGeom>
          <a:ln w="12700">
            <a:solidFill>
              <a:schemeClr val="bg1">
                <a:lumMod val="65000"/>
                <a:lumOff val="35000"/>
              </a:schemeClr>
            </a:solidFill>
            <a:tailEnd type="arrow"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B53109DF-626A-4D7D-A569-18D80B57D414}"/>
              </a:ext>
            </a:extLst>
          </p:cNvPr>
          <p:cNvSpPr/>
          <p:nvPr/>
        </p:nvSpPr>
        <p:spPr>
          <a:xfrm>
            <a:off x="6096000" y="4607142"/>
            <a:ext cx="142876" cy="142876"/>
          </a:xfrm>
          <a:prstGeom prst="ellipse">
            <a:avLst/>
          </a:prstGeom>
          <a:solidFill>
            <a:schemeClr val="tx1">
              <a:lumMod val="95000"/>
            </a:schemeClr>
          </a:solidFill>
          <a:ln w="19050">
            <a:solidFill>
              <a:schemeClr val="bg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7" name="Straight Connector 26">
            <a:extLst>
              <a:ext uri="{FF2B5EF4-FFF2-40B4-BE49-F238E27FC236}">
                <a16:creationId xmlns:a16="http://schemas.microsoft.com/office/drawing/2014/main" id="{F65E0A21-0E9E-4C7B-823E-FCB7B6B72EBC}"/>
              </a:ext>
            </a:extLst>
          </p:cNvPr>
          <p:cNvCxnSpPr>
            <a:cxnSpLocks/>
          </p:cNvCxnSpPr>
          <p:nvPr/>
        </p:nvCxnSpPr>
        <p:spPr>
          <a:xfrm>
            <a:off x="6249668" y="4678580"/>
            <a:ext cx="1129700" cy="0"/>
          </a:xfrm>
          <a:prstGeom prst="line">
            <a:avLst/>
          </a:prstGeom>
          <a:solidFill>
            <a:schemeClr val="bg1">
              <a:lumMod val="85000"/>
            </a:schemeClr>
          </a:solidFill>
          <a:ln w="19050">
            <a:solidFill>
              <a:schemeClr val="bg1">
                <a:lumMod val="75000"/>
                <a:lumOff val="25000"/>
              </a:schemeClr>
            </a:solidFill>
            <a:prstDash val="dash"/>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5B9F55FD-DE03-4395-822E-7FA537B0D6C0}"/>
              </a:ext>
            </a:extLst>
          </p:cNvPr>
          <p:cNvGrpSpPr/>
          <p:nvPr/>
        </p:nvGrpSpPr>
        <p:grpSpPr>
          <a:xfrm>
            <a:off x="7371347" y="4275152"/>
            <a:ext cx="2398122" cy="806855"/>
            <a:chOff x="7519357" y="3694649"/>
            <a:chExt cx="1625596" cy="600075"/>
          </a:xfrm>
        </p:grpSpPr>
        <p:grpSp>
          <p:nvGrpSpPr>
            <p:cNvPr id="29" name="Group 28">
              <a:extLst>
                <a:ext uri="{FF2B5EF4-FFF2-40B4-BE49-F238E27FC236}">
                  <a16:creationId xmlns:a16="http://schemas.microsoft.com/office/drawing/2014/main" id="{FC131EB7-BCE4-4F3E-A76D-EC460E322700}"/>
                </a:ext>
              </a:extLst>
            </p:cNvPr>
            <p:cNvGrpSpPr/>
            <p:nvPr/>
          </p:nvGrpSpPr>
          <p:grpSpPr>
            <a:xfrm>
              <a:off x="7519357" y="3694649"/>
              <a:ext cx="1625596" cy="600075"/>
              <a:chOff x="7123117" y="5057775"/>
              <a:chExt cx="1625596" cy="600075"/>
            </a:xfrm>
          </p:grpSpPr>
          <p:cxnSp>
            <p:nvCxnSpPr>
              <p:cNvPr id="31" name="Straight Connector 30">
                <a:extLst>
                  <a:ext uri="{FF2B5EF4-FFF2-40B4-BE49-F238E27FC236}">
                    <a16:creationId xmlns:a16="http://schemas.microsoft.com/office/drawing/2014/main" id="{1C818C16-E833-4FDF-9C16-5A84FD81652E}"/>
                  </a:ext>
                </a:extLst>
              </p:cNvPr>
              <p:cNvCxnSpPr>
                <a:cxnSpLocks/>
              </p:cNvCxnSpPr>
              <p:nvPr/>
            </p:nvCxnSpPr>
            <p:spPr>
              <a:xfrm>
                <a:off x="7123117" y="5057775"/>
                <a:ext cx="1396996" cy="0"/>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6B6A057-6C99-488C-B407-8A38C566FE58}"/>
                  </a:ext>
                </a:extLst>
              </p:cNvPr>
              <p:cNvCxnSpPr/>
              <p:nvPr/>
            </p:nvCxnSpPr>
            <p:spPr>
              <a:xfrm>
                <a:off x="7123117" y="5657850"/>
                <a:ext cx="1625596" cy="0"/>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E876F1F-B814-4EFC-91B3-FEF95B8E6307}"/>
                  </a:ext>
                </a:extLst>
              </p:cNvPr>
              <p:cNvCxnSpPr>
                <a:cxnSpLocks/>
              </p:cNvCxnSpPr>
              <p:nvPr/>
            </p:nvCxnSpPr>
            <p:spPr>
              <a:xfrm>
                <a:off x="7123117" y="5057775"/>
                <a:ext cx="0" cy="595732"/>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FE5E77E-1BA4-4748-A625-601DEFD3C0CF}"/>
                  </a:ext>
                </a:extLst>
              </p:cNvPr>
              <p:cNvCxnSpPr>
                <a:cxnSpLocks/>
              </p:cNvCxnSpPr>
              <p:nvPr/>
            </p:nvCxnSpPr>
            <p:spPr>
              <a:xfrm>
                <a:off x="8748713" y="5280002"/>
                <a:ext cx="0" cy="373505"/>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22DEAC7-C8C3-4F18-B2FC-D07AA10077A6}"/>
                  </a:ext>
                </a:extLst>
              </p:cNvPr>
              <p:cNvCxnSpPr>
                <a:cxnSpLocks/>
              </p:cNvCxnSpPr>
              <p:nvPr/>
            </p:nvCxnSpPr>
            <p:spPr>
              <a:xfrm>
                <a:off x="8520111" y="5057775"/>
                <a:ext cx="228602" cy="222227"/>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4C667D5-1D2A-4ADD-B4EC-895A8DA736BA}"/>
                  </a:ext>
                </a:extLst>
              </p:cNvPr>
              <p:cNvCxnSpPr>
                <a:cxnSpLocks/>
              </p:cNvCxnSpPr>
              <p:nvPr/>
            </p:nvCxnSpPr>
            <p:spPr>
              <a:xfrm>
                <a:off x="8520112" y="5064568"/>
                <a:ext cx="0" cy="229019"/>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D009F25-DA58-4968-8276-B4608DAA09FF}"/>
                  </a:ext>
                </a:extLst>
              </p:cNvPr>
              <p:cNvCxnSpPr>
                <a:cxnSpLocks/>
              </p:cNvCxnSpPr>
              <p:nvPr/>
            </p:nvCxnSpPr>
            <p:spPr>
              <a:xfrm flipH="1">
                <a:off x="8520111" y="5290810"/>
                <a:ext cx="228602" cy="0"/>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grpSp>
        <p:sp>
          <p:nvSpPr>
            <p:cNvPr id="30" name="TextBox 29">
              <a:extLst>
                <a:ext uri="{FF2B5EF4-FFF2-40B4-BE49-F238E27FC236}">
                  <a16:creationId xmlns:a16="http://schemas.microsoft.com/office/drawing/2014/main" id="{61217A57-8B04-4181-BEF1-C92F303202E2}"/>
                </a:ext>
              </a:extLst>
            </p:cNvPr>
            <p:cNvSpPr txBox="1"/>
            <p:nvPr/>
          </p:nvSpPr>
          <p:spPr>
            <a:xfrm>
              <a:off x="7544173" y="3908757"/>
              <a:ext cx="1433829" cy="228900"/>
            </a:xfrm>
            <a:prstGeom prst="rect">
              <a:avLst/>
            </a:prstGeom>
            <a:noFill/>
          </p:spPr>
          <p:txBody>
            <a:bodyPr wrap="square" rtlCol="0" anchor="ctr">
              <a:spAutoFit/>
            </a:bodyPr>
            <a:lstStyle/>
            <a:p>
              <a:r>
                <a:rPr lang="en-IN" sz="1400" dirty="0" err="1">
                  <a:solidFill>
                    <a:schemeClr val="bg1">
                      <a:lumMod val="85000"/>
                      <a:lumOff val="15000"/>
                    </a:schemeClr>
                  </a:solidFill>
                </a:rPr>
                <a:t>realSubject</a:t>
              </a:r>
              <a:r>
                <a:rPr lang="en-IN" sz="1400" dirty="0">
                  <a:solidFill>
                    <a:schemeClr val="bg1">
                      <a:lumMod val="85000"/>
                      <a:lumOff val="15000"/>
                    </a:schemeClr>
                  </a:solidFill>
                </a:rPr>
                <a:t>-&gt;Request</a:t>
              </a:r>
            </a:p>
          </p:txBody>
        </p:sp>
      </p:grpSp>
    </p:spTree>
    <p:extLst>
      <p:ext uri="{BB962C8B-B14F-4D97-AF65-F5344CB8AC3E}">
        <p14:creationId xmlns:p14="http://schemas.microsoft.com/office/powerpoint/2010/main" val="33350702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F7D8F-31E6-4154-8DC6-00A0FD989B0A}"/>
              </a:ext>
            </a:extLst>
          </p:cNvPr>
          <p:cNvSpPr>
            <a:spLocks noGrp="1"/>
          </p:cNvSpPr>
          <p:nvPr>
            <p:ph type="title"/>
          </p:nvPr>
        </p:nvSpPr>
        <p:spPr/>
        <p:txBody>
          <a:bodyPr/>
          <a:lstStyle/>
          <a:p>
            <a:r>
              <a:rPr lang="en-IN" dirty="0"/>
              <a:t>What is a pattern?</a:t>
            </a:r>
          </a:p>
        </p:txBody>
      </p:sp>
      <p:sp>
        <p:nvSpPr>
          <p:cNvPr id="3" name="Content Placeholder 2">
            <a:extLst>
              <a:ext uri="{FF2B5EF4-FFF2-40B4-BE49-F238E27FC236}">
                <a16:creationId xmlns:a16="http://schemas.microsoft.com/office/drawing/2014/main" id="{429F6983-17AA-4BBB-B1CF-731E664744C3}"/>
              </a:ext>
            </a:extLst>
          </p:cNvPr>
          <p:cNvSpPr>
            <a:spLocks noGrp="1"/>
          </p:cNvSpPr>
          <p:nvPr>
            <p:ph idx="1"/>
          </p:nvPr>
        </p:nvSpPr>
        <p:spPr/>
        <p:txBody>
          <a:bodyPr>
            <a:normAutofit/>
          </a:bodyPr>
          <a:lstStyle/>
          <a:p>
            <a:r>
              <a:rPr lang="en-IN" dirty="0"/>
              <a:t>Developers can use these suggestions as guidelines to create solutions for their problems</a:t>
            </a:r>
          </a:p>
          <a:p>
            <a:pPr marL="0" indent="0">
              <a:buNone/>
            </a:pPr>
            <a:endParaRPr lang="en-IN" i="1" dirty="0"/>
          </a:p>
          <a:p>
            <a:pPr marL="457200" lvl="1" indent="0">
              <a:buNone/>
            </a:pPr>
            <a:r>
              <a:rPr lang="en-IN" i="1" dirty="0"/>
              <a:t>The proposed solution can have different implementation alternatives, depending on the programming language, framework or specific platform</a:t>
            </a:r>
            <a:endParaRPr lang="en-US" i="1" dirty="0"/>
          </a:p>
          <a:p>
            <a:endParaRPr lang="en-IN" dirty="0"/>
          </a:p>
        </p:txBody>
      </p:sp>
      <p:sp>
        <p:nvSpPr>
          <p:cNvPr id="4" name="Slide Number Placeholder 3">
            <a:extLst>
              <a:ext uri="{FF2B5EF4-FFF2-40B4-BE49-F238E27FC236}">
                <a16:creationId xmlns:a16="http://schemas.microsoft.com/office/drawing/2014/main" id="{156EFA8B-8F23-43F1-9373-F161315F305B}"/>
              </a:ext>
            </a:extLst>
          </p:cNvPr>
          <p:cNvSpPr>
            <a:spLocks noGrp="1"/>
          </p:cNvSpPr>
          <p:nvPr>
            <p:ph type="sldNum" sz="quarter" idx="12"/>
          </p:nvPr>
        </p:nvSpPr>
        <p:spPr/>
        <p:txBody>
          <a:bodyPr/>
          <a:lstStyle/>
          <a:p>
            <a:fld id="{100E53AF-D649-4281-823C-82279F2C7BD4}" type="slidenum">
              <a:rPr lang="en-IN" smtClean="0"/>
              <a:t>7</a:t>
            </a:fld>
            <a:endParaRPr lang="en-IN"/>
          </a:p>
        </p:txBody>
      </p:sp>
    </p:spTree>
    <p:extLst>
      <p:ext uri="{BB962C8B-B14F-4D97-AF65-F5344CB8AC3E}">
        <p14:creationId xmlns:p14="http://schemas.microsoft.com/office/powerpoint/2010/main" val="28380005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Virtual Proxy</a:t>
            </a:r>
          </a:p>
        </p:txBody>
      </p:sp>
      <p:sp>
        <p:nvSpPr>
          <p:cNvPr id="2" name="Slide Number Placeholder 1"/>
          <p:cNvSpPr>
            <a:spLocks noGrp="1"/>
          </p:cNvSpPr>
          <p:nvPr>
            <p:ph type="sldNum" sz="quarter" idx="12"/>
          </p:nvPr>
        </p:nvSpPr>
        <p:spPr/>
        <p:txBody>
          <a:bodyPr/>
          <a:lstStyle/>
          <a:p>
            <a:fld id="{6CA6930D-BBCC-4B60-B588-351AC06BFA93}" type="slidenum">
              <a:rPr lang="en-US" smtClean="0"/>
              <a:t>70</a:t>
            </a:fld>
            <a:endParaRPr lang="en-US"/>
          </a:p>
        </p:txBody>
      </p:sp>
      <p:grpSp>
        <p:nvGrpSpPr>
          <p:cNvPr id="43" name="Group 4"/>
          <p:cNvGrpSpPr/>
          <p:nvPr/>
        </p:nvGrpSpPr>
        <p:grpSpPr>
          <a:xfrm>
            <a:off x="4993001" y="1984389"/>
            <a:ext cx="1628786" cy="1143008"/>
            <a:chOff x="2214546" y="2857496"/>
            <a:chExt cx="2214578" cy="1218308"/>
          </a:xfrm>
          <a:solidFill>
            <a:schemeClr val="tx1">
              <a:lumMod val="95000"/>
            </a:schemeClr>
          </a:solidFill>
        </p:grpSpPr>
        <p:sp>
          <p:nvSpPr>
            <p:cNvPr id="44" name="Rectangle 15"/>
            <p:cNvSpPr/>
            <p:nvPr/>
          </p:nvSpPr>
          <p:spPr>
            <a:xfrm>
              <a:off x="2214546" y="2857496"/>
              <a:ext cx="2214578" cy="428628"/>
            </a:xfrm>
            <a:prstGeom prst="rect">
              <a:avLst/>
            </a:prstGeom>
            <a:grpFill/>
          </p:spPr>
          <p:style>
            <a:lnRef idx="1">
              <a:schemeClr val="dk1"/>
            </a:lnRef>
            <a:fillRef idx="2">
              <a:schemeClr val="dk1"/>
            </a:fillRef>
            <a:effectRef idx="1">
              <a:schemeClr val="dk1"/>
            </a:effectRef>
            <a:fontRef idx="minor">
              <a:schemeClr val="dk1"/>
            </a:fontRef>
          </p:style>
          <p:txBody>
            <a:bodyPr rtlCol="0" anchor="ctr"/>
            <a:lstStyle/>
            <a:p>
              <a:pPr algn="ctr"/>
              <a:r>
                <a:rPr lang="en-US" sz="2160" b="1" i="1" dirty="0"/>
                <a:t>Image</a:t>
              </a:r>
              <a:endParaRPr lang="en-IN" sz="2160" b="1" i="1" dirty="0"/>
            </a:p>
          </p:txBody>
        </p:sp>
        <p:sp>
          <p:nvSpPr>
            <p:cNvPr id="45" name="Rectangle 3"/>
            <p:cNvSpPr/>
            <p:nvPr/>
          </p:nvSpPr>
          <p:spPr>
            <a:xfrm>
              <a:off x="2214546" y="3286123"/>
              <a:ext cx="2214578" cy="789681"/>
            </a:xfrm>
            <a:prstGeom prst="rect">
              <a:avLst/>
            </a:prstGeom>
            <a:grpFill/>
          </p:spPr>
          <p:style>
            <a:lnRef idx="1">
              <a:schemeClr val="dk1"/>
            </a:lnRef>
            <a:fillRef idx="2">
              <a:schemeClr val="dk1"/>
            </a:fillRef>
            <a:effectRef idx="1">
              <a:schemeClr val="dk1"/>
            </a:effectRef>
            <a:fontRef idx="minor">
              <a:schemeClr val="dk1"/>
            </a:fontRef>
          </p:style>
          <p:txBody>
            <a:bodyPr rtlCol="0" anchor="t"/>
            <a:lstStyle/>
            <a:p>
              <a:r>
                <a:rPr lang="en-US" sz="2160" i="1" dirty="0"/>
                <a:t>Load()</a:t>
              </a:r>
            </a:p>
            <a:p>
              <a:r>
                <a:rPr lang="en-US" sz="2160" i="1" dirty="0"/>
                <a:t>…</a:t>
              </a:r>
            </a:p>
          </p:txBody>
        </p:sp>
      </p:grpSp>
      <p:grpSp>
        <p:nvGrpSpPr>
          <p:cNvPr id="46" name="Group 5"/>
          <p:cNvGrpSpPr/>
          <p:nvPr/>
        </p:nvGrpSpPr>
        <p:grpSpPr>
          <a:xfrm>
            <a:off x="4821550" y="4056091"/>
            <a:ext cx="1885963" cy="1231546"/>
            <a:chOff x="2214546" y="2857496"/>
            <a:chExt cx="2214578" cy="1500198"/>
          </a:xfrm>
          <a:solidFill>
            <a:schemeClr val="tx1">
              <a:lumMod val="95000"/>
            </a:schemeClr>
          </a:solidFill>
        </p:grpSpPr>
        <p:sp>
          <p:nvSpPr>
            <p:cNvPr id="47" name="Rectangle 13"/>
            <p:cNvSpPr/>
            <p:nvPr/>
          </p:nvSpPr>
          <p:spPr>
            <a:xfrm>
              <a:off x="2214546" y="2857496"/>
              <a:ext cx="2214578" cy="428628"/>
            </a:xfrm>
            <a:prstGeom prst="rect">
              <a:avLst/>
            </a:prstGeom>
            <a:grpFill/>
          </p:spPr>
          <p:style>
            <a:lnRef idx="1">
              <a:schemeClr val="dk1"/>
            </a:lnRef>
            <a:fillRef idx="2">
              <a:schemeClr val="dk1"/>
            </a:fillRef>
            <a:effectRef idx="1">
              <a:schemeClr val="dk1"/>
            </a:effectRef>
            <a:fontRef idx="minor">
              <a:schemeClr val="dk1"/>
            </a:fontRef>
          </p:style>
          <p:txBody>
            <a:bodyPr rtlCol="0" anchor="ctr"/>
            <a:lstStyle/>
            <a:p>
              <a:pPr algn="ctr"/>
              <a:r>
                <a:rPr lang="en-US" sz="2160" b="1" dirty="0" err="1"/>
                <a:t>BitmapProxy</a:t>
              </a:r>
              <a:endParaRPr lang="en-IN" sz="2160" b="1" dirty="0"/>
            </a:p>
          </p:txBody>
        </p:sp>
        <p:sp>
          <p:nvSpPr>
            <p:cNvPr id="48" name="Rectangle 14"/>
            <p:cNvSpPr/>
            <p:nvPr/>
          </p:nvSpPr>
          <p:spPr>
            <a:xfrm>
              <a:off x="2214546" y="3286124"/>
              <a:ext cx="2214578" cy="1071570"/>
            </a:xfrm>
            <a:prstGeom prst="rect">
              <a:avLst/>
            </a:prstGeom>
            <a:grpFill/>
          </p:spPr>
          <p:style>
            <a:lnRef idx="1">
              <a:schemeClr val="dk1"/>
            </a:lnRef>
            <a:fillRef idx="2">
              <a:schemeClr val="dk1"/>
            </a:fillRef>
            <a:effectRef idx="1">
              <a:schemeClr val="dk1"/>
            </a:effectRef>
            <a:fontRef idx="minor">
              <a:schemeClr val="dk1"/>
            </a:fontRef>
          </p:style>
          <p:txBody>
            <a:bodyPr rtlCol="0" anchor="t"/>
            <a:lstStyle/>
            <a:p>
              <a:r>
                <a:rPr lang="en-US" sz="2160" dirty="0"/>
                <a:t>Load()</a:t>
              </a:r>
            </a:p>
            <a:p>
              <a:r>
                <a:rPr lang="en-US" sz="2160" dirty="0"/>
                <a:t>…</a:t>
              </a:r>
            </a:p>
          </p:txBody>
        </p:sp>
      </p:grpSp>
      <p:cxnSp>
        <p:nvCxnSpPr>
          <p:cNvPr id="49" name="Straight Arrow Connector 48"/>
          <p:cNvCxnSpPr/>
          <p:nvPr/>
        </p:nvCxnSpPr>
        <p:spPr>
          <a:xfrm>
            <a:off x="3792843" y="2198703"/>
            <a:ext cx="1200158" cy="1586"/>
          </a:xfrm>
          <a:prstGeom prst="straightConnector1">
            <a:avLst/>
          </a:prstGeom>
          <a:ln w="12700">
            <a:solidFill>
              <a:schemeClr val="bg1">
                <a:lumMod val="65000"/>
                <a:lumOff val="35000"/>
              </a:schemeClr>
            </a:solidFill>
            <a:tailEnd type="arrow"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50" name="Group 5"/>
          <p:cNvGrpSpPr/>
          <p:nvPr/>
        </p:nvGrpSpPr>
        <p:grpSpPr>
          <a:xfrm>
            <a:off x="2078331" y="4056095"/>
            <a:ext cx="1885963" cy="1231546"/>
            <a:chOff x="2214546" y="2857496"/>
            <a:chExt cx="2214578" cy="1500198"/>
          </a:xfrm>
          <a:solidFill>
            <a:schemeClr val="tx1">
              <a:lumMod val="95000"/>
            </a:schemeClr>
          </a:solidFill>
        </p:grpSpPr>
        <p:sp>
          <p:nvSpPr>
            <p:cNvPr id="51" name="Rectangle 50"/>
            <p:cNvSpPr/>
            <p:nvPr/>
          </p:nvSpPr>
          <p:spPr>
            <a:xfrm>
              <a:off x="2214546" y="2857496"/>
              <a:ext cx="2214578" cy="428628"/>
            </a:xfrm>
            <a:prstGeom prst="rect">
              <a:avLst/>
            </a:prstGeom>
            <a:grpFill/>
          </p:spPr>
          <p:style>
            <a:lnRef idx="1">
              <a:schemeClr val="dk1"/>
            </a:lnRef>
            <a:fillRef idx="2">
              <a:schemeClr val="dk1"/>
            </a:fillRef>
            <a:effectRef idx="1">
              <a:schemeClr val="dk1"/>
            </a:effectRef>
            <a:fontRef idx="minor">
              <a:schemeClr val="dk1"/>
            </a:fontRef>
          </p:style>
          <p:txBody>
            <a:bodyPr rtlCol="0" anchor="ctr"/>
            <a:lstStyle/>
            <a:p>
              <a:pPr algn="ctr"/>
              <a:r>
                <a:rPr lang="en-US" sz="2160" b="1" dirty="0"/>
                <a:t>Bitmap</a:t>
              </a:r>
              <a:endParaRPr lang="en-IN" sz="2160" b="1" dirty="0"/>
            </a:p>
          </p:txBody>
        </p:sp>
        <p:sp>
          <p:nvSpPr>
            <p:cNvPr id="52" name="Rectangle 51"/>
            <p:cNvSpPr/>
            <p:nvPr/>
          </p:nvSpPr>
          <p:spPr>
            <a:xfrm>
              <a:off x="2214546" y="3286124"/>
              <a:ext cx="2214578" cy="1071570"/>
            </a:xfrm>
            <a:prstGeom prst="rect">
              <a:avLst/>
            </a:prstGeom>
            <a:grpFill/>
          </p:spPr>
          <p:style>
            <a:lnRef idx="1">
              <a:schemeClr val="dk1"/>
            </a:lnRef>
            <a:fillRef idx="2">
              <a:schemeClr val="dk1"/>
            </a:fillRef>
            <a:effectRef idx="1">
              <a:schemeClr val="dk1"/>
            </a:effectRef>
            <a:fontRef idx="minor">
              <a:schemeClr val="dk1"/>
            </a:fontRef>
          </p:style>
          <p:txBody>
            <a:bodyPr rtlCol="0" anchor="t"/>
            <a:lstStyle/>
            <a:p>
              <a:r>
                <a:rPr lang="en-US" sz="2160" dirty="0"/>
                <a:t>Load()</a:t>
              </a:r>
            </a:p>
            <a:p>
              <a:r>
                <a:rPr lang="en-US" sz="2160" dirty="0"/>
                <a:t>…</a:t>
              </a:r>
            </a:p>
          </p:txBody>
        </p:sp>
      </p:grpSp>
      <p:sp>
        <p:nvSpPr>
          <p:cNvPr id="53" name="Isosceles Triangle 52"/>
          <p:cNvSpPr/>
          <p:nvPr/>
        </p:nvSpPr>
        <p:spPr>
          <a:xfrm>
            <a:off x="5663429" y="3127398"/>
            <a:ext cx="202068" cy="212158"/>
          </a:xfrm>
          <a:prstGeom prst="triangle">
            <a:avLst/>
          </a:prstGeom>
          <a:ln w="12700">
            <a:solidFill>
              <a:schemeClr val="bg1">
                <a:lumMod val="75000"/>
                <a:lumOff val="25000"/>
              </a:schemeClr>
            </a:solidFill>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920"/>
          </a:p>
        </p:txBody>
      </p:sp>
      <p:cxnSp>
        <p:nvCxnSpPr>
          <p:cNvPr id="54" name="Straight Connector 53"/>
          <p:cNvCxnSpPr>
            <a:stCxn id="53" idx="3"/>
            <a:endCxn id="47" idx="0"/>
          </p:cNvCxnSpPr>
          <p:nvPr/>
        </p:nvCxnSpPr>
        <p:spPr>
          <a:xfrm>
            <a:off x="5764465" y="3339557"/>
            <a:ext cx="68" cy="716536"/>
          </a:xfrm>
          <a:prstGeom prst="line">
            <a:avLst/>
          </a:prstGeom>
          <a:ln w="12700">
            <a:solidFill>
              <a:schemeClr val="bg1">
                <a:lumMod val="75000"/>
                <a:lumOff val="25000"/>
              </a:schemeClr>
            </a:solidFill>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3" name="Rectangle 15"/>
          <p:cNvSpPr/>
          <p:nvPr/>
        </p:nvSpPr>
        <p:spPr>
          <a:xfrm>
            <a:off x="2164056" y="2055827"/>
            <a:ext cx="1628786" cy="402137"/>
          </a:xfrm>
          <a:prstGeom prst="rect">
            <a:avLst/>
          </a:prstGeom>
          <a:solidFill>
            <a:schemeClr val="tx1">
              <a:lumMod val="95000"/>
            </a:schemeClr>
          </a:solidFill>
          <a:ln w="12700"/>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a:t>Client</a:t>
            </a:r>
            <a:endParaRPr lang="en-IN" sz="2400" b="1" dirty="0"/>
          </a:p>
        </p:txBody>
      </p:sp>
      <p:cxnSp>
        <p:nvCxnSpPr>
          <p:cNvPr id="73" name="Straight Connector 72"/>
          <p:cNvCxnSpPr/>
          <p:nvPr/>
        </p:nvCxnSpPr>
        <p:spPr>
          <a:xfrm flipH="1" flipV="1">
            <a:off x="3021312" y="3627468"/>
            <a:ext cx="2743219" cy="1588"/>
          </a:xfrm>
          <a:prstGeom prst="line">
            <a:avLst/>
          </a:prstGeom>
          <a:ln w="12700">
            <a:solidFill>
              <a:schemeClr val="bg1">
                <a:lumMod val="75000"/>
                <a:lumOff val="25000"/>
              </a:schemeClr>
            </a:solidFill>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a:endCxn id="51" idx="0"/>
          </p:cNvCxnSpPr>
          <p:nvPr/>
        </p:nvCxnSpPr>
        <p:spPr>
          <a:xfrm flipH="1">
            <a:off x="3021312" y="3627465"/>
            <a:ext cx="7" cy="428630"/>
          </a:xfrm>
          <a:prstGeom prst="line">
            <a:avLst/>
          </a:prstGeom>
          <a:ln w="12700">
            <a:solidFill>
              <a:schemeClr val="bg1">
                <a:lumMod val="75000"/>
                <a:lumOff val="25000"/>
              </a:schemeClr>
            </a:solidFill>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flipH="1">
            <a:off x="3964294" y="4208779"/>
            <a:ext cx="857256" cy="0"/>
          </a:xfrm>
          <a:prstGeom prst="straightConnector1">
            <a:avLst/>
          </a:prstGeom>
          <a:ln w="12700">
            <a:solidFill>
              <a:schemeClr val="bg1">
                <a:lumMod val="65000"/>
                <a:lumOff val="35000"/>
              </a:schemeClr>
            </a:solidFill>
            <a:tailEnd type="arrow"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B53109DF-626A-4D7D-A569-18D80B57D414}"/>
              </a:ext>
            </a:extLst>
          </p:cNvPr>
          <p:cNvSpPr/>
          <p:nvPr/>
        </p:nvSpPr>
        <p:spPr>
          <a:xfrm>
            <a:off x="6096000" y="4607142"/>
            <a:ext cx="142876" cy="142876"/>
          </a:xfrm>
          <a:prstGeom prst="ellipse">
            <a:avLst/>
          </a:prstGeom>
          <a:solidFill>
            <a:schemeClr val="tx1">
              <a:lumMod val="95000"/>
            </a:schemeClr>
          </a:solidFill>
          <a:ln w="19050">
            <a:solidFill>
              <a:schemeClr val="bg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7" name="Straight Connector 26">
            <a:extLst>
              <a:ext uri="{FF2B5EF4-FFF2-40B4-BE49-F238E27FC236}">
                <a16:creationId xmlns:a16="http://schemas.microsoft.com/office/drawing/2014/main" id="{F65E0A21-0E9E-4C7B-823E-FCB7B6B72EBC}"/>
              </a:ext>
            </a:extLst>
          </p:cNvPr>
          <p:cNvCxnSpPr>
            <a:cxnSpLocks/>
          </p:cNvCxnSpPr>
          <p:nvPr/>
        </p:nvCxnSpPr>
        <p:spPr>
          <a:xfrm>
            <a:off x="6249668" y="4678580"/>
            <a:ext cx="1129700" cy="0"/>
          </a:xfrm>
          <a:prstGeom prst="line">
            <a:avLst/>
          </a:prstGeom>
          <a:solidFill>
            <a:schemeClr val="bg1">
              <a:lumMod val="85000"/>
            </a:schemeClr>
          </a:solidFill>
          <a:ln w="19050">
            <a:solidFill>
              <a:schemeClr val="bg1">
                <a:lumMod val="75000"/>
                <a:lumOff val="25000"/>
              </a:schemeClr>
            </a:solidFill>
            <a:prstDash val="dash"/>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5B9F55FD-DE03-4395-822E-7FA537B0D6C0}"/>
              </a:ext>
            </a:extLst>
          </p:cNvPr>
          <p:cNvGrpSpPr/>
          <p:nvPr/>
        </p:nvGrpSpPr>
        <p:grpSpPr>
          <a:xfrm>
            <a:off x="7371347" y="4275152"/>
            <a:ext cx="2398122" cy="806855"/>
            <a:chOff x="7519357" y="3694649"/>
            <a:chExt cx="1625596" cy="600075"/>
          </a:xfrm>
        </p:grpSpPr>
        <p:grpSp>
          <p:nvGrpSpPr>
            <p:cNvPr id="29" name="Group 28">
              <a:extLst>
                <a:ext uri="{FF2B5EF4-FFF2-40B4-BE49-F238E27FC236}">
                  <a16:creationId xmlns:a16="http://schemas.microsoft.com/office/drawing/2014/main" id="{FC131EB7-BCE4-4F3E-A76D-EC460E322700}"/>
                </a:ext>
              </a:extLst>
            </p:cNvPr>
            <p:cNvGrpSpPr/>
            <p:nvPr/>
          </p:nvGrpSpPr>
          <p:grpSpPr>
            <a:xfrm>
              <a:off x="7519357" y="3694649"/>
              <a:ext cx="1625596" cy="600075"/>
              <a:chOff x="7123117" y="5057775"/>
              <a:chExt cx="1625596" cy="600075"/>
            </a:xfrm>
          </p:grpSpPr>
          <p:cxnSp>
            <p:nvCxnSpPr>
              <p:cNvPr id="31" name="Straight Connector 30">
                <a:extLst>
                  <a:ext uri="{FF2B5EF4-FFF2-40B4-BE49-F238E27FC236}">
                    <a16:creationId xmlns:a16="http://schemas.microsoft.com/office/drawing/2014/main" id="{1C818C16-E833-4FDF-9C16-5A84FD81652E}"/>
                  </a:ext>
                </a:extLst>
              </p:cNvPr>
              <p:cNvCxnSpPr>
                <a:cxnSpLocks/>
              </p:cNvCxnSpPr>
              <p:nvPr/>
            </p:nvCxnSpPr>
            <p:spPr>
              <a:xfrm>
                <a:off x="7123117" y="5057775"/>
                <a:ext cx="1396996" cy="0"/>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6B6A057-6C99-488C-B407-8A38C566FE58}"/>
                  </a:ext>
                </a:extLst>
              </p:cNvPr>
              <p:cNvCxnSpPr/>
              <p:nvPr/>
            </p:nvCxnSpPr>
            <p:spPr>
              <a:xfrm>
                <a:off x="7123117" y="5657850"/>
                <a:ext cx="1625596" cy="0"/>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E876F1F-B814-4EFC-91B3-FEF95B8E6307}"/>
                  </a:ext>
                </a:extLst>
              </p:cNvPr>
              <p:cNvCxnSpPr>
                <a:cxnSpLocks/>
              </p:cNvCxnSpPr>
              <p:nvPr/>
            </p:nvCxnSpPr>
            <p:spPr>
              <a:xfrm>
                <a:off x="7123117" y="5057775"/>
                <a:ext cx="0" cy="595732"/>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FE5E77E-1BA4-4748-A625-601DEFD3C0CF}"/>
                  </a:ext>
                </a:extLst>
              </p:cNvPr>
              <p:cNvCxnSpPr>
                <a:cxnSpLocks/>
              </p:cNvCxnSpPr>
              <p:nvPr/>
            </p:nvCxnSpPr>
            <p:spPr>
              <a:xfrm>
                <a:off x="8748713" y="5280002"/>
                <a:ext cx="0" cy="373505"/>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22DEAC7-C8C3-4F18-B2FC-D07AA10077A6}"/>
                  </a:ext>
                </a:extLst>
              </p:cNvPr>
              <p:cNvCxnSpPr>
                <a:cxnSpLocks/>
              </p:cNvCxnSpPr>
              <p:nvPr/>
            </p:nvCxnSpPr>
            <p:spPr>
              <a:xfrm>
                <a:off x="8520111" y="5057775"/>
                <a:ext cx="228602" cy="222227"/>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4C667D5-1D2A-4ADD-B4EC-895A8DA736BA}"/>
                  </a:ext>
                </a:extLst>
              </p:cNvPr>
              <p:cNvCxnSpPr>
                <a:cxnSpLocks/>
              </p:cNvCxnSpPr>
              <p:nvPr/>
            </p:nvCxnSpPr>
            <p:spPr>
              <a:xfrm>
                <a:off x="8520112" y="5064568"/>
                <a:ext cx="0" cy="229019"/>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D009F25-DA58-4968-8276-B4608DAA09FF}"/>
                  </a:ext>
                </a:extLst>
              </p:cNvPr>
              <p:cNvCxnSpPr>
                <a:cxnSpLocks/>
              </p:cNvCxnSpPr>
              <p:nvPr/>
            </p:nvCxnSpPr>
            <p:spPr>
              <a:xfrm flipH="1">
                <a:off x="8520111" y="5290810"/>
                <a:ext cx="228602" cy="0"/>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grpSp>
        <p:sp>
          <p:nvSpPr>
            <p:cNvPr id="30" name="TextBox 29">
              <a:extLst>
                <a:ext uri="{FF2B5EF4-FFF2-40B4-BE49-F238E27FC236}">
                  <a16:creationId xmlns:a16="http://schemas.microsoft.com/office/drawing/2014/main" id="{61217A57-8B04-4181-BEF1-C92F303202E2}"/>
                </a:ext>
              </a:extLst>
            </p:cNvPr>
            <p:cNvSpPr txBox="1"/>
            <p:nvPr/>
          </p:nvSpPr>
          <p:spPr>
            <a:xfrm>
              <a:off x="7544173" y="3908757"/>
              <a:ext cx="1433829" cy="228900"/>
            </a:xfrm>
            <a:prstGeom prst="rect">
              <a:avLst/>
            </a:prstGeom>
            <a:noFill/>
          </p:spPr>
          <p:txBody>
            <a:bodyPr wrap="square" rtlCol="0" anchor="ctr">
              <a:spAutoFit/>
            </a:bodyPr>
            <a:lstStyle/>
            <a:p>
              <a:r>
                <a:rPr lang="en-IN" sz="1400" dirty="0" err="1">
                  <a:solidFill>
                    <a:schemeClr val="bg1">
                      <a:lumMod val="85000"/>
                      <a:lumOff val="15000"/>
                    </a:schemeClr>
                  </a:solidFill>
                </a:rPr>
                <a:t>realSubject</a:t>
              </a:r>
              <a:r>
                <a:rPr lang="en-IN" sz="1400" dirty="0">
                  <a:solidFill>
                    <a:schemeClr val="bg1">
                      <a:lumMod val="85000"/>
                      <a:lumOff val="15000"/>
                    </a:schemeClr>
                  </a:solidFill>
                </a:rPr>
                <a:t>-&gt;Load</a:t>
              </a:r>
            </a:p>
          </p:txBody>
        </p:sp>
      </p:grpSp>
    </p:spTree>
    <p:extLst>
      <p:ext uri="{BB962C8B-B14F-4D97-AF65-F5344CB8AC3E}">
        <p14:creationId xmlns:p14="http://schemas.microsoft.com/office/powerpoint/2010/main" val="3408891757"/>
      </p:ext>
    </p:extLst>
  </p:cSld>
  <p:clrMapOvr>
    <a:masterClrMapping/>
  </p:clrMapOvr>
  <p:transition spd="slow">
    <p:push dir="u"/>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Protection Proxy</a:t>
            </a:r>
          </a:p>
        </p:txBody>
      </p:sp>
      <p:sp>
        <p:nvSpPr>
          <p:cNvPr id="2" name="Slide Number Placeholder 1"/>
          <p:cNvSpPr>
            <a:spLocks noGrp="1"/>
          </p:cNvSpPr>
          <p:nvPr>
            <p:ph type="sldNum" sz="quarter" idx="12"/>
          </p:nvPr>
        </p:nvSpPr>
        <p:spPr/>
        <p:txBody>
          <a:bodyPr/>
          <a:lstStyle/>
          <a:p>
            <a:fld id="{6CA6930D-BBCC-4B60-B588-351AC06BFA93}" type="slidenum">
              <a:rPr lang="en-US" smtClean="0"/>
              <a:t>71</a:t>
            </a:fld>
            <a:endParaRPr lang="en-US"/>
          </a:p>
        </p:txBody>
      </p:sp>
      <p:grpSp>
        <p:nvGrpSpPr>
          <p:cNvPr id="43" name="Group 4"/>
          <p:cNvGrpSpPr/>
          <p:nvPr/>
        </p:nvGrpSpPr>
        <p:grpSpPr>
          <a:xfrm>
            <a:off x="4993001" y="1984389"/>
            <a:ext cx="1628786" cy="1143008"/>
            <a:chOff x="2214546" y="2857496"/>
            <a:chExt cx="2214578" cy="1218308"/>
          </a:xfrm>
          <a:solidFill>
            <a:schemeClr val="tx1">
              <a:lumMod val="95000"/>
            </a:schemeClr>
          </a:solidFill>
        </p:grpSpPr>
        <p:sp>
          <p:nvSpPr>
            <p:cNvPr id="44" name="Rectangle 15"/>
            <p:cNvSpPr/>
            <p:nvPr/>
          </p:nvSpPr>
          <p:spPr>
            <a:xfrm>
              <a:off x="2214546" y="2857496"/>
              <a:ext cx="2214578" cy="428628"/>
            </a:xfrm>
            <a:prstGeom prst="rect">
              <a:avLst/>
            </a:prstGeom>
            <a:grpFill/>
          </p:spPr>
          <p:style>
            <a:lnRef idx="1">
              <a:schemeClr val="dk1"/>
            </a:lnRef>
            <a:fillRef idx="2">
              <a:schemeClr val="dk1"/>
            </a:fillRef>
            <a:effectRef idx="1">
              <a:schemeClr val="dk1"/>
            </a:effectRef>
            <a:fontRef idx="minor">
              <a:schemeClr val="dk1"/>
            </a:fontRef>
          </p:style>
          <p:txBody>
            <a:bodyPr rtlCol="0" anchor="ctr"/>
            <a:lstStyle/>
            <a:p>
              <a:pPr algn="ctr"/>
              <a:r>
                <a:rPr lang="en-US" sz="2160" b="1" i="1" dirty="0"/>
                <a:t>Storage</a:t>
              </a:r>
              <a:endParaRPr lang="en-IN" sz="2160" b="1" i="1" dirty="0"/>
            </a:p>
          </p:txBody>
        </p:sp>
        <p:sp>
          <p:nvSpPr>
            <p:cNvPr id="45" name="Rectangle 3"/>
            <p:cNvSpPr/>
            <p:nvPr/>
          </p:nvSpPr>
          <p:spPr>
            <a:xfrm>
              <a:off x="2214546" y="3286123"/>
              <a:ext cx="2214578" cy="789681"/>
            </a:xfrm>
            <a:prstGeom prst="rect">
              <a:avLst/>
            </a:prstGeom>
            <a:grpFill/>
          </p:spPr>
          <p:style>
            <a:lnRef idx="1">
              <a:schemeClr val="dk1"/>
            </a:lnRef>
            <a:fillRef idx="2">
              <a:schemeClr val="dk1"/>
            </a:fillRef>
            <a:effectRef idx="1">
              <a:schemeClr val="dk1"/>
            </a:effectRef>
            <a:fontRef idx="minor">
              <a:schemeClr val="dk1"/>
            </a:fontRef>
          </p:style>
          <p:txBody>
            <a:bodyPr rtlCol="0" anchor="t"/>
            <a:lstStyle/>
            <a:p>
              <a:r>
                <a:rPr lang="en-US" sz="2160" i="1" dirty="0" err="1"/>
                <a:t>CreateFile</a:t>
              </a:r>
              <a:r>
                <a:rPr lang="en-US" sz="2160" i="1" dirty="0"/>
                <a:t>()</a:t>
              </a:r>
            </a:p>
            <a:p>
              <a:r>
                <a:rPr lang="en-US" sz="2160" i="1" dirty="0"/>
                <a:t>…</a:t>
              </a:r>
            </a:p>
          </p:txBody>
        </p:sp>
      </p:grpSp>
      <p:grpSp>
        <p:nvGrpSpPr>
          <p:cNvPr id="46" name="Group 5"/>
          <p:cNvGrpSpPr/>
          <p:nvPr/>
        </p:nvGrpSpPr>
        <p:grpSpPr>
          <a:xfrm>
            <a:off x="4821550" y="4056091"/>
            <a:ext cx="1885963" cy="1231546"/>
            <a:chOff x="2214546" y="2857496"/>
            <a:chExt cx="2214578" cy="1500198"/>
          </a:xfrm>
          <a:solidFill>
            <a:schemeClr val="tx1">
              <a:lumMod val="95000"/>
            </a:schemeClr>
          </a:solidFill>
        </p:grpSpPr>
        <p:sp>
          <p:nvSpPr>
            <p:cNvPr id="47" name="Rectangle 13"/>
            <p:cNvSpPr/>
            <p:nvPr/>
          </p:nvSpPr>
          <p:spPr>
            <a:xfrm>
              <a:off x="2214546" y="2857496"/>
              <a:ext cx="2214578" cy="428628"/>
            </a:xfrm>
            <a:prstGeom prst="rect">
              <a:avLst/>
            </a:prstGeom>
            <a:grpFill/>
          </p:spPr>
          <p:style>
            <a:lnRef idx="1">
              <a:schemeClr val="dk1"/>
            </a:lnRef>
            <a:fillRef idx="2">
              <a:schemeClr val="dk1"/>
            </a:fillRef>
            <a:effectRef idx="1">
              <a:schemeClr val="dk1"/>
            </a:effectRef>
            <a:fontRef idx="minor">
              <a:schemeClr val="dk1"/>
            </a:fontRef>
          </p:style>
          <p:txBody>
            <a:bodyPr rtlCol="0" anchor="ctr"/>
            <a:lstStyle/>
            <a:p>
              <a:pPr algn="ctr"/>
              <a:r>
                <a:rPr lang="en-US" sz="2160" b="1" dirty="0" err="1"/>
                <a:t>RepoProxy</a:t>
              </a:r>
              <a:endParaRPr lang="en-IN" sz="2160" b="1" dirty="0"/>
            </a:p>
          </p:txBody>
        </p:sp>
        <p:sp>
          <p:nvSpPr>
            <p:cNvPr id="48" name="Rectangle 14"/>
            <p:cNvSpPr/>
            <p:nvPr/>
          </p:nvSpPr>
          <p:spPr>
            <a:xfrm>
              <a:off x="2214546" y="3286124"/>
              <a:ext cx="2214578" cy="1071570"/>
            </a:xfrm>
            <a:prstGeom prst="rect">
              <a:avLst/>
            </a:prstGeom>
            <a:grpFill/>
          </p:spPr>
          <p:style>
            <a:lnRef idx="1">
              <a:schemeClr val="dk1"/>
            </a:lnRef>
            <a:fillRef idx="2">
              <a:schemeClr val="dk1"/>
            </a:fillRef>
            <a:effectRef idx="1">
              <a:schemeClr val="dk1"/>
            </a:effectRef>
            <a:fontRef idx="minor">
              <a:schemeClr val="dk1"/>
            </a:fontRef>
          </p:style>
          <p:txBody>
            <a:bodyPr rtlCol="0" anchor="t"/>
            <a:lstStyle/>
            <a:p>
              <a:r>
                <a:rPr lang="en-US" sz="2160" dirty="0" err="1"/>
                <a:t>CreateFile</a:t>
              </a:r>
              <a:r>
                <a:rPr lang="en-US" sz="2160" dirty="0"/>
                <a:t>()</a:t>
              </a:r>
            </a:p>
            <a:p>
              <a:r>
                <a:rPr lang="en-US" sz="2160" dirty="0"/>
                <a:t>…</a:t>
              </a:r>
            </a:p>
          </p:txBody>
        </p:sp>
      </p:grpSp>
      <p:cxnSp>
        <p:nvCxnSpPr>
          <p:cNvPr id="49" name="Straight Arrow Connector 48"/>
          <p:cNvCxnSpPr/>
          <p:nvPr/>
        </p:nvCxnSpPr>
        <p:spPr>
          <a:xfrm>
            <a:off x="3792843" y="2198703"/>
            <a:ext cx="1200158" cy="1586"/>
          </a:xfrm>
          <a:prstGeom prst="straightConnector1">
            <a:avLst/>
          </a:prstGeom>
          <a:ln w="12700">
            <a:solidFill>
              <a:schemeClr val="bg1">
                <a:lumMod val="65000"/>
                <a:lumOff val="35000"/>
              </a:schemeClr>
            </a:solidFill>
            <a:tailEnd type="arrow"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50" name="Group 5"/>
          <p:cNvGrpSpPr/>
          <p:nvPr/>
        </p:nvGrpSpPr>
        <p:grpSpPr>
          <a:xfrm>
            <a:off x="2078331" y="4056095"/>
            <a:ext cx="1885963" cy="1231546"/>
            <a:chOff x="2214546" y="2857496"/>
            <a:chExt cx="2214578" cy="1500198"/>
          </a:xfrm>
          <a:solidFill>
            <a:schemeClr val="tx1">
              <a:lumMod val="95000"/>
            </a:schemeClr>
          </a:solidFill>
        </p:grpSpPr>
        <p:sp>
          <p:nvSpPr>
            <p:cNvPr id="51" name="Rectangle 50"/>
            <p:cNvSpPr/>
            <p:nvPr/>
          </p:nvSpPr>
          <p:spPr>
            <a:xfrm>
              <a:off x="2214546" y="2857496"/>
              <a:ext cx="2214578" cy="428628"/>
            </a:xfrm>
            <a:prstGeom prst="rect">
              <a:avLst/>
            </a:prstGeom>
            <a:grpFill/>
          </p:spPr>
          <p:style>
            <a:lnRef idx="1">
              <a:schemeClr val="dk1"/>
            </a:lnRef>
            <a:fillRef idx="2">
              <a:schemeClr val="dk1"/>
            </a:fillRef>
            <a:effectRef idx="1">
              <a:schemeClr val="dk1"/>
            </a:effectRef>
            <a:fontRef idx="minor">
              <a:schemeClr val="dk1"/>
            </a:fontRef>
          </p:style>
          <p:txBody>
            <a:bodyPr rtlCol="0" anchor="ctr"/>
            <a:lstStyle/>
            <a:p>
              <a:pPr algn="ctr"/>
              <a:r>
                <a:rPr lang="en-US" sz="2160" b="1" dirty="0"/>
                <a:t>Repository</a:t>
              </a:r>
              <a:endParaRPr lang="en-IN" sz="2160" b="1" dirty="0"/>
            </a:p>
          </p:txBody>
        </p:sp>
        <p:sp>
          <p:nvSpPr>
            <p:cNvPr id="52" name="Rectangle 51"/>
            <p:cNvSpPr/>
            <p:nvPr/>
          </p:nvSpPr>
          <p:spPr>
            <a:xfrm>
              <a:off x="2214546" y="3286124"/>
              <a:ext cx="2214578" cy="1071570"/>
            </a:xfrm>
            <a:prstGeom prst="rect">
              <a:avLst/>
            </a:prstGeom>
            <a:grpFill/>
          </p:spPr>
          <p:style>
            <a:lnRef idx="1">
              <a:schemeClr val="dk1"/>
            </a:lnRef>
            <a:fillRef idx="2">
              <a:schemeClr val="dk1"/>
            </a:fillRef>
            <a:effectRef idx="1">
              <a:schemeClr val="dk1"/>
            </a:effectRef>
            <a:fontRef idx="minor">
              <a:schemeClr val="dk1"/>
            </a:fontRef>
          </p:style>
          <p:txBody>
            <a:bodyPr rtlCol="0" anchor="t"/>
            <a:lstStyle/>
            <a:p>
              <a:r>
                <a:rPr lang="en-US" sz="2160" dirty="0" err="1"/>
                <a:t>CreateFile</a:t>
              </a:r>
              <a:r>
                <a:rPr lang="en-US" sz="2160" dirty="0"/>
                <a:t>()</a:t>
              </a:r>
            </a:p>
            <a:p>
              <a:r>
                <a:rPr lang="en-US" sz="2160" dirty="0"/>
                <a:t>…</a:t>
              </a:r>
            </a:p>
          </p:txBody>
        </p:sp>
      </p:grpSp>
      <p:sp>
        <p:nvSpPr>
          <p:cNvPr id="53" name="Isosceles Triangle 52"/>
          <p:cNvSpPr/>
          <p:nvPr/>
        </p:nvSpPr>
        <p:spPr>
          <a:xfrm>
            <a:off x="5663429" y="3127398"/>
            <a:ext cx="202068" cy="212158"/>
          </a:xfrm>
          <a:prstGeom prst="triangle">
            <a:avLst/>
          </a:prstGeom>
          <a:ln w="12700">
            <a:solidFill>
              <a:schemeClr val="bg1">
                <a:lumMod val="75000"/>
                <a:lumOff val="25000"/>
              </a:schemeClr>
            </a:solidFill>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920"/>
          </a:p>
        </p:txBody>
      </p:sp>
      <p:cxnSp>
        <p:nvCxnSpPr>
          <p:cNvPr id="54" name="Straight Connector 53"/>
          <p:cNvCxnSpPr>
            <a:stCxn id="53" idx="3"/>
            <a:endCxn id="47" idx="0"/>
          </p:cNvCxnSpPr>
          <p:nvPr/>
        </p:nvCxnSpPr>
        <p:spPr>
          <a:xfrm>
            <a:off x="5764465" y="3339557"/>
            <a:ext cx="68" cy="716536"/>
          </a:xfrm>
          <a:prstGeom prst="line">
            <a:avLst/>
          </a:prstGeom>
          <a:ln w="12700">
            <a:solidFill>
              <a:schemeClr val="bg1">
                <a:lumMod val="75000"/>
                <a:lumOff val="25000"/>
              </a:schemeClr>
            </a:solidFill>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3" name="Rectangle 15"/>
          <p:cNvSpPr/>
          <p:nvPr/>
        </p:nvSpPr>
        <p:spPr>
          <a:xfrm>
            <a:off x="2164056" y="2055827"/>
            <a:ext cx="1628786" cy="402137"/>
          </a:xfrm>
          <a:prstGeom prst="rect">
            <a:avLst/>
          </a:prstGeom>
          <a:solidFill>
            <a:schemeClr val="tx1">
              <a:lumMod val="95000"/>
            </a:schemeClr>
          </a:solidFill>
          <a:ln w="12700"/>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a:t>Client</a:t>
            </a:r>
            <a:endParaRPr lang="en-IN" sz="2400" b="1" dirty="0"/>
          </a:p>
        </p:txBody>
      </p:sp>
      <p:cxnSp>
        <p:nvCxnSpPr>
          <p:cNvPr id="73" name="Straight Connector 72"/>
          <p:cNvCxnSpPr/>
          <p:nvPr/>
        </p:nvCxnSpPr>
        <p:spPr>
          <a:xfrm flipH="1" flipV="1">
            <a:off x="3021312" y="3627468"/>
            <a:ext cx="2743219" cy="1588"/>
          </a:xfrm>
          <a:prstGeom prst="line">
            <a:avLst/>
          </a:prstGeom>
          <a:ln w="12700">
            <a:solidFill>
              <a:schemeClr val="bg1">
                <a:lumMod val="75000"/>
                <a:lumOff val="25000"/>
              </a:schemeClr>
            </a:solidFill>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a:endCxn id="51" idx="0"/>
          </p:cNvCxnSpPr>
          <p:nvPr/>
        </p:nvCxnSpPr>
        <p:spPr>
          <a:xfrm flipH="1">
            <a:off x="3021312" y="3627465"/>
            <a:ext cx="7" cy="428630"/>
          </a:xfrm>
          <a:prstGeom prst="line">
            <a:avLst/>
          </a:prstGeom>
          <a:ln w="12700">
            <a:solidFill>
              <a:schemeClr val="bg1">
                <a:lumMod val="75000"/>
                <a:lumOff val="25000"/>
              </a:schemeClr>
            </a:solidFill>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flipH="1">
            <a:off x="3964294" y="4208779"/>
            <a:ext cx="857256" cy="0"/>
          </a:xfrm>
          <a:prstGeom prst="straightConnector1">
            <a:avLst/>
          </a:prstGeom>
          <a:ln w="12700">
            <a:solidFill>
              <a:schemeClr val="bg1">
                <a:lumMod val="65000"/>
                <a:lumOff val="35000"/>
              </a:schemeClr>
            </a:solidFill>
            <a:tailEnd type="arrow"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B53109DF-626A-4D7D-A569-18D80B57D414}"/>
              </a:ext>
            </a:extLst>
          </p:cNvPr>
          <p:cNvSpPr/>
          <p:nvPr/>
        </p:nvSpPr>
        <p:spPr>
          <a:xfrm>
            <a:off x="6096000" y="4607142"/>
            <a:ext cx="142876" cy="142876"/>
          </a:xfrm>
          <a:prstGeom prst="ellipse">
            <a:avLst/>
          </a:prstGeom>
          <a:solidFill>
            <a:schemeClr val="tx1">
              <a:lumMod val="95000"/>
            </a:schemeClr>
          </a:solidFill>
          <a:ln w="19050">
            <a:solidFill>
              <a:schemeClr val="bg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7" name="Straight Connector 26">
            <a:extLst>
              <a:ext uri="{FF2B5EF4-FFF2-40B4-BE49-F238E27FC236}">
                <a16:creationId xmlns:a16="http://schemas.microsoft.com/office/drawing/2014/main" id="{F65E0A21-0E9E-4C7B-823E-FCB7B6B72EBC}"/>
              </a:ext>
            </a:extLst>
          </p:cNvPr>
          <p:cNvCxnSpPr>
            <a:cxnSpLocks/>
          </p:cNvCxnSpPr>
          <p:nvPr/>
        </p:nvCxnSpPr>
        <p:spPr>
          <a:xfrm>
            <a:off x="6249668" y="4678580"/>
            <a:ext cx="1129700" cy="0"/>
          </a:xfrm>
          <a:prstGeom prst="line">
            <a:avLst/>
          </a:prstGeom>
          <a:solidFill>
            <a:schemeClr val="bg1">
              <a:lumMod val="85000"/>
            </a:schemeClr>
          </a:solidFill>
          <a:ln w="19050">
            <a:solidFill>
              <a:schemeClr val="bg1">
                <a:lumMod val="75000"/>
                <a:lumOff val="25000"/>
              </a:schemeClr>
            </a:solidFill>
            <a:prstDash val="dash"/>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5B9F55FD-DE03-4395-822E-7FA537B0D6C0}"/>
              </a:ext>
            </a:extLst>
          </p:cNvPr>
          <p:cNvGrpSpPr/>
          <p:nvPr/>
        </p:nvGrpSpPr>
        <p:grpSpPr>
          <a:xfrm>
            <a:off x="7371347" y="4275152"/>
            <a:ext cx="2398122" cy="806855"/>
            <a:chOff x="7519357" y="3694649"/>
            <a:chExt cx="1625596" cy="600075"/>
          </a:xfrm>
        </p:grpSpPr>
        <p:grpSp>
          <p:nvGrpSpPr>
            <p:cNvPr id="29" name="Group 28">
              <a:extLst>
                <a:ext uri="{FF2B5EF4-FFF2-40B4-BE49-F238E27FC236}">
                  <a16:creationId xmlns:a16="http://schemas.microsoft.com/office/drawing/2014/main" id="{FC131EB7-BCE4-4F3E-A76D-EC460E322700}"/>
                </a:ext>
              </a:extLst>
            </p:cNvPr>
            <p:cNvGrpSpPr/>
            <p:nvPr/>
          </p:nvGrpSpPr>
          <p:grpSpPr>
            <a:xfrm>
              <a:off x="7519357" y="3694649"/>
              <a:ext cx="1625596" cy="600075"/>
              <a:chOff x="7123117" y="5057775"/>
              <a:chExt cx="1625596" cy="600075"/>
            </a:xfrm>
          </p:grpSpPr>
          <p:cxnSp>
            <p:nvCxnSpPr>
              <p:cNvPr id="31" name="Straight Connector 30">
                <a:extLst>
                  <a:ext uri="{FF2B5EF4-FFF2-40B4-BE49-F238E27FC236}">
                    <a16:creationId xmlns:a16="http://schemas.microsoft.com/office/drawing/2014/main" id="{1C818C16-E833-4FDF-9C16-5A84FD81652E}"/>
                  </a:ext>
                </a:extLst>
              </p:cNvPr>
              <p:cNvCxnSpPr>
                <a:cxnSpLocks/>
              </p:cNvCxnSpPr>
              <p:nvPr/>
            </p:nvCxnSpPr>
            <p:spPr>
              <a:xfrm>
                <a:off x="7123117" y="5057775"/>
                <a:ext cx="1396996" cy="0"/>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6B6A057-6C99-488C-B407-8A38C566FE58}"/>
                  </a:ext>
                </a:extLst>
              </p:cNvPr>
              <p:cNvCxnSpPr/>
              <p:nvPr/>
            </p:nvCxnSpPr>
            <p:spPr>
              <a:xfrm>
                <a:off x="7123117" y="5657850"/>
                <a:ext cx="1625596" cy="0"/>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E876F1F-B814-4EFC-91B3-FEF95B8E6307}"/>
                  </a:ext>
                </a:extLst>
              </p:cNvPr>
              <p:cNvCxnSpPr>
                <a:cxnSpLocks/>
              </p:cNvCxnSpPr>
              <p:nvPr/>
            </p:nvCxnSpPr>
            <p:spPr>
              <a:xfrm>
                <a:off x="7123117" y="5057775"/>
                <a:ext cx="0" cy="595732"/>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FE5E77E-1BA4-4748-A625-601DEFD3C0CF}"/>
                  </a:ext>
                </a:extLst>
              </p:cNvPr>
              <p:cNvCxnSpPr>
                <a:cxnSpLocks/>
              </p:cNvCxnSpPr>
              <p:nvPr/>
            </p:nvCxnSpPr>
            <p:spPr>
              <a:xfrm>
                <a:off x="8748713" y="5280002"/>
                <a:ext cx="0" cy="373505"/>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22DEAC7-C8C3-4F18-B2FC-D07AA10077A6}"/>
                  </a:ext>
                </a:extLst>
              </p:cNvPr>
              <p:cNvCxnSpPr>
                <a:cxnSpLocks/>
              </p:cNvCxnSpPr>
              <p:nvPr/>
            </p:nvCxnSpPr>
            <p:spPr>
              <a:xfrm>
                <a:off x="8520111" y="5057775"/>
                <a:ext cx="228602" cy="222227"/>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4C667D5-1D2A-4ADD-B4EC-895A8DA736BA}"/>
                  </a:ext>
                </a:extLst>
              </p:cNvPr>
              <p:cNvCxnSpPr>
                <a:cxnSpLocks/>
              </p:cNvCxnSpPr>
              <p:nvPr/>
            </p:nvCxnSpPr>
            <p:spPr>
              <a:xfrm>
                <a:off x="8520112" y="5064568"/>
                <a:ext cx="0" cy="229019"/>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D009F25-DA58-4968-8276-B4608DAA09FF}"/>
                  </a:ext>
                </a:extLst>
              </p:cNvPr>
              <p:cNvCxnSpPr>
                <a:cxnSpLocks/>
              </p:cNvCxnSpPr>
              <p:nvPr/>
            </p:nvCxnSpPr>
            <p:spPr>
              <a:xfrm flipH="1">
                <a:off x="8520111" y="5290810"/>
                <a:ext cx="228602" cy="0"/>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grpSp>
        <p:sp>
          <p:nvSpPr>
            <p:cNvPr id="30" name="TextBox 29">
              <a:extLst>
                <a:ext uri="{FF2B5EF4-FFF2-40B4-BE49-F238E27FC236}">
                  <a16:creationId xmlns:a16="http://schemas.microsoft.com/office/drawing/2014/main" id="{61217A57-8B04-4181-BEF1-C92F303202E2}"/>
                </a:ext>
              </a:extLst>
            </p:cNvPr>
            <p:cNvSpPr txBox="1"/>
            <p:nvPr/>
          </p:nvSpPr>
          <p:spPr>
            <a:xfrm>
              <a:off x="7544173" y="3908757"/>
              <a:ext cx="1433829" cy="228900"/>
            </a:xfrm>
            <a:prstGeom prst="rect">
              <a:avLst/>
            </a:prstGeom>
            <a:noFill/>
          </p:spPr>
          <p:txBody>
            <a:bodyPr wrap="square" rtlCol="0" anchor="ctr">
              <a:spAutoFit/>
            </a:bodyPr>
            <a:lstStyle/>
            <a:p>
              <a:r>
                <a:rPr lang="en-IN" sz="1400" dirty="0" err="1">
                  <a:solidFill>
                    <a:schemeClr val="bg1">
                      <a:lumMod val="85000"/>
                      <a:lumOff val="15000"/>
                    </a:schemeClr>
                  </a:solidFill>
                </a:rPr>
                <a:t>realSubject</a:t>
              </a:r>
              <a:r>
                <a:rPr lang="en-IN" sz="1400" dirty="0">
                  <a:solidFill>
                    <a:schemeClr val="bg1">
                      <a:lumMod val="85000"/>
                      <a:lumOff val="15000"/>
                    </a:schemeClr>
                  </a:solidFill>
                </a:rPr>
                <a:t>-&gt;</a:t>
              </a:r>
              <a:r>
                <a:rPr lang="en-IN" sz="1400" dirty="0" err="1">
                  <a:solidFill>
                    <a:schemeClr val="bg1">
                      <a:lumMod val="85000"/>
                      <a:lumOff val="15000"/>
                    </a:schemeClr>
                  </a:solidFill>
                </a:rPr>
                <a:t>CreateFile</a:t>
              </a:r>
              <a:r>
                <a:rPr lang="en-IN" sz="1400" dirty="0">
                  <a:solidFill>
                    <a:schemeClr val="bg1">
                      <a:lumMod val="85000"/>
                      <a:lumOff val="15000"/>
                    </a:schemeClr>
                  </a:solidFill>
                </a:rPr>
                <a:t>()</a:t>
              </a:r>
            </a:p>
          </p:txBody>
        </p:sp>
      </p:grpSp>
    </p:spTree>
    <p:extLst>
      <p:ext uri="{BB962C8B-B14F-4D97-AF65-F5344CB8AC3E}">
        <p14:creationId xmlns:p14="http://schemas.microsoft.com/office/powerpoint/2010/main" val="1223462868"/>
      </p:ext>
    </p:extLst>
  </p:cSld>
  <p:clrMapOvr>
    <a:masterClrMapping/>
  </p:clrMapOvr>
  <p:transition spd="slow">
    <p:push dir="u"/>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Remote Proxy</a:t>
            </a:r>
          </a:p>
        </p:txBody>
      </p:sp>
      <p:sp>
        <p:nvSpPr>
          <p:cNvPr id="2" name="Slide Number Placeholder 1"/>
          <p:cNvSpPr>
            <a:spLocks noGrp="1"/>
          </p:cNvSpPr>
          <p:nvPr>
            <p:ph type="sldNum" sz="quarter" idx="12"/>
          </p:nvPr>
        </p:nvSpPr>
        <p:spPr/>
        <p:txBody>
          <a:bodyPr/>
          <a:lstStyle/>
          <a:p>
            <a:fld id="{6CA6930D-BBCC-4B60-B588-351AC06BFA93}" type="slidenum">
              <a:rPr lang="en-US" smtClean="0"/>
              <a:t>72</a:t>
            </a:fld>
            <a:endParaRPr lang="en-US"/>
          </a:p>
        </p:txBody>
      </p:sp>
      <p:grpSp>
        <p:nvGrpSpPr>
          <p:cNvPr id="43" name="Group 4"/>
          <p:cNvGrpSpPr/>
          <p:nvPr/>
        </p:nvGrpSpPr>
        <p:grpSpPr>
          <a:xfrm>
            <a:off x="4993001" y="1984389"/>
            <a:ext cx="1628786" cy="1143008"/>
            <a:chOff x="2214546" y="2857496"/>
            <a:chExt cx="2214578" cy="1218308"/>
          </a:xfrm>
          <a:solidFill>
            <a:schemeClr val="tx1">
              <a:lumMod val="95000"/>
            </a:schemeClr>
          </a:solidFill>
        </p:grpSpPr>
        <p:sp>
          <p:nvSpPr>
            <p:cNvPr id="44" name="Rectangle 15"/>
            <p:cNvSpPr/>
            <p:nvPr/>
          </p:nvSpPr>
          <p:spPr>
            <a:xfrm>
              <a:off x="2214546" y="2857496"/>
              <a:ext cx="2214578" cy="428628"/>
            </a:xfrm>
            <a:prstGeom prst="rect">
              <a:avLst/>
            </a:prstGeom>
            <a:grpFill/>
          </p:spPr>
          <p:style>
            <a:lnRef idx="1">
              <a:schemeClr val="dk1"/>
            </a:lnRef>
            <a:fillRef idx="2">
              <a:schemeClr val="dk1"/>
            </a:fillRef>
            <a:effectRef idx="1">
              <a:schemeClr val="dk1"/>
            </a:effectRef>
            <a:fontRef idx="minor">
              <a:schemeClr val="dk1"/>
            </a:fontRef>
          </p:style>
          <p:txBody>
            <a:bodyPr rtlCol="0" anchor="ctr"/>
            <a:lstStyle/>
            <a:p>
              <a:pPr algn="ctr"/>
              <a:r>
                <a:rPr lang="en-US" sz="2160" b="1" i="1" dirty="0" err="1"/>
                <a:t>IAnimate</a:t>
              </a:r>
              <a:endParaRPr lang="en-IN" sz="2160" b="1" i="1" dirty="0"/>
            </a:p>
          </p:txBody>
        </p:sp>
        <p:sp>
          <p:nvSpPr>
            <p:cNvPr id="45" name="Rectangle 3"/>
            <p:cNvSpPr/>
            <p:nvPr/>
          </p:nvSpPr>
          <p:spPr>
            <a:xfrm>
              <a:off x="2214546" y="3286123"/>
              <a:ext cx="2214578" cy="789681"/>
            </a:xfrm>
            <a:prstGeom prst="rect">
              <a:avLst/>
            </a:prstGeom>
            <a:grpFill/>
          </p:spPr>
          <p:style>
            <a:lnRef idx="1">
              <a:schemeClr val="dk1"/>
            </a:lnRef>
            <a:fillRef idx="2">
              <a:schemeClr val="dk1"/>
            </a:fillRef>
            <a:effectRef idx="1">
              <a:schemeClr val="dk1"/>
            </a:effectRef>
            <a:fontRef idx="minor">
              <a:schemeClr val="dk1"/>
            </a:fontRef>
          </p:style>
          <p:txBody>
            <a:bodyPr rtlCol="0" anchor="t"/>
            <a:lstStyle/>
            <a:p>
              <a:r>
                <a:rPr lang="en-US" sz="2160" i="1" dirty="0"/>
                <a:t>Animate()</a:t>
              </a:r>
            </a:p>
            <a:p>
              <a:r>
                <a:rPr lang="en-US" sz="2160" i="1" dirty="0"/>
                <a:t>…</a:t>
              </a:r>
            </a:p>
          </p:txBody>
        </p:sp>
      </p:grpSp>
      <p:grpSp>
        <p:nvGrpSpPr>
          <p:cNvPr id="46" name="Group 5"/>
          <p:cNvGrpSpPr/>
          <p:nvPr/>
        </p:nvGrpSpPr>
        <p:grpSpPr>
          <a:xfrm>
            <a:off x="4821550" y="4056091"/>
            <a:ext cx="1885963" cy="1231546"/>
            <a:chOff x="2214546" y="2857496"/>
            <a:chExt cx="2214578" cy="1500198"/>
          </a:xfrm>
          <a:solidFill>
            <a:schemeClr val="tx1">
              <a:lumMod val="95000"/>
            </a:schemeClr>
          </a:solidFill>
        </p:grpSpPr>
        <p:sp>
          <p:nvSpPr>
            <p:cNvPr id="47" name="Rectangle 13"/>
            <p:cNvSpPr/>
            <p:nvPr/>
          </p:nvSpPr>
          <p:spPr>
            <a:xfrm>
              <a:off x="2214546" y="2857496"/>
              <a:ext cx="2214578" cy="428628"/>
            </a:xfrm>
            <a:prstGeom prst="rect">
              <a:avLst/>
            </a:prstGeom>
            <a:grpFill/>
          </p:spPr>
          <p:style>
            <a:lnRef idx="1">
              <a:schemeClr val="dk1"/>
            </a:lnRef>
            <a:fillRef idx="2">
              <a:schemeClr val="dk1"/>
            </a:fillRef>
            <a:effectRef idx="1">
              <a:schemeClr val="dk1"/>
            </a:effectRef>
            <a:fontRef idx="minor">
              <a:schemeClr val="dk1"/>
            </a:fontRef>
          </p:style>
          <p:txBody>
            <a:bodyPr rtlCol="0" anchor="ctr"/>
            <a:lstStyle/>
            <a:p>
              <a:pPr algn="ctr"/>
              <a:r>
                <a:rPr lang="en-US" sz="2160" b="1" dirty="0"/>
                <a:t>Proxy</a:t>
              </a:r>
              <a:endParaRPr lang="en-IN" sz="2160" b="1" dirty="0"/>
            </a:p>
          </p:txBody>
        </p:sp>
        <p:sp>
          <p:nvSpPr>
            <p:cNvPr id="48" name="Rectangle 14"/>
            <p:cNvSpPr/>
            <p:nvPr/>
          </p:nvSpPr>
          <p:spPr>
            <a:xfrm>
              <a:off x="2214546" y="3286124"/>
              <a:ext cx="2214578" cy="1071570"/>
            </a:xfrm>
            <a:prstGeom prst="rect">
              <a:avLst/>
            </a:prstGeom>
            <a:grpFill/>
          </p:spPr>
          <p:style>
            <a:lnRef idx="1">
              <a:schemeClr val="dk1"/>
            </a:lnRef>
            <a:fillRef idx="2">
              <a:schemeClr val="dk1"/>
            </a:fillRef>
            <a:effectRef idx="1">
              <a:schemeClr val="dk1"/>
            </a:effectRef>
            <a:fontRef idx="minor">
              <a:schemeClr val="dk1"/>
            </a:fontRef>
          </p:style>
          <p:txBody>
            <a:bodyPr rtlCol="0" anchor="t"/>
            <a:lstStyle/>
            <a:p>
              <a:r>
                <a:rPr lang="en-US" sz="2160" dirty="0"/>
                <a:t>Animate()</a:t>
              </a:r>
            </a:p>
            <a:p>
              <a:r>
                <a:rPr lang="en-US" sz="2160" dirty="0"/>
                <a:t>…</a:t>
              </a:r>
            </a:p>
          </p:txBody>
        </p:sp>
      </p:grpSp>
      <p:cxnSp>
        <p:nvCxnSpPr>
          <p:cNvPr id="49" name="Straight Arrow Connector 48"/>
          <p:cNvCxnSpPr/>
          <p:nvPr/>
        </p:nvCxnSpPr>
        <p:spPr>
          <a:xfrm>
            <a:off x="3792843" y="2198703"/>
            <a:ext cx="1200158" cy="1586"/>
          </a:xfrm>
          <a:prstGeom prst="straightConnector1">
            <a:avLst/>
          </a:prstGeom>
          <a:ln w="12700">
            <a:solidFill>
              <a:schemeClr val="bg1">
                <a:lumMod val="65000"/>
                <a:lumOff val="35000"/>
              </a:schemeClr>
            </a:solidFill>
            <a:tailEnd type="arrow"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50" name="Group 5"/>
          <p:cNvGrpSpPr/>
          <p:nvPr/>
        </p:nvGrpSpPr>
        <p:grpSpPr>
          <a:xfrm>
            <a:off x="2078331" y="4056095"/>
            <a:ext cx="1885963" cy="1231546"/>
            <a:chOff x="2214546" y="2857496"/>
            <a:chExt cx="2214578" cy="1500198"/>
          </a:xfrm>
          <a:solidFill>
            <a:schemeClr val="tx1">
              <a:lumMod val="95000"/>
            </a:schemeClr>
          </a:solidFill>
        </p:grpSpPr>
        <p:sp>
          <p:nvSpPr>
            <p:cNvPr id="51" name="Rectangle 50"/>
            <p:cNvSpPr/>
            <p:nvPr/>
          </p:nvSpPr>
          <p:spPr>
            <a:xfrm>
              <a:off x="2214546" y="2857496"/>
              <a:ext cx="2214578" cy="428628"/>
            </a:xfrm>
            <a:prstGeom prst="rect">
              <a:avLst/>
            </a:prstGeom>
            <a:grpFill/>
          </p:spPr>
          <p:style>
            <a:lnRef idx="1">
              <a:schemeClr val="dk1"/>
            </a:lnRef>
            <a:fillRef idx="2">
              <a:schemeClr val="dk1"/>
            </a:fillRef>
            <a:effectRef idx="1">
              <a:schemeClr val="dk1"/>
            </a:effectRef>
            <a:fontRef idx="minor">
              <a:schemeClr val="dk1"/>
            </a:fontRef>
          </p:style>
          <p:txBody>
            <a:bodyPr rtlCol="0" anchor="ctr"/>
            <a:lstStyle/>
            <a:p>
              <a:pPr algn="ctr"/>
              <a:r>
                <a:rPr lang="en-US" sz="2160" b="1" dirty="0"/>
                <a:t>Sprite</a:t>
              </a:r>
              <a:endParaRPr lang="en-IN" sz="2160" b="1" dirty="0"/>
            </a:p>
          </p:txBody>
        </p:sp>
        <p:sp>
          <p:nvSpPr>
            <p:cNvPr id="52" name="Rectangle 51"/>
            <p:cNvSpPr/>
            <p:nvPr/>
          </p:nvSpPr>
          <p:spPr>
            <a:xfrm>
              <a:off x="2214546" y="3286124"/>
              <a:ext cx="2214578" cy="1071570"/>
            </a:xfrm>
            <a:prstGeom prst="rect">
              <a:avLst/>
            </a:prstGeom>
            <a:grpFill/>
          </p:spPr>
          <p:style>
            <a:lnRef idx="1">
              <a:schemeClr val="dk1"/>
            </a:lnRef>
            <a:fillRef idx="2">
              <a:schemeClr val="dk1"/>
            </a:fillRef>
            <a:effectRef idx="1">
              <a:schemeClr val="dk1"/>
            </a:effectRef>
            <a:fontRef idx="minor">
              <a:schemeClr val="dk1"/>
            </a:fontRef>
          </p:style>
          <p:txBody>
            <a:bodyPr rtlCol="0" anchor="t"/>
            <a:lstStyle/>
            <a:p>
              <a:r>
                <a:rPr lang="en-US" sz="2160" dirty="0"/>
                <a:t>Animate()</a:t>
              </a:r>
            </a:p>
            <a:p>
              <a:r>
                <a:rPr lang="en-US" sz="2160" dirty="0"/>
                <a:t>…</a:t>
              </a:r>
            </a:p>
          </p:txBody>
        </p:sp>
      </p:grpSp>
      <p:sp>
        <p:nvSpPr>
          <p:cNvPr id="53" name="Isosceles Triangle 52"/>
          <p:cNvSpPr/>
          <p:nvPr/>
        </p:nvSpPr>
        <p:spPr>
          <a:xfrm>
            <a:off x="5663429" y="3127398"/>
            <a:ext cx="202068" cy="212158"/>
          </a:xfrm>
          <a:prstGeom prst="triangle">
            <a:avLst/>
          </a:prstGeom>
          <a:ln w="12700">
            <a:solidFill>
              <a:schemeClr val="bg1">
                <a:lumMod val="75000"/>
                <a:lumOff val="25000"/>
              </a:schemeClr>
            </a:solidFill>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920"/>
          </a:p>
        </p:txBody>
      </p:sp>
      <p:cxnSp>
        <p:nvCxnSpPr>
          <p:cNvPr id="54" name="Straight Connector 53"/>
          <p:cNvCxnSpPr>
            <a:stCxn id="53" idx="3"/>
            <a:endCxn id="47" idx="0"/>
          </p:cNvCxnSpPr>
          <p:nvPr/>
        </p:nvCxnSpPr>
        <p:spPr>
          <a:xfrm>
            <a:off x="5764465" y="3339557"/>
            <a:ext cx="68" cy="716536"/>
          </a:xfrm>
          <a:prstGeom prst="line">
            <a:avLst/>
          </a:prstGeom>
          <a:ln w="12700">
            <a:solidFill>
              <a:schemeClr val="bg1">
                <a:lumMod val="75000"/>
                <a:lumOff val="25000"/>
              </a:schemeClr>
            </a:solidFill>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3" name="Rectangle 15"/>
          <p:cNvSpPr/>
          <p:nvPr/>
        </p:nvSpPr>
        <p:spPr>
          <a:xfrm>
            <a:off x="2164056" y="2055827"/>
            <a:ext cx="1628786" cy="402137"/>
          </a:xfrm>
          <a:prstGeom prst="rect">
            <a:avLst/>
          </a:prstGeom>
          <a:solidFill>
            <a:schemeClr val="tx1">
              <a:lumMod val="95000"/>
            </a:schemeClr>
          </a:solidFill>
          <a:ln w="12700"/>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a:t>Client</a:t>
            </a:r>
            <a:endParaRPr lang="en-IN" sz="2400" b="1" dirty="0"/>
          </a:p>
        </p:txBody>
      </p:sp>
      <p:cxnSp>
        <p:nvCxnSpPr>
          <p:cNvPr id="73" name="Straight Connector 72"/>
          <p:cNvCxnSpPr/>
          <p:nvPr/>
        </p:nvCxnSpPr>
        <p:spPr>
          <a:xfrm flipH="1" flipV="1">
            <a:off x="3021312" y="3627468"/>
            <a:ext cx="2743219" cy="1588"/>
          </a:xfrm>
          <a:prstGeom prst="line">
            <a:avLst/>
          </a:prstGeom>
          <a:ln w="12700">
            <a:solidFill>
              <a:schemeClr val="bg1">
                <a:lumMod val="75000"/>
                <a:lumOff val="25000"/>
              </a:schemeClr>
            </a:solidFill>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a:endCxn id="51" idx="0"/>
          </p:cNvCxnSpPr>
          <p:nvPr/>
        </p:nvCxnSpPr>
        <p:spPr>
          <a:xfrm flipH="1">
            <a:off x="3021312" y="3627465"/>
            <a:ext cx="7" cy="428630"/>
          </a:xfrm>
          <a:prstGeom prst="line">
            <a:avLst/>
          </a:prstGeom>
          <a:ln w="12700">
            <a:solidFill>
              <a:schemeClr val="bg1">
                <a:lumMod val="75000"/>
                <a:lumOff val="25000"/>
              </a:schemeClr>
            </a:solidFill>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flipH="1">
            <a:off x="3964294" y="4208779"/>
            <a:ext cx="857256" cy="0"/>
          </a:xfrm>
          <a:prstGeom prst="straightConnector1">
            <a:avLst/>
          </a:prstGeom>
          <a:ln w="12700">
            <a:solidFill>
              <a:schemeClr val="bg1">
                <a:lumMod val="65000"/>
                <a:lumOff val="35000"/>
              </a:schemeClr>
            </a:solidFill>
            <a:tailEnd type="arrow"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B53109DF-626A-4D7D-A569-18D80B57D414}"/>
              </a:ext>
            </a:extLst>
          </p:cNvPr>
          <p:cNvSpPr/>
          <p:nvPr/>
        </p:nvSpPr>
        <p:spPr>
          <a:xfrm>
            <a:off x="6096000" y="4607142"/>
            <a:ext cx="142876" cy="142876"/>
          </a:xfrm>
          <a:prstGeom prst="ellipse">
            <a:avLst/>
          </a:prstGeom>
          <a:solidFill>
            <a:schemeClr val="tx1">
              <a:lumMod val="95000"/>
            </a:schemeClr>
          </a:solidFill>
          <a:ln w="19050">
            <a:solidFill>
              <a:schemeClr val="bg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7" name="Straight Connector 26">
            <a:extLst>
              <a:ext uri="{FF2B5EF4-FFF2-40B4-BE49-F238E27FC236}">
                <a16:creationId xmlns:a16="http://schemas.microsoft.com/office/drawing/2014/main" id="{F65E0A21-0E9E-4C7B-823E-FCB7B6B72EBC}"/>
              </a:ext>
            </a:extLst>
          </p:cNvPr>
          <p:cNvCxnSpPr>
            <a:cxnSpLocks/>
          </p:cNvCxnSpPr>
          <p:nvPr/>
        </p:nvCxnSpPr>
        <p:spPr>
          <a:xfrm>
            <a:off x="6249668" y="4678580"/>
            <a:ext cx="1129700" cy="0"/>
          </a:xfrm>
          <a:prstGeom prst="line">
            <a:avLst/>
          </a:prstGeom>
          <a:solidFill>
            <a:schemeClr val="bg1">
              <a:lumMod val="85000"/>
            </a:schemeClr>
          </a:solidFill>
          <a:ln w="19050">
            <a:solidFill>
              <a:schemeClr val="bg1">
                <a:lumMod val="75000"/>
                <a:lumOff val="25000"/>
              </a:schemeClr>
            </a:solidFill>
            <a:prstDash val="dash"/>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5B9F55FD-DE03-4395-822E-7FA537B0D6C0}"/>
              </a:ext>
            </a:extLst>
          </p:cNvPr>
          <p:cNvGrpSpPr/>
          <p:nvPr/>
        </p:nvGrpSpPr>
        <p:grpSpPr>
          <a:xfrm>
            <a:off x="7371347" y="4275152"/>
            <a:ext cx="2398122" cy="806855"/>
            <a:chOff x="7519357" y="3694649"/>
            <a:chExt cx="1625596" cy="600075"/>
          </a:xfrm>
        </p:grpSpPr>
        <p:grpSp>
          <p:nvGrpSpPr>
            <p:cNvPr id="29" name="Group 28">
              <a:extLst>
                <a:ext uri="{FF2B5EF4-FFF2-40B4-BE49-F238E27FC236}">
                  <a16:creationId xmlns:a16="http://schemas.microsoft.com/office/drawing/2014/main" id="{FC131EB7-BCE4-4F3E-A76D-EC460E322700}"/>
                </a:ext>
              </a:extLst>
            </p:cNvPr>
            <p:cNvGrpSpPr/>
            <p:nvPr/>
          </p:nvGrpSpPr>
          <p:grpSpPr>
            <a:xfrm>
              <a:off x="7519357" y="3694649"/>
              <a:ext cx="1625596" cy="600075"/>
              <a:chOff x="7123117" y="5057775"/>
              <a:chExt cx="1625596" cy="600075"/>
            </a:xfrm>
          </p:grpSpPr>
          <p:cxnSp>
            <p:nvCxnSpPr>
              <p:cNvPr id="31" name="Straight Connector 30">
                <a:extLst>
                  <a:ext uri="{FF2B5EF4-FFF2-40B4-BE49-F238E27FC236}">
                    <a16:creationId xmlns:a16="http://schemas.microsoft.com/office/drawing/2014/main" id="{1C818C16-E833-4FDF-9C16-5A84FD81652E}"/>
                  </a:ext>
                </a:extLst>
              </p:cNvPr>
              <p:cNvCxnSpPr>
                <a:cxnSpLocks/>
              </p:cNvCxnSpPr>
              <p:nvPr/>
            </p:nvCxnSpPr>
            <p:spPr>
              <a:xfrm>
                <a:off x="7123117" y="5057775"/>
                <a:ext cx="1396996" cy="0"/>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6B6A057-6C99-488C-B407-8A38C566FE58}"/>
                  </a:ext>
                </a:extLst>
              </p:cNvPr>
              <p:cNvCxnSpPr/>
              <p:nvPr/>
            </p:nvCxnSpPr>
            <p:spPr>
              <a:xfrm>
                <a:off x="7123117" y="5657850"/>
                <a:ext cx="1625596" cy="0"/>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E876F1F-B814-4EFC-91B3-FEF95B8E6307}"/>
                  </a:ext>
                </a:extLst>
              </p:cNvPr>
              <p:cNvCxnSpPr>
                <a:cxnSpLocks/>
              </p:cNvCxnSpPr>
              <p:nvPr/>
            </p:nvCxnSpPr>
            <p:spPr>
              <a:xfrm>
                <a:off x="7123117" y="5057775"/>
                <a:ext cx="0" cy="595732"/>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FE5E77E-1BA4-4748-A625-601DEFD3C0CF}"/>
                  </a:ext>
                </a:extLst>
              </p:cNvPr>
              <p:cNvCxnSpPr>
                <a:cxnSpLocks/>
              </p:cNvCxnSpPr>
              <p:nvPr/>
            </p:nvCxnSpPr>
            <p:spPr>
              <a:xfrm>
                <a:off x="8748713" y="5280002"/>
                <a:ext cx="0" cy="373505"/>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22DEAC7-C8C3-4F18-B2FC-D07AA10077A6}"/>
                  </a:ext>
                </a:extLst>
              </p:cNvPr>
              <p:cNvCxnSpPr>
                <a:cxnSpLocks/>
              </p:cNvCxnSpPr>
              <p:nvPr/>
            </p:nvCxnSpPr>
            <p:spPr>
              <a:xfrm>
                <a:off x="8520111" y="5057775"/>
                <a:ext cx="228602" cy="222227"/>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4C667D5-1D2A-4ADD-B4EC-895A8DA736BA}"/>
                  </a:ext>
                </a:extLst>
              </p:cNvPr>
              <p:cNvCxnSpPr>
                <a:cxnSpLocks/>
              </p:cNvCxnSpPr>
              <p:nvPr/>
            </p:nvCxnSpPr>
            <p:spPr>
              <a:xfrm>
                <a:off x="8520112" y="5064568"/>
                <a:ext cx="0" cy="229019"/>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D009F25-DA58-4968-8276-B4608DAA09FF}"/>
                  </a:ext>
                </a:extLst>
              </p:cNvPr>
              <p:cNvCxnSpPr>
                <a:cxnSpLocks/>
              </p:cNvCxnSpPr>
              <p:nvPr/>
            </p:nvCxnSpPr>
            <p:spPr>
              <a:xfrm flipH="1">
                <a:off x="8520111" y="5290810"/>
                <a:ext cx="228602" cy="0"/>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grpSp>
        <p:sp>
          <p:nvSpPr>
            <p:cNvPr id="30" name="TextBox 29">
              <a:extLst>
                <a:ext uri="{FF2B5EF4-FFF2-40B4-BE49-F238E27FC236}">
                  <a16:creationId xmlns:a16="http://schemas.microsoft.com/office/drawing/2014/main" id="{61217A57-8B04-4181-BEF1-C92F303202E2}"/>
                </a:ext>
              </a:extLst>
            </p:cNvPr>
            <p:cNvSpPr txBox="1"/>
            <p:nvPr/>
          </p:nvSpPr>
          <p:spPr>
            <a:xfrm>
              <a:off x="7544173" y="3908757"/>
              <a:ext cx="1433829" cy="228900"/>
            </a:xfrm>
            <a:prstGeom prst="rect">
              <a:avLst/>
            </a:prstGeom>
            <a:noFill/>
          </p:spPr>
          <p:txBody>
            <a:bodyPr wrap="square" rtlCol="0" anchor="ctr">
              <a:spAutoFit/>
            </a:bodyPr>
            <a:lstStyle/>
            <a:p>
              <a:r>
                <a:rPr lang="en-IN" sz="1400" dirty="0" err="1">
                  <a:solidFill>
                    <a:schemeClr val="bg1">
                      <a:lumMod val="85000"/>
                      <a:lumOff val="15000"/>
                    </a:schemeClr>
                  </a:solidFill>
                </a:rPr>
                <a:t>realSubject</a:t>
              </a:r>
              <a:r>
                <a:rPr lang="en-IN" sz="1400" dirty="0">
                  <a:solidFill>
                    <a:schemeClr val="bg1">
                      <a:lumMod val="85000"/>
                      <a:lumOff val="15000"/>
                    </a:schemeClr>
                  </a:solidFill>
                </a:rPr>
                <a:t>-&gt;Animate ()</a:t>
              </a:r>
            </a:p>
          </p:txBody>
        </p:sp>
      </p:grpSp>
    </p:spTree>
    <p:extLst>
      <p:ext uri="{BB962C8B-B14F-4D97-AF65-F5344CB8AC3E}">
        <p14:creationId xmlns:p14="http://schemas.microsoft.com/office/powerpoint/2010/main" val="2164387710"/>
      </p:ext>
    </p:extLst>
  </p:cSld>
  <p:clrMapOvr>
    <a:masterClrMapping/>
  </p:clrMapOvr>
  <p:transition spd="slow">
    <p:push dir="u"/>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Smart Pointer</a:t>
            </a:r>
          </a:p>
        </p:txBody>
      </p:sp>
      <p:sp>
        <p:nvSpPr>
          <p:cNvPr id="2" name="Slide Number Placeholder 1"/>
          <p:cNvSpPr>
            <a:spLocks noGrp="1"/>
          </p:cNvSpPr>
          <p:nvPr>
            <p:ph type="sldNum" sz="quarter" idx="12"/>
          </p:nvPr>
        </p:nvSpPr>
        <p:spPr/>
        <p:txBody>
          <a:bodyPr/>
          <a:lstStyle/>
          <a:p>
            <a:fld id="{6CA6930D-BBCC-4B60-B588-351AC06BFA93}" type="slidenum">
              <a:rPr lang="en-US" smtClean="0"/>
              <a:t>73</a:t>
            </a:fld>
            <a:endParaRPr lang="en-US"/>
          </a:p>
        </p:txBody>
      </p:sp>
      <p:grpSp>
        <p:nvGrpSpPr>
          <p:cNvPr id="46" name="Group 5"/>
          <p:cNvGrpSpPr/>
          <p:nvPr/>
        </p:nvGrpSpPr>
        <p:grpSpPr>
          <a:xfrm>
            <a:off x="4821550" y="4056091"/>
            <a:ext cx="1885963" cy="1231546"/>
            <a:chOff x="2214546" y="2857496"/>
            <a:chExt cx="2214578" cy="1500198"/>
          </a:xfrm>
          <a:solidFill>
            <a:schemeClr val="tx1">
              <a:lumMod val="95000"/>
            </a:schemeClr>
          </a:solidFill>
        </p:grpSpPr>
        <p:sp>
          <p:nvSpPr>
            <p:cNvPr id="47" name="Rectangle 13"/>
            <p:cNvSpPr/>
            <p:nvPr/>
          </p:nvSpPr>
          <p:spPr>
            <a:xfrm>
              <a:off x="2214546" y="2857496"/>
              <a:ext cx="2214578" cy="428628"/>
            </a:xfrm>
            <a:prstGeom prst="rect">
              <a:avLst/>
            </a:prstGeom>
            <a:grpFill/>
          </p:spPr>
          <p:style>
            <a:lnRef idx="1">
              <a:schemeClr val="dk1"/>
            </a:lnRef>
            <a:fillRef idx="2">
              <a:schemeClr val="dk1"/>
            </a:fillRef>
            <a:effectRef idx="1">
              <a:schemeClr val="dk1"/>
            </a:effectRef>
            <a:fontRef idx="minor">
              <a:schemeClr val="dk1"/>
            </a:fontRef>
          </p:style>
          <p:txBody>
            <a:bodyPr rtlCol="0" anchor="ctr"/>
            <a:lstStyle/>
            <a:p>
              <a:pPr algn="ctr"/>
              <a:r>
                <a:rPr lang="en-US" sz="2160" b="1" dirty="0"/>
                <a:t>Pointer</a:t>
              </a:r>
              <a:endParaRPr lang="en-IN" sz="2160" b="1" dirty="0"/>
            </a:p>
          </p:txBody>
        </p:sp>
        <p:sp>
          <p:nvSpPr>
            <p:cNvPr id="48" name="Rectangle 14"/>
            <p:cNvSpPr/>
            <p:nvPr/>
          </p:nvSpPr>
          <p:spPr>
            <a:xfrm>
              <a:off x="2214546" y="3286124"/>
              <a:ext cx="2214578" cy="1071570"/>
            </a:xfrm>
            <a:prstGeom prst="rect">
              <a:avLst/>
            </a:prstGeom>
            <a:grpFill/>
          </p:spPr>
          <p:style>
            <a:lnRef idx="1">
              <a:schemeClr val="dk1"/>
            </a:lnRef>
            <a:fillRef idx="2">
              <a:schemeClr val="dk1"/>
            </a:fillRef>
            <a:effectRef idx="1">
              <a:schemeClr val="dk1"/>
            </a:effectRef>
            <a:fontRef idx="minor">
              <a:schemeClr val="dk1"/>
            </a:fontRef>
          </p:style>
          <p:txBody>
            <a:bodyPr rtlCol="0" anchor="t"/>
            <a:lstStyle/>
            <a:p>
              <a:r>
                <a:rPr lang="en-US" sz="2160" dirty="0"/>
                <a:t>operator-&gt;()</a:t>
              </a:r>
            </a:p>
            <a:p>
              <a:r>
                <a:rPr lang="en-US" sz="2160" dirty="0"/>
                <a:t>…</a:t>
              </a:r>
            </a:p>
          </p:txBody>
        </p:sp>
      </p:grpSp>
      <p:cxnSp>
        <p:nvCxnSpPr>
          <p:cNvPr id="49" name="Straight Arrow Connector 48"/>
          <p:cNvCxnSpPr>
            <a:cxnSpLocks/>
            <a:stCxn id="63" idx="2"/>
            <a:endCxn id="47" idx="0"/>
          </p:cNvCxnSpPr>
          <p:nvPr/>
        </p:nvCxnSpPr>
        <p:spPr>
          <a:xfrm>
            <a:off x="5764531" y="2998114"/>
            <a:ext cx="1" cy="1057977"/>
          </a:xfrm>
          <a:prstGeom prst="straightConnector1">
            <a:avLst/>
          </a:prstGeom>
          <a:ln w="12700">
            <a:solidFill>
              <a:schemeClr val="bg1">
                <a:lumMod val="65000"/>
                <a:lumOff val="35000"/>
              </a:schemeClr>
            </a:solidFill>
            <a:tailEnd type="arrow"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50" name="Group 5"/>
          <p:cNvGrpSpPr/>
          <p:nvPr/>
        </p:nvGrpSpPr>
        <p:grpSpPr>
          <a:xfrm>
            <a:off x="2078331" y="4056095"/>
            <a:ext cx="1885963" cy="1231546"/>
            <a:chOff x="2214546" y="2857496"/>
            <a:chExt cx="2214578" cy="1500198"/>
          </a:xfrm>
          <a:solidFill>
            <a:schemeClr val="tx1">
              <a:lumMod val="95000"/>
            </a:schemeClr>
          </a:solidFill>
        </p:grpSpPr>
        <p:sp>
          <p:nvSpPr>
            <p:cNvPr id="51" name="Rectangle 50"/>
            <p:cNvSpPr/>
            <p:nvPr/>
          </p:nvSpPr>
          <p:spPr>
            <a:xfrm>
              <a:off x="2214546" y="2857496"/>
              <a:ext cx="2214578" cy="428628"/>
            </a:xfrm>
            <a:prstGeom prst="rect">
              <a:avLst/>
            </a:prstGeom>
            <a:grpFill/>
          </p:spPr>
          <p:style>
            <a:lnRef idx="1">
              <a:schemeClr val="dk1"/>
            </a:lnRef>
            <a:fillRef idx="2">
              <a:schemeClr val="dk1"/>
            </a:fillRef>
            <a:effectRef idx="1">
              <a:schemeClr val="dk1"/>
            </a:effectRef>
            <a:fontRef idx="minor">
              <a:schemeClr val="dk1"/>
            </a:fontRef>
          </p:style>
          <p:txBody>
            <a:bodyPr rtlCol="0" anchor="ctr"/>
            <a:lstStyle/>
            <a:p>
              <a:pPr algn="ctr"/>
              <a:r>
                <a:rPr lang="en-US" sz="2160" b="1" dirty="0"/>
                <a:t>Bitmap</a:t>
              </a:r>
              <a:endParaRPr lang="en-IN" sz="2160" b="1" dirty="0"/>
            </a:p>
          </p:txBody>
        </p:sp>
        <p:sp>
          <p:nvSpPr>
            <p:cNvPr id="52" name="Rectangle 51"/>
            <p:cNvSpPr/>
            <p:nvPr/>
          </p:nvSpPr>
          <p:spPr>
            <a:xfrm>
              <a:off x="2214546" y="3286124"/>
              <a:ext cx="2214578" cy="1071570"/>
            </a:xfrm>
            <a:prstGeom prst="rect">
              <a:avLst/>
            </a:prstGeom>
            <a:grpFill/>
          </p:spPr>
          <p:style>
            <a:lnRef idx="1">
              <a:schemeClr val="dk1"/>
            </a:lnRef>
            <a:fillRef idx="2">
              <a:schemeClr val="dk1"/>
            </a:fillRef>
            <a:effectRef idx="1">
              <a:schemeClr val="dk1"/>
            </a:effectRef>
            <a:fontRef idx="minor">
              <a:schemeClr val="dk1"/>
            </a:fontRef>
          </p:style>
          <p:txBody>
            <a:bodyPr rtlCol="0" anchor="t"/>
            <a:lstStyle/>
            <a:p>
              <a:r>
                <a:rPr lang="en-US" sz="2160" dirty="0"/>
                <a:t>Load()</a:t>
              </a:r>
            </a:p>
            <a:p>
              <a:r>
                <a:rPr lang="en-US" sz="2160" dirty="0"/>
                <a:t>…</a:t>
              </a:r>
            </a:p>
          </p:txBody>
        </p:sp>
      </p:grpSp>
      <p:sp>
        <p:nvSpPr>
          <p:cNvPr id="63" name="Rectangle 15"/>
          <p:cNvSpPr/>
          <p:nvPr/>
        </p:nvSpPr>
        <p:spPr>
          <a:xfrm>
            <a:off x="4950138" y="2595977"/>
            <a:ext cx="1628786" cy="402137"/>
          </a:xfrm>
          <a:prstGeom prst="rect">
            <a:avLst/>
          </a:prstGeom>
          <a:solidFill>
            <a:schemeClr val="tx1">
              <a:lumMod val="95000"/>
            </a:schemeClr>
          </a:solidFill>
          <a:ln w="12700"/>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a:t>Client</a:t>
            </a:r>
            <a:endParaRPr lang="en-IN" sz="2400" b="1" dirty="0"/>
          </a:p>
        </p:txBody>
      </p:sp>
      <p:cxnSp>
        <p:nvCxnSpPr>
          <p:cNvPr id="80" name="Straight Arrow Connector 79"/>
          <p:cNvCxnSpPr/>
          <p:nvPr/>
        </p:nvCxnSpPr>
        <p:spPr>
          <a:xfrm flipH="1">
            <a:off x="3964294" y="4208779"/>
            <a:ext cx="857256" cy="0"/>
          </a:xfrm>
          <a:prstGeom prst="straightConnector1">
            <a:avLst/>
          </a:prstGeom>
          <a:ln w="12700">
            <a:solidFill>
              <a:schemeClr val="bg1">
                <a:lumMod val="65000"/>
                <a:lumOff val="35000"/>
              </a:schemeClr>
            </a:solidFill>
            <a:tailEnd type="arrow"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B53109DF-626A-4D7D-A569-18D80B57D414}"/>
              </a:ext>
            </a:extLst>
          </p:cNvPr>
          <p:cNvSpPr/>
          <p:nvPr/>
        </p:nvSpPr>
        <p:spPr>
          <a:xfrm>
            <a:off x="6322336" y="4540769"/>
            <a:ext cx="142876" cy="142876"/>
          </a:xfrm>
          <a:prstGeom prst="ellipse">
            <a:avLst/>
          </a:prstGeom>
          <a:solidFill>
            <a:schemeClr val="tx1">
              <a:lumMod val="95000"/>
            </a:schemeClr>
          </a:solidFill>
          <a:ln w="19050">
            <a:solidFill>
              <a:schemeClr val="bg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7" name="Straight Connector 26">
            <a:extLst>
              <a:ext uri="{FF2B5EF4-FFF2-40B4-BE49-F238E27FC236}">
                <a16:creationId xmlns:a16="http://schemas.microsoft.com/office/drawing/2014/main" id="{F65E0A21-0E9E-4C7B-823E-FCB7B6B72EBC}"/>
              </a:ext>
            </a:extLst>
          </p:cNvPr>
          <p:cNvCxnSpPr>
            <a:cxnSpLocks/>
          </p:cNvCxnSpPr>
          <p:nvPr/>
        </p:nvCxnSpPr>
        <p:spPr>
          <a:xfrm>
            <a:off x="6476004" y="4612207"/>
            <a:ext cx="1129700" cy="0"/>
          </a:xfrm>
          <a:prstGeom prst="line">
            <a:avLst/>
          </a:prstGeom>
          <a:solidFill>
            <a:schemeClr val="bg1">
              <a:lumMod val="85000"/>
            </a:schemeClr>
          </a:solidFill>
          <a:ln w="19050">
            <a:solidFill>
              <a:schemeClr val="bg1">
                <a:lumMod val="75000"/>
                <a:lumOff val="25000"/>
              </a:schemeClr>
            </a:solidFill>
            <a:prstDash val="dash"/>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5B9F55FD-DE03-4395-822E-7FA537B0D6C0}"/>
              </a:ext>
            </a:extLst>
          </p:cNvPr>
          <p:cNvGrpSpPr/>
          <p:nvPr/>
        </p:nvGrpSpPr>
        <p:grpSpPr>
          <a:xfrm>
            <a:off x="7597683" y="4208779"/>
            <a:ext cx="2398122" cy="806855"/>
            <a:chOff x="7519357" y="3694649"/>
            <a:chExt cx="1625596" cy="600075"/>
          </a:xfrm>
        </p:grpSpPr>
        <p:grpSp>
          <p:nvGrpSpPr>
            <p:cNvPr id="29" name="Group 28">
              <a:extLst>
                <a:ext uri="{FF2B5EF4-FFF2-40B4-BE49-F238E27FC236}">
                  <a16:creationId xmlns:a16="http://schemas.microsoft.com/office/drawing/2014/main" id="{FC131EB7-BCE4-4F3E-A76D-EC460E322700}"/>
                </a:ext>
              </a:extLst>
            </p:cNvPr>
            <p:cNvGrpSpPr/>
            <p:nvPr/>
          </p:nvGrpSpPr>
          <p:grpSpPr>
            <a:xfrm>
              <a:off x="7519357" y="3694649"/>
              <a:ext cx="1625596" cy="600075"/>
              <a:chOff x="7123117" y="5057775"/>
              <a:chExt cx="1625596" cy="600075"/>
            </a:xfrm>
          </p:grpSpPr>
          <p:cxnSp>
            <p:nvCxnSpPr>
              <p:cNvPr id="31" name="Straight Connector 30">
                <a:extLst>
                  <a:ext uri="{FF2B5EF4-FFF2-40B4-BE49-F238E27FC236}">
                    <a16:creationId xmlns:a16="http://schemas.microsoft.com/office/drawing/2014/main" id="{1C818C16-E833-4FDF-9C16-5A84FD81652E}"/>
                  </a:ext>
                </a:extLst>
              </p:cNvPr>
              <p:cNvCxnSpPr>
                <a:cxnSpLocks/>
              </p:cNvCxnSpPr>
              <p:nvPr/>
            </p:nvCxnSpPr>
            <p:spPr>
              <a:xfrm>
                <a:off x="7123117" y="5057775"/>
                <a:ext cx="1396996" cy="0"/>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6B6A057-6C99-488C-B407-8A38C566FE58}"/>
                  </a:ext>
                </a:extLst>
              </p:cNvPr>
              <p:cNvCxnSpPr/>
              <p:nvPr/>
            </p:nvCxnSpPr>
            <p:spPr>
              <a:xfrm>
                <a:off x="7123117" y="5657850"/>
                <a:ext cx="1625596" cy="0"/>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E876F1F-B814-4EFC-91B3-FEF95B8E6307}"/>
                  </a:ext>
                </a:extLst>
              </p:cNvPr>
              <p:cNvCxnSpPr>
                <a:cxnSpLocks/>
              </p:cNvCxnSpPr>
              <p:nvPr/>
            </p:nvCxnSpPr>
            <p:spPr>
              <a:xfrm>
                <a:off x="7123117" y="5057775"/>
                <a:ext cx="0" cy="595732"/>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FE5E77E-1BA4-4748-A625-601DEFD3C0CF}"/>
                  </a:ext>
                </a:extLst>
              </p:cNvPr>
              <p:cNvCxnSpPr>
                <a:cxnSpLocks/>
              </p:cNvCxnSpPr>
              <p:nvPr/>
            </p:nvCxnSpPr>
            <p:spPr>
              <a:xfrm>
                <a:off x="8748713" y="5280002"/>
                <a:ext cx="0" cy="373505"/>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22DEAC7-C8C3-4F18-B2FC-D07AA10077A6}"/>
                  </a:ext>
                </a:extLst>
              </p:cNvPr>
              <p:cNvCxnSpPr>
                <a:cxnSpLocks/>
              </p:cNvCxnSpPr>
              <p:nvPr/>
            </p:nvCxnSpPr>
            <p:spPr>
              <a:xfrm>
                <a:off x="8520111" y="5057775"/>
                <a:ext cx="228602" cy="222227"/>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4C667D5-1D2A-4ADD-B4EC-895A8DA736BA}"/>
                  </a:ext>
                </a:extLst>
              </p:cNvPr>
              <p:cNvCxnSpPr>
                <a:cxnSpLocks/>
              </p:cNvCxnSpPr>
              <p:nvPr/>
            </p:nvCxnSpPr>
            <p:spPr>
              <a:xfrm>
                <a:off x="8520112" y="5064568"/>
                <a:ext cx="0" cy="229019"/>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D009F25-DA58-4968-8276-B4608DAA09FF}"/>
                  </a:ext>
                </a:extLst>
              </p:cNvPr>
              <p:cNvCxnSpPr>
                <a:cxnSpLocks/>
              </p:cNvCxnSpPr>
              <p:nvPr/>
            </p:nvCxnSpPr>
            <p:spPr>
              <a:xfrm flipH="1">
                <a:off x="8520111" y="5290810"/>
                <a:ext cx="228602" cy="0"/>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grpSp>
        <p:sp>
          <p:nvSpPr>
            <p:cNvPr id="30" name="TextBox 29">
              <a:extLst>
                <a:ext uri="{FF2B5EF4-FFF2-40B4-BE49-F238E27FC236}">
                  <a16:creationId xmlns:a16="http://schemas.microsoft.com/office/drawing/2014/main" id="{61217A57-8B04-4181-BEF1-C92F303202E2}"/>
                </a:ext>
              </a:extLst>
            </p:cNvPr>
            <p:cNvSpPr txBox="1"/>
            <p:nvPr/>
          </p:nvSpPr>
          <p:spPr>
            <a:xfrm>
              <a:off x="7544173" y="3908757"/>
              <a:ext cx="1433829" cy="228900"/>
            </a:xfrm>
            <a:prstGeom prst="rect">
              <a:avLst/>
            </a:prstGeom>
            <a:noFill/>
          </p:spPr>
          <p:txBody>
            <a:bodyPr wrap="square" rtlCol="0" anchor="ctr">
              <a:spAutoFit/>
            </a:bodyPr>
            <a:lstStyle/>
            <a:p>
              <a:r>
                <a:rPr lang="en-IN" sz="1400" dirty="0">
                  <a:solidFill>
                    <a:schemeClr val="bg1">
                      <a:lumMod val="85000"/>
                      <a:lumOff val="15000"/>
                    </a:schemeClr>
                  </a:solidFill>
                </a:rPr>
                <a:t>return </a:t>
              </a:r>
              <a:r>
                <a:rPr lang="en-IN" sz="1400" dirty="0" err="1">
                  <a:solidFill>
                    <a:schemeClr val="bg1">
                      <a:lumMod val="85000"/>
                      <a:lumOff val="15000"/>
                    </a:schemeClr>
                  </a:solidFill>
                </a:rPr>
                <a:t>ptr</a:t>
              </a:r>
              <a:r>
                <a:rPr lang="en-IN" sz="1400" dirty="0">
                  <a:solidFill>
                    <a:schemeClr val="bg1">
                      <a:lumMod val="85000"/>
                      <a:lumOff val="15000"/>
                    </a:schemeClr>
                  </a:solidFill>
                </a:rPr>
                <a:t> ;</a:t>
              </a:r>
            </a:p>
          </p:txBody>
        </p:sp>
      </p:grpSp>
    </p:spTree>
    <p:extLst>
      <p:ext uri="{BB962C8B-B14F-4D97-AF65-F5344CB8AC3E}">
        <p14:creationId xmlns:p14="http://schemas.microsoft.com/office/powerpoint/2010/main" val="3337391728"/>
      </p:ext>
    </p:extLst>
  </p:cSld>
  <p:clrMapOvr>
    <a:masterClrMapping/>
  </p:clrMapOvr>
  <p:transition spd="slow">
    <p:push dir="u"/>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C3425-D677-4DCC-845E-860826C47CD5}"/>
              </a:ext>
            </a:extLst>
          </p:cNvPr>
          <p:cNvSpPr>
            <a:spLocks noGrp="1"/>
          </p:cNvSpPr>
          <p:nvPr>
            <p:ph type="title"/>
          </p:nvPr>
        </p:nvSpPr>
        <p:spPr/>
        <p:txBody>
          <a:bodyPr/>
          <a:lstStyle/>
          <a:p>
            <a:r>
              <a:rPr lang="en-IN" dirty="0"/>
              <a:t>Proxy Types</a:t>
            </a:r>
          </a:p>
        </p:txBody>
      </p:sp>
      <p:sp>
        <p:nvSpPr>
          <p:cNvPr id="3" name="Content Placeholder 2">
            <a:extLst>
              <a:ext uri="{FF2B5EF4-FFF2-40B4-BE49-F238E27FC236}">
                <a16:creationId xmlns:a16="http://schemas.microsoft.com/office/drawing/2014/main" id="{1969EF4B-CB7D-497A-B707-413FE1A55D1B}"/>
              </a:ext>
            </a:extLst>
          </p:cNvPr>
          <p:cNvSpPr>
            <a:spLocks noGrp="1"/>
          </p:cNvSpPr>
          <p:nvPr>
            <p:ph idx="1"/>
          </p:nvPr>
        </p:nvSpPr>
        <p:spPr/>
        <p:txBody>
          <a:bodyPr/>
          <a:lstStyle/>
          <a:p>
            <a:r>
              <a:rPr lang="en-IN" dirty="0"/>
              <a:t>Virtual 		– creates expensive objects on demand</a:t>
            </a:r>
          </a:p>
          <a:p>
            <a:r>
              <a:rPr lang="en-IN" dirty="0"/>
              <a:t>Remote 		– simplifies client implementation</a:t>
            </a:r>
          </a:p>
          <a:p>
            <a:r>
              <a:rPr lang="en-IN" dirty="0"/>
              <a:t>Protection 	– provides access management</a:t>
            </a:r>
          </a:p>
          <a:p>
            <a:r>
              <a:rPr lang="en-IN" dirty="0"/>
              <a:t>Smart		– performs additional actions</a:t>
            </a:r>
          </a:p>
          <a:p>
            <a:pPr marL="0" indent="0">
              <a:buNone/>
            </a:pPr>
            <a:endParaRPr lang="en-IN" dirty="0"/>
          </a:p>
        </p:txBody>
      </p:sp>
      <p:sp>
        <p:nvSpPr>
          <p:cNvPr id="5" name="Slide Number Placeholder 4">
            <a:extLst>
              <a:ext uri="{FF2B5EF4-FFF2-40B4-BE49-F238E27FC236}">
                <a16:creationId xmlns:a16="http://schemas.microsoft.com/office/drawing/2014/main" id="{F4B00033-DB78-4DD3-995E-B005E732B268}"/>
              </a:ext>
            </a:extLst>
          </p:cNvPr>
          <p:cNvSpPr>
            <a:spLocks noGrp="1"/>
          </p:cNvSpPr>
          <p:nvPr>
            <p:ph type="sldNum" sz="quarter" idx="12"/>
          </p:nvPr>
        </p:nvSpPr>
        <p:spPr/>
        <p:txBody>
          <a:bodyPr/>
          <a:lstStyle/>
          <a:p>
            <a:fld id="{100E53AF-D649-4281-823C-82279F2C7BD4}" type="slidenum">
              <a:rPr lang="en-IN" smtClean="0"/>
              <a:t>74</a:t>
            </a:fld>
            <a:endParaRPr lang="en-IN"/>
          </a:p>
        </p:txBody>
      </p:sp>
    </p:spTree>
    <p:extLst>
      <p:ext uri="{BB962C8B-B14F-4D97-AF65-F5344CB8AC3E}">
        <p14:creationId xmlns:p14="http://schemas.microsoft.com/office/powerpoint/2010/main" val="19205635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D511C-1D1E-48F7-8E86-3F71744FF283}"/>
              </a:ext>
            </a:extLst>
          </p:cNvPr>
          <p:cNvSpPr>
            <a:spLocks noGrp="1"/>
          </p:cNvSpPr>
          <p:nvPr>
            <p:ph type="title"/>
          </p:nvPr>
        </p:nvSpPr>
        <p:spPr/>
        <p:txBody>
          <a:bodyPr/>
          <a:lstStyle/>
          <a:p>
            <a:r>
              <a:rPr lang="en-IN" dirty="0"/>
              <a:t>Pros</a:t>
            </a:r>
          </a:p>
        </p:txBody>
      </p:sp>
      <p:sp>
        <p:nvSpPr>
          <p:cNvPr id="3" name="Content Placeholder 2">
            <a:extLst>
              <a:ext uri="{FF2B5EF4-FFF2-40B4-BE49-F238E27FC236}">
                <a16:creationId xmlns:a16="http://schemas.microsoft.com/office/drawing/2014/main" id="{60FB7F31-034D-45AB-BE9B-A02FE82EAF90}"/>
              </a:ext>
            </a:extLst>
          </p:cNvPr>
          <p:cNvSpPr>
            <a:spLocks noGrp="1"/>
          </p:cNvSpPr>
          <p:nvPr>
            <p:ph idx="1"/>
          </p:nvPr>
        </p:nvSpPr>
        <p:spPr/>
        <p:txBody>
          <a:bodyPr>
            <a:normAutofit/>
          </a:bodyPr>
          <a:lstStyle/>
          <a:p>
            <a:r>
              <a:rPr lang="en-IN" dirty="0"/>
              <a:t>Create a layer of indirection</a:t>
            </a:r>
          </a:p>
          <a:p>
            <a:pPr lvl="1"/>
            <a:r>
              <a:rPr lang="en-IN" dirty="0"/>
              <a:t>this indirection can be useful</a:t>
            </a:r>
          </a:p>
          <a:p>
            <a:pPr lvl="1"/>
            <a:r>
              <a:rPr lang="en-IN" dirty="0"/>
              <a:t>additional behaviour can be provided</a:t>
            </a:r>
          </a:p>
          <a:p>
            <a:r>
              <a:rPr lang="en-IN" dirty="0"/>
              <a:t>Can hide the location of the real subject</a:t>
            </a:r>
          </a:p>
          <a:p>
            <a:r>
              <a:rPr lang="en-IN" dirty="0"/>
              <a:t>Allow restricted access to the real subject</a:t>
            </a:r>
          </a:p>
          <a:p>
            <a:r>
              <a:rPr lang="en-IN" dirty="0"/>
              <a:t>Provides matching interface</a:t>
            </a:r>
          </a:p>
          <a:p>
            <a:pPr lvl="1"/>
            <a:r>
              <a:rPr lang="en-IN" dirty="0"/>
              <a:t>allows the real subject to be replaced by a proxy easily</a:t>
            </a:r>
          </a:p>
        </p:txBody>
      </p:sp>
      <p:sp>
        <p:nvSpPr>
          <p:cNvPr id="5" name="Slide Number Placeholder 4">
            <a:extLst>
              <a:ext uri="{FF2B5EF4-FFF2-40B4-BE49-F238E27FC236}">
                <a16:creationId xmlns:a16="http://schemas.microsoft.com/office/drawing/2014/main" id="{1B3F45E3-1796-4339-B30A-2E495F614DB5}"/>
              </a:ext>
            </a:extLst>
          </p:cNvPr>
          <p:cNvSpPr>
            <a:spLocks noGrp="1"/>
          </p:cNvSpPr>
          <p:nvPr>
            <p:ph type="sldNum" sz="quarter" idx="12"/>
          </p:nvPr>
        </p:nvSpPr>
        <p:spPr/>
        <p:txBody>
          <a:bodyPr/>
          <a:lstStyle/>
          <a:p>
            <a:fld id="{100E53AF-D649-4281-823C-82279F2C7BD4}" type="slidenum">
              <a:rPr lang="en-IN" smtClean="0"/>
              <a:t>75</a:t>
            </a:fld>
            <a:endParaRPr lang="en-IN"/>
          </a:p>
        </p:txBody>
      </p:sp>
    </p:spTree>
    <p:extLst>
      <p:ext uri="{BB962C8B-B14F-4D97-AF65-F5344CB8AC3E}">
        <p14:creationId xmlns:p14="http://schemas.microsoft.com/office/powerpoint/2010/main" val="40233624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39359-C0F3-49E7-AC1F-83CAAAAAE435}"/>
              </a:ext>
            </a:extLst>
          </p:cNvPr>
          <p:cNvSpPr>
            <a:spLocks noGrp="1"/>
          </p:cNvSpPr>
          <p:nvPr>
            <p:ph type="title"/>
          </p:nvPr>
        </p:nvSpPr>
        <p:spPr/>
        <p:txBody>
          <a:bodyPr/>
          <a:lstStyle/>
          <a:p>
            <a:r>
              <a:rPr lang="en-IN" dirty="0"/>
              <a:t>Cons</a:t>
            </a:r>
          </a:p>
        </p:txBody>
      </p:sp>
      <p:sp>
        <p:nvSpPr>
          <p:cNvPr id="3" name="Content Placeholder 2">
            <a:extLst>
              <a:ext uri="{FF2B5EF4-FFF2-40B4-BE49-F238E27FC236}">
                <a16:creationId xmlns:a16="http://schemas.microsoft.com/office/drawing/2014/main" id="{889731FA-46AF-4621-8913-09D026F3147E}"/>
              </a:ext>
            </a:extLst>
          </p:cNvPr>
          <p:cNvSpPr>
            <a:spLocks noGrp="1"/>
          </p:cNvSpPr>
          <p:nvPr>
            <p:ph idx="1"/>
          </p:nvPr>
        </p:nvSpPr>
        <p:spPr/>
        <p:txBody>
          <a:bodyPr/>
          <a:lstStyle/>
          <a:p>
            <a:r>
              <a:rPr lang="en-IN" dirty="0"/>
              <a:t>Tight coupling between the proxy and the real subject</a:t>
            </a:r>
          </a:p>
          <a:p>
            <a:r>
              <a:rPr lang="en-IN" dirty="0"/>
              <a:t>Adds only one new </a:t>
            </a:r>
            <a:r>
              <a:rPr lang="en-IN" dirty="0" err="1"/>
              <a:t>behavior</a:t>
            </a:r>
            <a:endParaRPr lang="en-IN" dirty="0"/>
          </a:p>
        </p:txBody>
      </p:sp>
      <p:sp>
        <p:nvSpPr>
          <p:cNvPr id="5" name="Slide Number Placeholder 4">
            <a:extLst>
              <a:ext uri="{FF2B5EF4-FFF2-40B4-BE49-F238E27FC236}">
                <a16:creationId xmlns:a16="http://schemas.microsoft.com/office/drawing/2014/main" id="{07CA937B-85EF-4619-A285-1347E5AC18E3}"/>
              </a:ext>
            </a:extLst>
          </p:cNvPr>
          <p:cNvSpPr>
            <a:spLocks noGrp="1"/>
          </p:cNvSpPr>
          <p:nvPr>
            <p:ph type="sldNum" sz="quarter" idx="12"/>
          </p:nvPr>
        </p:nvSpPr>
        <p:spPr/>
        <p:txBody>
          <a:bodyPr/>
          <a:lstStyle/>
          <a:p>
            <a:fld id="{100E53AF-D649-4281-823C-82279F2C7BD4}" type="slidenum">
              <a:rPr lang="en-IN" smtClean="0"/>
              <a:t>76</a:t>
            </a:fld>
            <a:endParaRPr lang="en-IN"/>
          </a:p>
        </p:txBody>
      </p:sp>
    </p:spTree>
    <p:extLst>
      <p:ext uri="{BB962C8B-B14F-4D97-AF65-F5344CB8AC3E}">
        <p14:creationId xmlns:p14="http://schemas.microsoft.com/office/powerpoint/2010/main" val="21699758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EBB64-55B5-46FB-B8E6-6B5E8B50F0AF}"/>
              </a:ext>
            </a:extLst>
          </p:cNvPr>
          <p:cNvSpPr>
            <a:spLocks noGrp="1"/>
          </p:cNvSpPr>
          <p:nvPr>
            <p:ph type="title"/>
          </p:nvPr>
        </p:nvSpPr>
        <p:spPr/>
        <p:txBody>
          <a:bodyPr/>
          <a:lstStyle/>
          <a:p>
            <a:r>
              <a:rPr lang="en-IN" dirty="0"/>
              <a:t>When to use</a:t>
            </a:r>
          </a:p>
        </p:txBody>
      </p:sp>
      <p:sp>
        <p:nvSpPr>
          <p:cNvPr id="3" name="Content Placeholder 2">
            <a:extLst>
              <a:ext uri="{FF2B5EF4-FFF2-40B4-BE49-F238E27FC236}">
                <a16:creationId xmlns:a16="http://schemas.microsoft.com/office/drawing/2014/main" id="{E39A5C58-AB47-4707-9E2C-983E2FFA6E87}"/>
              </a:ext>
            </a:extLst>
          </p:cNvPr>
          <p:cNvSpPr>
            <a:spLocks noGrp="1"/>
          </p:cNvSpPr>
          <p:nvPr>
            <p:ph idx="1"/>
          </p:nvPr>
        </p:nvSpPr>
        <p:spPr/>
        <p:txBody>
          <a:bodyPr/>
          <a:lstStyle/>
          <a:p>
            <a:r>
              <a:rPr lang="en-IN" dirty="0"/>
              <a:t>When it is not feasible to use the real object directly</a:t>
            </a:r>
          </a:p>
          <a:p>
            <a:pPr lvl="1"/>
            <a:r>
              <a:rPr lang="en-IN" dirty="0"/>
              <a:t>remote component has to be used</a:t>
            </a:r>
          </a:p>
          <a:p>
            <a:pPr lvl="1"/>
            <a:r>
              <a:rPr lang="en-IN" dirty="0"/>
              <a:t>expensive object has to be created on demand</a:t>
            </a:r>
          </a:p>
          <a:p>
            <a:pPr lvl="1"/>
            <a:r>
              <a:rPr lang="en-IN" dirty="0"/>
              <a:t>restrict access to an object</a:t>
            </a:r>
          </a:p>
          <a:p>
            <a:pPr lvl="1"/>
            <a:r>
              <a:rPr lang="en-IN" dirty="0"/>
              <a:t>avoid manual memory management</a:t>
            </a:r>
          </a:p>
        </p:txBody>
      </p:sp>
      <p:sp>
        <p:nvSpPr>
          <p:cNvPr id="5" name="Slide Number Placeholder 4">
            <a:extLst>
              <a:ext uri="{FF2B5EF4-FFF2-40B4-BE49-F238E27FC236}">
                <a16:creationId xmlns:a16="http://schemas.microsoft.com/office/drawing/2014/main" id="{3C06F1A9-EDB5-4D68-939A-4425F54B9675}"/>
              </a:ext>
            </a:extLst>
          </p:cNvPr>
          <p:cNvSpPr>
            <a:spLocks noGrp="1"/>
          </p:cNvSpPr>
          <p:nvPr>
            <p:ph type="sldNum" sz="quarter" idx="12"/>
          </p:nvPr>
        </p:nvSpPr>
        <p:spPr/>
        <p:txBody>
          <a:bodyPr/>
          <a:lstStyle/>
          <a:p>
            <a:fld id="{100E53AF-D649-4281-823C-82279F2C7BD4}" type="slidenum">
              <a:rPr lang="en-IN" smtClean="0"/>
              <a:t>77</a:t>
            </a:fld>
            <a:endParaRPr lang="en-IN"/>
          </a:p>
        </p:txBody>
      </p:sp>
    </p:spTree>
    <p:extLst>
      <p:ext uri="{BB962C8B-B14F-4D97-AF65-F5344CB8AC3E}">
        <p14:creationId xmlns:p14="http://schemas.microsoft.com/office/powerpoint/2010/main" val="20164955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Decorator</a:t>
            </a:r>
            <a:r>
              <a:rPr lang="en-IN" dirty="0"/>
              <a:t> Pattern</a:t>
            </a:r>
          </a:p>
        </p:txBody>
      </p:sp>
      <p:sp>
        <p:nvSpPr>
          <p:cNvPr id="3" name="Content Placeholder 2"/>
          <p:cNvSpPr>
            <a:spLocks noGrp="1"/>
          </p:cNvSpPr>
          <p:nvPr>
            <p:ph idx="1"/>
          </p:nvPr>
        </p:nvSpPr>
        <p:spPr/>
        <p:txBody>
          <a:bodyPr>
            <a:normAutofit/>
          </a:bodyPr>
          <a:lstStyle/>
          <a:p>
            <a:r>
              <a:rPr lang="en-US" dirty="0"/>
              <a:t>This pattern is used when you want to add additional functionality to an object</a:t>
            </a:r>
          </a:p>
          <a:p>
            <a:pPr lvl="1"/>
            <a:r>
              <a:rPr lang="en-US" dirty="0"/>
              <a:t>object’s class may not be available for </a:t>
            </a:r>
            <a:r>
              <a:rPr lang="en-US" dirty="0" err="1"/>
              <a:t>subclassing</a:t>
            </a:r>
            <a:endParaRPr lang="en-US" dirty="0"/>
          </a:p>
          <a:p>
            <a:pPr lvl="1"/>
            <a:r>
              <a:rPr lang="en-US" dirty="0"/>
              <a:t>existing functionality may be still required</a:t>
            </a:r>
          </a:p>
          <a:p>
            <a:r>
              <a:rPr lang="en-US" dirty="0"/>
              <a:t>Clients can choose between the old and the new functionality</a:t>
            </a:r>
          </a:p>
          <a:p>
            <a:r>
              <a:rPr lang="en-US" dirty="0"/>
              <a:t>You can add more than one functionality at a time</a:t>
            </a:r>
          </a:p>
          <a:p>
            <a:endParaRPr lang="en-US" dirty="0"/>
          </a:p>
          <a:p>
            <a:endParaRPr lang="en-IN" dirty="0"/>
          </a:p>
        </p:txBody>
      </p:sp>
      <p:sp>
        <p:nvSpPr>
          <p:cNvPr id="4" name="Slide Number Placeholder 3"/>
          <p:cNvSpPr>
            <a:spLocks noGrp="1"/>
          </p:cNvSpPr>
          <p:nvPr>
            <p:ph type="sldNum" sz="quarter" idx="12"/>
          </p:nvPr>
        </p:nvSpPr>
        <p:spPr/>
        <p:txBody>
          <a:bodyPr/>
          <a:lstStyle/>
          <a:p>
            <a:fld id="{6CA6930D-BBCC-4B60-B588-351AC06BFA93}" type="slidenum">
              <a:rPr lang="en-US" smtClean="0"/>
              <a:t>78</a:t>
            </a:fld>
            <a:endParaRPr lang="en-US"/>
          </a:p>
        </p:txBody>
      </p:sp>
    </p:spTree>
  </p:cSld>
  <p:clrMapOvr>
    <a:masterClrMapping/>
  </p:clrMapOvr>
  <p:transition spd="slow">
    <p:push dir="u"/>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25340-8F06-4729-BA41-5391AB82DE2D}"/>
              </a:ext>
            </a:extLst>
          </p:cNvPr>
          <p:cNvSpPr>
            <a:spLocks noGrp="1"/>
          </p:cNvSpPr>
          <p:nvPr>
            <p:ph type="title"/>
          </p:nvPr>
        </p:nvSpPr>
        <p:spPr/>
        <p:txBody>
          <a:bodyPr/>
          <a:lstStyle/>
          <a:p>
            <a:r>
              <a:rPr lang="en-IN" dirty="0"/>
              <a:t>Decorator Pattern</a:t>
            </a:r>
          </a:p>
        </p:txBody>
      </p:sp>
      <p:sp>
        <p:nvSpPr>
          <p:cNvPr id="3" name="Content Placeholder 2">
            <a:extLst>
              <a:ext uri="{FF2B5EF4-FFF2-40B4-BE49-F238E27FC236}">
                <a16:creationId xmlns:a16="http://schemas.microsoft.com/office/drawing/2014/main" id="{471C2D74-1B77-4889-A21A-07E89D5DC121}"/>
              </a:ext>
            </a:extLst>
          </p:cNvPr>
          <p:cNvSpPr>
            <a:spLocks noGrp="1"/>
          </p:cNvSpPr>
          <p:nvPr>
            <p:ph idx="1"/>
          </p:nvPr>
        </p:nvSpPr>
        <p:spPr/>
        <p:txBody>
          <a:bodyPr>
            <a:normAutofit fontScale="92500" lnSpcReduction="20000"/>
          </a:bodyPr>
          <a:lstStyle/>
          <a:p>
            <a:r>
              <a:rPr lang="en-US" dirty="0"/>
              <a:t>Rather adding the new functionality to the existing class, we add it in a new class</a:t>
            </a:r>
          </a:p>
          <a:p>
            <a:r>
              <a:rPr lang="en-US" dirty="0"/>
              <a:t>Follows Open-Closed </a:t>
            </a:r>
            <a:r>
              <a:rPr lang="en-US"/>
              <a:t>&amp; Single-Responsibility </a:t>
            </a:r>
            <a:r>
              <a:rPr lang="en-US" dirty="0"/>
              <a:t>principles</a:t>
            </a:r>
          </a:p>
          <a:p>
            <a:r>
              <a:rPr lang="en-US" dirty="0"/>
              <a:t>Note that the functionality can be added through inheritance &amp; composition</a:t>
            </a:r>
          </a:p>
          <a:p>
            <a:pPr lvl="1"/>
            <a:r>
              <a:rPr lang="en-US" dirty="0"/>
              <a:t>composition is dynamic and we can add more responsibilities at runtime</a:t>
            </a:r>
          </a:p>
          <a:p>
            <a:pPr lvl="1"/>
            <a:r>
              <a:rPr lang="en-US" dirty="0"/>
              <a:t>inheritance is static and the responsibilities can be added only at compile time</a:t>
            </a:r>
          </a:p>
          <a:p>
            <a:r>
              <a:rPr lang="en-US" dirty="0"/>
              <a:t>Decorator is also known as the </a:t>
            </a:r>
            <a:r>
              <a:rPr lang="en-US" i="1" dirty="0"/>
              <a:t>wrapper</a:t>
            </a:r>
          </a:p>
          <a:p>
            <a:endParaRPr lang="en-IN" dirty="0"/>
          </a:p>
        </p:txBody>
      </p:sp>
      <p:sp>
        <p:nvSpPr>
          <p:cNvPr id="5" name="Slide Number Placeholder 4">
            <a:extLst>
              <a:ext uri="{FF2B5EF4-FFF2-40B4-BE49-F238E27FC236}">
                <a16:creationId xmlns:a16="http://schemas.microsoft.com/office/drawing/2014/main" id="{F9155FD4-601A-47CD-B1DB-A9EA327A5F26}"/>
              </a:ext>
            </a:extLst>
          </p:cNvPr>
          <p:cNvSpPr>
            <a:spLocks noGrp="1"/>
          </p:cNvSpPr>
          <p:nvPr>
            <p:ph type="sldNum" sz="quarter" idx="12"/>
          </p:nvPr>
        </p:nvSpPr>
        <p:spPr/>
        <p:txBody>
          <a:bodyPr/>
          <a:lstStyle/>
          <a:p>
            <a:fld id="{100E53AF-D649-4281-823C-82279F2C7BD4}" type="slidenum">
              <a:rPr lang="en-IN" smtClean="0"/>
              <a:t>79</a:t>
            </a:fld>
            <a:endParaRPr lang="en-IN"/>
          </a:p>
        </p:txBody>
      </p:sp>
    </p:spTree>
    <p:extLst>
      <p:ext uri="{BB962C8B-B14F-4D97-AF65-F5344CB8AC3E}">
        <p14:creationId xmlns:p14="http://schemas.microsoft.com/office/powerpoint/2010/main" val="15297654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E5F98-9624-46BB-A740-7E1E6FEEFDE0}"/>
              </a:ext>
            </a:extLst>
          </p:cNvPr>
          <p:cNvSpPr>
            <a:spLocks noGrp="1"/>
          </p:cNvSpPr>
          <p:nvPr>
            <p:ph type="title"/>
          </p:nvPr>
        </p:nvSpPr>
        <p:spPr/>
        <p:txBody>
          <a:bodyPr/>
          <a:lstStyle/>
          <a:p>
            <a:r>
              <a:rPr lang="en-US" dirty="0"/>
              <a:t>SOLID Principles</a:t>
            </a:r>
          </a:p>
        </p:txBody>
      </p:sp>
      <p:sp>
        <p:nvSpPr>
          <p:cNvPr id="3" name="Content Placeholder 2">
            <a:extLst>
              <a:ext uri="{FF2B5EF4-FFF2-40B4-BE49-F238E27FC236}">
                <a16:creationId xmlns:a16="http://schemas.microsoft.com/office/drawing/2014/main" id="{D08C5C6A-676E-4094-B8DD-03862E28F211}"/>
              </a:ext>
            </a:extLst>
          </p:cNvPr>
          <p:cNvSpPr>
            <a:spLocks noGrp="1"/>
          </p:cNvSpPr>
          <p:nvPr>
            <p:ph idx="1"/>
          </p:nvPr>
        </p:nvSpPr>
        <p:spPr/>
        <p:txBody>
          <a:bodyPr/>
          <a:lstStyle/>
          <a:p>
            <a:r>
              <a:rPr lang="en-US" dirty="0"/>
              <a:t>Single Responsibility Principle</a:t>
            </a:r>
          </a:p>
          <a:p>
            <a:r>
              <a:rPr lang="en-US" dirty="0"/>
              <a:t>Open Closed Principle</a:t>
            </a:r>
          </a:p>
          <a:p>
            <a:r>
              <a:rPr lang="en-US" dirty="0" err="1"/>
              <a:t>Liskov</a:t>
            </a:r>
            <a:r>
              <a:rPr lang="en-US" dirty="0"/>
              <a:t> Substitution Principle</a:t>
            </a:r>
          </a:p>
          <a:p>
            <a:r>
              <a:rPr lang="en-US" dirty="0"/>
              <a:t>Interface Segregation Principle</a:t>
            </a:r>
          </a:p>
          <a:p>
            <a:r>
              <a:rPr lang="en-US" dirty="0"/>
              <a:t>Dependency Inversion Principle</a:t>
            </a:r>
          </a:p>
        </p:txBody>
      </p:sp>
      <p:sp>
        <p:nvSpPr>
          <p:cNvPr id="4" name="Slide Number Placeholder 3">
            <a:extLst>
              <a:ext uri="{FF2B5EF4-FFF2-40B4-BE49-F238E27FC236}">
                <a16:creationId xmlns:a16="http://schemas.microsoft.com/office/drawing/2014/main" id="{053A25E0-B882-4629-A53D-3609633FFF5F}"/>
              </a:ext>
            </a:extLst>
          </p:cNvPr>
          <p:cNvSpPr>
            <a:spLocks noGrp="1"/>
          </p:cNvSpPr>
          <p:nvPr>
            <p:ph type="sldNum" sz="quarter" idx="12"/>
          </p:nvPr>
        </p:nvSpPr>
        <p:spPr/>
        <p:txBody>
          <a:bodyPr/>
          <a:lstStyle/>
          <a:p>
            <a:fld id="{100E53AF-D649-4281-823C-82279F2C7BD4}" type="slidenum">
              <a:rPr lang="en-IN" smtClean="0"/>
              <a:t>8</a:t>
            </a:fld>
            <a:endParaRPr lang="en-IN"/>
          </a:p>
        </p:txBody>
      </p:sp>
    </p:spTree>
    <p:extLst>
      <p:ext uri="{BB962C8B-B14F-4D97-AF65-F5344CB8AC3E}">
        <p14:creationId xmlns:p14="http://schemas.microsoft.com/office/powerpoint/2010/main" val="3980642081"/>
      </p:ext>
    </p:extLst>
  </p:cSld>
  <p:clrMapOvr>
    <a:masterClrMapping/>
  </p:clrMapOvr>
  <p:transition spd="slow">
    <p:push dir="u"/>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820FEB2-5D6E-4934-97C1-641AF4A4543E}"/>
              </a:ext>
            </a:extLst>
          </p:cNvPr>
          <p:cNvSpPr>
            <a:spLocks noGrp="1"/>
          </p:cNvSpPr>
          <p:nvPr>
            <p:ph type="sldNum" sz="quarter" idx="12"/>
          </p:nvPr>
        </p:nvSpPr>
        <p:spPr/>
        <p:txBody>
          <a:bodyPr/>
          <a:lstStyle/>
          <a:p>
            <a:fld id="{100E53AF-D649-4281-823C-82279F2C7BD4}" type="slidenum">
              <a:rPr lang="en-IN" smtClean="0"/>
              <a:t>80</a:t>
            </a:fld>
            <a:endParaRPr lang="en-IN"/>
          </a:p>
        </p:txBody>
      </p:sp>
      <p:sp>
        <p:nvSpPr>
          <p:cNvPr id="6" name="Text Placeholder 5">
            <a:extLst>
              <a:ext uri="{FF2B5EF4-FFF2-40B4-BE49-F238E27FC236}">
                <a16:creationId xmlns:a16="http://schemas.microsoft.com/office/drawing/2014/main" id="{46B9D4FD-F8F0-4892-8535-386DDB74A189}"/>
              </a:ext>
            </a:extLst>
          </p:cNvPr>
          <p:cNvSpPr>
            <a:spLocks noGrp="1"/>
          </p:cNvSpPr>
          <p:nvPr>
            <p:ph type="body" sz="quarter" idx="13"/>
          </p:nvPr>
        </p:nvSpPr>
        <p:spPr>
          <a:xfrm>
            <a:off x="1092200" y="1778000"/>
            <a:ext cx="10007600" cy="3302000"/>
          </a:xfrm>
        </p:spPr>
        <p:txBody>
          <a:bodyPr/>
          <a:lstStyle/>
          <a:p>
            <a:r>
              <a:rPr lang="en-US" dirty="0">
                <a:solidFill>
                  <a:schemeClr val="accent5">
                    <a:lumMod val="75000"/>
                  </a:schemeClr>
                </a:solidFill>
              </a:rPr>
              <a:t>	Attach additional responsibilities to an object dynamically. Decorators provide a flexible alternative to </a:t>
            </a:r>
            <a:r>
              <a:rPr lang="en-US" dirty="0" err="1">
                <a:solidFill>
                  <a:schemeClr val="accent5">
                    <a:lumMod val="75000"/>
                  </a:schemeClr>
                </a:solidFill>
              </a:rPr>
              <a:t>subclassing</a:t>
            </a:r>
            <a:r>
              <a:rPr lang="en-US" dirty="0">
                <a:solidFill>
                  <a:schemeClr val="accent5">
                    <a:lumMod val="75000"/>
                  </a:schemeClr>
                </a:solidFill>
              </a:rPr>
              <a:t> for extending functionality</a:t>
            </a:r>
          </a:p>
        </p:txBody>
      </p:sp>
    </p:spTree>
    <p:extLst>
      <p:ext uri="{BB962C8B-B14F-4D97-AF65-F5344CB8AC3E}">
        <p14:creationId xmlns:p14="http://schemas.microsoft.com/office/powerpoint/2010/main" val="1350223356"/>
      </p:ext>
    </p:extLst>
  </p:cSld>
  <p:clrMapOvr>
    <a:masterClrMapping/>
  </p:clrMapOvr>
  <p:transition spd="slow">
    <p:push dir="u"/>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a:t>
            </a:r>
            <a:endParaRPr lang="en-IN" dirty="0"/>
          </a:p>
        </p:txBody>
      </p:sp>
      <p:sp>
        <p:nvSpPr>
          <p:cNvPr id="3" name="Slide Number Placeholder 2"/>
          <p:cNvSpPr>
            <a:spLocks noGrp="1"/>
          </p:cNvSpPr>
          <p:nvPr>
            <p:ph type="sldNum" sz="quarter" idx="12"/>
          </p:nvPr>
        </p:nvSpPr>
        <p:spPr/>
        <p:txBody>
          <a:bodyPr/>
          <a:lstStyle/>
          <a:p>
            <a:fld id="{6CA6930D-BBCC-4B60-B588-351AC06BFA93}" type="slidenum">
              <a:rPr lang="en-US" smtClean="0"/>
              <a:t>81</a:t>
            </a:fld>
            <a:endParaRPr lang="en-US"/>
          </a:p>
        </p:txBody>
      </p:sp>
      <p:sp>
        <p:nvSpPr>
          <p:cNvPr id="97" name="TextBox 96"/>
          <p:cNvSpPr txBox="1"/>
          <p:nvPr/>
        </p:nvSpPr>
        <p:spPr>
          <a:xfrm>
            <a:off x="8072374" y="3922062"/>
            <a:ext cx="3006149" cy="387798"/>
          </a:xfrm>
          <a:prstGeom prst="rect">
            <a:avLst/>
          </a:prstGeom>
          <a:noFill/>
        </p:spPr>
        <p:txBody>
          <a:bodyPr wrap="square" rtlCol="0">
            <a:spAutoFit/>
          </a:bodyPr>
          <a:lstStyle/>
          <a:p>
            <a:r>
              <a:rPr lang="en-US" sz="1920" dirty="0"/>
              <a:t>component-&gt;Operation();</a:t>
            </a:r>
            <a:endParaRPr lang="en-IN" sz="1920" dirty="0"/>
          </a:p>
        </p:txBody>
      </p:sp>
      <p:grpSp>
        <p:nvGrpSpPr>
          <p:cNvPr id="9" name="Group 8"/>
          <p:cNvGrpSpPr/>
          <p:nvPr/>
        </p:nvGrpSpPr>
        <p:grpSpPr>
          <a:xfrm>
            <a:off x="3242932" y="2054443"/>
            <a:ext cx="1503092" cy="696554"/>
            <a:chOff x="1864876" y="2593825"/>
            <a:chExt cx="2564248" cy="1454737"/>
          </a:xfrm>
          <a:solidFill>
            <a:schemeClr val="tx1">
              <a:lumMod val="95000"/>
            </a:schemeClr>
          </a:solidFill>
          <a:effectLst/>
        </p:grpSpPr>
        <p:sp>
          <p:nvSpPr>
            <p:cNvPr id="28" name="Rectangle 15"/>
            <p:cNvSpPr/>
            <p:nvPr/>
          </p:nvSpPr>
          <p:spPr>
            <a:xfrm>
              <a:off x="1864876" y="2593825"/>
              <a:ext cx="2564248" cy="692303"/>
            </a:xfrm>
            <a:prstGeom prst="rect">
              <a:avLst/>
            </a:prstGeom>
            <a:grpFill/>
            <a:ln w="12700">
              <a:solidFill>
                <a:schemeClr val="bg1">
                  <a:lumMod val="65000"/>
                  <a:lumOff val="3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1920" b="1" i="1" dirty="0">
                  <a:solidFill>
                    <a:schemeClr val="bg1">
                      <a:lumMod val="85000"/>
                      <a:lumOff val="15000"/>
                    </a:schemeClr>
                  </a:solidFill>
                </a:rPr>
                <a:t>Component</a:t>
              </a:r>
              <a:endParaRPr lang="en-IN" sz="2160" b="1" i="1" dirty="0">
                <a:solidFill>
                  <a:schemeClr val="bg1">
                    <a:lumMod val="85000"/>
                    <a:lumOff val="15000"/>
                  </a:schemeClr>
                </a:solidFill>
              </a:endParaRPr>
            </a:p>
          </p:txBody>
        </p:sp>
        <p:sp>
          <p:nvSpPr>
            <p:cNvPr id="29" name="Rectangle 3"/>
            <p:cNvSpPr/>
            <p:nvPr/>
          </p:nvSpPr>
          <p:spPr>
            <a:xfrm>
              <a:off x="1864876" y="3286126"/>
              <a:ext cx="2564248" cy="762436"/>
            </a:xfrm>
            <a:prstGeom prst="rect">
              <a:avLst/>
            </a:prstGeom>
            <a:grpFill/>
            <a:ln w="12700">
              <a:solidFill>
                <a:schemeClr val="bg1">
                  <a:lumMod val="65000"/>
                  <a:lumOff val="35000"/>
                </a:schemeClr>
              </a:solidFill>
            </a:ln>
          </p:spPr>
          <p:style>
            <a:lnRef idx="1">
              <a:schemeClr val="dk1"/>
            </a:lnRef>
            <a:fillRef idx="2">
              <a:schemeClr val="dk1"/>
            </a:fillRef>
            <a:effectRef idx="1">
              <a:schemeClr val="dk1"/>
            </a:effectRef>
            <a:fontRef idx="minor">
              <a:schemeClr val="dk1"/>
            </a:fontRef>
          </p:style>
          <p:txBody>
            <a:bodyPr rtlCol="0" anchor="t"/>
            <a:lstStyle/>
            <a:p>
              <a:r>
                <a:rPr lang="en-US" sz="1920" i="1" dirty="0">
                  <a:solidFill>
                    <a:schemeClr val="bg1">
                      <a:lumMod val="85000"/>
                      <a:lumOff val="15000"/>
                    </a:schemeClr>
                  </a:solidFill>
                </a:rPr>
                <a:t>Operation()</a:t>
              </a:r>
            </a:p>
          </p:txBody>
        </p:sp>
      </p:grpSp>
      <p:grpSp>
        <p:nvGrpSpPr>
          <p:cNvPr id="10" name="Group 7"/>
          <p:cNvGrpSpPr/>
          <p:nvPr/>
        </p:nvGrpSpPr>
        <p:grpSpPr>
          <a:xfrm>
            <a:off x="916563" y="3483391"/>
            <a:ext cx="2531524" cy="687850"/>
            <a:chOff x="2214546" y="2857497"/>
            <a:chExt cx="2214578" cy="1176336"/>
          </a:xfrm>
          <a:solidFill>
            <a:schemeClr val="accent6">
              <a:lumMod val="60000"/>
              <a:lumOff val="40000"/>
            </a:schemeClr>
          </a:solidFill>
          <a:effectLst/>
        </p:grpSpPr>
        <p:sp>
          <p:nvSpPr>
            <p:cNvPr id="26" name="Rectangle 15"/>
            <p:cNvSpPr/>
            <p:nvPr/>
          </p:nvSpPr>
          <p:spPr>
            <a:xfrm>
              <a:off x="2214546" y="2857497"/>
              <a:ext cx="2214578" cy="428628"/>
            </a:xfrm>
            <a:prstGeom prst="rect">
              <a:avLst/>
            </a:prstGeom>
            <a:grpFill/>
            <a:ln w="12700">
              <a:solidFill>
                <a:schemeClr val="bg1">
                  <a:lumMod val="65000"/>
                  <a:lumOff val="3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1920" b="1" dirty="0" err="1">
                  <a:solidFill>
                    <a:schemeClr val="bg1">
                      <a:lumMod val="85000"/>
                      <a:lumOff val="15000"/>
                    </a:schemeClr>
                  </a:solidFill>
                </a:rPr>
                <a:t>ConcreteComponent</a:t>
              </a:r>
              <a:endParaRPr lang="en-IN" sz="2160" b="1" dirty="0">
                <a:solidFill>
                  <a:schemeClr val="bg1">
                    <a:lumMod val="85000"/>
                    <a:lumOff val="15000"/>
                  </a:schemeClr>
                </a:solidFill>
              </a:endParaRPr>
            </a:p>
          </p:txBody>
        </p:sp>
        <p:sp>
          <p:nvSpPr>
            <p:cNvPr id="27" name="Rectangle 3"/>
            <p:cNvSpPr/>
            <p:nvPr/>
          </p:nvSpPr>
          <p:spPr>
            <a:xfrm>
              <a:off x="2214546" y="3286125"/>
              <a:ext cx="2214578" cy="747708"/>
            </a:xfrm>
            <a:prstGeom prst="rect">
              <a:avLst/>
            </a:prstGeom>
            <a:grpFill/>
            <a:ln w="12700">
              <a:solidFill>
                <a:schemeClr val="bg1">
                  <a:lumMod val="65000"/>
                  <a:lumOff val="35000"/>
                </a:schemeClr>
              </a:solidFill>
            </a:ln>
          </p:spPr>
          <p:style>
            <a:lnRef idx="1">
              <a:schemeClr val="dk1"/>
            </a:lnRef>
            <a:fillRef idx="2">
              <a:schemeClr val="dk1"/>
            </a:fillRef>
            <a:effectRef idx="1">
              <a:schemeClr val="dk1"/>
            </a:effectRef>
            <a:fontRef idx="minor">
              <a:schemeClr val="dk1"/>
            </a:fontRef>
          </p:style>
          <p:txBody>
            <a:bodyPr rtlCol="0" anchor="t"/>
            <a:lstStyle/>
            <a:p>
              <a:r>
                <a:rPr lang="en-US" sz="1680" dirty="0">
                  <a:solidFill>
                    <a:schemeClr val="bg1">
                      <a:lumMod val="85000"/>
                      <a:lumOff val="15000"/>
                    </a:schemeClr>
                  </a:solidFill>
                </a:rPr>
                <a:t>Operation</a:t>
              </a:r>
              <a:r>
                <a:rPr lang="en-US" sz="1920" dirty="0">
                  <a:solidFill>
                    <a:schemeClr val="bg1">
                      <a:lumMod val="85000"/>
                      <a:lumOff val="15000"/>
                    </a:schemeClr>
                  </a:solidFill>
                </a:rPr>
                <a:t>()</a:t>
              </a:r>
            </a:p>
          </p:txBody>
        </p:sp>
      </p:grpSp>
      <p:sp>
        <p:nvSpPr>
          <p:cNvPr id="12" name="Isosceles Triangle 11"/>
          <p:cNvSpPr/>
          <p:nvPr/>
        </p:nvSpPr>
        <p:spPr>
          <a:xfrm>
            <a:off x="3944524" y="2769343"/>
            <a:ext cx="186474" cy="162743"/>
          </a:xfrm>
          <a:prstGeom prst="triangle">
            <a:avLst/>
          </a:prstGeom>
          <a:noFill/>
          <a:ln w="19050">
            <a:solidFill>
              <a:schemeClr val="bg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80">
              <a:solidFill>
                <a:schemeClr val="tx1"/>
              </a:solidFill>
            </a:endParaRPr>
          </a:p>
        </p:txBody>
      </p:sp>
      <p:cxnSp>
        <p:nvCxnSpPr>
          <p:cNvPr id="13" name="Straight Connector 12"/>
          <p:cNvCxnSpPr>
            <a:stCxn id="12" idx="3"/>
          </p:cNvCxnSpPr>
          <p:nvPr/>
        </p:nvCxnSpPr>
        <p:spPr>
          <a:xfrm rot="5400000">
            <a:off x="3928923" y="3040922"/>
            <a:ext cx="217675" cy="1"/>
          </a:xfrm>
          <a:prstGeom prst="line">
            <a:avLst/>
          </a:prstGeom>
          <a:ln w="19050">
            <a:solidFill>
              <a:schemeClr val="bg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2032536" y="3314630"/>
            <a:ext cx="336643" cy="880"/>
          </a:xfrm>
          <a:prstGeom prst="line">
            <a:avLst/>
          </a:prstGeom>
          <a:ln w="19050">
            <a:solidFill>
              <a:schemeClr val="bg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6" name="Group 30"/>
          <p:cNvGrpSpPr/>
          <p:nvPr/>
        </p:nvGrpSpPr>
        <p:grpSpPr>
          <a:xfrm>
            <a:off x="4591529" y="3470248"/>
            <a:ext cx="2135974" cy="687847"/>
            <a:chOff x="2214546" y="2857495"/>
            <a:chExt cx="2214578" cy="1176335"/>
          </a:xfrm>
          <a:solidFill>
            <a:schemeClr val="tx1">
              <a:lumMod val="95000"/>
            </a:schemeClr>
          </a:solidFill>
          <a:effectLst/>
        </p:grpSpPr>
        <p:sp>
          <p:nvSpPr>
            <p:cNvPr id="22" name="Rectangle 15"/>
            <p:cNvSpPr/>
            <p:nvPr/>
          </p:nvSpPr>
          <p:spPr>
            <a:xfrm>
              <a:off x="2214546" y="2857495"/>
              <a:ext cx="2214578" cy="428628"/>
            </a:xfrm>
            <a:prstGeom prst="rect">
              <a:avLst/>
            </a:prstGeom>
            <a:grpFill/>
            <a:ln w="12700">
              <a:solidFill>
                <a:schemeClr val="bg1">
                  <a:lumMod val="65000"/>
                  <a:lumOff val="3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1920" b="1" i="1" dirty="0">
                  <a:solidFill>
                    <a:schemeClr val="bg1">
                      <a:lumMod val="85000"/>
                      <a:lumOff val="15000"/>
                    </a:schemeClr>
                  </a:solidFill>
                </a:rPr>
                <a:t>Decorator</a:t>
              </a:r>
              <a:endParaRPr lang="en-IN" sz="2160" b="1" i="1" dirty="0">
                <a:solidFill>
                  <a:schemeClr val="bg1">
                    <a:lumMod val="85000"/>
                    <a:lumOff val="15000"/>
                  </a:schemeClr>
                </a:solidFill>
              </a:endParaRPr>
            </a:p>
          </p:txBody>
        </p:sp>
        <p:sp>
          <p:nvSpPr>
            <p:cNvPr id="23" name="Rectangle 3"/>
            <p:cNvSpPr/>
            <p:nvPr/>
          </p:nvSpPr>
          <p:spPr>
            <a:xfrm>
              <a:off x="2214546" y="3286126"/>
              <a:ext cx="2214578" cy="747704"/>
            </a:xfrm>
            <a:prstGeom prst="rect">
              <a:avLst/>
            </a:prstGeom>
            <a:grpFill/>
            <a:ln w="12700">
              <a:solidFill>
                <a:schemeClr val="bg1">
                  <a:lumMod val="65000"/>
                  <a:lumOff val="35000"/>
                </a:schemeClr>
              </a:solidFill>
            </a:ln>
          </p:spPr>
          <p:style>
            <a:lnRef idx="1">
              <a:schemeClr val="dk1"/>
            </a:lnRef>
            <a:fillRef idx="2">
              <a:schemeClr val="dk1"/>
            </a:fillRef>
            <a:effectRef idx="1">
              <a:schemeClr val="dk1"/>
            </a:effectRef>
            <a:fontRef idx="minor">
              <a:schemeClr val="dk1"/>
            </a:fontRef>
          </p:style>
          <p:txBody>
            <a:bodyPr rtlCol="0" anchor="t"/>
            <a:lstStyle/>
            <a:p>
              <a:r>
                <a:rPr lang="en-US" sz="1680" dirty="0">
                  <a:solidFill>
                    <a:schemeClr val="bg1">
                      <a:lumMod val="85000"/>
                      <a:lumOff val="15000"/>
                    </a:schemeClr>
                  </a:solidFill>
                </a:rPr>
                <a:t>Operation</a:t>
              </a:r>
              <a:r>
                <a:rPr lang="en-US" sz="1920" dirty="0">
                  <a:solidFill>
                    <a:schemeClr val="bg1">
                      <a:lumMod val="85000"/>
                      <a:lumOff val="15000"/>
                    </a:schemeClr>
                  </a:solidFill>
                </a:rPr>
                <a:t>()</a:t>
              </a:r>
            </a:p>
          </p:txBody>
        </p:sp>
      </p:grpSp>
      <p:cxnSp>
        <p:nvCxnSpPr>
          <p:cNvPr id="17" name="Straight Connector 16"/>
          <p:cNvCxnSpPr/>
          <p:nvPr/>
        </p:nvCxnSpPr>
        <p:spPr>
          <a:xfrm rot="5400000">
            <a:off x="5451638" y="3314630"/>
            <a:ext cx="336643" cy="880"/>
          </a:xfrm>
          <a:prstGeom prst="line">
            <a:avLst/>
          </a:prstGeom>
          <a:ln w="19050">
            <a:solidFill>
              <a:schemeClr val="bg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8" name="Diamond 17"/>
          <p:cNvSpPr/>
          <p:nvPr/>
        </p:nvSpPr>
        <p:spPr>
          <a:xfrm>
            <a:off x="6732365" y="3542626"/>
            <a:ext cx="237330" cy="220937"/>
          </a:xfrm>
          <a:prstGeom prst="diamond">
            <a:avLst/>
          </a:prstGeom>
          <a:ln w="19050">
            <a:solidFill>
              <a:schemeClr val="bg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920">
              <a:effectLst>
                <a:outerShdw blurRad="38100" dist="38100" dir="2700000" algn="tl">
                  <a:srgbClr val="000000">
                    <a:alpha val="43137"/>
                  </a:srgbClr>
                </a:outerShdw>
              </a:effectLst>
            </a:endParaRPr>
          </a:p>
        </p:txBody>
      </p:sp>
      <p:cxnSp>
        <p:nvCxnSpPr>
          <p:cNvPr id="20" name="Straight Connector 19"/>
          <p:cNvCxnSpPr/>
          <p:nvPr/>
        </p:nvCxnSpPr>
        <p:spPr>
          <a:xfrm rot="5400000" flipH="1" flipV="1">
            <a:off x="7346435" y="2927155"/>
            <a:ext cx="1451880" cy="1"/>
          </a:xfrm>
          <a:prstGeom prst="line">
            <a:avLst/>
          </a:prstGeom>
          <a:ln w="19050">
            <a:solidFill>
              <a:schemeClr val="bg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2609214" y="4752080"/>
            <a:ext cx="2531524" cy="966606"/>
            <a:chOff x="1500166" y="5000639"/>
            <a:chExt cx="2571768" cy="1029545"/>
          </a:xfrm>
          <a:solidFill>
            <a:schemeClr val="accent4">
              <a:lumMod val="60000"/>
              <a:lumOff val="40000"/>
            </a:schemeClr>
          </a:solidFill>
          <a:effectLst/>
        </p:grpSpPr>
        <p:sp>
          <p:nvSpPr>
            <p:cNvPr id="34" name="Rectangle 15"/>
            <p:cNvSpPr/>
            <p:nvPr/>
          </p:nvSpPr>
          <p:spPr>
            <a:xfrm>
              <a:off x="1500166" y="5000639"/>
              <a:ext cx="2571768" cy="283641"/>
            </a:xfrm>
            <a:prstGeom prst="rect">
              <a:avLst/>
            </a:prstGeom>
            <a:grpFill/>
            <a:ln>
              <a:solidFill>
                <a:schemeClr val="bg1">
                  <a:lumMod val="65000"/>
                  <a:lumOff val="3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1920" b="1" dirty="0" err="1">
                  <a:solidFill>
                    <a:schemeClr val="bg1">
                      <a:lumMod val="85000"/>
                      <a:lumOff val="15000"/>
                    </a:schemeClr>
                  </a:solidFill>
                </a:rPr>
                <a:t>ConcreteDecoratorA</a:t>
              </a:r>
              <a:endParaRPr lang="en-IN" sz="1920" b="1" dirty="0">
                <a:solidFill>
                  <a:schemeClr val="bg1">
                    <a:lumMod val="85000"/>
                    <a:lumOff val="15000"/>
                  </a:schemeClr>
                </a:solidFill>
              </a:endParaRPr>
            </a:p>
          </p:txBody>
        </p:sp>
        <p:sp>
          <p:nvSpPr>
            <p:cNvPr id="35" name="Rectangle 3"/>
            <p:cNvSpPr/>
            <p:nvPr/>
          </p:nvSpPr>
          <p:spPr>
            <a:xfrm>
              <a:off x="1500166" y="5284276"/>
              <a:ext cx="2571768" cy="388716"/>
            </a:xfrm>
            <a:prstGeom prst="rect">
              <a:avLst/>
            </a:prstGeom>
            <a:grpFill/>
            <a:ln>
              <a:solidFill>
                <a:schemeClr val="bg1">
                  <a:lumMod val="65000"/>
                  <a:lumOff val="35000"/>
                </a:schemeClr>
              </a:solidFill>
            </a:ln>
          </p:spPr>
          <p:style>
            <a:lnRef idx="1">
              <a:schemeClr val="dk1"/>
            </a:lnRef>
            <a:fillRef idx="2">
              <a:schemeClr val="dk1"/>
            </a:fillRef>
            <a:effectRef idx="1">
              <a:schemeClr val="dk1"/>
            </a:effectRef>
            <a:fontRef idx="minor">
              <a:schemeClr val="dk1"/>
            </a:fontRef>
          </p:style>
          <p:txBody>
            <a:bodyPr rtlCol="0" anchor="ctr"/>
            <a:lstStyle/>
            <a:p>
              <a:r>
                <a:rPr lang="en-US" sz="1680" dirty="0">
                  <a:solidFill>
                    <a:schemeClr val="bg1">
                      <a:lumMod val="85000"/>
                      <a:lumOff val="15000"/>
                    </a:schemeClr>
                  </a:solidFill>
                </a:rPr>
                <a:t>Operation()</a:t>
              </a:r>
            </a:p>
          </p:txBody>
        </p:sp>
        <p:sp>
          <p:nvSpPr>
            <p:cNvPr id="36" name="Rectangle 3"/>
            <p:cNvSpPr/>
            <p:nvPr/>
          </p:nvSpPr>
          <p:spPr>
            <a:xfrm>
              <a:off x="1500166" y="5672994"/>
              <a:ext cx="2571768" cy="357190"/>
            </a:xfrm>
            <a:prstGeom prst="rect">
              <a:avLst/>
            </a:prstGeom>
            <a:grpFill/>
            <a:ln>
              <a:solidFill>
                <a:schemeClr val="bg1">
                  <a:lumMod val="65000"/>
                  <a:lumOff val="35000"/>
                </a:schemeClr>
              </a:solidFill>
            </a:ln>
          </p:spPr>
          <p:style>
            <a:lnRef idx="1">
              <a:schemeClr val="dk1"/>
            </a:lnRef>
            <a:fillRef idx="2">
              <a:schemeClr val="dk1"/>
            </a:fillRef>
            <a:effectRef idx="1">
              <a:schemeClr val="dk1"/>
            </a:effectRef>
            <a:fontRef idx="minor">
              <a:schemeClr val="dk1"/>
            </a:fontRef>
          </p:style>
          <p:txBody>
            <a:bodyPr rtlCol="0" anchor="ctr"/>
            <a:lstStyle/>
            <a:p>
              <a:r>
                <a:rPr lang="en-US" sz="1680" dirty="0" err="1">
                  <a:solidFill>
                    <a:schemeClr val="bg1">
                      <a:lumMod val="85000"/>
                      <a:lumOff val="15000"/>
                    </a:schemeClr>
                  </a:solidFill>
                </a:rPr>
                <a:t>addedState</a:t>
              </a:r>
              <a:endParaRPr lang="en-US" sz="1680" dirty="0">
                <a:solidFill>
                  <a:schemeClr val="bg1">
                    <a:lumMod val="85000"/>
                    <a:lumOff val="15000"/>
                  </a:schemeClr>
                </a:solidFill>
              </a:endParaRPr>
            </a:p>
          </p:txBody>
        </p:sp>
      </p:grpSp>
      <p:cxnSp>
        <p:nvCxnSpPr>
          <p:cNvPr id="44" name="Straight Connector 43"/>
          <p:cNvCxnSpPr>
            <a:cxnSpLocks/>
          </p:cNvCxnSpPr>
          <p:nvPr/>
        </p:nvCxnSpPr>
        <p:spPr>
          <a:xfrm flipH="1">
            <a:off x="2212219" y="3145815"/>
            <a:ext cx="3407300" cy="0"/>
          </a:xfrm>
          <a:prstGeom prst="line">
            <a:avLst/>
          </a:prstGeom>
          <a:ln w="19050">
            <a:solidFill>
              <a:schemeClr val="bg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rot="10800000">
            <a:off x="4749749" y="2201215"/>
            <a:ext cx="3322625" cy="1403"/>
          </a:xfrm>
          <a:prstGeom prst="straightConnector1">
            <a:avLst/>
          </a:prstGeom>
          <a:ln w="19050">
            <a:solidFill>
              <a:schemeClr val="bg1">
                <a:lumMod val="65000"/>
                <a:lumOff val="35000"/>
              </a:schemeClr>
            </a:solidFill>
            <a:tailEnd type="arrow"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953912" y="3653096"/>
            <a:ext cx="1107541" cy="1403"/>
          </a:xfrm>
          <a:prstGeom prst="line">
            <a:avLst/>
          </a:prstGeom>
          <a:ln w="19050">
            <a:solidFill>
              <a:schemeClr val="bg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6096000" y="4789351"/>
            <a:ext cx="2531524" cy="883753"/>
            <a:chOff x="1500166" y="5045457"/>
            <a:chExt cx="2571768" cy="627536"/>
          </a:xfrm>
          <a:solidFill>
            <a:schemeClr val="accent4">
              <a:lumMod val="60000"/>
              <a:lumOff val="40000"/>
            </a:schemeClr>
          </a:solidFill>
          <a:effectLst/>
        </p:grpSpPr>
        <p:sp>
          <p:nvSpPr>
            <p:cNvPr id="62" name="Rectangle 15"/>
            <p:cNvSpPr/>
            <p:nvPr/>
          </p:nvSpPr>
          <p:spPr>
            <a:xfrm>
              <a:off x="1500166" y="5045457"/>
              <a:ext cx="2571768" cy="238814"/>
            </a:xfrm>
            <a:prstGeom prst="rect">
              <a:avLst/>
            </a:prstGeom>
            <a:grpFill/>
            <a:ln>
              <a:solidFill>
                <a:schemeClr val="bg1">
                  <a:lumMod val="65000"/>
                  <a:lumOff val="3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1920" b="1" dirty="0" err="1">
                  <a:solidFill>
                    <a:schemeClr val="bg1">
                      <a:lumMod val="85000"/>
                      <a:lumOff val="15000"/>
                    </a:schemeClr>
                  </a:solidFill>
                </a:rPr>
                <a:t>ConcreteDecoratorB</a:t>
              </a:r>
              <a:endParaRPr lang="en-IN" sz="1920" b="1" dirty="0">
                <a:solidFill>
                  <a:schemeClr val="bg1">
                    <a:lumMod val="85000"/>
                    <a:lumOff val="15000"/>
                  </a:schemeClr>
                </a:solidFill>
              </a:endParaRPr>
            </a:p>
          </p:txBody>
        </p:sp>
        <p:sp>
          <p:nvSpPr>
            <p:cNvPr id="63" name="Rectangle 3"/>
            <p:cNvSpPr/>
            <p:nvPr/>
          </p:nvSpPr>
          <p:spPr>
            <a:xfrm>
              <a:off x="1500166" y="5284277"/>
              <a:ext cx="2571768" cy="388716"/>
            </a:xfrm>
            <a:prstGeom prst="rect">
              <a:avLst/>
            </a:prstGeom>
            <a:grpFill/>
            <a:ln>
              <a:solidFill>
                <a:schemeClr val="bg1">
                  <a:lumMod val="65000"/>
                  <a:lumOff val="35000"/>
                </a:schemeClr>
              </a:solidFill>
            </a:ln>
          </p:spPr>
          <p:style>
            <a:lnRef idx="1">
              <a:schemeClr val="dk1"/>
            </a:lnRef>
            <a:fillRef idx="2">
              <a:schemeClr val="dk1"/>
            </a:fillRef>
            <a:effectRef idx="1">
              <a:schemeClr val="dk1"/>
            </a:effectRef>
            <a:fontRef idx="minor">
              <a:schemeClr val="dk1"/>
            </a:fontRef>
          </p:style>
          <p:txBody>
            <a:bodyPr rtlCol="0" anchor="t"/>
            <a:lstStyle/>
            <a:p>
              <a:r>
                <a:rPr lang="en-US" sz="1680" dirty="0">
                  <a:solidFill>
                    <a:schemeClr val="bg1">
                      <a:lumMod val="85000"/>
                      <a:lumOff val="15000"/>
                    </a:schemeClr>
                  </a:solidFill>
                </a:rPr>
                <a:t>Operation()</a:t>
              </a:r>
            </a:p>
            <a:p>
              <a:r>
                <a:rPr lang="en-US" sz="1680" dirty="0" err="1">
                  <a:solidFill>
                    <a:schemeClr val="bg1">
                      <a:lumMod val="85000"/>
                      <a:lumOff val="15000"/>
                    </a:schemeClr>
                  </a:solidFill>
                </a:rPr>
                <a:t>AddedBehaviour</a:t>
              </a:r>
              <a:r>
                <a:rPr lang="en-US" sz="1680" dirty="0">
                  <a:solidFill>
                    <a:schemeClr val="bg1">
                      <a:lumMod val="85000"/>
                      <a:lumOff val="15000"/>
                    </a:schemeClr>
                  </a:solidFill>
                </a:rPr>
                <a:t>()</a:t>
              </a:r>
            </a:p>
          </p:txBody>
        </p:sp>
      </p:grpSp>
      <p:sp>
        <p:nvSpPr>
          <p:cNvPr id="65" name="Isosceles Triangle 64"/>
          <p:cNvSpPr/>
          <p:nvPr/>
        </p:nvSpPr>
        <p:spPr>
          <a:xfrm>
            <a:off x="5526725" y="4184731"/>
            <a:ext cx="186474" cy="162743"/>
          </a:xfrm>
          <a:prstGeom prst="triangle">
            <a:avLst/>
          </a:prstGeom>
          <a:noFill/>
          <a:ln w="19050">
            <a:solidFill>
              <a:schemeClr val="bg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80">
              <a:solidFill>
                <a:schemeClr val="tx1"/>
              </a:solidFill>
            </a:endParaRPr>
          </a:p>
        </p:txBody>
      </p:sp>
      <p:cxnSp>
        <p:nvCxnSpPr>
          <p:cNvPr id="66" name="Straight Connector 65"/>
          <p:cNvCxnSpPr>
            <a:cxnSpLocks/>
            <a:stCxn id="65" idx="3"/>
          </p:cNvCxnSpPr>
          <p:nvPr/>
        </p:nvCxnSpPr>
        <p:spPr>
          <a:xfrm>
            <a:off x="5619962" y="4347474"/>
            <a:ext cx="0" cy="189375"/>
          </a:xfrm>
          <a:prstGeom prst="line">
            <a:avLst/>
          </a:prstGeom>
          <a:ln w="19050">
            <a:solidFill>
              <a:schemeClr val="bg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1" name="Straight Connector 70"/>
          <p:cNvCxnSpPr>
            <a:cxnSpLocks/>
          </p:cNvCxnSpPr>
          <p:nvPr/>
        </p:nvCxnSpPr>
        <p:spPr>
          <a:xfrm>
            <a:off x="3865626" y="4527795"/>
            <a:ext cx="3477175" cy="0"/>
          </a:xfrm>
          <a:prstGeom prst="line">
            <a:avLst/>
          </a:prstGeom>
          <a:ln w="19050">
            <a:solidFill>
              <a:schemeClr val="bg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5400000">
            <a:off x="7217429" y="4652650"/>
            <a:ext cx="252502" cy="1758"/>
          </a:xfrm>
          <a:prstGeom prst="line">
            <a:avLst/>
          </a:prstGeom>
          <a:ln w="19050">
            <a:solidFill>
              <a:schemeClr val="bg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3749604" y="4644417"/>
            <a:ext cx="252502" cy="1758"/>
          </a:xfrm>
          <a:prstGeom prst="line">
            <a:avLst/>
          </a:prstGeom>
          <a:ln w="19050">
            <a:solidFill>
              <a:schemeClr val="bg1">
                <a:lumMod val="65000"/>
                <a:lumOff val="3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6648391" y="3148100"/>
            <a:ext cx="1423982" cy="350865"/>
          </a:xfrm>
          <a:prstGeom prst="rect">
            <a:avLst/>
          </a:prstGeom>
          <a:noFill/>
          <a:ln w="12700">
            <a:noFill/>
          </a:ln>
        </p:spPr>
        <p:txBody>
          <a:bodyPr wrap="square" rtlCol="0">
            <a:spAutoFit/>
          </a:bodyPr>
          <a:lstStyle/>
          <a:p>
            <a:r>
              <a:rPr lang="en-US" sz="1680" dirty="0"/>
              <a:t>component</a:t>
            </a:r>
            <a:endParaRPr lang="en-IN" sz="1680" dirty="0"/>
          </a:p>
        </p:txBody>
      </p:sp>
      <p:sp>
        <p:nvSpPr>
          <p:cNvPr id="64" name="Oval 63">
            <a:extLst>
              <a:ext uri="{FF2B5EF4-FFF2-40B4-BE49-F238E27FC236}">
                <a16:creationId xmlns:a16="http://schemas.microsoft.com/office/drawing/2014/main" id="{F992506F-976A-40B0-97B9-B6912393965E}"/>
              </a:ext>
            </a:extLst>
          </p:cNvPr>
          <p:cNvSpPr/>
          <p:nvPr/>
        </p:nvSpPr>
        <p:spPr>
          <a:xfrm>
            <a:off x="5846208" y="3895521"/>
            <a:ext cx="142876" cy="142876"/>
          </a:xfrm>
          <a:prstGeom prst="ellipse">
            <a:avLst/>
          </a:prstGeom>
          <a:solidFill>
            <a:schemeClr val="tx1">
              <a:lumMod val="95000"/>
            </a:schemeClr>
          </a:solidFill>
          <a:ln w="19050">
            <a:solidFill>
              <a:schemeClr val="bg1">
                <a:lumMod val="75000"/>
                <a:lumOff val="2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7" name="Straight Connector 66">
            <a:extLst>
              <a:ext uri="{FF2B5EF4-FFF2-40B4-BE49-F238E27FC236}">
                <a16:creationId xmlns:a16="http://schemas.microsoft.com/office/drawing/2014/main" id="{4B883F78-59DC-4BB9-B99B-CC7DC37A5C24}"/>
              </a:ext>
            </a:extLst>
          </p:cNvPr>
          <p:cNvCxnSpPr>
            <a:cxnSpLocks/>
          </p:cNvCxnSpPr>
          <p:nvPr/>
        </p:nvCxnSpPr>
        <p:spPr>
          <a:xfrm flipV="1">
            <a:off x="5999876" y="3953982"/>
            <a:ext cx="2400730" cy="12977"/>
          </a:xfrm>
          <a:prstGeom prst="line">
            <a:avLst/>
          </a:prstGeom>
          <a:solidFill>
            <a:schemeClr val="bg1">
              <a:lumMod val="85000"/>
            </a:schemeClr>
          </a:solidFill>
          <a:ln w="19050">
            <a:solidFill>
              <a:schemeClr val="bg1">
                <a:lumMod val="75000"/>
                <a:lumOff val="25000"/>
              </a:schemeClr>
            </a:solidFill>
            <a:prstDash val="dash"/>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68" name="Group 67">
            <a:extLst>
              <a:ext uri="{FF2B5EF4-FFF2-40B4-BE49-F238E27FC236}">
                <a16:creationId xmlns:a16="http://schemas.microsoft.com/office/drawing/2014/main" id="{89705775-C0BB-4C0B-B1B6-1DA0EAD7B94D}"/>
              </a:ext>
            </a:extLst>
          </p:cNvPr>
          <p:cNvGrpSpPr/>
          <p:nvPr/>
        </p:nvGrpSpPr>
        <p:grpSpPr>
          <a:xfrm>
            <a:off x="8392585" y="3640645"/>
            <a:ext cx="2398122" cy="806855"/>
            <a:chOff x="7519357" y="3694649"/>
            <a:chExt cx="1625596" cy="600075"/>
          </a:xfrm>
        </p:grpSpPr>
        <p:grpSp>
          <p:nvGrpSpPr>
            <p:cNvPr id="69" name="Group 68">
              <a:extLst>
                <a:ext uri="{FF2B5EF4-FFF2-40B4-BE49-F238E27FC236}">
                  <a16:creationId xmlns:a16="http://schemas.microsoft.com/office/drawing/2014/main" id="{954983E7-FE0C-40D5-9B53-BC7C975376E6}"/>
                </a:ext>
              </a:extLst>
            </p:cNvPr>
            <p:cNvGrpSpPr/>
            <p:nvPr/>
          </p:nvGrpSpPr>
          <p:grpSpPr>
            <a:xfrm>
              <a:off x="7519357" y="3694649"/>
              <a:ext cx="1625596" cy="600075"/>
              <a:chOff x="7123117" y="5057775"/>
              <a:chExt cx="1625596" cy="600075"/>
            </a:xfrm>
          </p:grpSpPr>
          <p:cxnSp>
            <p:nvCxnSpPr>
              <p:cNvPr id="72" name="Straight Connector 71">
                <a:extLst>
                  <a:ext uri="{FF2B5EF4-FFF2-40B4-BE49-F238E27FC236}">
                    <a16:creationId xmlns:a16="http://schemas.microsoft.com/office/drawing/2014/main" id="{741D9770-0ADB-4A83-ABE0-E40BDAF432B6}"/>
                  </a:ext>
                </a:extLst>
              </p:cNvPr>
              <p:cNvCxnSpPr>
                <a:cxnSpLocks/>
              </p:cNvCxnSpPr>
              <p:nvPr/>
            </p:nvCxnSpPr>
            <p:spPr>
              <a:xfrm>
                <a:off x="7123117" y="5057775"/>
                <a:ext cx="1396996" cy="0"/>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1FC4422-A736-40B3-8575-4CABA112E63E}"/>
                  </a:ext>
                </a:extLst>
              </p:cNvPr>
              <p:cNvCxnSpPr/>
              <p:nvPr/>
            </p:nvCxnSpPr>
            <p:spPr>
              <a:xfrm>
                <a:off x="7123117" y="5657850"/>
                <a:ext cx="1625596" cy="0"/>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A5582E95-E457-4829-8D6B-005D4AAF072D}"/>
                  </a:ext>
                </a:extLst>
              </p:cNvPr>
              <p:cNvCxnSpPr>
                <a:cxnSpLocks/>
              </p:cNvCxnSpPr>
              <p:nvPr/>
            </p:nvCxnSpPr>
            <p:spPr>
              <a:xfrm>
                <a:off x="7123117" y="5057775"/>
                <a:ext cx="0" cy="595732"/>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0AA09198-E76F-4C07-94F3-E4AE44C50B77}"/>
                  </a:ext>
                </a:extLst>
              </p:cNvPr>
              <p:cNvCxnSpPr>
                <a:cxnSpLocks/>
              </p:cNvCxnSpPr>
              <p:nvPr/>
            </p:nvCxnSpPr>
            <p:spPr>
              <a:xfrm>
                <a:off x="8748713" y="5280002"/>
                <a:ext cx="0" cy="373505"/>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144DCFA-00D5-49AD-A4A4-4E5F3A482720}"/>
                  </a:ext>
                </a:extLst>
              </p:cNvPr>
              <p:cNvCxnSpPr>
                <a:cxnSpLocks/>
              </p:cNvCxnSpPr>
              <p:nvPr/>
            </p:nvCxnSpPr>
            <p:spPr>
              <a:xfrm>
                <a:off x="8520111" y="5057775"/>
                <a:ext cx="228602" cy="222227"/>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5F01D3B3-94C9-4CB3-BD13-EB838606E621}"/>
                  </a:ext>
                </a:extLst>
              </p:cNvPr>
              <p:cNvCxnSpPr>
                <a:cxnSpLocks/>
              </p:cNvCxnSpPr>
              <p:nvPr/>
            </p:nvCxnSpPr>
            <p:spPr>
              <a:xfrm>
                <a:off x="8520112" y="5064568"/>
                <a:ext cx="0" cy="229019"/>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D6A2290-8057-4057-B085-CAF460E67979}"/>
                  </a:ext>
                </a:extLst>
              </p:cNvPr>
              <p:cNvCxnSpPr>
                <a:cxnSpLocks/>
              </p:cNvCxnSpPr>
              <p:nvPr/>
            </p:nvCxnSpPr>
            <p:spPr>
              <a:xfrm flipH="1">
                <a:off x="8520111" y="5290810"/>
                <a:ext cx="228602" cy="0"/>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grpSp>
        <p:sp>
          <p:nvSpPr>
            <p:cNvPr id="70" name="TextBox 69">
              <a:extLst>
                <a:ext uri="{FF2B5EF4-FFF2-40B4-BE49-F238E27FC236}">
                  <a16:creationId xmlns:a16="http://schemas.microsoft.com/office/drawing/2014/main" id="{91E92DD4-C2A7-4A70-B646-5909B130C9AA}"/>
                </a:ext>
              </a:extLst>
            </p:cNvPr>
            <p:cNvSpPr txBox="1"/>
            <p:nvPr/>
          </p:nvSpPr>
          <p:spPr>
            <a:xfrm>
              <a:off x="7544173" y="3908757"/>
              <a:ext cx="1433829" cy="228900"/>
            </a:xfrm>
            <a:prstGeom prst="rect">
              <a:avLst/>
            </a:prstGeom>
            <a:noFill/>
          </p:spPr>
          <p:txBody>
            <a:bodyPr wrap="square" rtlCol="0" anchor="ctr">
              <a:spAutoFit/>
            </a:bodyPr>
            <a:lstStyle/>
            <a:p>
              <a:r>
                <a:rPr lang="en-IN" sz="1400" dirty="0">
                  <a:solidFill>
                    <a:schemeClr val="bg1">
                      <a:lumMod val="85000"/>
                      <a:lumOff val="15000"/>
                    </a:schemeClr>
                  </a:solidFill>
                </a:rPr>
                <a:t>component-&gt;Operation()</a:t>
              </a:r>
            </a:p>
          </p:txBody>
        </p:sp>
      </p:grpSp>
      <p:grpSp>
        <p:nvGrpSpPr>
          <p:cNvPr id="83" name="Group 82">
            <a:extLst>
              <a:ext uri="{FF2B5EF4-FFF2-40B4-BE49-F238E27FC236}">
                <a16:creationId xmlns:a16="http://schemas.microsoft.com/office/drawing/2014/main" id="{8E2C165E-BB6A-4877-A59F-1894B5C67C83}"/>
              </a:ext>
            </a:extLst>
          </p:cNvPr>
          <p:cNvGrpSpPr/>
          <p:nvPr/>
        </p:nvGrpSpPr>
        <p:grpSpPr>
          <a:xfrm>
            <a:off x="9172902" y="4955216"/>
            <a:ext cx="2398122" cy="806855"/>
            <a:chOff x="7519357" y="3694649"/>
            <a:chExt cx="1625596" cy="600075"/>
          </a:xfrm>
        </p:grpSpPr>
        <p:grpSp>
          <p:nvGrpSpPr>
            <p:cNvPr id="84" name="Group 83">
              <a:extLst>
                <a:ext uri="{FF2B5EF4-FFF2-40B4-BE49-F238E27FC236}">
                  <a16:creationId xmlns:a16="http://schemas.microsoft.com/office/drawing/2014/main" id="{61FB800D-AF96-4FB9-B7CD-0412706A436E}"/>
                </a:ext>
              </a:extLst>
            </p:cNvPr>
            <p:cNvGrpSpPr/>
            <p:nvPr/>
          </p:nvGrpSpPr>
          <p:grpSpPr>
            <a:xfrm>
              <a:off x="7519357" y="3694649"/>
              <a:ext cx="1625596" cy="600075"/>
              <a:chOff x="7123117" y="5057775"/>
              <a:chExt cx="1625596" cy="600075"/>
            </a:xfrm>
          </p:grpSpPr>
          <p:cxnSp>
            <p:nvCxnSpPr>
              <p:cNvPr id="87" name="Straight Connector 86">
                <a:extLst>
                  <a:ext uri="{FF2B5EF4-FFF2-40B4-BE49-F238E27FC236}">
                    <a16:creationId xmlns:a16="http://schemas.microsoft.com/office/drawing/2014/main" id="{42F8C24A-97A9-424D-8B71-F62BF052E34F}"/>
                  </a:ext>
                </a:extLst>
              </p:cNvPr>
              <p:cNvCxnSpPr>
                <a:cxnSpLocks/>
              </p:cNvCxnSpPr>
              <p:nvPr/>
            </p:nvCxnSpPr>
            <p:spPr>
              <a:xfrm>
                <a:off x="7123117" y="5057775"/>
                <a:ext cx="1396996" cy="0"/>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395F4169-CF3B-4DEF-A395-E38286C98191}"/>
                  </a:ext>
                </a:extLst>
              </p:cNvPr>
              <p:cNvCxnSpPr/>
              <p:nvPr/>
            </p:nvCxnSpPr>
            <p:spPr>
              <a:xfrm>
                <a:off x="7123117" y="5657850"/>
                <a:ext cx="1625596" cy="0"/>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047B4F6A-30E6-4B84-BAC5-4048F0EA625C}"/>
                  </a:ext>
                </a:extLst>
              </p:cNvPr>
              <p:cNvCxnSpPr>
                <a:cxnSpLocks/>
              </p:cNvCxnSpPr>
              <p:nvPr/>
            </p:nvCxnSpPr>
            <p:spPr>
              <a:xfrm>
                <a:off x="7123117" y="5057775"/>
                <a:ext cx="0" cy="595732"/>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2A05F67C-71DD-45BE-82ED-4CB3EA78F7F6}"/>
                  </a:ext>
                </a:extLst>
              </p:cNvPr>
              <p:cNvCxnSpPr>
                <a:cxnSpLocks/>
              </p:cNvCxnSpPr>
              <p:nvPr/>
            </p:nvCxnSpPr>
            <p:spPr>
              <a:xfrm>
                <a:off x="8748713" y="5280002"/>
                <a:ext cx="0" cy="373505"/>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B68D7275-E2E2-482B-A058-DAA89306E912}"/>
                  </a:ext>
                </a:extLst>
              </p:cNvPr>
              <p:cNvCxnSpPr>
                <a:cxnSpLocks/>
              </p:cNvCxnSpPr>
              <p:nvPr/>
            </p:nvCxnSpPr>
            <p:spPr>
              <a:xfrm>
                <a:off x="8520111" y="5057775"/>
                <a:ext cx="228602" cy="222227"/>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A2021354-BBE1-49EC-98BE-57E7507CB9BA}"/>
                  </a:ext>
                </a:extLst>
              </p:cNvPr>
              <p:cNvCxnSpPr>
                <a:cxnSpLocks/>
              </p:cNvCxnSpPr>
              <p:nvPr/>
            </p:nvCxnSpPr>
            <p:spPr>
              <a:xfrm>
                <a:off x="8520112" y="5064568"/>
                <a:ext cx="0" cy="229019"/>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D62E9995-0CDD-4AC1-99B2-9590C3FB0686}"/>
                  </a:ext>
                </a:extLst>
              </p:cNvPr>
              <p:cNvCxnSpPr>
                <a:cxnSpLocks/>
              </p:cNvCxnSpPr>
              <p:nvPr/>
            </p:nvCxnSpPr>
            <p:spPr>
              <a:xfrm flipH="1">
                <a:off x="8520111" y="5290810"/>
                <a:ext cx="228602" cy="0"/>
              </a:xfrm>
              <a:prstGeom prst="line">
                <a:avLst/>
              </a:prstGeom>
              <a:ln w="19050" cap="rnd">
                <a:solidFill>
                  <a:schemeClr val="bg1">
                    <a:lumMod val="65000"/>
                    <a:lumOff val="35000"/>
                  </a:schemeClr>
                </a:solidFill>
                <a:round/>
              </a:ln>
            </p:spPr>
            <p:style>
              <a:lnRef idx="1">
                <a:schemeClr val="accent1"/>
              </a:lnRef>
              <a:fillRef idx="0">
                <a:schemeClr val="accent1"/>
              </a:fillRef>
              <a:effectRef idx="0">
                <a:schemeClr val="accent1"/>
              </a:effectRef>
              <a:fontRef idx="minor">
                <a:schemeClr val="tx1"/>
              </a:fontRef>
            </p:style>
          </p:cxnSp>
        </p:grpSp>
        <p:sp>
          <p:nvSpPr>
            <p:cNvPr id="85" name="TextBox 84">
              <a:extLst>
                <a:ext uri="{FF2B5EF4-FFF2-40B4-BE49-F238E27FC236}">
                  <a16:creationId xmlns:a16="http://schemas.microsoft.com/office/drawing/2014/main" id="{8A801690-22C4-43EE-8346-7FD55A2296B5}"/>
                </a:ext>
              </a:extLst>
            </p:cNvPr>
            <p:cNvSpPr txBox="1"/>
            <p:nvPr/>
          </p:nvSpPr>
          <p:spPr>
            <a:xfrm>
              <a:off x="7544173" y="3828643"/>
              <a:ext cx="1433829" cy="389130"/>
            </a:xfrm>
            <a:prstGeom prst="rect">
              <a:avLst/>
            </a:prstGeom>
            <a:noFill/>
          </p:spPr>
          <p:txBody>
            <a:bodyPr wrap="square" rtlCol="0" anchor="ctr">
              <a:spAutoFit/>
            </a:bodyPr>
            <a:lstStyle/>
            <a:p>
              <a:r>
                <a:rPr lang="en-IN" sz="1400" dirty="0">
                  <a:solidFill>
                    <a:schemeClr val="bg1">
                      <a:lumMod val="85000"/>
                      <a:lumOff val="15000"/>
                    </a:schemeClr>
                  </a:solidFill>
                </a:rPr>
                <a:t>Decorator::Operation()</a:t>
              </a:r>
            </a:p>
            <a:p>
              <a:r>
                <a:rPr lang="en-IN" sz="1400" dirty="0" err="1">
                  <a:solidFill>
                    <a:schemeClr val="bg1">
                      <a:lumMod val="85000"/>
                      <a:lumOff val="15000"/>
                    </a:schemeClr>
                  </a:solidFill>
                </a:rPr>
                <a:t>AddedBehavior</a:t>
              </a:r>
              <a:r>
                <a:rPr lang="en-IN" sz="1400" dirty="0">
                  <a:solidFill>
                    <a:schemeClr val="bg1">
                      <a:lumMod val="85000"/>
                      <a:lumOff val="15000"/>
                    </a:schemeClr>
                  </a:solidFill>
                </a:rPr>
                <a:t>() </a:t>
              </a:r>
            </a:p>
          </p:txBody>
        </p:sp>
      </p:grpSp>
      <p:grpSp>
        <p:nvGrpSpPr>
          <p:cNvPr id="86" name="Group 7">
            <a:extLst>
              <a:ext uri="{FF2B5EF4-FFF2-40B4-BE49-F238E27FC236}">
                <a16:creationId xmlns:a16="http://schemas.microsoft.com/office/drawing/2014/main" id="{2CA568E4-D925-4176-8AC9-CC93C21AEDAF}"/>
              </a:ext>
            </a:extLst>
          </p:cNvPr>
          <p:cNvGrpSpPr/>
          <p:nvPr/>
        </p:nvGrpSpPr>
        <p:grpSpPr>
          <a:xfrm>
            <a:off x="916562" y="3481678"/>
            <a:ext cx="2531524" cy="687850"/>
            <a:chOff x="2214546" y="2857497"/>
            <a:chExt cx="2214578" cy="1176336"/>
          </a:xfrm>
          <a:solidFill>
            <a:schemeClr val="tx1">
              <a:lumMod val="95000"/>
            </a:schemeClr>
          </a:solidFill>
          <a:effectLst/>
        </p:grpSpPr>
        <p:sp>
          <p:nvSpPr>
            <p:cNvPr id="88" name="Rectangle 15">
              <a:extLst>
                <a:ext uri="{FF2B5EF4-FFF2-40B4-BE49-F238E27FC236}">
                  <a16:creationId xmlns:a16="http://schemas.microsoft.com/office/drawing/2014/main" id="{557D90E8-1DF1-4F6E-A174-8D2F36B2CC19}"/>
                </a:ext>
              </a:extLst>
            </p:cNvPr>
            <p:cNvSpPr/>
            <p:nvPr/>
          </p:nvSpPr>
          <p:spPr>
            <a:xfrm>
              <a:off x="2214546" y="2857497"/>
              <a:ext cx="2214578" cy="428628"/>
            </a:xfrm>
            <a:prstGeom prst="rect">
              <a:avLst/>
            </a:prstGeom>
            <a:grpFill/>
            <a:ln w="12700">
              <a:solidFill>
                <a:schemeClr val="bg1">
                  <a:lumMod val="65000"/>
                  <a:lumOff val="3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1920" b="1" dirty="0" err="1">
                  <a:solidFill>
                    <a:schemeClr val="bg1">
                      <a:lumMod val="85000"/>
                      <a:lumOff val="15000"/>
                    </a:schemeClr>
                  </a:solidFill>
                </a:rPr>
                <a:t>ConcreteComponent</a:t>
              </a:r>
              <a:endParaRPr lang="en-IN" sz="2160" b="1" dirty="0">
                <a:solidFill>
                  <a:schemeClr val="bg1">
                    <a:lumMod val="85000"/>
                    <a:lumOff val="15000"/>
                  </a:schemeClr>
                </a:solidFill>
              </a:endParaRPr>
            </a:p>
          </p:txBody>
        </p:sp>
        <p:sp>
          <p:nvSpPr>
            <p:cNvPr id="89" name="Rectangle 3">
              <a:extLst>
                <a:ext uri="{FF2B5EF4-FFF2-40B4-BE49-F238E27FC236}">
                  <a16:creationId xmlns:a16="http://schemas.microsoft.com/office/drawing/2014/main" id="{5C5A8338-6269-4D47-9DA6-BEE3BEC32244}"/>
                </a:ext>
              </a:extLst>
            </p:cNvPr>
            <p:cNvSpPr/>
            <p:nvPr/>
          </p:nvSpPr>
          <p:spPr>
            <a:xfrm>
              <a:off x="2214546" y="3286125"/>
              <a:ext cx="2214578" cy="747708"/>
            </a:xfrm>
            <a:prstGeom prst="rect">
              <a:avLst/>
            </a:prstGeom>
            <a:grpFill/>
            <a:ln w="12700">
              <a:solidFill>
                <a:schemeClr val="bg1">
                  <a:lumMod val="65000"/>
                  <a:lumOff val="35000"/>
                </a:schemeClr>
              </a:solidFill>
            </a:ln>
          </p:spPr>
          <p:style>
            <a:lnRef idx="1">
              <a:schemeClr val="dk1"/>
            </a:lnRef>
            <a:fillRef idx="2">
              <a:schemeClr val="dk1"/>
            </a:fillRef>
            <a:effectRef idx="1">
              <a:schemeClr val="dk1"/>
            </a:effectRef>
            <a:fontRef idx="minor">
              <a:schemeClr val="dk1"/>
            </a:fontRef>
          </p:style>
          <p:txBody>
            <a:bodyPr rtlCol="0" anchor="t"/>
            <a:lstStyle/>
            <a:p>
              <a:r>
                <a:rPr lang="en-US" sz="1680" dirty="0">
                  <a:solidFill>
                    <a:schemeClr val="bg1">
                      <a:lumMod val="85000"/>
                      <a:lumOff val="15000"/>
                    </a:schemeClr>
                  </a:solidFill>
                </a:rPr>
                <a:t>Operation</a:t>
              </a:r>
              <a:r>
                <a:rPr lang="en-US" sz="1920" dirty="0">
                  <a:solidFill>
                    <a:schemeClr val="bg1">
                      <a:lumMod val="85000"/>
                      <a:lumOff val="15000"/>
                    </a:schemeClr>
                  </a:solidFill>
                </a:rPr>
                <a:t>()</a:t>
              </a:r>
            </a:p>
          </p:txBody>
        </p:sp>
      </p:grpSp>
      <p:grpSp>
        <p:nvGrpSpPr>
          <p:cNvPr id="90" name="Group 89">
            <a:extLst>
              <a:ext uri="{FF2B5EF4-FFF2-40B4-BE49-F238E27FC236}">
                <a16:creationId xmlns:a16="http://schemas.microsoft.com/office/drawing/2014/main" id="{DE77BCF4-C254-41F1-87F1-7AD4A9E2F920}"/>
              </a:ext>
            </a:extLst>
          </p:cNvPr>
          <p:cNvGrpSpPr/>
          <p:nvPr/>
        </p:nvGrpSpPr>
        <p:grpSpPr>
          <a:xfrm>
            <a:off x="2611294" y="4756136"/>
            <a:ext cx="2531524" cy="966606"/>
            <a:chOff x="1500166" y="5000639"/>
            <a:chExt cx="2571768" cy="1029545"/>
          </a:xfrm>
          <a:solidFill>
            <a:schemeClr val="tx1">
              <a:lumMod val="95000"/>
            </a:schemeClr>
          </a:solidFill>
          <a:effectLst/>
        </p:grpSpPr>
        <p:sp>
          <p:nvSpPr>
            <p:cNvPr id="96" name="Rectangle 15">
              <a:extLst>
                <a:ext uri="{FF2B5EF4-FFF2-40B4-BE49-F238E27FC236}">
                  <a16:creationId xmlns:a16="http://schemas.microsoft.com/office/drawing/2014/main" id="{40A6EB88-8C0B-4E23-B699-676E6A63FB9C}"/>
                </a:ext>
              </a:extLst>
            </p:cNvPr>
            <p:cNvSpPr/>
            <p:nvPr/>
          </p:nvSpPr>
          <p:spPr>
            <a:xfrm>
              <a:off x="1500166" y="5000639"/>
              <a:ext cx="2571768" cy="283641"/>
            </a:xfrm>
            <a:prstGeom prst="rect">
              <a:avLst/>
            </a:prstGeom>
            <a:grpFill/>
            <a:ln>
              <a:solidFill>
                <a:schemeClr val="bg1">
                  <a:lumMod val="65000"/>
                  <a:lumOff val="3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1920" b="1" dirty="0" err="1">
                  <a:solidFill>
                    <a:schemeClr val="bg1">
                      <a:lumMod val="85000"/>
                      <a:lumOff val="15000"/>
                    </a:schemeClr>
                  </a:solidFill>
                </a:rPr>
                <a:t>ConcreteDecoratorA</a:t>
              </a:r>
              <a:endParaRPr lang="en-IN" sz="1920" b="1" dirty="0">
                <a:solidFill>
                  <a:schemeClr val="bg1">
                    <a:lumMod val="85000"/>
                    <a:lumOff val="15000"/>
                  </a:schemeClr>
                </a:solidFill>
              </a:endParaRPr>
            </a:p>
          </p:txBody>
        </p:sp>
        <p:sp>
          <p:nvSpPr>
            <p:cNvPr id="98" name="Rectangle 3">
              <a:extLst>
                <a:ext uri="{FF2B5EF4-FFF2-40B4-BE49-F238E27FC236}">
                  <a16:creationId xmlns:a16="http://schemas.microsoft.com/office/drawing/2014/main" id="{18889495-9747-43D4-BFBB-ABF9E8F7416A}"/>
                </a:ext>
              </a:extLst>
            </p:cNvPr>
            <p:cNvSpPr/>
            <p:nvPr/>
          </p:nvSpPr>
          <p:spPr>
            <a:xfrm>
              <a:off x="1500166" y="5284276"/>
              <a:ext cx="2571768" cy="388716"/>
            </a:xfrm>
            <a:prstGeom prst="rect">
              <a:avLst/>
            </a:prstGeom>
            <a:grpFill/>
            <a:ln>
              <a:solidFill>
                <a:schemeClr val="bg1">
                  <a:lumMod val="65000"/>
                  <a:lumOff val="35000"/>
                </a:schemeClr>
              </a:solidFill>
            </a:ln>
          </p:spPr>
          <p:style>
            <a:lnRef idx="1">
              <a:schemeClr val="dk1"/>
            </a:lnRef>
            <a:fillRef idx="2">
              <a:schemeClr val="dk1"/>
            </a:fillRef>
            <a:effectRef idx="1">
              <a:schemeClr val="dk1"/>
            </a:effectRef>
            <a:fontRef idx="minor">
              <a:schemeClr val="dk1"/>
            </a:fontRef>
          </p:style>
          <p:txBody>
            <a:bodyPr rtlCol="0" anchor="ctr"/>
            <a:lstStyle/>
            <a:p>
              <a:r>
                <a:rPr lang="en-US" sz="1680" dirty="0">
                  <a:solidFill>
                    <a:schemeClr val="bg1">
                      <a:lumMod val="85000"/>
                      <a:lumOff val="15000"/>
                    </a:schemeClr>
                  </a:solidFill>
                </a:rPr>
                <a:t>Operation()</a:t>
              </a:r>
            </a:p>
          </p:txBody>
        </p:sp>
        <p:sp>
          <p:nvSpPr>
            <p:cNvPr id="99" name="Rectangle 3">
              <a:extLst>
                <a:ext uri="{FF2B5EF4-FFF2-40B4-BE49-F238E27FC236}">
                  <a16:creationId xmlns:a16="http://schemas.microsoft.com/office/drawing/2014/main" id="{B90C9F60-5991-47DE-90EF-E2A2AB102998}"/>
                </a:ext>
              </a:extLst>
            </p:cNvPr>
            <p:cNvSpPr/>
            <p:nvPr/>
          </p:nvSpPr>
          <p:spPr>
            <a:xfrm>
              <a:off x="1500166" y="5672994"/>
              <a:ext cx="2571768" cy="357190"/>
            </a:xfrm>
            <a:prstGeom prst="rect">
              <a:avLst/>
            </a:prstGeom>
            <a:grpFill/>
            <a:ln>
              <a:solidFill>
                <a:schemeClr val="bg1">
                  <a:lumMod val="65000"/>
                  <a:lumOff val="35000"/>
                </a:schemeClr>
              </a:solidFill>
            </a:ln>
          </p:spPr>
          <p:style>
            <a:lnRef idx="1">
              <a:schemeClr val="dk1"/>
            </a:lnRef>
            <a:fillRef idx="2">
              <a:schemeClr val="dk1"/>
            </a:fillRef>
            <a:effectRef idx="1">
              <a:schemeClr val="dk1"/>
            </a:effectRef>
            <a:fontRef idx="minor">
              <a:schemeClr val="dk1"/>
            </a:fontRef>
          </p:style>
          <p:txBody>
            <a:bodyPr rtlCol="0" anchor="ctr"/>
            <a:lstStyle/>
            <a:p>
              <a:r>
                <a:rPr lang="en-US" sz="1680" dirty="0" err="1">
                  <a:solidFill>
                    <a:schemeClr val="bg1">
                      <a:lumMod val="85000"/>
                      <a:lumOff val="15000"/>
                    </a:schemeClr>
                  </a:solidFill>
                </a:rPr>
                <a:t>addedState</a:t>
              </a:r>
              <a:endParaRPr lang="en-US" sz="1680" dirty="0">
                <a:solidFill>
                  <a:schemeClr val="bg1">
                    <a:lumMod val="85000"/>
                    <a:lumOff val="15000"/>
                  </a:schemeClr>
                </a:solidFill>
              </a:endParaRPr>
            </a:p>
          </p:txBody>
        </p:sp>
      </p:grpSp>
      <p:grpSp>
        <p:nvGrpSpPr>
          <p:cNvPr id="102" name="Group 101">
            <a:extLst>
              <a:ext uri="{FF2B5EF4-FFF2-40B4-BE49-F238E27FC236}">
                <a16:creationId xmlns:a16="http://schemas.microsoft.com/office/drawing/2014/main" id="{BCECA398-6DE9-408C-9ECC-AEE4BB667AC8}"/>
              </a:ext>
            </a:extLst>
          </p:cNvPr>
          <p:cNvGrpSpPr/>
          <p:nvPr/>
        </p:nvGrpSpPr>
        <p:grpSpPr>
          <a:xfrm>
            <a:off x="6093920" y="4795192"/>
            <a:ext cx="2531524" cy="883753"/>
            <a:chOff x="1500166" y="5045457"/>
            <a:chExt cx="2571768" cy="627536"/>
          </a:xfrm>
          <a:solidFill>
            <a:schemeClr val="tx1">
              <a:lumMod val="95000"/>
            </a:schemeClr>
          </a:solidFill>
          <a:effectLst/>
        </p:grpSpPr>
        <p:sp>
          <p:nvSpPr>
            <p:cNvPr id="103" name="Rectangle 15">
              <a:extLst>
                <a:ext uri="{FF2B5EF4-FFF2-40B4-BE49-F238E27FC236}">
                  <a16:creationId xmlns:a16="http://schemas.microsoft.com/office/drawing/2014/main" id="{E19909CB-789C-421D-85D9-11C06B8264A4}"/>
                </a:ext>
              </a:extLst>
            </p:cNvPr>
            <p:cNvSpPr/>
            <p:nvPr/>
          </p:nvSpPr>
          <p:spPr>
            <a:xfrm>
              <a:off x="1500166" y="5045457"/>
              <a:ext cx="2571768" cy="238814"/>
            </a:xfrm>
            <a:prstGeom prst="rect">
              <a:avLst/>
            </a:prstGeom>
            <a:grpFill/>
            <a:ln>
              <a:solidFill>
                <a:schemeClr val="bg1">
                  <a:lumMod val="65000"/>
                  <a:lumOff val="3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1920" b="1" dirty="0" err="1">
                  <a:solidFill>
                    <a:schemeClr val="bg1">
                      <a:lumMod val="85000"/>
                      <a:lumOff val="15000"/>
                    </a:schemeClr>
                  </a:solidFill>
                </a:rPr>
                <a:t>ConcreteDecoratorB</a:t>
              </a:r>
              <a:endParaRPr lang="en-IN" sz="1920" b="1" dirty="0">
                <a:solidFill>
                  <a:schemeClr val="bg1">
                    <a:lumMod val="85000"/>
                    <a:lumOff val="15000"/>
                  </a:schemeClr>
                </a:solidFill>
              </a:endParaRPr>
            </a:p>
          </p:txBody>
        </p:sp>
        <p:sp>
          <p:nvSpPr>
            <p:cNvPr id="104" name="Rectangle 3">
              <a:extLst>
                <a:ext uri="{FF2B5EF4-FFF2-40B4-BE49-F238E27FC236}">
                  <a16:creationId xmlns:a16="http://schemas.microsoft.com/office/drawing/2014/main" id="{12F755E8-8642-44D4-9AF9-620CC2149E3C}"/>
                </a:ext>
              </a:extLst>
            </p:cNvPr>
            <p:cNvSpPr/>
            <p:nvPr/>
          </p:nvSpPr>
          <p:spPr>
            <a:xfrm>
              <a:off x="1500166" y="5284277"/>
              <a:ext cx="2571768" cy="388716"/>
            </a:xfrm>
            <a:prstGeom prst="rect">
              <a:avLst/>
            </a:prstGeom>
            <a:grpFill/>
            <a:ln>
              <a:solidFill>
                <a:schemeClr val="bg1">
                  <a:lumMod val="65000"/>
                  <a:lumOff val="35000"/>
                </a:schemeClr>
              </a:solidFill>
            </a:ln>
          </p:spPr>
          <p:style>
            <a:lnRef idx="1">
              <a:schemeClr val="dk1"/>
            </a:lnRef>
            <a:fillRef idx="2">
              <a:schemeClr val="dk1"/>
            </a:fillRef>
            <a:effectRef idx="1">
              <a:schemeClr val="dk1"/>
            </a:effectRef>
            <a:fontRef idx="minor">
              <a:schemeClr val="dk1"/>
            </a:fontRef>
          </p:style>
          <p:txBody>
            <a:bodyPr rtlCol="0" anchor="t"/>
            <a:lstStyle/>
            <a:p>
              <a:r>
                <a:rPr lang="en-US" sz="1680" dirty="0">
                  <a:solidFill>
                    <a:schemeClr val="bg1">
                      <a:lumMod val="85000"/>
                      <a:lumOff val="15000"/>
                    </a:schemeClr>
                  </a:solidFill>
                </a:rPr>
                <a:t>Operation()</a:t>
              </a:r>
            </a:p>
            <a:p>
              <a:r>
                <a:rPr lang="en-US" sz="1680" dirty="0" err="1">
                  <a:solidFill>
                    <a:schemeClr val="bg1">
                      <a:lumMod val="85000"/>
                      <a:lumOff val="15000"/>
                    </a:schemeClr>
                  </a:solidFill>
                </a:rPr>
                <a:t>AddedBehaviour</a:t>
              </a:r>
              <a:r>
                <a:rPr lang="en-US" sz="1680" dirty="0">
                  <a:solidFill>
                    <a:schemeClr val="bg1">
                      <a:lumMod val="85000"/>
                      <a:lumOff val="15000"/>
                    </a:schemeClr>
                  </a:solidFill>
                </a:rPr>
                <a:t>()</a:t>
              </a:r>
            </a:p>
          </p:txBody>
        </p:sp>
      </p:grpSp>
      <p:sp>
        <p:nvSpPr>
          <p:cNvPr id="81" name="Oval 80">
            <a:extLst>
              <a:ext uri="{FF2B5EF4-FFF2-40B4-BE49-F238E27FC236}">
                <a16:creationId xmlns:a16="http://schemas.microsoft.com/office/drawing/2014/main" id="{97046E55-C80D-4594-B2AC-AAB52D6355D8}"/>
              </a:ext>
            </a:extLst>
          </p:cNvPr>
          <p:cNvSpPr/>
          <p:nvPr/>
        </p:nvSpPr>
        <p:spPr>
          <a:xfrm>
            <a:off x="7885110" y="5240454"/>
            <a:ext cx="142876" cy="142876"/>
          </a:xfrm>
          <a:prstGeom prst="ellipse">
            <a:avLst/>
          </a:prstGeom>
          <a:solidFill>
            <a:schemeClr val="tx1">
              <a:lumMod val="95000"/>
            </a:schemeClr>
          </a:solidFill>
          <a:ln w="19050">
            <a:solidFill>
              <a:schemeClr val="bg1">
                <a:lumMod val="75000"/>
                <a:lumOff val="2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82" name="Straight Connector 81">
            <a:extLst>
              <a:ext uri="{FF2B5EF4-FFF2-40B4-BE49-F238E27FC236}">
                <a16:creationId xmlns:a16="http://schemas.microsoft.com/office/drawing/2014/main" id="{0E6421E4-5033-4A6E-B65D-0E1CD3955039}"/>
              </a:ext>
            </a:extLst>
          </p:cNvPr>
          <p:cNvCxnSpPr>
            <a:cxnSpLocks/>
          </p:cNvCxnSpPr>
          <p:nvPr/>
        </p:nvCxnSpPr>
        <p:spPr>
          <a:xfrm>
            <a:off x="8024127" y="5311892"/>
            <a:ext cx="1129700" cy="0"/>
          </a:xfrm>
          <a:prstGeom prst="line">
            <a:avLst/>
          </a:prstGeom>
          <a:solidFill>
            <a:schemeClr val="bg1">
              <a:lumMod val="85000"/>
            </a:schemeClr>
          </a:solidFill>
          <a:ln w="19050">
            <a:solidFill>
              <a:schemeClr val="bg1">
                <a:lumMod val="75000"/>
                <a:lumOff val="25000"/>
              </a:schemeClr>
            </a:solidFill>
            <a:prstDash val="dash"/>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86"/>
                                        </p:tgtEl>
                                      </p:cBhvr>
                                    </p:animEffect>
                                    <p:set>
                                      <p:cBhvr>
                                        <p:cTn id="7" dur="1" fill="hold">
                                          <p:stCondLst>
                                            <p:cond delay="499"/>
                                          </p:stCondLst>
                                        </p:cTn>
                                        <p:tgtEl>
                                          <p:spTgt spid="8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90"/>
                                        </p:tgtEl>
                                      </p:cBhvr>
                                    </p:animEffect>
                                    <p:set>
                                      <p:cBhvr>
                                        <p:cTn id="12" dur="1" fill="hold">
                                          <p:stCondLst>
                                            <p:cond delay="499"/>
                                          </p:stCondLst>
                                        </p:cTn>
                                        <p:tgtEl>
                                          <p:spTgt spid="90"/>
                                        </p:tgtEl>
                                        <p:attrNameLst>
                                          <p:attrName>style.visibility</p:attrName>
                                        </p:attrNameLst>
                                      </p:cBhvr>
                                      <p:to>
                                        <p:strVal val="hidden"/>
                                      </p:to>
                                    </p:set>
                                  </p:childTnLst>
                                </p:cTn>
                              </p:par>
                              <p:par>
                                <p:cTn id="13" presetID="10" presetClass="exit" presetSubtype="0" fill="hold" nodeType="withEffect">
                                  <p:stCondLst>
                                    <p:cond delay="0"/>
                                  </p:stCondLst>
                                  <p:childTnLst>
                                    <p:animEffect transition="out" filter="fade">
                                      <p:cBhvr>
                                        <p:cTn id="14" dur="500"/>
                                        <p:tgtEl>
                                          <p:spTgt spid="102"/>
                                        </p:tgtEl>
                                      </p:cBhvr>
                                    </p:animEffect>
                                    <p:set>
                                      <p:cBhvr>
                                        <p:cTn id="15" dur="1" fill="hold">
                                          <p:stCondLst>
                                            <p:cond delay="499"/>
                                          </p:stCondLst>
                                        </p:cTn>
                                        <p:tgtEl>
                                          <p:spTgt spid="10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216A00AF-8785-4198-A7AB-63EDD6311374}"/>
              </a:ext>
            </a:extLst>
          </p:cNvPr>
          <p:cNvSpPr/>
          <p:nvPr/>
        </p:nvSpPr>
        <p:spPr>
          <a:xfrm>
            <a:off x="3079867" y="1595535"/>
            <a:ext cx="6662059" cy="4077477"/>
          </a:xfrm>
          <a:prstGeom prst="ellipse">
            <a:avLst/>
          </a:prstGeom>
        </p:spPr>
        <p:style>
          <a:lnRef idx="1">
            <a:schemeClr val="accent2"/>
          </a:lnRef>
          <a:fillRef idx="2">
            <a:schemeClr val="accent2"/>
          </a:fillRef>
          <a:effectRef idx="1">
            <a:schemeClr val="accent2"/>
          </a:effectRef>
          <a:fontRef idx="minor">
            <a:schemeClr val="dk1"/>
          </a:fontRef>
        </p:style>
        <p:txBody>
          <a:bodyPr rtlCol="0" anchor="t"/>
          <a:lstStyle/>
          <a:p>
            <a:pPr algn="ctr"/>
            <a:r>
              <a:rPr lang="en-IN" dirty="0"/>
              <a:t>Decorator C</a:t>
            </a:r>
          </a:p>
        </p:txBody>
      </p:sp>
      <p:sp>
        <p:nvSpPr>
          <p:cNvPr id="7" name="Oval 6">
            <a:extLst>
              <a:ext uri="{FF2B5EF4-FFF2-40B4-BE49-F238E27FC236}">
                <a16:creationId xmlns:a16="http://schemas.microsoft.com/office/drawing/2014/main" id="{0A051DB4-DCD6-4F44-940F-14F94D6C4E62}"/>
              </a:ext>
            </a:extLst>
          </p:cNvPr>
          <p:cNvSpPr/>
          <p:nvPr/>
        </p:nvSpPr>
        <p:spPr>
          <a:xfrm>
            <a:off x="3952280" y="2696547"/>
            <a:ext cx="4917234" cy="2976465"/>
          </a:xfrm>
          <a:prstGeom prst="ellipse">
            <a:avLst/>
          </a:prstGeom>
        </p:spPr>
        <p:style>
          <a:lnRef idx="1">
            <a:schemeClr val="accent5"/>
          </a:lnRef>
          <a:fillRef idx="2">
            <a:schemeClr val="accent5"/>
          </a:fillRef>
          <a:effectRef idx="1">
            <a:schemeClr val="accent5"/>
          </a:effectRef>
          <a:fontRef idx="minor">
            <a:schemeClr val="dk1"/>
          </a:fontRef>
        </p:style>
        <p:txBody>
          <a:bodyPr rtlCol="0" anchor="t"/>
          <a:lstStyle/>
          <a:p>
            <a:pPr algn="ctr"/>
            <a:r>
              <a:rPr lang="en-IN" dirty="0"/>
              <a:t>Decorator B</a:t>
            </a:r>
          </a:p>
        </p:txBody>
      </p:sp>
      <p:sp>
        <p:nvSpPr>
          <p:cNvPr id="6" name="Oval 5">
            <a:extLst>
              <a:ext uri="{FF2B5EF4-FFF2-40B4-BE49-F238E27FC236}">
                <a16:creationId xmlns:a16="http://schemas.microsoft.com/office/drawing/2014/main" id="{C7A80984-860A-40B9-9945-4130887CA2D9}"/>
              </a:ext>
            </a:extLst>
          </p:cNvPr>
          <p:cNvSpPr/>
          <p:nvPr/>
        </p:nvSpPr>
        <p:spPr>
          <a:xfrm>
            <a:off x="4852685" y="3592286"/>
            <a:ext cx="3116425" cy="2080726"/>
          </a:xfrm>
          <a:prstGeom prst="ellipse">
            <a:avLst/>
          </a:prstGeom>
        </p:spPr>
        <p:style>
          <a:lnRef idx="1">
            <a:schemeClr val="accent4"/>
          </a:lnRef>
          <a:fillRef idx="2">
            <a:schemeClr val="accent4"/>
          </a:fillRef>
          <a:effectRef idx="1">
            <a:schemeClr val="accent4"/>
          </a:effectRef>
          <a:fontRef idx="minor">
            <a:schemeClr val="dk1"/>
          </a:fontRef>
        </p:style>
        <p:txBody>
          <a:bodyPr rtlCol="0" anchor="t"/>
          <a:lstStyle/>
          <a:p>
            <a:pPr algn="ctr"/>
            <a:r>
              <a:rPr lang="en-IN" dirty="0"/>
              <a:t>Decorator A</a:t>
            </a:r>
          </a:p>
        </p:txBody>
      </p:sp>
      <p:sp>
        <p:nvSpPr>
          <p:cNvPr id="2" name="Title 1">
            <a:extLst>
              <a:ext uri="{FF2B5EF4-FFF2-40B4-BE49-F238E27FC236}">
                <a16:creationId xmlns:a16="http://schemas.microsoft.com/office/drawing/2014/main" id="{ED77E105-37C9-4084-886D-4F02EB709C5B}"/>
              </a:ext>
            </a:extLst>
          </p:cNvPr>
          <p:cNvSpPr>
            <a:spLocks noGrp="1"/>
          </p:cNvSpPr>
          <p:nvPr>
            <p:ph type="title"/>
          </p:nvPr>
        </p:nvSpPr>
        <p:spPr/>
        <p:txBody>
          <a:bodyPr/>
          <a:lstStyle/>
          <a:p>
            <a:r>
              <a:rPr lang="en-IN" dirty="0"/>
              <a:t>Implementation</a:t>
            </a:r>
          </a:p>
        </p:txBody>
      </p:sp>
      <p:sp>
        <p:nvSpPr>
          <p:cNvPr id="4" name="Slide Number Placeholder 3">
            <a:extLst>
              <a:ext uri="{FF2B5EF4-FFF2-40B4-BE49-F238E27FC236}">
                <a16:creationId xmlns:a16="http://schemas.microsoft.com/office/drawing/2014/main" id="{4BA14240-CA21-4628-922C-9912972E4FCF}"/>
              </a:ext>
            </a:extLst>
          </p:cNvPr>
          <p:cNvSpPr>
            <a:spLocks noGrp="1"/>
          </p:cNvSpPr>
          <p:nvPr>
            <p:ph type="sldNum" sz="quarter" idx="12"/>
          </p:nvPr>
        </p:nvSpPr>
        <p:spPr/>
        <p:txBody>
          <a:bodyPr/>
          <a:lstStyle/>
          <a:p>
            <a:fld id="{100E53AF-D649-4281-823C-82279F2C7BD4}" type="slidenum">
              <a:rPr lang="en-IN" smtClean="0"/>
              <a:t>82</a:t>
            </a:fld>
            <a:endParaRPr lang="en-IN"/>
          </a:p>
        </p:txBody>
      </p:sp>
      <p:sp>
        <p:nvSpPr>
          <p:cNvPr id="5" name="Oval 4">
            <a:extLst>
              <a:ext uri="{FF2B5EF4-FFF2-40B4-BE49-F238E27FC236}">
                <a16:creationId xmlns:a16="http://schemas.microsoft.com/office/drawing/2014/main" id="{0B2FD2A9-5763-442D-9129-201D7835630C}"/>
              </a:ext>
            </a:extLst>
          </p:cNvPr>
          <p:cNvSpPr/>
          <p:nvPr/>
        </p:nvSpPr>
        <p:spPr>
          <a:xfrm>
            <a:off x="5393862" y="4460033"/>
            <a:ext cx="2034073" cy="121297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Component</a:t>
            </a:r>
          </a:p>
        </p:txBody>
      </p:sp>
      <p:sp>
        <p:nvSpPr>
          <p:cNvPr id="9" name="TextBox 8">
            <a:extLst>
              <a:ext uri="{FF2B5EF4-FFF2-40B4-BE49-F238E27FC236}">
                <a16:creationId xmlns:a16="http://schemas.microsoft.com/office/drawing/2014/main" id="{169FBC1C-C2BA-41C7-895D-F0A68356F0E4}"/>
              </a:ext>
            </a:extLst>
          </p:cNvPr>
          <p:cNvSpPr txBox="1"/>
          <p:nvPr/>
        </p:nvSpPr>
        <p:spPr>
          <a:xfrm>
            <a:off x="9660797" y="1496218"/>
            <a:ext cx="2369976" cy="1200329"/>
          </a:xfrm>
          <a:prstGeom prst="rect">
            <a:avLst/>
          </a:prstGeom>
          <a:noFill/>
        </p:spPr>
        <p:txBody>
          <a:bodyPr wrap="square" rtlCol="0">
            <a:spAutoFit/>
          </a:bodyPr>
          <a:lstStyle/>
          <a:p>
            <a:r>
              <a:rPr lang="en-IN" sz="2400" dirty="0">
                <a:solidFill>
                  <a:schemeClr val="bg1">
                    <a:lumMod val="75000"/>
                    <a:lumOff val="25000"/>
                  </a:schemeClr>
                </a:solidFill>
              </a:rPr>
              <a:t>Wrappers add new behaviour to the component</a:t>
            </a:r>
          </a:p>
        </p:txBody>
      </p:sp>
      <p:grpSp>
        <p:nvGrpSpPr>
          <p:cNvPr id="22" name="Group 21">
            <a:extLst>
              <a:ext uri="{FF2B5EF4-FFF2-40B4-BE49-F238E27FC236}">
                <a16:creationId xmlns:a16="http://schemas.microsoft.com/office/drawing/2014/main" id="{67FCD003-7251-4BF7-AE7E-5984BA4ECD89}"/>
              </a:ext>
            </a:extLst>
          </p:cNvPr>
          <p:cNvGrpSpPr/>
          <p:nvPr/>
        </p:nvGrpSpPr>
        <p:grpSpPr>
          <a:xfrm>
            <a:off x="497652" y="3865631"/>
            <a:ext cx="821102" cy="1534036"/>
            <a:chOff x="726135" y="3181739"/>
            <a:chExt cx="486941" cy="909735"/>
          </a:xfrm>
        </p:grpSpPr>
        <p:sp>
          <p:nvSpPr>
            <p:cNvPr id="10" name="Oval 9">
              <a:extLst>
                <a:ext uri="{FF2B5EF4-FFF2-40B4-BE49-F238E27FC236}">
                  <a16:creationId xmlns:a16="http://schemas.microsoft.com/office/drawing/2014/main" id="{ACEA3269-2810-4DD2-8387-FE2261592A26}"/>
                </a:ext>
              </a:extLst>
            </p:cNvPr>
            <p:cNvSpPr/>
            <p:nvPr/>
          </p:nvSpPr>
          <p:spPr>
            <a:xfrm>
              <a:off x="838200" y="3181739"/>
              <a:ext cx="262812" cy="247261"/>
            </a:xfrm>
            <a:prstGeom prst="ellipse">
              <a:avLst/>
            </a:prstGeom>
            <a:noFill/>
            <a:ln w="3810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 name="Straight Connector 11">
              <a:extLst>
                <a:ext uri="{FF2B5EF4-FFF2-40B4-BE49-F238E27FC236}">
                  <a16:creationId xmlns:a16="http://schemas.microsoft.com/office/drawing/2014/main" id="{47972413-DD9A-4C09-8334-56EDCC3E9499}"/>
                </a:ext>
              </a:extLst>
            </p:cNvPr>
            <p:cNvCxnSpPr>
              <a:stCxn id="10" idx="4"/>
            </p:cNvCxnSpPr>
            <p:nvPr/>
          </p:nvCxnSpPr>
          <p:spPr>
            <a:xfrm>
              <a:off x="969606" y="3429000"/>
              <a:ext cx="778" cy="349898"/>
            </a:xfrm>
            <a:prstGeom prst="line">
              <a:avLst/>
            </a:prstGeom>
            <a:ln w="38100">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739695E-4BF0-494F-9910-9F4728B16499}"/>
                </a:ext>
              </a:extLst>
            </p:cNvPr>
            <p:cNvCxnSpPr>
              <a:cxnSpLocks/>
            </p:cNvCxnSpPr>
            <p:nvPr/>
          </p:nvCxnSpPr>
          <p:spPr>
            <a:xfrm>
              <a:off x="969606" y="3778898"/>
              <a:ext cx="215382" cy="312576"/>
            </a:xfrm>
            <a:prstGeom prst="line">
              <a:avLst/>
            </a:prstGeom>
            <a:ln w="38100">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1C52E6A-39F8-4C45-9D8E-3C682BCFD7D8}"/>
                </a:ext>
              </a:extLst>
            </p:cNvPr>
            <p:cNvCxnSpPr>
              <a:cxnSpLocks/>
            </p:cNvCxnSpPr>
            <p:nvPr/>
          </p:nvCxnSpPr>
          <p:spPr>
            <a:xfrm flipH="1">
              <a:off x="727788" y="3778898"/>
              <a:ext cx="241819" cy="312576"/>
            </a:xfrm>
            <a:prstGeom prst="line">
              <a:avLst/>
            </a:prstGeom>
            <a:ln w="38100">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DB86168-0D00-40B0-B736-C3034C7A7653}"/>
                </a:ext>
              </a:extLst>
            </p:cNvPr>
            <p:cNvCxnSpPr>
              <a:cxnSpLocks/>
            </p:cNvCxnSpPr>
            <p:nvPr/>
          </p:nvCxnSpPr>
          <p:spPr>
            <a:xfrm>
              <a:off x="726135" y="3572215"/>
              <a:ext cx="486941" cy="0"/>
            </a:xfrm>
            <a:prstGeom prst="line">
              <a:avLst/>
            </a:prstGeom>
            <a:ln w="38100">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cxnSp>
      </p:grpSp>
      <p:cxnSp>
        <p:nvCxnSpPr>
          <p:cNvPr id="24" name="Straight Arrow Connector 23">
            <a:extLst>
              <a:ext uri="{FF2B5EF4-FFF2-40B4-BE49-F238E27FC236}">
                <a16:creationId xmlns:a16="http://schemas.microsoft.com/office/drawing/2014/main" id="{C6A84F97-EFF8-4E84-80D7-A6AB9E6B1895}"/>
              </a:ext>
            </a:extLst>
          </p:cNvPr>
          <p:cNvCxnSpPr>
            <a:cxnSpLocks/>
          </p:cNvCxnSpPr>
          <p:nvPr/>
        </p:nvCxnSpPr>
        <p:spPr>
          <a:xfrm>
            <a:off x="1553147" y="5333843"/>
            <a:ext cx="3944050" cy="0"/>
          </a:xfrm>
          <a:prstGeom prst="straightConnector1">
            <a:avLst/>
          </a:prstGeom>
          <a:ln w="28575">
            <a:solidFill>
              <a:schemeClr val="bg1">
                <a:lumMod val="50000"/>
                <a:lumOff val="5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BA8CAAA-8B9E-4D97-AF51-00005EE837BC}"/>
              </a:ext>
            </a:extLst>
          </p:cNvPr>
          <p:cNvCxnSpPr>
            <a:cxnSpLocks/>
          </p:cNvCxnSpPr>
          <p:nvPr/>
        </p:nvCxnSpPr>
        <p:spPr>
          <a:xfrm>
            <a:off x="1541717" y="5002130"/>
            <a:ext cx="3383358" cy="0"/>
          </a:xfrm>
          <a:prstGeom prst="straightConnector1">
            <a:avLst/>
          </a:prstGeom>
          <a:ln w="28575">
            <a:solidFill>
              <a:schemeClr val="bg1">
                <a:lumMod val="50000"/>
                <a:lumOff val="5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7470D57-CA5D-407B-8893-5D3D03ADE2B5}"/>
              </a:ext>
            </a:extLst>
          </p:cNvPr>
          <p:cNvCxnSpPr>
            <a:cxnSpLocks/>
          </p:cNvCxnSpPr>
          <p:nvPr/>
        </p:nvCxnSpPr>
        <p:spPr>
          <a:xfrm>
            <a:off x="1553147" y="4632649"/>
            <a:ext cx="2510790" cy="0"/>
          </a:xfrm>
          <a:prstGeom prst="straightConnector1">
            <a:avLst/>
          </a:prstGeom>
          <a:ln w="28575">
            <a:solidFill>
              <a:schemeClr val="bg1">
                <a:lumMod val="50000"/>
                <a:lumOff val="5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E682390-585A-4B82-8613-155844E55366}"/>
              </a:ext>
            </a:extLst>
          </p:cNvPr>
          <p:cNvCxnSpPr>
            <a:cxnSpLocks/>
          </p:cNvCxnSpPr>
          <p:nvPr/>
        </p:nvCxnSpPr>
        <p:spPr>
          <a:xfrm>
            <a:off x="1553147" y="4268754"/>
            <a:ext cx="1691679" cy="0"/>
          </a:xfrm>
          <a:prstGeom prst="straightConnector1">
            <a:avLst/>
          </a:prstGeom>
          <a:ln w="28575">
            <a:solidFill>
              <a:schemeClr val="bg1">
                <a:lumMod val="50000"/>
                <a:lumOff val="5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949E2A66-31DC-485E-A53F-41C3EB437E78}"/>
              </a:ext>
            </a:extLst>
          </p:cNvPr>
          <p:cNvSpPr txBox="1"/>
          <p:nvPr/>
        </p:nvSpPr>
        <p:spPr>
          <a:xfrm>
            <a:off x="182398" y="5500546"/>
            <a:ext cx="1451610" cy="461665"/>
          </a:xfrm>
          <a:prstGeom prst="rect">
            <a:avLst/>
          </a:prstGeom>
          <a:noFill/>
        </p:spPr>
        <p:txBody>
          <a:bodyPr wrap="square" rtlCol="0" anchor="ctr">
            <a:spAutoFit/>
          </a:bodyPr>
          <a:lstStyle/>
          <a:p>
            <a:pPr algn="ctr"/>
            <a:r>
              <a:rPr lang="en-IN" sz="2400" dirty="0">
                <a:solidFill>
                  <a:schemeClr val="bg1">
                    <a:lumMod val="75000"/>
                    <a:lumOff val="25000"/>
                  </a:schemeClr>
                </a:solidFill>
              </a:rPr>
              <a:t>Client</a:t>
            </a:r>
          </a:p>
        </p:txBody>
      </p:sp>
    </p:spTree>
    <p:extLst>
      <p:ext uri="{BB962C8B-B14F-4D97-AF65-F5344CB8AC3E}">
        <p14:creationId xmlns:p14="http://schemas.microsoft.com/office/powerpoint/2010/main" val="17860029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par>
                                <p:cTn id="19" presetID="10" presetClass="exit" presetSubtype="0" fill="hold" nodeType="withEffect">
                                  <p:stCondLst>
                                    <p:cond delay="0"/>
                                  </p:stCondLst>
                                  <p:childTnLst>
                                    <p:animEffect transition="out" filter="fade">
                                      <p:cBhvr>
                                        <p:cTn id="20" dur="500"/>
                                        <p:tgtEl>
                                          <p:spTgt spid="24"/>
                                        </p:tgtEl>
                                      </p:cBhvr>
                                    </p:animEffect>
                                    <p:set>
                                      <p:cBhvr>
                                        <p:cTn id="21" dur="1" fill="hold">
                                          <p:stCondLst>
                                            <p:cond delay="499"/>
                                          </p:stCondLst>
                                        </p:cTn>
                                        <p:tgtEl>
                                          <p:spTgt spid="24"/>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fade">
                                      <p:cBhvr>
                                        <p:cTn id="29" dur="500"/>
                                        <p:tgtEl>
                                          <p:spTgt spid="29"/>
                                        </p:tgtEl>
                                      </p:cBhvr>
                                    </p:animEffect>
                                  </p:childTnLst>
                                </p:cTn>
                              </p:par>
                              <p:par>
                                <p:cTn id="30" presetID="10" presetClass="exit" presetSubtype="0" fill="hold" nodeType="withEffect">
                                  <p:stCondLst>
                                    <p:cond delay="0"/>
                                  </p:stCondLst>
                                  <p:childTnLst>
                                    <p:animEffect transition="out" filter="fade">
                                      <p:cBhvr>
                                        <p:cTn id="31" dur="500"/>
                                        <p:tgtEl>
                                          <p:spTgt spid="26"/>
                                        </p:tgtEl>
                                      </p:cBhvr>
                                    </p:animEffect>
                                    <p:set>
                                      <p:cBhvr>
                                        <p:cTn id="32" dur="1" fill="hold">
                                          <p:stCondLst>
                                            <p:cond delay="499"/>
                                          </p:stCondLst>
                                        </p:cTn>
                                        <p:tgtEl>
                                          <p:spTgt spid="2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par>
                                <p:cTn id="38" presetID="10" presetClass="entr" presetSubtype="0" fill="hold"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par>
                                <p:cTn id="41" presetID="10" presetClass="exit" presetSubtype="0" fill="hold" nodeType="withEffect">
                                  <p:stCondLst>
                                    <p:cond delay="0"/>
                                  </p:stCondLst>
                                  <p:childTnLst>
                                    <p:animEffect transition="out" filter="fade">
                                      <p:cBhvr>
                                        <p:cTn id="42" dur="500"/>
                                        <p:tgtEl>
                                          <p:spTgt spid="29"/>
                                        </p:tgtEl>
                                      </p:cBhvr>
                                    </p:animEffect>
                                    <p:set>
                                      <p:cBhvr>
                                        <p:cTn id="43" dur="1" fill="hold">
                                          <p:stCondLst>
                                            <p:cond delay="499"/>
                                          </p:stCondLst>
                                        </p:cTn>
                                        <p:tgtEl>
                                          <p:spTgt spid="29"/>
                                        </p:tgtEl>
                                        <p:attrNameLst>
                                          <p:attrName>style.visibility</p:attrName>
                                        </p:attrNameLst>
                                      </p:cBhvr>
                                      <p:to>
                                        <p:strVal val="hidden"/>
                                      </p:to>
                                    </p:set>
                                  </p:childTnLst>
                                </p:cTn>
                              </p:par>
                              <p:par>
                                <p:cTn id="44" presetID="10" presetClass="entr" presetSubtype="0"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500"/>
                                        <p:tgtEl>
                                          <p:spTgt spid="9"/>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grpId="1" nodeType="clickEffect">
                                  <p:stCondLst>
                                    <p:cond delay="0"/>
                                  </p:stCondLst>
                                  <p:childTnLst>
                                    <p:animEffect transition="out" filter="fade">
                                      <p:cBhvr>
                                        <p:cTn id="50" dur="500"/>
                                        <p:tgtEl>
                                          <p:spTgt spid="6"/>
                                        </p:tgtEl>
                                      </p:cBhvr>
                                    </p:animEffect>
                                    <p:set>
                                      <p:cBhvr>
                                        <p:cTn id="51" dur="1" fill="hold">
                                          <p:stCondLst>
                                            <p:cond delay="499"/>
                                          </p:stCondLst>
                                        </p:cTn>
                                        <p:tgtEl>
                                          <p:spTgt spid="6"/>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500"/>
                                        <p:tgtEl>
                                          <p:spTgt spid="26"/>
                                        </p:tgtEl>
                                      </p:cBhvr>
                                    </p:animEffect>
                                    <p:set>
                                      <p:cBhvr>
                                        <p:cTn id="54" dur="1" fill="hold">
                                          <p:stCondLst>
                                            <p:cond delay="499"/>
                                          </p:stCondLst>
                                        </p:cTn>
                                        <p:tgtEl>
                                          <p:spTgt spid="26"/>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7"/>
                                        </p:tgtEl>
                                      </p:cBhvr>
                                    </p:animEffect>
                                    <p:set>
                                      <p:cBhvr>
                                        <p:cTn id="57" dur="1" fill="hold">
                                          <p:stCondLst>
                                            <p:cond delay="499"/>
                                          </p:stCondLst>
                                        </p:cTn>
                                        <p:tgtEl>
                                          <p:spTgt spid="7"/>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500"/>
                                        <p:tgtEl>
                                          <p:spTgt spid="29"/>
                                        </p:tgtEl>
                                      </p:cBhvr>
                                    </p:animEffect>
                                    <p:set>
                                      <p:cBhvr>
                                        <p:cTn id="60" dur="1" fill="hold">
                                          <p:stCondLst>
                                            <p:cond delay="499"/>
                                          </p:stCondLst>
                                        </p:cTn>
                                        <p:tgtEl>
                                          <p:spTgt spid="29"/>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8"/>
                                        </p:tgtEl>
                                      </p:cBhvr>
                                    </p:animEffect>
                                    <p:set>
                                      <p:cBhvr>
                                        <p:cTn id="63" dur="1" fill="hold">
                                          <p:stCondLst>
                                            <p:cond delay="499"/>
                                          </p:stCondLst>
                                        </p:cTn>
                                        <p:tgtEl>
                                          <p:spTgt spid="8"/>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
                                        <p:tgtEl>
                                          <p:spTgt spid="31"/>
                                        </p:tgtEl>
                                      </p:cBhvr>
                                    </p:animEffect>
                                    <p:set>
                                      <p:cBhvr>
                                        <p:cTn id="66" dur="1" fill="hold">
                                          <p:stCondLst>
                                            <p:cond delay="499"/>
                                          </p:stCondLst>
                                        </p:cTn>
                                        <p:tgtEl>
                                          <p:spTgt spid="31"/>
                                        </p:tgtEl>
                                        <p:attrNameLst>
                                          <p:attrName>style.visibility</p:attrName>
                                        </p:attrNameLst>
                                      </p:cBhvr>
                                      <p:to>
                                        <p:strVal val="hidden"/>
                                      </p:to>
                                    </p:set>
                                  </p:childTnLst>
                                </p:cTn>
                              </p:par>
                              <p:par>
                                <p:cTn id="67" presetID="10" presetClass="entr" presetSubtype="0" fill="hold" nodeType="with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fade">
                                      <p:cBhvr>
                                        <p:cTn id="6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7" grpId="0" animBg="1"/>
      <p:bldP spid="7" grpId="1" animBg="1"/>
      <p:bldP spid="6" grpId="0" animBg="1"/>
      <p:bldP spid="6" grpId="1" animBg="1"/>
      <p:bldP spid="5" grpId="0" animBg="1"/>
      <p:bldP spid="9"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sp>
        <p:nvSpPr>
          <p:cNvPr id="3" name="Content Placeholder 2"/>
          <p:cNvSpPr>
            <a:spLocks noGrp="1"/>
          </p:cNvSpPr>
          <p:nvPr>
            <p:ph idx="1"/>
          </p:nvPr>
        </p:nvSpPr>
        <p:spPr/>
        <p:txBody>
          <a:bodyPr>
            <a:normAutofit/>
          </a:bodyPr>
          <a:lstStyle/>
          <a:p>
            <a:r>
              <a:rPr lang="en-US" dirty="0"/>
              <a:t>A decorator’s interface must conform to the interface of the object it decorates</a:t>
            </a:r>
          </a:p>
          <a:p>
            <a:pPr lvl="1"/>
            <a:r>
              <a:rPr lang="en-US" dirty="0"/>
              <a:t>must inherit from common base class</a:t>
            </a:r>
          </a:p>
          <a:p>
            <a:r>
              <a:rPr lang="en-US" dirty="0"/>
              <a:t>Abstract decorator is not required if only one responsibility has to be added</a:t>
            </a:r>
          </a:p>
          <a:p>
            <a:pPr lvl="1"/>
            <a:r>
              <a:rPr lang="en-US" dirty="0"/>
              <a:t>the decorator can itself forward the calls to the object</a:t>
            </a:r>
          </a:p>
        </p:txBody>
      </p:sp>
      <p:sp>
        <p:nvSpPr>
          <p:cNvPr id="4" name="Slide Number Placeholder 3"/>
          <p:cNvSpPr>
            <a:spLocks noGrp="1"/>
          </p:cNvSpPr>
          <p:nvPr>
            <p:ph type="sldNum" sz="quarter" idx="12"/>
          </p:nvPr>
        </p:nvSpPr>
        <p:spPr/>
        <p:txBody>
          <a:bodyPr/>
          <a:lstStyle/>
          <a:p>
            <a:fld id="{6CA6930D-BBCC-4B60-B588-351AC06BFA93}" type="slidenum">
              <a:rPr lang="en-US" smtClean="0"/>
              <a:t>83</a:t>
            </a:fld>
            <a:endParaRPr lang="en-US"/>
          </a:p>
        </p:txBody>
      </p:sp>
    </p:spTree>
    <p:extLst>
      <p:ext uri="{BB962C8B-B14F-4D97-AF65-F5344CB8AC3E}">
        <p14:creationId xmlns:p14="http://schemas.microsoft.com/office/powerpoint/2010/main" val="22745854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2A3EE-8921-438A-AD59-31A4F8E4F3BF}"/>
              </a:ext>
            </a:extLst>
          </p:cNvPr>
          <p:cNvSpPr>
            <a:spLocks noGrp="1"/>
          </p:cNvSpPr>
          <p:nvPr>
            <p:ph type="title"/>
          </p:nvPr>
        </p:nvSpPr>
        <p:spPr/>
        <p:txBody>
          <a:bodyPr/>
          <a:lstStyle/>
          <a:p>
            <a:r>
              <a:rPr lang="en-IN" dirty="0"/>
              <a:t>Implementation</a:t>
            </a:r>
          </a:p>
        </p:txBody>
      </p:sp>
      <p:sp>
        <p:nvSpPr>
          <p:cNvPr id="3" name="Content Placeholder 2">
            <a:extLst>
              <a:ext uri="{FF2B5EF4-FFF2-40B4-BE49-F238E27FC236}">
                <a16:creationId xmlns:a16="http://schemas.microsoft.com/office/drawing/2014/main" id="{60E7F9C0-D278-48E1-9311-A203585BDABD}"/>
              </a:ext>
            </a:extLst>
          </p:cNvPr>
          <p:cNvSpPr>
            <a:spLocks noGrp="1"/>
          </p:cNvSpPr>
          <p:nvPr>
            <p:ph idx="1"/>
          </p:nvPr>
        </p:nvSpPr>
        <p:spPr/>
        <p:txBody>
          <a:bodyPr>
            <a:normAutofit lnSpcReduction="10000"/>
          </a:bodyPr>
          <a:lstStyle/>
          <a:p>
            <a:r>
              <a:rPr lang="en-US" dirty="0"/>
              <a:t>Abstract Decorator &amp; its base class should be lightweight</a:t>
            </a:r>
          </a:p>
          <a:p>
            <a:pPr lvl="1"/>
            <a:r>
              <a:rPr lang="en-US" dirty="0"/>
              <a:t>should focus on defining interface, not storing data</a:t>
            </a:r>
          </a:p>
          <a:p>
            <a:pPr lvl="1"/>
            <a:r>
              <a:rPr lang="en-US" dirty="0"/>
              <a:t>avoid adding concrete implementation as not all subclasses may require it</a:t>
            </a:r>
          </a:p>
          <a:p>
            <a:pPr lvl="1"/>
            <a:r>
              <a:rPr lang="en-US" dirty="0"/>
              <a:t>these objects are part of every decorator and will make the decorators bulky to use</a:t>
            </a:r>
          </a:p>
          <a:p>
            <a:r>
              <a:rPr lang="en-IN" dirty="0"/>
              <a:t>Decorator changes the skin; alternative is to change the guts (through Strategy Pattern)</a:t>
            </a:r>
          </a:p>
        </p:txBody>
      </p:sp>
      <p:sp>
        <p:nvSpPr>
          <p:cNvPr id="5" name="Slide Number Placeholder 4">
            <a:extLst>
              <a:ext uri="{FF2B5EF4-FFF2-40B4-BE49-F238E27FC236}">
                <a16:creationId xmlns:a16="http://schemas.microsoft.com/office/drawing/2014/main" id="{7FA59A5E-490C-412C-9959-AA9253908EEE}"/>
              </a:ext>
            </a:extLst>
          </p:cNvPr>
          <p:cNvSpPr>
            <a:spLocks noGrp="1"/>
          </p:cNvSpPr>
          <p:nvPr>
            <p:ph type="sldNum" sz="quarter" idx="12"/>
          </p:nvPr>
        </p:nvSpPr>
        <p:spPr/>
        <p:txBody>
          <a:bodyPr/>
          <a:lstStyle/>
          <a:p>
            <a:fld id="{100E53AF-D649-4281-823C-82279F2C7BD4}" type="slidenum">
              <a:rPr lang="en-IN" smtClean="0"/>
              <a:t>84</a:t>
            </a:fld>
            <a:endParaRPr lang="en-IN"/>
          </a:p>
        </p:txBody>
      </p:sp>
    </p:spTree>
    <p:extLst>
      <p:ext uri="{BB962C8B-B14F-4D97-AF65-F5344CB8AC3E}">
        <p14:creationId xmlns:p14="http://schemas.microsoft.com/office/powerpoint/2010/main" val="41221036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932D292-D2C2-432A-AF5A-A1B3FD91D855}"/>
              </a:ext>
            </a:extLst>
          </p:cNvPr>
          <p:cNvSpPr>
            <a:spLocks noGrp="1"/>
          </p:cNvSpPr>
          <p:nvPr>
            <p:ph type="title"/>
          </p:nvPr>
        </p:nvSpPr>
        <p:spPr/>
        <p:txBody>
          <a:bodyPr/>
          <a:lstStyle/>
          <a:p>
            <a:r>
              <a:rPr lang="en-IN" dirty="0"/>
              <a:t>Streams</a:t>
            </a:r>
          </a:p>
        </p:txBody>
      </p:sp>
      <p:sp>
        <p:nvSpPr>
          <p:cNvPr id="5" name="Slide Number Placeholder 4">
            <a:extLst>
              <a:ext uri="{FF2B5EF4-FFF2-40B4-BE49-F238E27FC236}">
                <a16:creationId xmlns:a16="http://schemas.microsoft.com/office/drawing/2014/main" id="{5B2E9751-DFCB-4AD3-9F45-74FF48F1E18F}"/>
              </a:ext>
            </a:extLst>
          </p:cNvPr>
          <p:cNvSpPr>
            <a:spLocks noGrp="1"/>
          </p:cNvSpPr>
          <p:nvPr>
            <p:ph type="sldNum" sz="quarter" idx="12"/>
          </p:nvPr>
        </p:nvSpPr>
        <p:spPr/>
        <p:txBody>
          <a:bodyPr/>
          <a:lstStyle/>
          <a:p>
            <a:fld id="{100E53AF-D649-4281-823C-82279F2C7BD4}" type="slidenum">
              <a:rPr lang="en-IN" smtClean="0"/>
              <a:t>85</a:t>
            </a:fld>
            <a:endParaRPr lang="en-IN"/>
          </a:p>
        </p:txBody>
      </p:sp>
      <p:grpSp>
        <p:nvGrpSpPr>
          <p:cNvPr id="9" name="Group 8">
            <a:extLst>
              <a:ext uri="{FF2B5EF4-FFF2-40B4-BE49-F238E27FC236}">
                <a16:creationId xmlns:a16="http://schemas.microsoft.com/office/drawing/2014/main" id="{C66CB794-C243-4425-9522-057960FE21D5}"/>
              </a:ext>
            </a:extLst>
          </p:cNvPr>
          <p:cNvGrpSpPr/>
          <p:nvPr/>
        </p:nvGrpSpPr>
        <p:grpSpPr>
          <a:xfrm>
            <a:off x="4734963" y="1798287"/>
            <a:ext cx="2173586" cy="772897"/>
            <a:chOff x="1774479" y="2399168"/>
            <a:chExt cx="2037030" cy="914035"/>
          </a:xfrm>
          <a:effectLst/>
        </p:grpSpPr>
        <p:sp>
          <p:nvSpPr>
            <p:cNvPr id="7" name="Rectangle 6">
              <a:extLst>
                <a:ext uri="{FF2B5EF4-FFF2-40B4-BE49-F238E27FC236}">
                  <a16:creationId xmlns:a16="http://schemas.microsoft.com/office/drawing/2014/main" id="{5D8E8A11-A36A-4425-B858-0E35072D9003}"/>
                </a:ext>
              </a:extLst>
            </p:cNvPr>
            <p:cNvSpPr/>
            <p:nvPr/>
          </p:nvSpPr>
          <p:spPr>
            <a:xfrm>
              <a:off x="1774479" y="2399168"/>
              <a:ext cx="2037030" cy="380246"/>
            </a:xfrm>
            <a:prstGeom prst="rect">
              <a:avLst/>
            </a:prstGeom>
            <a:solidFill>
              <a:srgbClr val="9C5BCD"/>
            </a:solidFill>
            <a:ln w="28575">
              <a:solidFill>
                <a:schemeClr val="bg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600" dirty="0" err="1"/>
                <a:t>OutputStream</a:t>
              </a:r>
              <a:endParaRPr lang="en-IN" sz="1600" dirty="0"/>
            </a:p>
          </p:txBody>
        </p:sp>
        <p:sp>
          <p:nvSpPr>
            <p:cNvPr id="8" name="Rectangle 7">
              <a:extLst>
                <a:ext uri="{FF2B5EF4-FFF2-40B4-BE49-F238E27FC236}">
                  <a16:creationId xmlns:a16="http://schemas.microsoft.com/office/drawing/2014/main" id="{122FCC1D-86E4-4CC9-A0FB-184B2E335004}"/>
                </a:ext>
              </a:extLst>
            </p:cNvPr>
            <p:cNvSpPr/>
            <p:nvPr/>
          </p:nvSpPr>
          <p:spPr>
            <a:xfrm>
              <a:off x="1774479" y="2779415"/>
              <a:ext cx="2037030" cy="533788"/>
            </a:xfrm>
            <a:prstGeom prst="rect">
              <a:avLst/>
            </a:prstGeom>
            <a:solidFill>
              <a:schemeClr val="tx1">
                <a:lumMod val="85000"/>
              </a:schemeClr>
            </a:solidFill>
            <a:ln w="28575">
              <a:solidFill>
                <a:schemeClr val="bg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grpSp>
      <p:grpSp>
        <p:nvGrpSpPr>
          <p:cNvPr id="13" name="Group 12">
            <a:extLst>
              <a:ext uri="{FF2B5EF4-FFF2-40B4-BE49-F238E27FC236}">
                <a16:creationId xmlns:a16="http://schemas.microsoft.com/office/drawing/2014/main" id="{09A283C4-E4C6-4C7E-A868-D068C9271406}"/>
              </a:ext>
            </a:extLst>
          </p:cNvPr>
          <p:cNvGrpSpPr/>
          <p:nvPr/>
        </p:nvGrpSpPr>
        <p:grpSpPr>
          <a:xfrm>
            <a:off x="4734963" y="3238877"/>
            <a:ext cx="2173586" cy="762755"/>
            <a:chOff x="1774479" y="2399168"/>
            <a:chExt cx="2037030" cy="902041"/>
          </a:xfrm>
          <a:effectLst/>
        </p:grpSpPr>
        <p:sp>
          <p:nvSpPr>
            <p:cNvPr id="14" name="Rectangle 13">
              <a:extLst>
                <a:ext uri="{FF2B5EF4-FFF2-40B4-BE49-F238E27FC236}">
                  <a16:creationId xmlns:a16="http://schemas.microsoft.com/office/drawing/2014/main" id="{CF7B6ECE-ED85-4BE8-8C72-B9A1DE86B561}"/>
                </a:ext>
              </a:extLst>
            </p:cNvPr>
            <p:cNvSpPr/>
            <p:nvPr/>
          </p:nvSpPr>
          <p:spPr>
            <a:xfrm>
              <a:off x="1774479" y="2399168"/>
              <a:ext cx="2037030" cy="380246"/>
            </a:xfrm>
            <a:prstGeom prst="rect">
              <a:avLst/>
            </a:prstGeom>
            <a:solidFill>
              <a:schemeClr val="accent6">
                <a:lumMod val="75000"/>
              </a:schemeClr>
            </a:solidFill>
            <a:ln w="28575">
              <a:solidFill>
                <a:schemeClr val="bg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600" dirty="0" err="1"/>
                <a:t>FileOutputStream</a:t>
              </a:r>
              <a:endParaRPr lang="en-IN" sz="1600" dirty="0"/>
            </a:p>
          </p:txBody>
        </p:sp>
        <p:sp>
          <p:nvSpPr>
            <p:cNvPr id="15" name="Rectangle 14">
              <a:extLst>
                <a:ext uri="{FF2B5EF4-FFF2-40B4-BE49-F238E27FC236}">
                  <a16:creationId xmlns:a16="http://schemas.microsoft.com/office/drawing/2014/main" id="{F79A1919-1A64-49FE-B280-A9A3DA526588}"/>
                </a:ext>
              </a:extLst>
            </p:cNvPr>
            <p:cNvSpPr/>
            <p:nvPr/>
          </p:nvSpPr>
          <p:spPr>
            <a:xfrm>
              <a:off x="1774479" y="2779416"/>
              <a:ext cx="2037030" cy="521793"/>
            </a:xfrm>
            <a:prstGeom prst="rect">
              <a:avLst/>
            </a:prstGeom>
            <a:solidFill>
              <a:schemeClr val="tx1">
                <a:lumMod val="85000"/>
              </a:schemeClr>
            </a:solidFill>
            <a:ln w="28575">
              <a:solidFill>
                <a:schemeClr val="bg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dirty="0"/>
            </a:p>
          </p:txBody>
        </p:sp>
      </p:grpSp>
      <p:sp>
        <p:nvSpPr>
          <p:cNvPr id="16" name="Isosceles Triangle 15">
            <a:extLst>
              <a:ext uri="{FF2B5EF4-FFF2-40B4-BE49-F238E27FC236}">
                <a16:creationId xmlns:a16="http://schemas.microsoft.com/office/drawing/2014/main" id="{9F8BBF6E-151F-4EF6-B6B0-ACFF12CEFE19}"/>
              </a:ext>
            </a:extLst>
          </p:cNvPr>
          <p:cNvSpPr/>
          <p:nvPr/>
        </p:nvSpPr>
        <p:spPr>
          <a:xfrm>
            <a:off x="5728519" y="2586701"/>
            <a:ext cx="186474" cy="162743"/>
          </a:xfrm>
          <a:prstGeom prst="triangle">
            <a:avLst/>
          </a:prstGeom>
          <a:noFill/>
          <a:ln w="28575">
            <a:solidFill>
              <a:schemeClr val="bg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80">
              <a:solidFill>
                <a:schemeClr val="tx1"/>
              </a:solidFill>
            </a:endParaRPr>
          </a:p>
        </p:txBody>
      </p:sp>
      <p:cxnSp>
        <p:nvCxnSpPr>
          <p:cNvPr id="17" name="Straight Connector 16">
            <a:extLst>
              <a:ext uri="{FF2B5EF4-FFF2-40B4-BE49-F238E27FC236}">
                <a16:creationId xmlns:a16="http://schemas.microsoft.com/office/drawing/2014/main" id="{94FE1903-70EA-4C82-86B9-65A411F288DA}"/>
              </a:ext>
            </a:extLst>
          </p:cNvPr>
          <p:cNvCxnSpPr>
            <a:cxnSpLocks/>
            <a:stCxn id="16" idx="3"/>
            <a:endCxn id="14" idx="0"/>
          </p:cNvCxnSpPr>
          <p:nvPr/>
        </p:nvCxnSpPr>
        <p:spPr>
          <a:xfrm>
            <a:off x="5821756" y="2749444"/>
            <a:ext cx="0" cy="489433"/>
          </a:xfrm>
          <a:prstGeom prst="line">
            <a:avLst/>
          </a:prstGeom>
          <a:ln w="28575">
            <a:solidFill>
              <a:schemeClr val="bg1">
                <a:lumMod val="65000"/>
                <a:lumOff val="35000"/>
              </a:schemeClr>
            </a:solidFill>
          </a:ln>
          <a:effectLst/>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97B1D3A1-B138-4F8C-930C-2CC986F6F735}"/>
              </a:ext>
            </a:extLst>
          </p:cNvPr>
          <p:cNvGrpSpPr/>
          <p:nvPr/>
        </p:nvGrpSpPr>
        <p:grpSpPr>
          <a:xfrm>
            <a:off x="1865014" y="4729981"/>
            <a:ext cx="2173586" cy="762755"/>
            <a:chOff x="1774479" y="2399168"/>
            <a:chExt cx="2037030" cy="902041"/>
          </a:xfrm>
          <a:effectLst/>
        </p:grpSpPr>
        <p:sp>
          <p:nvSpPr>
            <p:cNvPr id="21" name="Rectangle 20">
              <a:extLst>
                <a:ext uri="{FF2B5EF4-FFF2-40B4-BE49-F238E27FC236}">
                  <a16:creationId xmlns:a16="http://schemas.microsoft.com/office/drawing/2014/main" id="{246DEC15-9789-4725-BFED-F9AC6168137A}"/>
                </a:ext>
              </a:extLst>
            </p:cNvPr>
            <p:cNvSpPr/>
            <p:nvPr/>
          </p:nvSpPr>
          <p:spPr>
            <a:xfrm>
              <a:off x="1774479" y="2399168"/>
              <a:ext cx="2037030" cy="380246"/>
            </a:xfrm>
            <a:prstGeom prst="rect">
              <a:avLst/>
            </a:prstGeom>
            <a:solidFill>
              <a:srgbClr val="DB6413"/>
            </a:solidFill>
            <a:ln w="28575">
              <a:solidFill>
                <a:schemeClr val="bg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600" dirty="0" err="1"/>
                <a:t>EncryptedStream</a:t>
              </a:r>
              <a:endParaRPr lang="en-IN" sz="1600" dirty="0"/>
            </a:p>
          </p:txBody>
        </p:sp>
        <p:sp>
          <p:nvSpPr>
            <p:cNvPr id="22" name="Rectangle 21">
              <a:extLst>
                <a:ext uri="{FF2B5EF4-FFF2-40B4-BE49-F238E27FC236}">
                  <a16:creationId xmlns:a16="http://schemas.microsoft.com/office/drawing/2014/main" id="{12A42023-CBE5-4AEA-A721-E770510789C3}"/>
                </a:ext>
              </a:extLst>
            </p:cNvPr>
            <p:cNvSpPr/>
            <p:nvPr/>
          </p:nvSpPr>
          <p:spPr>
            <a:xfrm>
              <a:off x="1774479" y="2779416"/>
              <a:ext cx="2037030" cy="521793"/>
            </a:xfrm>
            <a:prstGeom prst="rect">
              <a:avLst/>
            </a:prstGeom>
            <a:solidFill>
              <a:schemeClr val="tx1">
                <a:lumMod val="85000"/>
              </a:schemeClr>
            </a:solidFill>
            <a:ln w="28575">
              <a:solidFill>
                <a:schemeClr val="bg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dirty="0"/>
            </a:p>
          </p:txBody>
        </p:sp>
      </p:grpSp>
      <p:grpSp>
        <p:nvGrpSpPr>
          <p:cNvPr id="23" name="Group 22">
            <a:extLst>
              <a:ext uri="{FF2B5EF4-FFF2-40B4-BE49-F238E27FC236}">
                <a16:creationId xmlns:a16="http://schemas.microsoft.com/office/drawing/2014/main" id="{A0917C7D-5DF0-448A-98C1-F9173ADB18B0}"/>
              </a:ext>
            </a:extLst>
          </p:cNvPr>
          <p:cNvGrpSpPr/>
          <p:nvPr/>
        </p:nvGrpSpPr>
        <p:grpSpPr>
          <a:xfrm>
            <a:off x="4734963" y="4693407"/>
            <a:ext cx="2173586" cy="762755"/>
            <a:chOff x="1774479" y="2399168"/>
            <a:chExt cx="2037030" cy="902041"/>
          </a:xfrm>
          <a:effectLst/>
        </p:grpSpPr>
        <p:sp>
          <p:nvSpPr>
            <p:cNvPr id="24" name="Rectangle 23">
              <a:extLst>
                <a:ext uri="{FF2B5EF4-FFF2-40B4-BE49-F238E27FC236}">
                  <a16:creationId xmlns:a16="http://schemas.microsoft.com/office/drawing/2014/main" id="{EF1C9147-B670-487E-95F8-46A8AB3B32B2}"/>
                </a:ext>
              </a:extLst>
            </p:cNvPr>
            <p:cNvSpPr/>
            <p:nvPr/>
          </p:nvSpPr>
          <p:spPr>
            <a:xfrm>
              <a:off x="1774479" y="2399168"/>
              <a:ext cx="2037030" cy="380246"/>
            </a:xfrm>
            <a:prstGeom prst="rect">
              <a:avLst/>
            </a:prstGeom>
            <a:solidFill>
              <a:srgbClr val="DB6413"/>
            </a:solidFill>
            <a:ln w="28575">
              <a:solidFill>
                <a:schemeClr val="bg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600" dirty="0" err="1"/>
                <a:t>BufferedOutputStream</a:t>
              </a:r>
              <a:endParaRPr lang="en-IN" sz="1600" dirty="0"/>
            </a:p>
          </p:txBody>
        </p:sp>
        <p:sp>
          <p:nvSpPr>
            <p:cNvPr id="25" name="Rectangle 24">
              <a:extLst>
                <a:ext uri="{FF2B5EF4-FFF2-40B4-BE49-F238E27FC236}">
                  <a16:creationId xmlns:a16="http://schemas.microsoft.com/office/drawing/2014/main" id="{052ED8FE-49DD-4009-B5AA-BA472D1914F2}"/>
                </a:ext>
              </a:extLst>
            </p:cNvPr>
            <p:cNvSpPr/>
            <p:nvPr/>
          </p:nvSpPr>
          <p:spPr>
            <a:xfrm>
              <a:off x="1774479" y="2779416"/>
              <a:ext cx="2037030" cy="521793"/>
            </a:xfrm>
            <a:prstGeom prst="rect">
              <a:avLst/>
            </a:prstGeom>
            <a:solidFill>
              <a:schemeClr val="tx1">
                <a:lumMod val="85000"/>
              </a:schemeClr>
            </a:solidFill>
            <a:ln w="28575">
              <a:solidFill>
                <a:schemeClr val="bg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dirty="0"/>
            </a:p>
          </p:txBody>
        </p:sp>
      </p:grpSp>
      <p:grpSp>
        <p:nvGrpSpPr>
          <p:cNvPr id="26" name="Group 25">
            <a:extLst>
              <a:ext uri="{FF2B5EF4-FFF2-40B4-BE49-F238E27FC236}">
                <a16:creationId xmlns:a16="http://schemas.microsoft.com/office/drawing/2014/main" id="{F3333819-1795-45ED-AF08-5569C8FF79F2}"/>
              </a:ext>
            </a:extLst>
          </p:cNvPr>
          <p:cNvGrpSpPr/>
          <p:nvPr/>
        </p:nvGrpSpPr>
        <p:grpSpPr>
          <a:xfrm>
            <a:off x="7604912" y="4693991"/>
            <a:ext cx="2173586" cy="762755"/>
            <a:chOff x="1774479" y="2399168"/>
            <a:chExt cx="2037030" cy="902041"/>
          </a:xfrm>
          <a:effectLst/>
        </p:grpSpPr>
        <p:sp>
          <p:nvSpPr>
            <p:cNvPr id="27" name="Rectangle 26">
              <a:extLst>
                <a:ext uri="{FF2B5EF4-FFF2-40B4-BE49-F238E27FC236}">
                  <a16:creationId xmlns:a16="http://schemas.microsoft.com/office/drawing/2014/main" id="{BE07480C-1166-4BDD-B9FB-2D55D80366BC}"/>
                </a:ext>
              </a:extLst>
            </p:cNvPr>
            <p:cNvSpPr/>
            <p:nvPr/>
          </p:nvSpPr>
          <p:spPr>
            <a:xfrm>
              <a:off x="1774479" y="2399168"/>
              <a:ext cx="2037030" cy="380246"/>
            </a:xfrm>
            <a:prstGeom prst="rect">
              <a:avLst/>
            </a:prstGeom>
            <a:solidFill>
              <a:srgbClr val="DB6413"/>
            </a:solidFill>
            <a:ln w="28575">
              <a:solidFill>
                <a:schemeClr val="bg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600" dirty="0" err="1"/>
                <a:t>CompressedStream</a:t>
              </a:r>
              <a:endParaRPr lang="en-IN" sz="1600" dirty="0"/>
            </a:p>
          </p:txBody>
        </p:sp>
        <p:sp>
          <p:nvSpPr>
            <p:cNvPr id="28" name="Rectangle 27">
              <a:extLst>
                <a:ext uri="{FF2B5EF4-FFF2-40B4-BE49-F238E27FC236}">
                  <a16:creationId xmlns:a16="http://schemas.microsoft.com/office/drawing/2014/main" id="{6B2C679C-12E0-43E6-953A-7D77C65D6412}"/>
                </a:ext>
              </a:extLst>
            </p:cNvPr>
            <p:cNvSpPr/>
            <p:nvPr/>
          </p:nvSpPr>
          <p:spPr>
            <a:xfrm>
              <a:off x="1774479" y="2779416"/>
              <a:ext cx="2037030" cy="521793"/>
            </a:xfrm>
            <a:prstGeom prst="rect">
              <a:avLst/>
            </a:prstGeom>
            <a:solidFill>
              <a:schemeClr val="tx1">
                <a:lumMod val="85000"/>
              </a:schemeClr>
            </a:solidFill>
            <a:ln w="28575">
              <a:solidFill>
                <a:schemeClr val="bg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dirty="0"/>
            </a:p>
          </p:txBody>
        </p:sp>
      </p:grpSp>
      <p:sp>
        <p:nvSpPr>
          <p:cNvPr id="29" name="Isosceles Triangle 28">
            <a:extLst>
              <a:ext uri="{FF2B5EF4-FFF2-40B4-BE49-F238E27FC236}">
                <a16:creationId xmlns:a16="http://schemas.microsoft.com/office/drawing/2014/main" id="{865A6907-3927-4496-AF1D-35AFB1A05B86}"/>
              </a:ext>
            </a:extLst>
          </p:cNvPr>
          <p:cNvSpPr/>
          <p:nvPr/>
        </p:nvSpPr>
        <p:spPr>
          <a:xfrm>
            <a:off x="5728519" y="4034810"/>
            <a:ext cx="186474" cy="162743"/>
          </a:xfrm>
          <a:prstGeom prst="triangle">
            <a:avLst/>
          </a:prstGeom>
          <a:noFill/>
          <a:ln w="28575">
            <a:solidFill>
              <a:schemeClr val="bg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80">
              <a:solidFill>
                <a:schemeClr val="tx1"/>
              </a:solidFill>
            </a:endParaRPr>
          </a:p>
        </p:txBody>
      </p:sp>
      <p:cxnSp>
        <p:nvCxnSpPr>
          <p:cNvPr id="30" name="Straight Connector 29">
            <a:extLst>
              <a:ext uri="{FF2B5EF4-FFF2-40B4-BE49-F238E27FC236}">
                <a16:creationId xmlns:a16="http://schemas.microsoft.com/office/drawing/2014/main" id="{EBB5EA45-B527-435A-A742-C989D5FCFAFE}"/>
              </a:ext>
            </a:extLst>
          </p:cNvPr>
          <p:cNvCxnSpPr>
            <a:cxnSpLocks/>
            <a:stCxn id="29" idx="3"/>
          </p:cNvCxnSpPr>
          <p:nvPr/>
        </p:nvCxnSpPr>
        <p:spPr>
          <a:xfrm>
            <a:off x="5821756" y="4197553"/>
            <a:ext cx="0" cy="489433"/>
          </a:xfrm>
          <a:prstGeom prst="line">
            <a:avLst/>
          </a:prstGeom>
          <a:ln w="28575">
            <a:solidFill>
              <a:schemeClr val="bg1">
                <a:lumMod val="65000"/>
                <a:lumOff val="35000"/>
              </a:schemeClr>
            </a:solidFill>
          </a:ln>
          <a:effectLst/>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1B6C815-FF44-4209-9F52-6EFE203A0551}"/>
              </a:ext>
            </a:extLst>
          </p:cNvPr>
          <p:cNvCxnSpPr>
            <a:cxnSpLocks/>
          </p:cNvCxnSpPr>
          <p:nvPr/>
        </p:nvCxnSpPr>
        <p:spPr>
          <a:xfrm>
            <a:off x="8610600" y="4379605"/>
            <a:ext cx="0" cy="307381"/>
          </a:xfrm>
          <a:prstGeom prst="line">
            <a:avLst/>
          </a:prstGeom>
          <a:ln w="28575">
            <a:solidFill>
              <a:schemeClr val="bg1">
                <a:lumMod val="65000"/>
                <a:lumOff val="35000"/>
              </a:schemeClr>
            </a:solidFill>
          </a:ln>
          <a:effectLst/>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C660E48-40B7-4224-AD3A-B8E78C4B9113}"/>
              </a:ext>
            </a:extLst>
          </p:cNvPr>
          <p:cNvCxnSpPr>
            <a:cxnSpLocks/>
          </p:cNvCxnSpPr>
          <p:nvPr/>
        </p:nvCxnSpPr>
        <p:spPr>
          <a:xfrm>
            <a:off x="2934078" y="4379605"/>
            <a:ext cx="0" cy="350376"/>
          </a:xfrm>
          <a:prstGeom prst="line">
            <a:avLst/>
          </a:prstGeom>
          <a:ln w="28575">
            <a:solidFill>
              <a:schemeClr val="bg1">
                <a:lumMod val="65000"/>
                <a:lumOff val="35000"/>
              </a:schemeClr>
            </a:solidFill>
          </a:ln>
          <a:effectLst/>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C80DB31-85BD-48F2-97D2-1AA8A12A6D6E}"/>
              </a:ext>
            </a:extLst>
          </p:cNvPr>
          <p:cNvCxnSpPr>
            <a:cxnSpLocks/>
          </p:cNvCxnSpPr>
          <p:nvPr/>
        </p:nvCxnSpPr>
        <p:spPr>
          <a:xfrm flipH="1">
            <a:off x="2934078" y="4379605"/>
            <a:ext cx="5676522" cy="0"/>
          </a:xfrm>
          <a:prstGeom prst="line">
            <a:avLst/>
          </a:prstGeom>
          <a:ln w="28575">
            <a:solidFill>
              <a:schemeClr val="bg1">
                <a:lumMod val="65000"/>
                <a:lumOff val="35000"/>
              </a:schemeClr>
            </a:solidFill>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95215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par>
                                <p:cTn id="16" presetID="10" presetClass="entr" presetSubtype="0" fill="hold"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500"/>
                                        <p:tgtEl>
                                          <p:spTgt spid="29"/>
                                        </p:tgtEl>
                                      </p:cBhvr>
                                    </p:animEffect>
                                  </p:childTnLst>
                                </p:cTn>
                              </p:par>
                              <p:par>
                                <p:cTn id="27" presetID="10" presetClass="entr" presetSubtype="0"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500"/>
                                        <p:tgtEl>
                                          <p:spTgt spid="3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500"/>
                                        <p:tgtEl>
                                          <p:spTgt spid="26"/>
                                        </p:tgtEl>
                                      </p:cBhvr>
                                    </p:animEffect>
                                  </p:childTnLst>
                                </p:cTn>
                              </p:par>
                              <p:par>
                                <p:cTn id="35" presetID="10" presetClass="entr" presetSubtype="0" fill="hold" nodeType="with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500"/>
                                        <p:tgtEl>
                                          <p:spTgt spid="31"/>
                                        </p:tgtEl>
                                      </p:cBhvr>
                                    </p:animEffect>
                                  </p:childTnLst>
                                </p:cTn>
                              </p:par>
                              <p:par>
                                <p:cTn id="38" presetID="10" presetClass="entr" presetSubtype="0" fill="hold"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500"/>
                                        <p:tgtEl>
                                          <p:spTgt spid="20"/>
                                        </p:tgtEl>
                                      </p:cBhvr>
                                    </p:animEffect>
                                  </p:childTnLst>
                                </p:cTn>
                              </p:par>
                              <p:par>
                                <p:cTn id="41" presetID="10" presetClass="entr" presetSubtype="0"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500"/>
                                        <p:tgtEl>
                                          <p:spTgt spid="33"/>
                                        </p:tgtEl>
                                      </p:cBhvr>
                                    </p:animEffect>
                                  </p:childTnLst>
                                </p:cTn>
                              </p:par>
                              <p:par>
                                <p:cTn id="44" presetID="10" presetClass="entr" presetSubtype="0" fill="hold" nodeType="with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fade">
                                      <p:cBhvr>
                                        <p:cTn id="4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9"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932D292-D2C2-432A-AF5A-A1B3FD91D855}"/>
              </a:ext>
            </a:extLst>
          </p:cNvPr>
          <p:cNvSpPr>
            <a:spLocks noGrp="1"/>
          </p:cNvSpPr>
          <p:nvPr>
            <p:ph type="title"/>
          </p:nvPr>
        </p:nvSpPr>
        <p:spPr/>
        <p:txBody>
          <a:bodyPr/>
          <a:lstStyle/>
          <a:p>
            <a:r>
              <a:rPr lang="en-IN" dirty="0"/>
              <a:t>Streams</a:t>
            </a:r>
          </a:p>
        </p:txBody>
      </p:sp>
      <p:sp>
        <p:nvSpPr>
          <p:cNvPr id="5" name="Slide Number Placeholder 4">
            <a:extLst>
              <a:ext uri="{FF2B5EF4-FFF2-40B4-BE49-F238E27FC236}">
                <a16:creationId xmlns:a16="http://schemas.microsoft.com/office/drawing/2014/main" id="{5B2E9751-DFCB-4AD3-9F45-74FF48F1E18F}"/>
              </a:ext>
            </a:extLst>
          </p:cNvPr>
          <p:cNvSpPr>
            <a:spLocks noGrp="1"/>
          </p:cNvSpPr>
          <p:nvPr>
            <p:ph type="sldNum" sz="quarter" idx="12"/>
          </p:nvPr>
        </p:nvSpPr>
        <p:spPr/>
        <p:txBody>
          <a:bodyPr/>
          <a:lstStyle/>
          <a:p>
            <a:fld id="{100E53AF-D649-4281-823C-82279F2C7BD4}" type="slidenum">
              <a:rPr lang="en-IN" smtClean="0"/>
              <a:t>86</a:t>
            </a:fld>
            <a:endParaRPr lang="en-IN"/>
          </a:p>
        </p:txBody>
      </p:sp>
      <p:grpSp>
        <p:nvGrpSpPr>
          <p:cNvPr id="13" name="Group 12">
            <a:extLst>
              <a:ext uri="{FF2B5EF4-FFF2-40B4-BE49-F238E27FC236}">
                <a16:creationId xmlns:a16="http://schemas.microsoft.com/office/drawing/2014/main" id="{09A283C4-E4C6-4C7E-A868-D068C9271406}"/>
              </a:ext>
            </a:extLst>
          </p:cNvPr>
          <p:cNvGrpSpPr/>
          <p:nvPr/>
        </p:nvGrpSpPr>
        <p:grpSpPr>
          <a:xfrm>
            <a:off x="4530478" y="1271782"/>
            <a:ext cx="1861012" cy="611395"/>
            <a:chOff x="1774479" y="2399168"/>
            <a:chExt cx="2037030" cy="902041"/>
          </a:xfrm>
          <a:effectLst/>
        </p:grpSpPr>
        <p:sp>
          <p:nvSpPr>
            <p:cNvPr id="14" name="Rectangle 13">
              <a:extLst>
                <a:ext uri="{FF2B5EF4-FFF2-40B4-BE49-F238E27FC236}">
                  <a16:creationId xmlns:a16="http://schemas.microsoft.com/office/drawing/2014/main" id="{CF7B6ECE-ED85-4BE8-8C72-B9A1DE86B561}"/>
                </a:ext>
              </a:extLst>
            </p:cNvPr>
            <p:cNvSpPr/>
            <p:nvPr/>
          </p:nvSpPr>
          <p:spPr>
            <a:xfrm>
              <a:off x="1774479" y="2399168"/>
              <a:ext cx="2037030" cy="380246"/>
            </a:xfrm>
            <a:prstGeom prst="rect">
              <a:avLst/>
            </a:prstGeom>
            <a:solidFill>
              <a:schemeClr val="accent6">
                <a:lumMod val="75000"/>
              </a:schemeClr>
            </a:solidFill>
            <a:ln w="28575">
              <a:solidFill>
                <a:schemeClr val="bg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400" dirty="0" err="1"/>
                <a:t>FileOutputStream</a:t>
              </a:r>
              <a:endParaRPr lang="en-IN" sz="1400" dirty="0"/>
            </a:p>
          </p:txBody>
        </p:sp>
        <p:sp>
          <p:nvSpPr>
            <p:cNvPr id="15" name="Rectangle 14">
              <a:extLst>
                <a:ext uri="{FF2B5EF4-FFF2-40B4-BE49-F238E27FC236}">
                  <a16:creationId xmlns:a16="http://schemas.microsoft.com/office/drawing/2014/main" id="{F79A1919-1A64-49FE-B280-A9A3DA526588}"/>
                </a:ext>
              </a:extLst>
            </p:cNvPr>
            <p:cNvSpPr/>
            <p:nvPr/>
          </p:nvSpPr>
          <p:spPr>
            <a:xfrm>
              <a:off x="1774479" y="2779416"/>
              <a:ext cx="2037030" cy="521793"/>
            </a:xfrm>
            <a:prstGeom prst="rect">
              <a:avLst/>
            </a:prstGeom>
            <a:solidFill>
              <a:schemeClr val="tx1">
                <a:lumMod val="85000"/>
              </a:schemeClr>
            </a:solidFill>
            <a:ln w="28575">
              <a:solidFill>
                <a:schemeClr val="bg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sz="1600" dirty="0"/>
            </a:p>
          </p:txBody>
        </p:sp>
      </p:grpSp>
      <p:grpSp>
        <p:nvGrpSpPr>
          <p:cNvPr id="20" name="Group 19">
            <a:extLst>
              <a:ext uri="{FF2B5EF4-FFF2-40B4-BE49-F238E27FC236}">
                <a16:creationId xmlns:a16="http://schemas.microsoft.com/office/drawing/2014/main" id="{97B1D3A1-B138-4F8C-930C-2CC986F6F735}"/>
              </a:ext>
            </a:extLst>
          </p:cNvPr>
          <p:cNvGrpSpPr/>
          <p:nvPr/>
        </p:nvGrpSpPr>
        <p:grpSpPr>
          <a:xfrm>
            <a:off x="2073244" y="2432531"/>
            <a:ext cx="1861012" cy="611395"/>
            <a:chOff x="1774479" y="2399168"/>
            <a:chExt cx="2037030" cy="902041"/>
          </a:xfrm>
          <a:effectLst/>
        </p:grpSpPr>
        <p:sp>
          <p:nvSpPr>
            <p:cNvPr id="21" name="Rectangle 20">
              <a:extLst>
                <a:ext uri="{FF2B5EF4-FFF2-40B4-BE49-F238E27FC236}">
                  <a16:creationId xmlns:a16="http://schemas.microsoft.com/office/drawing/2014/main" id="{246DEC15-9789-4725-BFED-F9AC6168137A}"/>
                </a:ext>
              </a:extLst>
            </p:cNvPr>
            <p:cNvSpPr/>
            <p:nvPr/>
          </p:nvSpPr>
          <p:spPr>
            <a:xfrm>
              <a:off x="1774479" y="2399168"/>
              <a:ext cx="2037030" cy="380246"/>
            </a:xfrm>
            <a:prstGeom prst="rect">
              <a:avLst/>
            </a:prstGeom>
            <a:solidFill>
              <a:srgbClr val="DB6413"/>
            </a:solidFill>
            <a:ln w="28575">
              <a:solidFill>
                <a:schemeClr val="bg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400" dirty="0" err="1"/>
                <a:t>EncryptedStream</a:t>
              </a:r>
              <a:endParaRPr lang="en-IN" sz="1400" dirty="0"/>
            </a:p>
          </p:txBody>
        </p:sp>
        <p:sp>
          <p:nvSpPr>
            <p:cNvPr id="22" name="Rectangle 21">
              <a:extLst>
                <a:ext uri="{FF2B5EF4-FFF2-40B4-BE49-F238E27FC236}">
                  <a16:creationId xmlns:a16="http://schemas.microsoft.com/office/drawing/2014/main" id="{12A42023-CBE5-4AEA-A721-E770510789C3}"/>
                </a:ext>
              </a:extLst>
            </p:cNvPr>
            <p:cNvSpPr/>
            <p:nvPr/>
          </p:nvSpPr>
          <p:spPr>
            <a:xfrm>
              <a:off x="1774479" y="2779416"/>
              <a:ext cx="2037030" cy="521793"/>
            </a:xfrm>
            <a:prstGeom prst="rect">
              <a:avLst/>
            </a:prstGeom>
            <a:solidFill>
              <a:schemeClr val="tx1">
                <a:lumMod val="85000"/>
              </a:schemeClr>
            </a:solidFill>
            <a:ln w="28575">
              <a:solidFill>
                <a:schemeClr val="bg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sz="1600" dirty="0"/>
            </a:p>
          </p:txBody>
        </p:sp>
      </p:grpSp>
      <p:grpSp>
        <p:nvGrpSpPr>
          <p:cNvPr id="23" name="Group 22">
            <a:extLst>
              <a:ext uri="{FF2B5EF4-FFF2-40B4-BE49-F238E27FC236}">
                <a16:creationId xmlns:a16="http://schemas.microsoft.com/office/drawing/2014/main" id="{A0917C7D-5DF0-448A-98C1-F9173ADB18B0}"/>
              </a:ext>
            </a:extLst>
          </p:cNvPr>
          <p:cNvGrpSpPr/>
          <p:nvPr/>
        </p:nvGrpSpPr>
        <p:grpSpPr>
          <a:xfrm>
            <a:off x="4530478" y="2437678"/>
            <a:ext cx="1861012" cy="611395"/>
            <a:chOff x="1774479" y="2399168"/>
            <a:chExt cx="2037030" cy="902041"/>
          </a:xfrm>
          <a:effectLst/>
        </p:grpSpPr>
        <p:sp>
          <p:nvSpPr>
            <p:cNvPr id="24" name="Rectangle 23">
              <a:extLst>
                <a:ext uri="{FF2B5EF4-FFF2-40B4-BE49-F238E27FC236}">
                  <a16:creationId xmlns:a16="http://schemas.microsoft.com/office/drawing/2014/main" id="{EF1C9147-B670-487E-95F8-46A8AB3B32B2}"/>
                </a:ext>
              </a:extLst>
            </p:cNvPr>
            <p:cNvSpPr/>
            <p:nvPr/>
          </p:nvSpPr>
          <p:spPr>
            <a:xfrm>
              <a:off x="1774479" y="2399168"/>
              <a:ext cx="2037030" cy="380246"/>
            </a:xfrm>
            <a:prstGeom prst="rect">
              <a:avLst/>
            </a:prstGeom>
            <a:solidFill>
              <a:srgbClr val="DB6413"/>
            </a:solidFill>
            <a:ln w="28575">
              <a:solidFill>
                <a:schemeClr val="bg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400" dirty="0" err="1"/>
                <a:t>BufferedOutputStream</a:t>
              </a:r>
              <a:endParaRPr lang="en-IN" sz="1400" dirty="0"/>
            </a:p>
          </p:txBody>
        </p:sp>
        <p:sp>
          <p:nvSpPr>
            <p:cNvPr id="25" name="Rectangle 24">
              <a:extLst>
                <a:ext uri="{FF2B5EF4-FFF2-40B4-BE49-F238E27FC236}">
                  <a16:creationId xmlns:a16="http://schemas.microsoft.com/office/drawing/2014/main" id="{052ED8FE-49DD-4009-B5AA-BA472D1914F2}"/>
                </a:ext>
              </a:extLst>
            </p:cNvPr>
            <p:cNvSpPr/>
            <p:nvPr/>
          </p:nvSpPr>
          <p:spPr>
            <a:xfrm>
              <a:off x="1774479" y="2779416"/>
              <a:ext cx="2037030" cy="521793"/>
            </a:xfrm>
            <a:prstGeom prst="rect">
              <a:avLst/>
            </a:prstGeom>
            <a:solidFill>
              <a:schemeClr val="tx1">
                <a:lumMod val="85000"/>
              </a:schemeClr>
            </a:solidFill>
            <a:ln w="28575">
              <a:solidFill>
                <a:schemeClr val="bg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sz="1600" dirty="0"/>
            </a:p>
          </p:txBody>
        </p:sp>
      </p:grpSp>
      <p:grpSp>
        <p:nvGrpSpPr>
          <p:cNvPr id="26" name="Group 25">
            <a:extLst>
              <a:ext uri="{FF2B5EF4-FFF2-40B4-BE49-F238E27FC236}">
                <a16:creationId xmlns:a16="http://schemas.microsoft.com/office/drawing/2014/main" id="{F3333819-1795-45ED-AF08-5569C8FF79F2}"/>
              </a:ext>
            </a:extLst>
          </p:cNvPr>
          <p:cNvGrpSpPr/>
          <p:nvPr/>
        </p:nvGrpSpPr>
        <p:grpSpPr>
          <a:xfrm>
            <a:off x="6987713" y="2438146"/>
            <a:ext cx="1861012" cy="611395"/>
            <a:chOff x="1774479" y="2399168"/>
            <a:chExt cx="2037030" cy="902041"/>
          </a:xfrm>
          <a:effectLst/>
        </p:grpSpPr>
        <p:sp>
          <p:nvSpPr>
            <p:cNvPr id="27" name="Rectangle 26">
              <a:extLst>
                <a:ext uri="{FF2B5EF4-FFF2-40B4-BE49-F238E27FC236}">
                  <a16:creationId xmlns:a16="http://schemas.microsoft.com/office/drawing/2014/main" id="{BE07480C-1166-4BDD-B9FB-2D55D80366BC}"/>
                </a:ext>
              </a:extLst>
            </p:cNvPr>
            <p:cNvSpPr/>
            <p:nvPr/>
          </p:nvSpPr>
          <p:spPr>
            <a:xfrm>
              <a:off x="1774479" y="2399168"/>
              <a:ext cx="2037030" cy="380246"/>
            </a:xfrm>
            <a:prstGeom prst="rect">
              <a:avLst/>
            </a:prstGeom>
            <a:solidFill>
              <a:srgbClr val="DB6413"/>
            </a:solidFill>
            <a:ln w="28575">
              <a:solidFill>
                <a:schemeClr val="bg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400" dirty="0" err="1"/>
                <a:t>CompressedStream</a:t>
              </a:r>
              <a:endParaRPr lang="en-IN" sz="1400" dirty="0"/>
            </a:p>
          </p:txBody>
        </p:sp>
        <p:sp>
          <p:nvSpPr>
            <p:cNvPr id="28" name="Rectangle 27">
              <a:extLst>
                <a:ext uri="{FF2B5EF4-FFF2-40B4-BE49-F238E27FC236}">
                  <a16:creationId xmlns:a16="http://schemas.microsoft.com/office/drawing/2014/main" id="{6B2C679C-12E0-43E6-953A-7D77C65D6412}"/>
                </a:ext>
              </a:extLst>
            </p:cNvPr>
            <p:cNvSpPr/>
            <p:nvPr/>
          </p:nvSpPr>
          <p:spPr>
            <a:xfrm>
              <a:off x="1774479" y="2779416"/>
              <a:ext cx="2037030" cy="521793"/>
            </a:xfrm>
            <a:prstGeom prst="rect">
              <a:avLst/>
            </a:prstGeom>
            <a:solidFill>
              <a:schemeClr val="tx1">
                <a:lumMod val="85000"/>
              </a:schemeClr>
            </a:solidFill>
            <a:ln w="28575">
              <a:solidFill>
                <a:schemeClr val="bg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sz="1600" dirty="0"/>
            </a:p>
          </p:txBody>
        </p:sp>
      </p:grpSp>
      <p:sp>
        <p:nvSpPr>
          <p:cNvPr id="29" name="Isosceles Triangle 28">
            <a:extLst>
              <a:ext uri="{FF2B5EF4-FFF2-40B4-BE49-F238E27FC236}">
                <a16:creationId xmlns:a16="http://schemas.microsoft.com/office/drawing/2014/main" id="{865A6907-3927-4496-AF1D-35AFB1A05B86}"/>
              </a:ext>
            </a:extLst>
          </p:cNvPr>
          <p:cNvSpPr/>
          <p:nvPr/>
        </p:nvSpPr>
        <p:spPr>
          <a:xfrm>
            <a:off x="5381155" y="1909771"/>
            <a:ext cx="159658" cy="130449"/>
          </a:xfrm>
          <a:prstGeom prst="triangle">
            <a:avLst/>
          </a:prstGeom>
          <a:noFill/>
          <a:ln w="28575">
            <a:solidFill>
              <a:schemeClr val="bg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solidFill>
                <a:schemeClr val="tx1"/>
              </a:solidFill>
            </a:endParaRPr>
          </a:p>
        </p:txBody>
      </p:sp>
      <p:cxnSp>
        <p:nvCxnSpPr>
          <p:cNvPr id="30" name="Straight Connector 29">
            <a:extLst>
              <a:ext uri="{FF2B5EF4-FFF2-40B4-BE49-F238E27FC236}">
                <a16:creationId xmlns:a16="http://schemas.microsoft.com/office/drawing/2014/main" id="{EBB5EA45-B527-435A-A742-C989D5FCFAFE}"/>
              </a:ext>
            </a:extLst>
          </p:cNvPr>
          <p:cNvCxnSpPr>
            <a:cxnSpLocks/>
            <a:stCxn id="29" idx="3"/>
          </p:cNvCxnSpPr>
          <p:nvPr/>
        </p:nvCxnSpPr>
        <p:spPr>
          <a:xfrm>
            <a:off x="5460985" y="2040220"/>
            <a:ext cx="0" cy="392311"/>
          </a:xfrm>
          <a:prstGeom prst="line">
            <a:avLst/>
          </a:prstGeom>
          <a:ln w="28575">
            <a:solidFill>
              <a:schemeClr val="bg1">
                <a:lumMod val="65000"/>
                <a:lumOff val="35000"/>
              </a:schemeClr>
            </a:solidFill>
          </a:ln>
          <a:effectLst/>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1B6C815-FF44-4209-9F52-6EFE203A0551}"/>
              </a:ext>
            </a:extLst>
          </p:cNvPr>
          <p:cNvCxnSpPr>
            <a:cxnSpLocks/>
          </p:cNvCxnSpPr>
          <p:nvPr/>
        </p:nvCxnSpPr>
        <p:spPr>
          <a:xfrm>
            <a:off x="7848777" y="2186146"/>
            <a:ext cx="0" cy="246385"/>
          </a:xfrm>
          <a:prstGeom prst="line">
            <a:avLst/>
          </a:prstGeom>
          <a:ln w="28575">
            <a:solidFill>
              <a:schemeClr val="bg1">
                <a:lumMod val="65000"/>
                <a:lumOff val="35000"/>
              </a:schemeClr>
            </a:solidFill>
          </a:ln>
          <a:effectLst/>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C660E48-40B7-4224-AD3A-B8E78C4B9113}"/>
              </a:ext>
            </a:extLst>
          </p:cNvPr>
          <p:cNvCxnSpPr>
            <a:cxnSpLocks/>
            <a:endCxn id="21" idx="0"/>
          </p:cNvCxnSpPr>
          <p:nvPr/>
        </p:nvCxnSpPr>
        <p:spPr>
          <a:xfrm>
            <a:off x="3003750" y="2186145"/>
            <a:ext cx="0" cy="246386"/>
          </a:xfrm>
          <a:prstGeom prst="line">
            <a:avLst/>
          </a:prstGeom>
          <a:ln w="28575">
            <a:solidFill>
              <a:schemeClr val="bg1">
                <a:lumMod val="65000"/>
                <a:lumOff val="35000"/>
              </a:schemeClr>
            </a:solidFill>
          </a:ln>
          <a:effectLst/>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C80DB31-85BD-48F2-97D2-1AA8A12A6D6E}"/>
              </a:ext>
            </a:extLst>
          </p:cNvPr>
          <p:cNvCxnSpPr>
            <a:cxnSpLocks/>
          </p:cNvCxnSpPr>
          <p:nvPr/>
        </p:nvCxnSpPr>
        <p:spPr>
          <a:xfrm flipH="1">
            <a:off x="2988571" y="2186146"/>
            <a:ext cx="4860207" cy="0"/>
          </a:xfrm>
          <a:prstGeom prst="line">
            <a:avLst/>
          </a:prstGeom>
          <a:ln w="28575">
            <a:solidFill>
              <a:schemeClr val="bg1">
                <a:lumMod val="65000"/>
                <a:lumOff val="35000"/>
              </a:schemeClr>
            </a:solidFill>
          </a:ln>
          <a:effectLst/>
        </p:spPr>
        <p:style>
          <a:lnRef idx="1">
            <a:schemeClr val="accent1"/>
          </a:lnRef>
          <a:fillRef idx="0">
            <a:schemeClr val="accent1"/>
          </a:fillRef>
          <a:effectRef idx="0">
            <a:schemeClr val="accent1"/>
          </a:effectRef>
          <a:fontRef idx="minor">
            <a:schemeClr val="tx1"/>
          </a:fontRef>
        </p:style>
      </p:cxnSp>
      <p:grpSp>
        <p:nvGrpSpPr>
          <p:cNvPr id="32" name="Group 31">
            <a:extLst>
              <a:ext uri="{FF2B5EF4-FFF2-40B4-BE49-F238E27FC236}">
                <a16:creationId xmlns:a16="http://schemas.microsoft.com/office/drawing/2014/main" id="{267E870B-2C75-4940-B70C-3A0203A99197}"/>
              </a:ext>
            </a:extLst>
          </p:cNvPr>
          <p:cNvGrpSpPr/>
          <p:nvPr/>
        </p:nvGrpSpPr>
        <p:grpSpPr>
          <a:xfrm>
            <a:off x="3130022" y="3503807"/>
            <a:ext cx="1861012" cy="611395"/>
            <a:chOff x="1774479" y="2399168"/>
            <a:chExt cx="2037030" cy="902041"/>
          </a:xfrm>
          <a:effectLst/>
        </p:grpSpPr>
        <p:sp>
          <p:nvSpPr>
            <p:cNvPr id="35" name="Rectangle 34">
              <a:extLst>
                <a:ext uri="{FF2B5EF4-FFF2-40B4-BE49-F238E27FC236}">
                  <a16:creationId xmlns:a16="http://schemas.microsoft.com/office/drawing/2014/main" id="{1F58C985-6C46-44B5-A12B-40308DEF9647}"/>
                </a:ext>
              </a:extLst>
            </p:cNvPr>
            <p:cNvSpPr/>
            <p:nvPr/>
          </p:nvSpPr>
          <p:spPr>
            <a:xfrm>
              <a:off x="1774479" y="2399168"/>
              <a:ext cx="2037030" cy="380246"/>
            </a:xfrm>
            <a:prstGeom prst="rect">
              <a:avLst/>
            </a:prstGeom>
            <a:solidFill>
              <a:srgbClr val="FB3B5B"/>
            </a:solidFill>
            <a:ln w="28575">
              <a:solidFill>
                <a:schemeClr val="bg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400" dirty="0" err="1"/>
                <a:t>BufferedEncStream</a:t>
              </a:r>
              <a:endParaRPr lang="en-IN" sz="1400" dirty="0"/>
            </a:p>
          </p:txBody>
        </p:sp>
        <p:sp>
          <p:nvSpPr>
            <p:cNvPr id="36" name="Rectangle 35">
              <a:extLst>
                <a:ext uri="{FF2B5EF4-FFF2-40B4-BE49-F238E27FC236}">
                  <a16:creationId xmlns:a16="http://schemas.microsoft.com/office/drawing/2014/main" id="{97F58662-11C9-4332-8ABF-D952A225A035}"/>
                </a:ext>
              </a:extLst>
            </p:cNvPr>
            <p:cNvSpPr/>
            <p:nvPr/>
          </p:nvSpPr>
          <p:spPr>
            <a:xfrm>
              <a:off x="1774479" y="2779416"/>
              <a:ext cx="2037030" cy="521793"/>
            </a:xfrm>
            <a:prstGeom prst="rect">
              <a:avLst/>
            </a:prstGeom>
            <a:solidFill>
              <a:schemeClr val="tx1">
                <a:lumMod val="85000"/>
              </a:schemeClr>
            </a:solidFill>
            <a:ln w="28575">
              <a:solidFill>
                <a:schemeClr val="bg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sz="1600" dirty="0"/>
            </a:p>
          </p:txBody>
        </p:sp>
      </p:grpSp>
      <p:sp>
        <p:nvSpPr>
          <p:cNvPr id="37" name="Isosceles Triangle 36">
            <a:extLst>
              <a:ext uri="{FF2B5EF4-FFF2-40B4-BE49-F238E27FC236}">
                <a16:creationId xmlns:a16="http://schemas.microsoft.com/office/drawing/2014/main" id="{0705A754-98B0-41BA-943E-21A64A90B60F}"/>
              </a:ext>
            </a:extLst>
          </p:cNvPr>
          <p:cNvSpPr/>
          <p:nvPr/>
        </p:nvSpPr>
        <p:spPr>
          <a:xfrm>
            <a:off x="5189937" y="3082400"/>
            <a:ext cx="159658" cy="130449"/>
          </a:xfrm>
          <a:prstGeom prst="triangle">
            <a:avLst/>
          </a:prstGeom>
          <a:noFill/>
          <a:ln w="28575">
            <a:solidFill>
              <a:schemeClr val="bg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solidFill>
                <a:schemeClr val="tx1"/>
              </a:solidFill>
            </a:endParaRPr>
          </a:p>
        </p:txBody>
      </p:sp>
      <p:cxnSp>
        <p:nvCxnSpPr>
          <p:cNvPr id="38" name="Straight Connector 37">
            <a:extLst>
              <a:ext uri="{FF2B5EF4-FFF2-40B4-BE49-F238E27FC236}">
                <a16:creationId xmlns:a16="http://schemas.microsoft.com/office/drawing/2014/main" id="{9737FCFE-0FC6-4089-BE96-5B86A30F8155}"/>
              </a:ext>
            </a:extLst>
          </p:cNvPr>
          <p:cNvCxnSpPr>
            <a:cxnSpLocks/>
            <a:stCxn id="37" idx="3"/>
          </p:cNvCxnSpPr>
          <p:nvPr/>
        </p:nvCxnSpPr>
        <p:spPr>
          <a:xfrm>
            <a:off x="5269767" y="3212849"/>
            <a:ext cx="0" cy="171717"/>
          </a:xfrm>
          <a:prstGeom prst="line">
            <a:avLst/>
          </a:prstGeom>
          <a:ln w="28575">
            <a:solidFill>
              <a:schemeClr val="bg1">
                <a:lumMod val="65000"/>
                <a:lumOff val="35000"/>
              </a:schemeClr>
            </a:solidFill>
          </a:ln>
          <a:effectLst/>
        </p:spPr>
        <p:style>
          <a:lnRef idx="1">
            <a:schemeClr val="accent1"/>
          </a:lnRef>
          <a:fillRef idx="0">
            <a:schemeClr val="accent1"/>
          </a:fillRef>
          <a:effectRef idx="0">
            <a:schemeClr val="accent1"/>
          </a:effectRef>
          <a:fontRef idx="minor">
            <a:schemeClr val="tx1"/>
          </a:fontRef>
        </p:style>
      </p:cxnSp>
      <p:sp>
        <p:nvSpPr>
          <p:cNvPr id="39" name="Isosceles Triangle 38">
            <a:extLst>
              <a:ext uri="{FF2B5EF4-FFF2-40B4-BE49-F238E27FC236}">
                <a16:creationId xmlns:a16="http://schemas.microsoft.com/office/drawing/2014/main" id="{05844991-087B-42C5-86B8-F9963918E119}"/>
              </a:ext>
            </a:extLst>
          </p:cNvPr>
          <p:cNvSpPr/>
          <p:nvPr/>
        </p:nvSpPr>
        <p:spPr>
          <a:xfrm>
            <a:off x="2717524" y="3072837"/>
            <a:ext cx="159658" cy="130449"/>
          </a:xfrm>
          <a:prstGeom prst="triangle">
            <a:avLst/>
          </a:prstGeom>
          <a:noFill/>
          <a:ln w="28575">
            <a:solidFill>
              <a:schemeClr val="bg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solidFill>
                <a:schemeClr val="tx1"/>
              </a:solidFill>
            </a:endParaRPr>
          </a:p>
        </p:txBody>
      </p:sp>
      <p:cxnSp>
        <p:nvCxnSpPr>
          <p:cNvPr id="40" name="Straight Connector 39">
            <a:extLst>
              <a:ext uri="{FF2B5EF4-FFF2-40B4-BE49-F238E27FC236}">
                <a16:creationId xmlns:a16="http://schemas.microsoft.com/office/drawing/2014/main" id="{48F7D799-6FE3-4DDC-832F-4AB3D58C43AD}"/>
              </a:ext>
            </a:extLst>
          </p:cNvPr>
          <p:cNvCxnSpPr>
            <a:cxnSpLocks/>
          </p:cNvCxnSpPr>
          <p:nvPr/>
        </p:nvCxnSpPr>
        <p:spPr>
          <a:xfrm>
            <a:off x="2797353" y="3196954"/>
            <a:ext cx="0" cy="187612"/>
          </a:xfrm>
          <a:prstGeom prst="line">
            <a:avLst/>
          </a:prstGeom>
          <a:ln w="28575">
            <a:solidFill>
              <a:schemeClr val="bg1">
                <a:lumMod val="65000"/>
                <a:lumOff val="35000"/>
              </a:schemeClr>
            </a:solidFill>
          </a:ln>
          <a:effectLst/>
        </p:spPr>
        <p:style>
          <a:lnRef idx="1">
            <a:schemeClr val="accent1"/>
          </a:lnRef>
          <a:fillRef idx="0">
            <a:schemeClr val="accent1"/>
          </a:fillRef>
          <a:effectRef idx="0">
            <a:schemeClr val="accent1"/>
          </a:effectRef>
          <a:fontRef idx="minor">
            <a:schemeClr val="tx1"/>
          </a:fontRef>
        </p:style>
      </p:cxnSp>
      <p:grpSp>
        <p:nvGrpSpPr>
          <p:cNvPr id="55" name="Group 54">
            <a:extLst>
              <a:ext uri="{FF2B5EF4-FFF2-40B4-BE49-F238E27FC236}">
                <a16:creationId xmlns:a16="http://schemas.microsoft.com/office/drawing/2014/main" id="{C65069C3-2F22-407B-A9E2-71FDB61BD41B}"/>
              </a:ext>
            </a:extLst>
          </p:cNvPr>
          <p:cNvGrpSpPr/>
          <p:nvPr/>
        </p:nvGrpSpPr>
        <p:grpSpPr>
          <a:xfrm>
            <a:off x="6072385" y="3504796"/>
            <a:ext cx="1861012" cy="611395"/>
            <a:chOff x="1774479" y="2399168"/>
            <a:chExt cx="2037030" cy="902041"/>
          </a:xfrm>
          <a:effectLst/>
        </p:grpSpPr>
        <p:sp>
          <p:nvSpPr>
            <p:cNvPr id="56" name="Rectangle 55">
              <a:extLst>
                <a:ext uri="{FF2B5EF4-FFF2-40B4-BE49-F238E27FC236}">
                  <a16:creationId xmlns:a16="http://schemas.microsoft.com/office/drawing/2014/main" id="{1902BA54-0235-409F-B405-890B94E80F96}"/>
                </a:ext>
              </a:extLst>
            </p:cNvPr>
            <p:cNvSpPr/>
            <p:nvPr/>
          </p:nvSpPr>
          <p:spPr>
            <a:xfrm>
              <a:off x="1774479" y="2399168"/>
              <a:ext cx="2037030" cy="380246"/>
            </a:xfrm>
            <a:prstGeom prst="rect">
              <a:avLst/>
            </a:prstGeom>
            <a:solidFill>
              <a:srgbClr val="FB3B5B"/>
            </a:solidFill>
            <a:ln w="28575">
              <a:solidFill>
                <a:schemeClr val="bg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400" dirty="0" err="1"/>
                <a:t>BufferedCompStream</a:t>
              </a:r>
              <a:endParaRPr lang="en-IN" sz="1400" dirty="0"/>
            </a:p>
          </p:txBody>
        </p:sp>
        <p:sp>
          <p:nvSpPr>
            <p:cNvPr id="57" name="Rectangle 56">
              <a:extLst>
                <a:ext uri="{FF2B5EF4-FFF2-40B4-BE49-F238E27FC236}">
                  <a16:creationId xmlns:a16="http://schemas.microsoft.com/office/drawing/2014/main" id="{29FDFBB3-724F-4C52-8FE5-E3EF6C02B833}"/>
                </a:ext>
              </a:extLst>
            </p:cNvPr>
            <p:cNvSpPr/>
            <p:nvPr/>
          </p:nvSpPr>
          <p:spPr>
            <a:xfrm>
              <a:off x="1774479" y="2779416"/>
              <a:ext cx="2037030" cy="521793"/>
            </a:xfrm>
            <a:prstGeom prst="rect">
              <a:avLst/>
            </a:prstGeom>
            <a:solidFill>
              <a:schemeClr val="tx1">
                <a:lumMod val="85000"/>
              </a:schemeClr>
            </a:solidFill>
            <a:ln w="28575">
              <a:solidFill>
                <a:schemeClr val="bg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sz="1600" dirty="0"/>
            </a:p>
          </p:txBody>
        </p:sp>
      </p:grpSp>
      <p:sp>
        <p:nvSpPr>
          <p:cNvPr id="58" name="Isosceles Triangle 57">
            <a:extLst>
              <a:ext uri="{FF2B5EF4-FFF2-40B4-BE49-F238E27FC236}">
                <a16:creationId xmlns:a16="http://schemas.microsoft.com/office/drawing/2014/main" id="{20F996BF-3A4D-4123-9F91-22740A1F3C11}"/>
              </a:ext>
            </a:extLst>
          </p:cNvPr>
          <p:cNvSpPr/>
          <p:nvPr/>
        </p:nvSpPr>
        <p:spPr>
          <a:xfrm>
            <a:off x="8132301" y="3083389"/>
            <a:ext cx="159658" cy="130449"/>
          </a:xfrm>
          <a:prstGeom prst="triangle">
            <a:avLst/>
          </a:prstGeom>
          <a:noFill/>
          <a:ln w="28575">
            <a:solidFill>
              <a:schemeClr val="bg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solidFill>
                <a:schemeClr val="tx1"/>
              </a:solidFill>
            </a:endParaRPr>
          </a:p>
        </p:txBody>
      </p:sp>
      <p:cxnSp>
        <p:nvCxnSpPr>
          <p:cNvPr id="59" name="Straight Connector 58">
            <a:extLst>
              <a:ext uri="{FF2B5EF4-FFF2-40B4-BE49-F238E27FC236}">
                <a16:creationId xmlns:a16="http://schemas.microsoft.com/office/drawing/2014/main" id="{3EAC690D-FDE7-4135-AE57-A2A9C05400D3}"/>
              </a:ext>
            </a:extLst>
          </p:cNvPr>
          <p:cNvCxnSpPr>
            <a:cxnSpLocks/>
            <a:stCxn id="58" idx="3"/>
          </p:cNvCxnSpPr>
          <p:nvPr/>
        </p:nvCxnSpPr>
        <p:spPr>
          <a:xfrm>
            <a:off x="8212130" y="3213838"/>
            <a:ext cx="0" cy="171717"/>
          </a:xfrm>
          <a:prstGeom prst="line">
            <a:avLst/>
          </a:prstGeom>
          <a:ln w="28575">
            <a:solidFill>
              <a:schemeClr val="bg1">
                <a:lumMod val="65000"/>
                <a:lumOff val="35000"/>
              </a:schemeClr>
            </a:solidFill>
          </a:ln>
          <a:effectLst/>
        </p:spPr>
        <p:style>
          <a:lnRef idx="1">
            <a:schemeClr val="accent1"/>
          </a:lnRef>
          <a:fillRef idx="0">
            <a:schemeClr val="accent1"/>
          </a:fillRef>
          <a:effectRef idx="0">
            <a:schemeClr val="accent1"/>
          </a:effectRef>
          <a:fontRef idx="minor">
            <a:schemeClr val="tx1"/>
          </a:fontRef>
        </p:style>
      </p:cxnSp>
      <p:sp>
        <p:nvSpPr>
          <p:cNvPr id="60" name="Isosceles Triangle 59">
            <a:extLst>
              <a:ext uri="{FF2B5EF4-FFF2-40B4-BE49-F238E27FC236}">
                <a16:creationId xmlns:a16="http://schemas.microsoft.com/office/drawing/2014/main" id="{39AEB7D2-B449-4BC9-9AC1-BFF22C792617}"/>
              </a:ext>
            </a:extLst>
          </p:cNvPr>
          <p:cNvSpPr/>
          <p:nvPr/>
        </p:nvSpPr>
        <p:spPr>
          <a:xfrm>
            <a:off x="5659887" y="3073826"/>
            <a:ext cx="159658" cy="130449"/>
          </a:xfrm>
          <a:prstGeom prst="triangle">
            <a:avLst/>
          </a:prstGeom>
          <a:noFill/>
          <a:ln w="28575">
            <a:solidFill>
              <a:schemeClr val="bg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solidFill>
                <a:schemeClr val="tx1"/>
              </a:solidFill>
            </a:endParaRPr>
          </a:p>
        </p:txBody>
      </p:sp>
      <p:cxnSp>
        <p:nvCxnSpPr>
          <p:cNvPr id="61" name="Straight Connector 60">
            <a:extLst>
              <a:ext uri="{FF2B5EF4-FFF2-40B4-BE49-F238E27FC236}">
                <a16:creationId xmlns:a16="http://schemas.microsoft.com/office/drawing/2014/main" id="{B4ED9513-0F80-43E7-BA02-AB35ADB2E1C6}"/>
              </a:ext>
            </a:extLst>
          </p:cNvPr>
          <p:cNvCxnSpPr>
            <a:cxnSpLocks/>
          </p:cNvCxnSpPr>
          <p:nvPr/>
        </p:nvCxnSpPr>
        <p:spPr>
          <a:xfrm>
            <a:off x="5739716" y="3197943"/>
            <a:ext cx="0" cy="187612"/>
          </a:xfrm>
          <a:prstGeom prst="line">
            <a:avLst/>
          </a:prstGeom>
          <a:ln w="28575">
            <a:solidFill>
              <a:schemeClr val="bg1">
                <a:lumMod val="65000"/>
                <a:lumOff val="35000"/>
              </a:schemeClr>
            </a:solidFill>
          </a:ln>
          <a:effectLst/>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9E68903-8547-4D92-898B-349B5208AD79}"/>
              </a:ext>
            </a:extLst>
          </p:cNvPr>
          <p:cNvCxnSpPr>
            <a:cxnSpLocks/>
          </p:cNvCxnSpPr>
          <p:nvPr/>
        </p:nvCxnSpPr>
        <p:spPr>
          <a:xfrm flipH="1">
            <a:off x="5739716" y="3380555"/>
            <a:ext cx="2472414" cy="0"/>
          </a:xfrm>
          <a:prstGeom prst="line">
            <a:avLst/>
          </a:prstGeom>
          <a:ln w="28575">
            <a:solidFill>
              <a:schemeClr val="bg1">
                <a:lumMod val="65000"/>
                <a:lumOff val="35000"/>
              </a:schemeClr>
            </a:solidFill>
          </a:ln>
          <a:effectLst/>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88971D1-9347-4078-B1AB-9C3896A04ED3}"/>
              </a:ext>
            </a:extLst>
          </p:cNvPr>
          <p:cNvCxnSpPr>
            <a:cxnSpLocks/>
          </p:cNvCxnSpPr>
          <p:nvPr/>
        </p:nvCxnSpPr>
        <p:spPr>
          <a:xfrm>
            <a:off x="6958348" y="3380555"/>
            <a:ext cx="0" cy="124241"/>
          </a:xfrm>
          <a:prstGeom prst="line">
            <a:avLst/>
          </a:prstGeom>
          <a:ln w="28575">
            <a:solidFill>
              <a:schemeClr val="bg1">
                <a:lumMod val="65000"/>
                <a:lumOff val="35000"/>
              </a:schemeClr>
            </a:solidFill>
          </a:ln>
          <a:effectLst/>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6EE8763-BAA1-4990-B113-D9DF0D44E3F0}"/>
              </a:ext>
            </a:extLst>
          </p:cNvPr>
          <p:cNvCxnSpPr>
            <a:cxnSpLocks/>
          </p:cNvCxnSpPr>
          <p:nvPr/>
        </p:nvCxnSpPr>
        <p:spPr>
          <a:xfrm flipH="1">
            <a:off x="2797353" y="3384566"/>
            <a:ext cx="2472414" cy="0"/>
          </a:xfrm>
          <a:prstGeom prst="line">
            <a:avLst/>
          </a:prstGeom>
          <a:ln w="28575">
            <a:solidFill>
              <a:schemeClr val="bg1">
                <a:lumMod val="65000"/>
                <a:lumOff val="35000"/>
              </a:schemeClr>
            </a:solidFill>
          </a:ln>
          <a:effectLst/>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8817ECC-9938-404D-BA76-063D89B07057}"/>
              </a:ext>
            </a:extLst>
          </p:cNvPr>
          <p:cNvCxnSpPr>
            <a:cxnSpLocks/>
          </p:cNvCxnSpPr>
          <p:nvPr/>
        </p:nvCxnSpPr>
        <p:spPr>
          <a:xfrm>
            <a:off x="4015984" y="3384566"/>
            <a:ext cx="0" cy="124241"/>
          </a:xfrm>
          <a:prstGeom prst="line">
            <a:avLst/>
          </a:prstGeom>
          <a:ln w="28575">
            <a:solidFill>
              <a:schemeClr val="bg1">
                <a:lumMod val="65000"/>
                <a:lumOff val="35000"/>
              </a:schemeClr>
            </a:solidFill>
          </a:ln>
          <a:effectLst/>
        </p:spPr>
        <p:style>
          <a:lnRef idx="1">
            <a:schemeClr val="accent1"/>
          </a:lnRef>
          <a:fillRef idx="0">
            <a:schemeClr val="accent1"/>
          </a:fillRef>
          <a:effectRef idx="0">
            <a:schemeClr val="accent1"/>
          </a:effectRef>
          <a:fontRef idx="minor">
            <a:schemeClr val="tx1"/>
          </a:fontRef>
        </p:style>
      </p:cxnSp>
      <p:grpSp>
        <p:nvGrpSpPr>
          <p:cNvPr id="80" name="Group 79">
            <a:extLst>
              <a:ext uri="{FF2B5EF4-FFF2-40B4-BE49-F238E27FC236}">
                <a16:creationId xmlns:a16="http://schemas.microsoft.com/office/drawing/2014/main" id="{8E67C235-0809-4841-8C30-8973E128F1F8}"/>
              </a:ext>
            </a:extLst>
          </p:cNvPr>
          <p:cNvGrpSpPr/>
          <p:nvPr/>
        </p:nvGrpSpPr>
        <p:grpSpPr>
          <a:xfrm>
            <a:off x="4610307" y="4381063"/>
            <a:ext cx="1861012" cy="611395"/>
            <a:chOff x="1774479" y="2399168"/>
            <a:chExt cx="2037030" cy="902041"/>
          </a:xfrm>
          <a:effectLst/>
        </p:grpSpPr>
        <p:sp>
          <p:nvSpPr>
            <p:cNvPr id="81" name="Rectangle 80">
              <a:extLst>
                <a:ext uri="{FF2B5EF4-FFF2-40B4-BE49-F238E27FC236}">
                  <a16:creationId xmlns:a16="http://schemas.microsoft.com/office/drawing/2014/main" id="{009B751B-F9FA-4303-B34D-3FAB87987973}"/>
                </a:ext>
              </a:extLst>
            </p:cNvPr>
            <p:cNvSpPr/>
            <p:nvPr/>
          </p:nvSpPr>
          <p:spPr>
            <a:xfrm>
              <a:off x="1774479" y="2399168"/>
              <a:ext cx="2037030" cy="380246"/>
            </a:xfrm>
            <a:prstGeom prst="rect">
              <a:avLst/>
            </a:prstGeom>
            <a:solidFill>
              <a:srgbClr val="FB3B5B"/>
            </a:solidFill>
            <a:ln w="28575">
              <a:solidFill>
                <a:schemeClr val="bg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400" dirty="0" err="1"/>
                <a:t>EncCompStream</a:t>
              </a:r>
              <a:endParaRPr lang="en-IN" sz="1400" dirty="0"/>
            </a:p>
          </p:txBody>
        </p:sp>
        <p:sp>
          <p:nvSpPr>
            <p:cNvPr id="82" name="Rectangle 81">
              <a:extLst>
                <a:ext uri="{FF2B5EF4-FFF2-40B4-BE49-F238E27FC236}">
                  <a16:creationId xmlns:a16="http://schemas.microsoft.com/office/drawing/2014/main" id="{9B9BAB2F-A7E9-4306-A849-777D997CA20F}"/>
                </a:ext>
              </a:extLst>
            </p:cNvPr>
            <p:cNvSpPr/>
            <p:nvPr/>
          </p:nvSpPr>
          <p:spPr>
            <a:xfrm>
              <a:off x="1774479" y="2779416"/>
              <a:ext cx="2037030" cy="521793"/>
            </a:xfrm>
            <a:prstGeom prst="rect">
              <a:avLst/>
            </a:prstGeom>
            <a:solidFill>
              <a:schemeClr val="tx1">
                <a:lumMod val="85000"/>
              </a:schemeClr>
            </a:solidFill>
            <a:ln w="28575">
              <a:solidFill>
                <a:schemeClr val="bg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sz="1600" dirty="0"/>
            </a:p>
          </p:txBody>
        </p:sp>
      </p:grpSp>
      <p:sp>
        <p:nvSpPr>
          <p:cNvPr id="83" name="Isosceles Triangle 82">
            <a:extLst>
              <a:ext uri="{FF2B5EF4-FFF2-40B4-BE49-F238E27FC236}">
                <a16:creationId xmlns:a16="http://schemas.microsoft.com/office/drawing/2014/main" id="{8B04800F-3E38-4A11-AFDA-CDCE17A42493}"/>
              </a:ext>
            </a:extLst>
          </p:cNvPr>
          <p:cNvSpPr/>
          <p:nvPr/>
        </p:nvSpPr>
        <p:spPr>
          <a:xfrm>
            <a:off x="8530771" y="3095023"/>
            <a:ext cx="159658" cy="130449"/>
          </a:xfrm>
          <a:prstGeom prst="triangle">
            <a:avLst/>
          </a:prstGeom>
          <a:noFill/>
          <a:ln w="28575">
            <a:solidFill>
              <a:schemeClr val="bg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solidFill>
                <a:schemeClr val="tx1"/>
              </a:solidFill>
            </a:endParaRPr>
          </a:p>
        </p:txBody>
      </p:sp>
      <p:cxnSp>
        <p:nvCxnSpPr>
          <p:cNvPr id="84" name="Straight Connector 83">
            <a:extLst>
              <a:ext uri="{FF2B5EF4-FFF2-40B4-BE49-F238E27FC236}">
                <a16:creationId xmlns:a16="http://schemas.microsoft.com/office/drawing/2014/main" id="{84E4D583-FB3B-4280-9785-C185FDA8EAC3}"/>
              </a:ext>
            </a:extLst>
          </p:cNvPr>
          <p:cNvCxnSpPr>
            <a:cxnSpLocks/>
            <a:stCxn id="83" idx="3"/>
          </p:cNvCxnSpPr>
          <p:nvPr/>
        </p:nvCxnSpPr>
        <p:spPr>
          <a:xfrm>
            <a:off x="8610600" y="3225472"/>
            <a:ext cx="0" cy="1031350"/>
          </a:xfrm>
          <a:prstGeom prst="line">
            <a:avLst/>
          </a:prstGeom>
          <a:ln w="28575">
            <a:solidFill>
              <a:schemeClr val="bg1">
                <a:lumMod val="65000"/>
                <a:lumOff val="35000"/>
              </a:schemeClr>
            </a:solidFill>
          </a:ln>
          <a:effectLst/>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C50628FD-E2A2-4E53-9C70-C62032C679A2}"/>
              </a:ext>
            </a:extLst>
          </p:cNvPr>
          <p:cNvCxnSpPr>
            <a:cxnSpLocks/>
          </p:cNvCxnSpPr>
          <p:nvPr/>
        </p:nvCxnSpPr>
        <p:spPr>
          <a:xfrm flipH="1">
            <a:off x="2398884" y="4256822"/>
            <a:ext cx="6211716" cy="0"/>
          </a:xfrm>
          <a:prstGeom prst="line">
            <a:avLst/>
          </a:prstGeom>
          <a:ln w="28575">
            <a:solidFill>
              <a:schemeClr val="bg1">
                <a:lumMod val="65000"/>
                <a:lumOff val="35000"/>
              </a:schemeClr>
            </a:solidFill>
          </a:ln>
          <a:effectLst/>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98E96415-E8E8-40AD-99C8-BC909DAAA84E}"/>
              </a:ext>
            </a:extLst>
          </p:cNvPr>
          <p:cNvCxnSpPr>
            <a:cxnSpLocks/>
          </p:cNvCxnSpPr>
          <p:nvPr/>
        </p:nvCxnSpPr>
        <p:spPr>
          <a:xfrm>
            <a:off x="5496270" y="4256822"/>
            <a:ext cx="0" cy="124241"/>
          </a:xfrm>
          <a:prstGeom prst="line">
            <a:avLst/>
          </a:prstGeom>
          <a:ln w="28575">
            <a:solidFill>
              <a:schemeClr val="bg1">
                <a:lumMod val="65000"/>
                <a:lumOff val="35000"/>
              </a:schemeClr>
            </a:solidFill>
          </a:ln>
          <a:effectLst/>
        </p:spPr>
        <p:style>
          <a:lnRef idx="1">
            <a:schemeClr val="accent1"/>
          </a:lnRef>
          <a:fillRef idx="0">
            <a:schemeClr val="accent1"/>
          </a:fillRef>
          <a:effectRef idx="0">
            <a:schemeClr val="accent1"/>
          </a:effectRef>
          <a:fontRef idx="minor">
            <a:schemeClr val="tx1"/>
          </a:fontRef>
        </p:style>
      </p:cxnSp>
      <p:sp>
        <p:nvSpPr>
          <p:cNvPr id="91" name="Isosceles Triangle 90">
            <a:extLst>
              <a:ext uri="{FF2B5EF4-FFF2-40B4-BE49-F238E27FC236}">
                <a16:creationId xmlns:a16="http://schemas.microsoft.com/office/drawing/2014/main" id="{8F5426D2-F7DF-4514-88D4-5DF1152BD5C9}"/>
              </a:ext>
            </a:extLst>
          </p:cNvPr>
          <p:cNvSpPr/>
          <p:nvPr/>
        </p:nvSpPr>
        <p:spPr>
          <a:xfrm>
            <a:off x="2319055" y="3073826"/>
            <a:ext cx="159658" cy="130449"/>
          </a:xfrm>
          <a:prstGeom prst="triangle">
            <a:avLst/>
          </a:prstGeom>
          <a:noFill/>
          <a:ln w="28575">
            <a:solidFill>
              <a:schemeClr val="bg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solidFill>
                <a:schemeClr val="tx1"/>
              </a:solidFill>
            </a:endParaRPr>
          </a:p>
        </p:txBody>
      </p:sp>
      <p:cxnSp>
        <p:nvCxnSpPr>
          <p:cNvPr id="92" name="Straight Connector 91">
            <a:extLst>
              <a:ext uri="{FF2B5EF4-FFF2-40B4-BE49-F238E27FC236}">
                <a16:creationId xmlns:a16="http://schemas.microsoft.com/office/drawing/2014/main" id="{E1F1C9AF-81AC-4308-867C-1BA168AF9D80}"/>
              </a:ext>
            </a:extLst>
          </p:cNvPr>
          <p:cNvCxnSpPr>
            <a:cxnSpLocks/>
            <a:stCxn id="91" idx="3"/>
          </p:cNvCxnSpPr>
          <p:nvPr/>
        </p:nvCxnSpPr>
        <p:spPr>
          <a:xfrm>
            <a:off x="2398884" y="3204275"/>
            <a:ext cx="0" cy="1031350"/>
          </a:xfrm>
          <a:prstGeom prst="line">
            <a:avLst/>
          </a:prstGeom>
          <a:ln w="28575">
            <a:solidFill>
              <a:schemeClr val="bg1">
                <a:lumMod val="65000"/>
                <a:lumOff val="35000"/>
              </a:schemeClr>
            </a:solidFill>
          </a:ln>
          <a:effectLst/>
        </p:spPr>
        <p:style>
          <a:lnRef idx="1">
            <a:schemeClr val="accent1"/>
          </a:lnRef>
          <a:fillRef idx="0">
            <a:schemeClr val="accent1"/>
          </a:fillRef>
          <a:effectRef idx="0">
            <a:schemeClr val="accent1"/>
          </a:effectRef>
          <a:fontRef idx="minor">
            <a:schemeClr val="tx1"/>
          </a:fontRef>
        </p:style>
      </p:cxnSp>
      <p:grpSp>
        <p:nvGrpSpPr>
          <p:cNvPr id="94" name="Group 93">
            <a:extLst>
              <a:ext uri="{FF2B5EF4-FFF2-40B4-BE49-F238E27FC236}">
                <a16:creationId xmlns:a16="http://schemas.microsoft.com/office/drawing/2014/main" id="{06208683-89B3-4B3F-AE89-B65F1A3AADCB}"/>
              </a:ext>
            </a:extLst>
          </p:cNvPr>
          <p:cNvGrpSpPr/>
          <p:nvPr/>
        </p:nvGrpSpPr>
        <p:grpSpPr>
          <a:xfrm>
            <a:off x="8978653" y="1273381"/>
            <a:ext cx="1861012" cy="611395"/>
            <a:chOff x="1774479" y="2399168"/>
            <a:chExt cx="2037030" cy="902041"/>
          </a:xfrm>
          <a:effectLst/>
        </p:grpSpPr>
        <p:sp>
          <p:nvSpPr>
            <p:cNvPr id="95" name="Rectangle 94">
              <a:extLst>
                <a:ext uri="{FF2B5EF4-FFF2-40B4-BE49-F238E27FC236}">
                  <a16:creationId xmlns:a16="http://schemas.microsoft.com/office/drawing/2014/main" id="{62004DFD-D057-4BBE-8547-2BC3294B15DF}"/>
                </a:ext>
              </a:extLst>
            </p:cNvPr>
            <p:cNvSpPr/>
            <p:nvPr/>
          </p:nvSpPr>
          <p:spPr>
            <a:xfrm>
              <a:off x="1774479" y="2399168"/>
              <a:ext cx="2037030" cy="380246"/>
            </a:xfrm>
            <a:prstGeom prst="rect">
              <a:avLst/>
            </a:prstGeom>
            <a:solidFill>
              <a:srgbClr val="3DB789"/>
            </a:solidFill>
            <a:ln w="28575">
              <a:solidFill>
                <a:schemeClr val="bg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400" dirty="0" err="1"/>
                <a:t>NetworkOutputStream</a:t>
              </a:r>
              <a:endParaRPr lang="en-IN" sz="1400" dirty="0"/>
            </a:p>
          </p:txBody>
        </p:sp>
        <p:sp>
          <p:nvSpPr>
            <p:cNvPr id="96" name="Rectangle 95">
              <a:extLst>
                <a:ext uri="{FF2B5EF4-FFF2-40B4-BE49-F238E27FC236}">
                  <a16:creationId xmlns:a16="http://schemas.microsoft.com/office/drawing/2014/main" id="{7C2C4042-D9F9-4210-B2A0-CD6654A8EABF}"/>
                </a:ext>
              </a:extLst>
            </p:cNvPr>
            <p:cNvSpPr/>
            <p:nvPr/>
          </p:nvSpPr>
          <p:spPr>
            <a:xfrm>
              <a:off x="1774479" y="2779416"/>
              <a:ext cx="2037030" cy="521793"/>
            </a:xfrm>
            <a:prstGeom prst="rect">
              <a:avLst/>
            </a:prstGeom>
            <a:solidFill>
              <a:schemeClr val="tx1">
                <a:lumMod val="85000"/>
              </a:schemeClr>
            </a:solidFill>
            <a:ln w="28575">
              <a:solidFill>
                <a:schemeClr val="bg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sz="1600" dirty="0"/>
            </a:p>
          </p:txBody>
        </p:sp>
      </p:grpSp>
    </p:spTree>
    <p:extLst>
      <p:ext uri="{BB962C8B-B14F-4D97-AF65-F5344CB8AC3E}">
        <p14:creationId xmlns:p14="http://schemas.microsoft.com/office/powerpoint/2010/main" val="13952829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500"/>
                                        <p:tgtEl>
                                          <p:spTgt spid="37"/>
                                        </p:tgtEl>
                                      </p:cBhvr>
                                    </p:animEffect>
                                  </p:childTnLst>
                                </p:cTn>
                              </p:par>
                              <p:par>
                                <p:cTn id="11" presetID="10" presetClass="entr" presetSubtype="0" fill="hold"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500"/>
                                        <p:tgtEl>
                                          <p:spTgt spid="3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500"/>
                                        <p:tgtEl>
                                          <p:spTgt spid="39"/>
                                        </p:tgtEl>
                                      </p:cBhvr>
                                    </p:animEffect>
                                  </p:childTnLst>
                                </p:cTn>
                              </p:par>
                              <p:par>
                                <p:cTn id="17" presetID="10" presetClass="entr" presetSubtype="0" fill="hold"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500"/>
                                        <p:tgtEl>
                                          <p:spTgt spid="40"/>
                                        </p:tgtEl>
                                      </p:cBhvr>
                                    </p:animEffect>
                                  </p:childTnLst>
                                </p:cTn>
                              </p:par>
                              <p:par>
                                <p:cTn id="20" presetID="10" presetClass="entr" presetSubtype="0" fill="hold" nodeType="withEffect">
                                  <p:stCondLst>
                                    <p:cond delay="0"/>
                                  </p:stCondLst>
                                  <p:childTnLst>
                                    <p:set>
                                      <p:cBhvr>
                                        <p:cTn id="21" dur="1" fill="hold">
                                          <p:stCondLst>
                                            <p:cond delay="0"/>
                                          </p:stCondLst>
                                        </p:cTn>
                                        <p:tgtEl>
                                          <p:spTgt spid="66"/>
                                        </p:tgtEl>
                                        <p:attrNameLst>
                                          <p:attrName>style.visibility</p:attrName>
                                        </p:attrNameLst>
                                      </p:cBhvr>
                                      <p:to>
                                        <p:strVal val="visible"/>
                                      </p:to>
                                    </p:set>
                                    <p:animEffect transition="in" filter="fade">
                                      <p:cBhvr>
                                        <p:cTn id="22" dur="500"/>
                                        <p:tgtEl>
                                          <p:spTgt spid="66"/>
                                        </p:tgtEl>
                                      </p:cBhvr>
                                    </p:animEffect>
                                  </p:childTnLst>
                                </p:cTn>
                              </p:par>
                              <p:par>
                                <p:cTn id="23" presetID="10" presetClass="entr" presetSubtype="0" fill="hold" nodeType="with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fade">
                                      <p:cBhvr>
                                        <p:cTn id="25" dur="500"/>
                                        <p:tgtEl>
                                          <p:spTgt spid="6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5"/>
                                        </p:tgtEl>
                                        <p:attrNameLst>
                                          <p:attrName>style.visibility</p:attrName>
                                        </p:attrNameLst>
                                      </p:cBhvr>
                                      <p:to>
                                        <p:strVal val="visible"/>
                                      </p:to>
                                    </p:set>
                                    <p:animEffect transition="in" filter="fade">
                                      <p:cBhvr>
                                        <p:cTn id="30" dur="500"/>
                                        <p:tgtEl>
                                          <p:spTgt spid="5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8"/>
                                        </p:tgtEl>
                                        <p:attrNameLst>
                                          <p:attrName>style.visibility</p:attrName>
                                        </p:attrNameLst>
                                      </p:cBhvr>
                                      <p:to>
                                        <p:strVal val="visible"/>
                                      </p:to>
                                    </p:set>
                                    <p:animEffect transition="in" filter="fade">
                                      <p:cBhvr>
                                        <p:cTn id="33" dur="500"/>
                                        <p:tgtEl>
                                          <p:spTgt spid="58"/>
                                        </p:tgtEl>
                                      </p:cBhvr>
                                    </p:animEffect>
                                  </p:childTnLst>
                                </p:cTn>
                              </p:par>
                              <p:par>
                                <p:cTn id="34" presetID="10" presetClass="entr" presetSubtype="0" fill="hold" nodeType="withEffect">
                                  <p:stCondLst>
                                    <p:cond delay="0"/>
                                  </p:stCondLst>
                                  <p:childTnLst>
                                    <p:set>
                                      <p:cBhvr>
                                        <p:cTn id="35" dur="1" fill="hold">
                                          <p:stCondLst>
                                            <p:cond delay="0"/>
                                          </p:stCondLst>
                                        </p:cTn>
                                        <p:tgtEl>
                                          <p:spTgt spid="59"/>
                                        </p:tgtEl>
                                        <p:attrNameLst>
                                          <p:attrName>style.visibility</p:attrName>
                                        </p:attrNameLst>
                                      </p:cBhvr>
                                      <p:to>
                                        <p:strVal val="visible"/>
                                      </p:to>
                                    </p:set>
                                    <p:animEffect transition="in" filter="fade">
                                      <p:cBhvr>
                                        <p:cTn id="36" dur="500"/>
                                        <p:tgtEl>
                                          <p:spTgt spid="5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0"/>
                                        </p:tgtEl>
                                        <p:attrNameLst>
                                          <p:attrName>style.visibility</p:attrName>
                                        </p:attrNameLst>
                                      </p:cBhvr>
                                      <p:to>
                                        <p:strVal val="visible"/>
                                      </p:to>
                                    </p:set>
                                    <p:animEffect transition="in" filter="fade">
                                      <p:cBhvr>
                                        <p:cTn id="39" dur="500"/>
                                        <p:tgtEl>
                                          <p:spTgt spid="60"/>
                                        </p:tgtEl>
                                      </p:cBhvr>
                                    </p:animEffect>
                                  </p:childTnLst>
                                </p:cTn>
                              </p:par>
                              <p:par>
                                <p:cTn id="40" presetID="10" presetClass="entr" presetSubtype="0" fill="hold" nodeType="withEffect">
                                  <p:stCondLst>
                                    <p:cond delay="0"/>
                                  </p:stCondLst>
                                  <p:childTnLst>
                                    <p:set>
                                      <p:cBhvr>
                                        <p:cTn id="41" dur="1" fill="hold">
                                          <p:stCondLst>
                                            <p:cond delay="0"/>
                                          </p:stCondLst>
                                        </p:cTn>
                                        <p:tgtEl>
                                          <p:spTgt spid="61"/>
                                        </p:tgtEl>
                                        <p:attrNameLst>
                                          <p:attrName>style.visibility</p:attrName>
                                        </p:attrNameLst>
                                      </p:cBhvr>
                                      <p:to>
                                        <p:strVal val="visible"/>
                                      </p:to>
                                    </p:set>
                                    <p:animEffect transition="in" filter="fade">
                                      <p:cBhvr>
                                        <p:cTn id="42" dur="500"/>
                                        <p:tgtEl>
                                          <p:spTgt spid="61"/>
                                        </p:tgtEl>
                                      </p:cBhvr>
                                    </p:animEffect>
                                  </p:childTnLst>
                                </p:cTn>
                              </p:par>
                              <p:par>
                                <p:cTn id="43" presetID="10" presetClass="entr" presetSubtype="0" fill="hold" nodeType="withEffect">
                                  <p:stCondLst>
                                    <p:cond delay="0"/>
                                  </p:stCondLst>
                                  <p:childTnLst>
                                    <p:set>
                                      <p:cBhvr>
                                        <p:cTn id="44" dur="1" fill="hold">
                                          <p:stCondLst>
                                            <p:cond delay="0"/>
                                          </p:stCondLst>
                                        </p:cTn>
                                        <p:tgtEl>
                                          <p:spTgt spid="62"/>
                                        </p:tgtEl>
                                        <p:attrNameLst>
                                          <p:attrName>style.visibility</p:attrName>
                                        </p:attrNameLst>
                                      </p:cBhvr>
                                      <p:to>
                                        <p:strVal val="visible"/>
                                      </p:to>
                                    </p:set>
                                    <p:animEffect transition="in" filter="fade">
                                      <p:cBhvr>
                                        <p:cTn id="45" dur="500"/>
                                        <p:tgtEl>
                                          <p:spTgt spid="62"/>
                                        </p:tgtEl>
                                      </p:cBhvr>
                                    </p:animEffect>
                                  </p:childTnLst>
                                </p:cTn>
                              </p:par>
                              <p:par>
                                <p:cTn id="46" presetID="10" presetClass="entr" presetSubtype="0" fill="hold" nodeType="withEffect">
                                  <p:stCondLst>
                                    <p:cond delay="0"/>
                                  </p:stCondLst>
                                  <p:childTnLst>
                                    <p:set>
                                      <p:cBhvr>
                                        <p:cTn id="47" dur="1" fill="hold">
                                          <p:stCondLst>
                                            <p:cond delay="0"/>
                                          </p:stCondLst>
                                        </p:cTn>
                                        <p:tgtEl>
                                          <p:spTgt spid="63"/>
                                        </p:tgtEl>
                                        <p:attrNameLst>
                                          <p:attrName>style.visibility</p:attrName>
                                        </p:attrNameLst>
                                      </p:cBhvr>
                                      <p:to>
                                        <p:strVal val="visible"/>
                                      </p:to>
                                    </p:set>
                                    <p:animEffect transition="in" filter="fade">
                                      <p:cBhvr>
                                        <p:cTn id="48" dur="500"/>
                                        <p:tgtEl>
                                          <p:spTgt spid="6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83"/>
                                        </p:tgtEl>
                                        <p:attrNameLst>
                                          <p:attrName>style.visibility</p:attrName>
                                        </p:attrNameLst>
                                      </p:cBhvr>
                                      <p:to>
                                        <p:strVal val="visible"/>
                                      </p:to>
                                    </p:set>
                                    <p:animEffect transition="in" filter="fade">
                                      <p:cBhvr>
                                        <p:cTn id="53" dur="500"/>
                                        <p:tgtEl>
                                          <p:spTgt spid="83"/>
                                        </p:tgtEl>
                                      </p:cBhvr>
                                    </p:animEffect>
                                  </p:childTnLst>
                                </p:cTn>
                              </p:par>
                              <p:par>
                                <p:cTn id="54" presetID="10" presetClass="entr" presetSubtype="0" fill="hold" nodeType="withEffect">
                                  <p:stCondLst>
                                    <p:cond delay="0"/>
                                  </p:stCondLst>
                                  <p:childTnLst>
                                    <p:set>
                                      <p:cBhvr>
                                        <p:cTn id="55" dur="1" fill="hold">
                                          <p:stCondLst>
                                            <p:cond delay="0"/>
                                          </p:stCondLst>
                                        </p:cTn>
                                        <p:tgtEl>
                                          <p:spTgt spid="84"/>
                                        </p:tgtEl>
                                        <p:attrNameLst>
                                          <p:attrName>style.visibility</p:attrName>
                                        </p:attrNameLst>
                                      </p:cBhvr>
                                      <p:to>
                                        <p:strVal val="visible"/>
                                      </p:to>
                                    </p:set>
                                    <p:animEffect transition="in" filter="fade">
                                      <p:cBhvr>
                                        <p:cTn id="56" dur="500"/>
                                        <p:tgtEl>
                                          <p:spTgt spid="84"/>
                                        </p:tgtEl>
                                      </p:cBhvr>
                                    </p:animEffect>
                                  </p:childTnLst>
                                </p:cTn>
                              </p:par>
                              <p:par>
                                <p:cTn id="57" presetID="10" presetClass="entr" presetSubtype="0" fill="hold" nodeType="withEffect">
                                  <p:stCondLst>
                                    <p:cond delay="0"/>
                                  </p:stCondLst>
                                  <p:childTnLst>
                                    <p:set>
                                      <p:cBhvr>
                                        <p:cTn id="58" dur="1" fill="hold">
                                          <p:stCondLst>
                                            <p:cond delay="0"/>
                                          </p:stCondLst>
                                        </p:cTn>
                                        <p:tgtEl>
                                          <p:spTgt spid="80"/>
                                        </p:tgtEl>
                                        <p:attrNameLst>
                                          <p:attrName>style.visibility</p:attrName>
                                        </p:attrNameLst>
                                      </p:cBhvr>
                                      <p:to>
                                        <p:strVal val="visible"/>
                                      </p:to>
                                    </p:set>
                                    <p:animEffect transition="in" filter="fade">
                                      <p:cBhvr>
                                        <p:cTn id="59" dur="500"/>
                                        <p:tgtEl>
                                          <p:spTgt spid="80"/>
                                        </p:tgtEl>
                                      </p:cBhvr>
                                    </p:animEffect>
                                  </p:childTnLst>
                                </p:cTn>
                              </p:par>
                              <p:par>
                                <p:cTn id="60" presetID="10" presetClass="entr" presetSubtype="0" fill="hold" nodeType="withEffect">
                                  <p:stCondLst>
                                    <p:cond delay="0"/>
                                  </p:stCondLst>
                                  <p:childTnLst>
                                    <p:set>
                                      <p:cBhvr>
                                        <p:cTn id="61" dur="1" fill="hold">
                                          <p:stCondLst>
                                            <p:cond delay="0"/>
                                          </p:stCondLst>
                                        </p:cTn>
                                        <p:tgtEl>
                                          <p:spTgt spid="87"/>
                                        </p:tgtEl>
                                        <p:attrNameLst>
                                          <p:attrName>style.visibility</p:attrName>
                                        </p:attrNameLst>
                                      </p:cBhvr>
                                      <p:to>
                                        <p:strVal val="visible"/>
                                      </p:to>
                                    </p:set>
                                    <p:animEffect transition="in" filter="fade">
                                      <p:cBhvr>
                                        <p:cTn id="62" dur="500"/>
                                        <p:tgtEl>
                                          <p:spTgt spid="87"/>
                                        </p:tgtEl>
                                      </p:cBhvr>
                                    </p:animEffect>
                                  </p:childTnLst>
                                </p:cTn>
                              </p:par>
                              <p:par>
                                <p:cTn id="63" presetID="10" presetClass="entr" presetSubtype="0" fill="hold" nodeType="withEffect">
                                  <p:stCondLst>
                                    <p:cond delay="0"/>
                                  </p:stCondLst>
                                  <p:childTnLst>
                                    <p:set>
                                      <p:cBhvr>
                                        <p:cTn id="64" dur="1" fill="hold">
                                          <p:stCondLst>
                                            <p:cond delay="0"/>
                                          </p:stCondLst>
                                        </p:cTn>
                                        <p:tgtEl>
                                          <p:spTgt spid="88"/>
                                        </p:tgtEl>
                                        <p:attrNameLst>
                                          <p:attrName>style.visibility</p:attrName>
                                        </p:attrNameLst>
                                      </p:cBhvr>
                                      <p:to>
                                        <p:strVal val="visible"/>
                                      </p:to>
                                    </p:set>
                                    <p:animEffect transition="in" filter="fade">
                                      <p:cBhvr>
                                        <p:cTn id="65" dur="500"/>
                                        <p:tgtEl>
                                          <p:spTgt spid="88"/>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91"/>
                                        </p:tgtEl>
                                        <p:attrNameLst>
                                          <p:attrName>style.visibility</p:attrName>
                                        </p:attrNameLst>
                                      </p:cBhvr>
                                      <p:to>
                                        <p:strVal val="visible"/>
                                      </p:to>
                                    </p:set>
                                    <p:animEffect transition="in" filter="fade">
                                      <p:cBhvr>
                                        <p:cTn id="68" dur="500"/>
                                        <p:tgtEl>
                                          <p:spTgt spid="91"/>
                                        </p:tgtEl>
                                      </p:cBhvr>
                                    </p:animEffect>
                                  </p:childTnLst>
                                </p:cTn>
                              </p:par>
                              <p:par>
                                <p:cTn id="69" presetID="10" presetClass="entr" presetSubtype="0" fill="hold" nodeType="withEffect">
                                  <p:stCondLst>
                                    <p:cond delay="0"/>
                                  </p:stCondLst>
                                  <p:childTnLst>
                                    <p:set>
                                      <p:cBhvr>
                                        <p:cTn id="70" dur="1" fill="hold">
                                          <p:stCondLst>
                                            <p:cond delay="0"/>
                                          </p:stCondLst>
                                        </p:cTn>
                                        <p:tgtEl>
                                          <p:spTgt spid="92"/>
                                        </p:tgtEl>
                                        <p:attrNameLst>
                                          <p:attrName>style.visibility</p:attrName>
                                        </p:attrNameLst>
                                      </p:cBhvr>
                                      <p:to>
                                        <p:strVal val="visible"/>
                                      </p:to>
                                    </p:set>
                                    <p:animEffect transition="in" filter="fade">
                                      <p:cBhvr>
                                        <p:cTn id="71" dur="500"/>
                                        <p:tgtEl>
                                          <p:spTgt spid="92"/>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94"/>
                                        </p:tgtEl>
                                        <p:attrNameLst>
                                          <p:attrName>style.visibility</p:attrName>
                                        </p:attrNameLst>
                                      </p:cBhvr>
                                      <p:to>
                                        <p:strVal val="visible"/>
                                      </p:to>
                                    </p:set>
                                    <p:animEffect transition="in" filter="fade">
                                      <p:cBhvr>
                                        <p:cTn id="76"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9" grpId="0" animBg="1"/>
      <p:bldP spid="58" grpId="0" animBg="1"/>
      <p:bldP spid="60" grpId="0" animBg="1"/>
      <p:bldP spid="83" grpId="0" animBg="1"/>
      <p:bldP spid="91"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932D292-D2C2-432A-AF5A-A1B3FD91D855}"/>
              </a:ext>
            </a:extLst>
          </p:cNvPr>
          <p:cNvSpPr>
            <a:spLocks noGrp="1"/>
          </p:cNvSpPr>
          <p:nvPr>
            <p:ph type="title"/>
          </p:nvPr>
        </p:nvSpPr>
        <p:spPr/>
        <p:txBody>
          <a:bodyPr/>
          <a:lstStyle/>
          <a:p>
            <a:r>
              <a:rPr lang="en-IN" dirty="0"/>
              <a:t>Streams</a:t>
            </a:r>
          </a:p>
        </p:txBody>
      </p:sp>
      <p:sp>
        <p:nvSpPr>
          <p:cNvPr id="5" name="Slide Number Placeholder 4">
            <a:extLst>
              <a:ext uri="{FF2B5EF4-FFF2-40B4-BE49-F238E27FC236}">
                <a16:creationId xmlns:a16="http://schemas.microsoft.com/office/drawing/2014/main" id="{5B2E9751-DFCB-4AD3-9F45-74FF48F1E18F}"/>
              </a:ext>
            </a:extLst>
          </p:cNvPr>
          <p:cNvSpPr>
            <a:spLocks noGrp="1"/>
          </p:cNvSpPr>
          <p:nvPr>
            <p:ph type="sldNum" sz="quarter" idx="12"/>
          </p:nvPr>
        </p:nvSpPr>
        <p:spPr/>
        <p:txBody>
          <a:bodyPr/>
          <a:lstStyle/>
          <a:p>
            <a:fld id="{100E53AF-D649-4281-823C-82279F2C7BD4}" type="slidenum">
              <a:rPr lang="en-IN" smtClean="0"/>
              <a:t>87</a:t>
            </a:fld>
            <a:endParaRPr lang="en-IN"/>
          </a:p>
        </p:txBody>
      </p:sp>
      <p:grpSp>
        <p:nvGrpSpPr>
          <p:cNvPr id="9" name="Group 8">
            <a:extLst>
              <a:ext uri="{FF2B5EF4-FFF2-40B4-BE49-F238E27FC236}">
                <a16:creationId xmlns:a16="http://schemas.microsoft.com/office/drawing/2014/main" id="{C66CB794-C243-4425-9522-057960FE21D5}"/>
              </a:ext>
            </a:extLst>
          </p:cNvPr>
          <p:cNvGrpSpPr/>
          <p:nvPr/>
        </p:nvGrpSpPr>
        <p:grpSpPr>
          <a:xfrm>
            <a:off x="4734963" y="1798287"/>
            <a:ext cx="2173586" cy="772897"/>
            <a:chOff x="1774479" y="2399168"/>
            <a:chExt cx="2037030" cy="914035"/>
          </a:xfrm>
          <a:effectLst/>
        </p:grpSpPr>
        <p:sp>
          <p:nvSpPr>
            <p:cNvPr id="7" name="Rectangle 6">
              <a:extLst>
                <a:ext uri="{FF2B5EF4-FFF2-40B4-BE49-F238E27FC236}">
                  <a16:creationId xmlns:a16="http://schemas.microsoft.com/office/drawing/2014/main" id="{5D8E8A11-A36A-4425-B858-0E35072D9003}"/>
                </a:ext>
              </a:extLst>
            </p:cNvPr>
            <p:cNvSpPr/>
            <p:nvPr/>
          </p:nvSpPr>
          <p:spPr>
            <a:xfrm>
              <a:off x="1774479" y="2399168"/>
              <a:ext cx="2037030" cy="380246"/>
            </a:xfrm>
            <a:prstGeom prst="rect">
              <a:avLst/>
            </a:prstGeom>
            <a:solidFill>
              <a:srgbClr val="9C5BCD"/>
            </a:solidFill>
            <a:ln w="28575">
              <a:solidFill>
                <a:schemeClr val="bg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600" dirty="0" err="1"/>
                <a:t>OutputStream</a:t>
              </a:r>
              <a:endParaRPr lang="en-IN" sz="1600" dirty="0"/>
            </a:p>
          </p:txBody>
        </p:sp>
        <p:sp>
          <p:nvSpPr>
            <p:cNvPr id="8" name="Rectangle 7">
              <a:extLst>
                <a:ext uri="{FF2B5EF4-FFF2-40B4-BE49-F238E27FC236}">
                  <a16:creationId xmlns:a16="http://schemas.microsoft.com/office/drawing/2014/main" id="{122FCC1D-86E4-4CC9-A0FB-184B2E335004}"/>
                </a:ext>
              </a:extLst>
            </p:cNvPr>
            <p:cNvSpPr/>
            <p:nvPr/>
          </p:nvSpPr>
          <p:spPr>
            <a:xfrm>
              <a:off x="1774479" y="2779415"/>
              <a:ext cx="2037030" cy="533788"/>
            </a:xfrm>
            <a:prstGeom prst="rect">
              <a:avLst/>
            </a:prstGeom>
            <a:solidFill>
              <a:schemeClr val="tx1">
                <a:lumMod val="85000"/>
              </a:schemeClr>
            </a:solidFill>
            <a:ln w="28575">
              <a:solidFill>
                <a:schemeClr val="bg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grpSp>
      <p:grpSp>
        <p:nvGrpSpPr>
          <p:cNvPr id="13" name="Group 12">
            <a:extLst>
              <a:ext uri="{FF2B5EF4-FFF2-40B4-BE49-F238E27FC236}">
                <a16:creationId xmlns:a16="http://schemas.microsoft.com/office/drawing/2014/main" id="{09A283C4-E4C6-4C7E-A868-D068C9271406}"/>
              </a:ext>
            </a:extLst>
          </p:cNvPr>
          <p:cNvGrpSpPr/>
          <p:nvPr/>
        </p:nvGrpSpPr>
        <p:grpSpPr>
          <a:xfrm>
            <a:off x="4734963" y="3238877"/>
            <a:ext cx="2173586" cy="762755"/>
            <a:chOff x="1774479" y="2399168"/>
            <a:chExt cx="2037030" cy="902041"/>
          </a:xfrm>
          <a:effectLst/>
        </p:grpSpPr>
        <p:sp>
          <p:nvSpPr>
            <p:cNvPr id="14" name="Rectangle 13">
              <a:extLst>
                <a:ext uri="{FF2B5EF4-FFF2-40B4-BE49-F238E27FC236}">
                  <a16:creationId xmlns:a16="http://schemas.microsoft.com/office/drawing/2014/main" id="{CF7B6ECE-ED85-4BE8-8C72-B9A1DE86B561}"/>
                </a:ext>
              </a:extLst>
            </p:cNvPr>
            <p:cNvSpPr/>
            <p:nvPr/>
          </p:nvSpPr>
          <p:spPr>
            <a:xfrm>
              <a:off x="1774479" y="2399168"/>
              <a:ext cx="2037030" cy="380246"/>
            </a:xfrm>
            <a:prstGeom prst="rect">
              <a:avLst/>
            </a:prstGeom>
            <a:solidFill>
              <a:schemeClr val="accent6">
                <a:lumMod val="75000"/>
              </a:schemeClr>
            </a:solidFill>
            <a:ln w="28575">
              <a:solidFill>
                <a:schemeClr val="bg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600" dirty="0" err="1"/>
                <a:t>FileOutputStream</a:t>
              </a:r>
              <a:endParaRPr lang="en-IN" sz="1600" dirty="0"/>
            </a:p>
          </p:txBody>
        </p:sp>
        <p:sp>
          <p:nvSpPr>
            <p:cNvPr id="15" name="Rectangle 14">
              <a:extLst>
                <a:ext uri="{FF2B5EF4-FFF2-40B4-BE49-F238E27FC236}">
                  <a16:creationId xmlns:a16="http://schemas.microsoft.com/office/drawing/2014/main" id="{F79A1919-1A64-49FE-B280-A9A3DA526588}"/>
                </a:ext>
              </a:extLst>
            </p:cNvPr>
            <p:cNvSpPr/>
            <p:nvPr/>
          </p:nvSpPr>
          <p:spPr>
            <a:xfrm>
              <a:off x="1774479" y="2779416"/>
              <a:ext cx="2037030" cy="521793"/>
            </a:xfrm>
            <a:prstGeom prst="rect">
              <a:avLst/>
            </a:prstGeom>
            <a:solidFill>
              <a:schemeClr val="tx1">
                <a:lumMod val="85000"/>
              </a:schemeClr>
            </a:solidFill>
            <a:ln w="28575">
              <a:solidFill>
                <a:schemeClr val="bg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dirty="0"/>
            </a:p>
          </p:txBody>
        </p:sp>
      </p:grpSp>
      <p:sp>
        <p:nvSpPr>
          <p:cNvPr id="16" name="Isosceles Triangle 15">
            <a:extLst>
              <a:ext uri="{FF2B5EF4-FFF2-40B4-BE49-F238E27FC236}">
                <a16:creationId xmlns:a16="http://schemas.microsoft.com/office/drawing/2014/main" id="{9F8BBF6E-151F-4EF6-B6B0-ACFF12CEFE19}"/>
              </a:ext>
            </a:extLst>
          </p:cNvPr>
          <p:cNvSpPr/>
          <p:nvPr/>
        </p:nvSpPr>
        <p:spPr>
          <a:xfrm>
            <a:off x="5728519" y="2586701"/>
            <a:ext cx="186474" cy="162743"/>
          </a:xfrm>
          <a:prstGeom prst="triangle">
            <a:avLst/>
          </a:prstGeom>
          <a:noFill/>
          <a:ln w="28575">
            <a:solidFill>
              <a:schemeClr val="bg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80">
              <a:solidFill>
                <a:schemeClr val="tx1"/>
              </a:solidFill>
            </a:endParaRPr>
          </a:p>
        </p:txBody>
      </p:sp>
      <p:cxnSp>
        <p:nvCxnSpPr>
          <p:cNvPr id="17" name="Straight Connector 16">
            <a:extLst>
              <a:ext uri="{FF2B5EF4-FFF2-40B4-BE49-F238E27FC236}">
                <a16:creationId xmlns:a16="http://schemas.microsoft.com/office/drawing/2014/main" id="{94FE1903-70EA-4C82-86B9-65A411F288DA}"/>
              </a:ext>
            </a:extLst>
          </p:cNvPr>
          <p:cNvCxnSpPr>
            <a:cxnSpLocks/>
            <a:stCxn id="16" idx="3"/>
            <a:endCxn id="14" idx="0"/>
          </p:cNvCxnSpPr>
          <p:nvPr/>
        </p:nvCxnSpPr>
        <p:spPr>
          <a:xfrm>
            <a:off x="5821756" y="2749444"/>
            <a:ext cx="0" cy="489433"/>
          </a:xfrm>
          <a:prstGeom prst="line">
            <a:avLst/>
          </a:prstGeom>
          <a:ln w="28575">
            <a:solidFill>
              <a:schemeClr val="bg1">
                <a:lumMod val="65000"/>
                <a:lumOff val="35000"/>
              </a:schemeClr>
            </a:solidFill>
          </a:ln>
          <a:effectLst/>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F3333819-1795-45ED-AF08-5569C8FF79F2}"/>
              </a:ext>
            </a:extLst>
          </p:cNvPr>
          <p:cNvGrpSpPr/>
          <p:nvPr/>
        </p:nvGrpSpPr>
        <p:grpSpPr>
          <a:xfrm>
            <a:off x="4734963" y="4701761"/>
            <a:ext cx="2173586" cy="762755"/>
            <a:chOff x="1774479" y="2399168"/>
            <a:chExt cx="2037030" cy="902041"/>
          </a:xfrm>
          <a:effectLst/>
        </p:grpSpPr>
        <p:sp>
          <p:nvSpPr>
            <p:cNvPr id="27" name="Rectangle 26">
              <a:extLst>
                <a:ext uri="{FF2B5EF4-FFF2-40B4-BE49-F238E27FC236}">
                  <a16:creationId xmlns:a16="http://schemas.microsoft.com/office/drawing/2014/main" id="{BE07480C-1166-4BDD-B9FB-2D55D80366BC}"/>
                </a:ext>
              </a:extLst>
            </p:cNvPr>
            <p:cNvSpPr/>
            <p:nvPr/>
          </p:nvSpPr>
          <p:spPr>
            <a:xfrm>
              <a:off x="1774479" y="2399168"/>
              <a:ext cx="2037030" cy="380246"/>
            </a:xfrm>
            <a:prstGeom prst="rect">
              <a:avLst/>
            </a:prstGeom>
            <a:solidFill>
              <a:srgbClr val="DB6413"/>
            </a:solidFill>
            <a:ln w="28575">
              <a:solidFill>
                <a:schemeClr val="bg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600" dirty="0" err="1"/>
                <a:t>CompressedStream</a:t>
              </a:r>
              <a:endParaRPr lang="en-IN" sz="1600" dirty="0"/>
            </a:p>
          </p:txBody>
        </p:sp>
        <p:sp>
          <p:nvSpPr>
            <p:cNvPr id="28" name="Rectangle 27">
              <a:extLst>
                <a:ext uri="{FF2B5EF4-FFF2-40B4-BE49-F238E27FC236}">
                  <a16:creationId xmlns:a16="http://schemas.microsoft.com/office/drawing/2014/main" id="{6B2C679C-12E0-43E6-953A-7D77C65D6412}"/>
                </a:ext>
              </a:extLst>
            </p:cNvPr>
            <p:cNvSpPr/>
            <p:nvPr/>
          </p:nvSpPr>
          <p:spPr>
            <a:xfrm>
              <a:off x="1774479" y="2779416"/>
              <a:ext cx="2037030" cy="521793"/>
            </a:xfrm>
            <a:prstGeom prst="rect">
              <a:avLst/>
            </a:prstGeom>
            <a:solidFill>
              <a:schemeClr val="tx1">
                <a:lumMod val="85000"/>
              </a:schemeClr>
            </a:solidFill>
            <a:ln w="28575">
              <a:solidFill>
                <a:schemeClr val="bg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dirty="0"/>
            </a:p>
          </p:txBody>
        </p:sp>
      </p:grpSp>
      <p:sp>
        <p:nvSpPr>
          <p:cNvPr id="29" name="Isosceles Triangle 28">
            <a:extLst>
              <a:ext uri="{FF2B5EF4-FFF2-40B4-BE49-F238E27FC236}">
                <a16:creationId xmlns:a16="http://schemas.microsoft.com/office/drawing/2014/main" id="{865A6907-3927-4496-AF1D-35AFB1A05B86}"/>
              </a:ext>
            </a:extLst>
          </p:cNvPr>
          <p:cNvSpPr/>
          <p:nvPr/>
        </p:nvSpPr>
        <p:spPr>
          <a:xfrm>
            <a:off x="5728519" y="4034810"/>
            <a:ext cx="186474" cy="162743"/>
          </a:xfrm>
          <a:prstGeom prst="triangle">
            <a:avLst/>
          </a:prstGeom>
          <a:noFill/>
          <a:ln w="28575">
            <a:solidFill>
              <a:schemeClr val="bg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80">
              <a:solidFill>
                <a:schemeClr val="tx1"/>
              </a:solidFill>
            </a:endParaRPr>
          </a:p>
        </p:txBody>
      </p:sp>
      <p:cxnSp>
        <p:nvCxnSpPr>
          <p:cNvPr id="30" name="Straight Connector 29">
            <a:extLst>
              <a:ext uri="{FF2B5EF4-FFF2-40B4-BE49-F238E27FC236}">
                <a16:creationId xmlns:a16="http://schemas.microsoft.com/office/drawing/2014/main" id="{EBB5EA45-B527-435A-A742-C989D5FCFAFE}"/>
              </a:ext>
            </a:extLst>
          </p:cNvPr>
          <p:cNvCxnSpPr>
            <a:cxnSpLocks/>
            <a:stCxn id="29" idx="3"/>
            <a:endCxn id="27" idx="0"/>
          </p:cNvCxnSpPr>
          <p:nvPr/>
        </p:nvCxnSpPr>
        <p:spPr>
          <a:xfrm>
            <a:off x="5821756" y="4197553"/>
            <a:ext cx="0" cy="504208"/>
          </a:xfrm>
          <a:prstGeom prst="line">
            <a:avLst/>
          </a:prstGeom>
          <a:ln w="28575">
            <a:solidFill>
              <a:schemeClr val="bg1">
                <a:lumMod val="65000"/>
                <a:lumOff val="35000"/>
              </a:schemeClr>
            </a:solidFill>
          </a:ln>
          <a:effectLst/>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1B6C815-FF44-4209-9F52-6EFE203A0551}"/>
              </a:ext>
            </a:extLst>
          </p:cNvPr>
          <p:cNvCxnSpPr>
            <a:cxnSpLocks/>
          </p:cNvCxnSpPr>
          <p:nvPr/>
        </p:nvCxnSpPr>
        <p:spPr>
          <a:xfrm>
            <a:off x="7880601" y="3582504"/>
            <a:ext cx="0" cy="1496610"/>
          </a:xfrm>
          <a:prstGeom prst="line">
            <a:avLst/>
          </a:prstGeom>
          <a:ln w="28575">
            <a:solidFill>
              <a:schemeClr val="bg1">
                <a:lumMod val="65000"/>
                <a:lumOff val="35000"/>
              </a:schemeClr>
            </a:solidFill>
          </a:ln>
          <a:effectLst/>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8166354-7EEA-439F-AC4B-B88AD76AE208}"/>
              </a:ext>
            </a:extLst>
          </p:cNvPr>
          <p:cNvCxnSpPr>
            <a:cxnSpLocks/>
          </p:cNvCxnSpPr>
          <p:nvPr/>
        </p:nvCxnSpPr>
        <p:spPr>
          <a:xfrm flipH="1">
            <a:off x="6908550" y="5073824"/>
            <a:ext cx="972051" cy="0"/>
          </a:xfrm>
          <a:prstGeom prst="line">
            <a:avLst/>
          </a:prstGeom>
          <a:ln w="28575">
            <a:solidFill>
              <a:schemeClr val="bg1">
                <a:lumMod val="65000"/>
                <a:lumOff val="35000"/>
              </a:schemeClr>
            </a:solidFill>
          </a:ln>
          <a:effectLst/>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1886523-F67E-4DDA-B96E-150414F920B0}"/>
              </a:ext>
            </a:extLst>
          </p:cNvPr>
          <p:cNvCxnSpPr>
            <a:cxnSpLocks/>
          </p:cNvCxnSpPr>
          <p:nvPr/>
        </p:nvCxnSpPr>
        <p:spPr>
          <a:xfrm flipH="1">
            <a:off x="6908549" y="3582504"/>
            <a:ext cx="972052" cy="0"/>
          </a:xfrm>
          <a:prstGeom prst="line">
            <a:avLst/>
          </a:prstGeom>
          <a:ln w="28575">
            <a:solidFill>
              <a:schemeClr val="bg1">
                <a:lumMod val="65000"/>
                <a:lumOff val="35000"/>
              </a:schemeClr>
            </a:solidFill>
            <a:headEnd type="none" w="med" len="med"/>
            <a:tailEnd type="arrow" w="lg" len="lg"/>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50032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10" presetClass="entr" presetSubtype="0"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par>
                                <p:cTn id="11" presetID="10" presetClass="entr" presetSubtype="0"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500"/>
                                        <p:tgtEl>
                                          <p:spTgt spid="3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0" nodeType="clickEffect">
                                  <p:stCondLst>
                                    <p:cond delay="0"/>
                                  </p:stCondLst>
                                  <p:childTnLst>
                                    <p:animEffect transition="out" filter="fade">
                                      <p:cBhvr>
                                        <p:cTn id="17" dur="500"/>
                                        <p:tgtEl>
                                          <p:spTgt spid="29"/>
                                        </p:tgtEl>
                                      </p:cBhvr>
                                    </p:animEffect>
                                    <p:set>
                                      <p:cBhvr>
                                        <p:cTn id="18" dur="1" fill="hold">
                                          <p:stCondLst>
                                            <p:cond delay="499"/>
                                          </p:stCondLst>
                                        </p:cTn>
                                        <p:tgtEl>
                                          <p:spTgt spid="29"/>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500"/>
                                        <p:tgtEl>
                                          <p:spTgt spid="30"/>
                                        </p:tgtEl>
                                      </p:cBhvr>
                                    </p:animEffect>
                                    <p:set>
                                      <p:cBhvr>
                                        <p:cTn id="21" dur="1" fill="hold">
                                          <p:stCondLst>
                                            <p:cond delay="499"/>
                                          </p:stCondLst>
                                        </p:cTn>
                                        <p:tgtEl>
                                          <p:spTgt spid="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932D292-D2C2-432A-AF5A-A1B3FD91D855}"/>
              </a:ext>
            </a:extLst>
          </p:cNvPr>
          <p:cNvSpPr>
            <a:spLocks noGrp="1"/>
          </p:cNvSpPr>
          <p:nvPr>
            <p:ph type="title"/>
          </p:nvPr>
        </p:nvSpPr>
        <p:spPr/>
        <p:txBody>
          <a:bodyPr/>
          <a:lstStyle/>
          <a:p>
            <a:r>
              <a:rPr lang="en-IN" dirty="0"/>
              <a:t>Streams</a:t>
            </a:r>
          </a:p>
        </p:txBody>
      </p:sp>
      <p:sp>
        <p:nvSpPr>
          <p:cNvPr id="5" name="Slide Number Placeholder 4">
            <a:extLst>
              <a:ext uri="{FF2B5EF4-FFF2-40B4-BE49-F238E27FC236}">
                <a16:creationId xmlns:a16="http://schemas.microsoft.com/office/drawing/2014/main" id="{5B2E9751-DFCB-4AD3-9F45-74FF48F1E18F}"/>
              </a:ext>
            </a:extLst>
          </p:cNvPr>
          <p:cNvSpPr>
            <a:spLocks noGrp="1"/>
          </p:cNvSpPr>
          <p:nvPr>
            <p:ph type="sldNum" sz="quarter" idx="12"/>
          </p:nvPr>
        </p:nvSpPr>
        <p:spPr/>
        <p:txBody>
          <a:bodyPr/>
          <a:lstStyle/>
          <a:p>
            <a:fld id="{100E53AF-D649-4281-823C-82279F2C7BD4}" type="slidenum">
              <a:rPr lang="en-IN" smtClean="0"/>
              <a:t>88</a:t>
            </a:fld>
            <a:endParaRPr lang="en-IN"/>
          </a:p>
        </p:txBody>
      </p:sp>
      <p:grpSp>
        <p:nvGrpSpPr>
          <p:cNvPr id="9" name="Group 8">
            <a:extLst>
              <a:ext uri="{FF2B5EF4-FFF2-40B4-BE49-F238E27FC236}">
                <a16:creationId xmlns:a16="http://schemas.microsoft.com/office/drawing/2014/main" id="{C66CB794-C243-4425-9522-057960FE21D5}"/>
              </a:ext>
            </a:extLst>
          </p:cNvPr>
          <p:cNvGrpSpPr/>
          <p:nvPr/>
        </p:nvGrpSpPr>
        <p:grpSpPr>
          <a:xfrm>
            <a:off x="4734963" y="1798287"/>
            <a:ext cx="2173586" cy="772897"/>
            <a:chOff x="1774479" y="2399168"/>
            <a:chExt cx="2037030" cy="914035"/>
          </a:xfrm>
          <a:effectLst/>
        </p:grpSpPr>
        <p:sp>
          <p:nvSpPr>
            <p:cNvPr id="7" name="Rectangle 6">
              <a:extLst>
                <a:ext uri="{FF2B5EF4-FFF2-40B4-BE49-F238E27FC236}">
                  <a16:creationId xmlns:a16="http://schemas.microsoft.com/office/drawing/2014/main" id="{5D8E8A11-A36A-4425-B858-0E35072D9003}"/>
                </a:ext>
              </a:extLst>
            </p:cNvPr>
            <p:cNvSpPr/>
            <p:nvPr/>
          </p:nvSpPr>
          <p:spPr>
            <a:xfrm>
              <a:off x="1774479" y="2399168"/>
              <a:ext cx="2037030" cy="380246"/>
            </a:xfrm>
            <a:prstGeom prst="rect">
              <a:avLst/>
            </a:prstGeom>
            <a:solidFill>
              <a:srgbClr val="9C5BCD"/>
            </a:solidFill>
            <a:ln w="28575">
              <a:solidFill>
                <a:schemeClr val="bg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600" dirty="0" err="1"/>
                <a:t>OutputStream</a:t>
              </a:r>
              <a:endParaRPr lang="en-IN" sz="1600" dirty="0"/>
            </a:p>
          </p:txBody>
        </p:sp>
        <p:sp>
          <p:nvSpPr>
            <p:cNvPr id="8" name="Rectangle 7">
              <a:extLst>
                <a:ext uri="{FF2B5EF4-FFF2-40B4-BE49-F238E27FC236}">
                  <a16:creationId xmlns:a16="http://schemas.microsoft.com/office/drawing/2014/main" id="{122FCC1D-86E4-4CC9-A0FB-184B2E335004}"/>
                </a:ext>
              </a:extLst>
            </p:cNvPr>
            <p:cNvSpPr/>
            <p:nvPr/>
          </p:nvSpPr>
          <p:spPr>
            <a:xfrm>
              <a:off x="1774479" y="2779415"/>
              <a:ext cx="2037030" cy="533788"/>
            </a:xfrm>
            <a:prstGeom prst="rect">
              <a:avLst/>
            </a:prstGeom>
            <a:solidFill>
              <a:schemeClr val="tx1">
                <a:lumMod val="85000"/>
              </a:schemeClr>
            </a:solidFill>
            <a:ln w="28575">
              <a:solidFill>
                <a:schemeClr val="bg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grpSp>
      <p:grpSp>
        <p:nvGrpSpPr>
          <p:cNvPr id="13" name="Group 12">
            <a:extLst>
              <a:ext uri="{FF2B5EF4-FFF2-40B4-BE49-F238E27FC236}">
                <a16:creationId xmlns:a16="http://schemas.microsoft.com/office/drawing/2014/main" id="{09A283C4-E4C6-4C7E-A868-D068C9271406}"/>
              </a:ext>
            </a:extLst>
          </p:cNvPr>
          <p:cNvGrpSpPr/>
          <p:nvPr/>
        </p:nvGrpSpPr>
        <p:grpSpPr>
          <a:xfrm>
            <a:off x="4734963" y="3238877"/>
            <a:ext cx="2173586" cy="762755"/>
            <a:chOff x="1774479" y="2399168"/>
            <a:chExt cx="2037030" cy="902041"/>
          </a:xfrm>
          <a:effectLst/>
        </p:grpSpPr>
        <p:sp>
          <p:nvSpPr>
            <p:cNvPr id="14" name="Rectangle 13">
              <a:extLst>
                <a:ext uri="{FF2B5EF4-FFF2-40B4-BE49-F238E27FC236}">
                  <a16:creationId xmlns:a16="http://schemas.microsoft.com/office/drawing/2014/main" id="{CF7B6ECE-ED85-4BE8-8C72-B9A1DE86B561}"/>
                </a:ext>
              </a:extLst>
            </p:cNvPr>
            <p:cNvSpPr/>
            <p:nvPr/>
          </p:nvSpPr>
          <p:spPr>
            <a:xfrm>
              <a:off x="1774479" y="2399168"/>
              <a:ext cx="2037030" cy="380246"/>
            </a:xfrm>
            <a:prstGeom prst="rect">
              <a:avLst/>
            </a:prstGeom>
            <a:solidFill>
              <a:schemeClr val="accent6">
                <a:lumMod val="75000"/>
              </a:schemeClr>
            </a:solidFill>
            <a:ln w="28575">
              <a:solidFill>
                <a:schemeClr val="bg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600" dirty="0" err="1"/>
                <a:t>FileOutputStream</a:t>
              </a:r>
              <a:endParaRPr lang="en-IN" sz="1600" dirty="0"/>
            </a:p>
          </p:txBody>
        </p:sp>
        <p:sp>
          <p:nvSpPr>
            <p:cNvPr id="15" name="Rectangle 14">
              <a:extLst>
                <a:ext uri="{FF2B5EF4-FFF2-40B4-BE49-F238E27FC236}">
                  <a16:creationId xmlns:a16="http://schemas.microsoft.com/office/drawing/2014/main" id="{F79A1919-1A64-49FE-B280-A9A3DA526588}"/>
                </a:ext>
              </a:extLst>
            </p:cNvPr>
            <p:cNvSpPr/>
            <p:nvPr/>
          </p:nvSpPr>
          <p:spPr>
            <a:xfrm>
              <a:off x="1774479" y="2779416"/>
              <a:ext cx="2037030" cy="521793"/>
            </a:xfrm>
            <a:prstGeom prst="rect">
              <a:avLst/>
            </a:prstGeom>
            <a:solidFill>
              <a:schemeClr val="tx1">
                <a:lumMod val="85000"/>
              </a:schemeClr>
            </a:solidFill>
            <a:ln w="28575">
              <a:solidFill>
                <a:schemeClr val="bg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dirty="0"/>
            </a:p>
          </p:txBody>
        </p:sp>
      </p:grpSp>
      <p:sp>
        <p:nvSpPr>
          <p:cNvPr id="16" name="Isosceles Triangle 15">
            <a:extLst>
              <a:ext uri="{FF2B5EF4-FFF2-40B4-BE49-F238E27FC236}">
                <a16:creationId xmlns:a16="http://schemas.microsoft.com/office/drawing/2014/main" id="{9F8BBF6E-151F-4EF6-B6B0-ACFF12CEFE19}"/>
              </a:ext>
            </a:extLst>
          </p:cNvPr>
          <p:cNvSpPr/>
          <p:nvPr/>
        </p:nvSpPr>
        <p:spPr>
          <a:xfrm>
            <a:off x="5728519" y="2586701"/>
            <a:ext cx="186474" cy="162743"/>
          </a:xfrm>
          <a:prstGeom prst="triangle">
            <a:avLst/>
          </a:prstGeom>
          <a:noFill/>
          <a:ln w="28575">
            <a:solidFill>
              <a:schemeClr val="bg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80">
              <a:solidFill>
                <a:schemeClr val="tx1"/>
              </a:solidFill>
            </a:endParaRPr>
          </a:p>
        </p:txBody>
      </p:sp>
      <p:cxnSp>
        <p:nvCxnSpPr>
          <p:cNvPr id="17" name="Straight Connector 16">
            <a:extLst>
              <a:ext uri="{FF2B5EF4-FFF2-40B4-BE49-F238E27FC236}">
                <a16:creationId xmlns:a16="http://schemas.microsoft.com/office/drawing/2014/main" id="{94FE1903-70EA-4C82-86B9-65A411F288DA}"/>
              </a:ext>
            </a:extLst>
          </p:cNvPr>
          <p:cNvCxnSpPr>
            <a:cxnSpLocks/>
            <a:stCxn id="16" idx="3"/>
            <a:endCxn id="14" idx="0"/>
          </p:cNvCxnSpPr>
          <p:nvPr/>
        </p:nvCxnSpPr>
        <p:spPr>
          <a:xfrm>
            <a:off x="5821756" y="2749444"/>
            <a:ext cx="0" cy="489433"/>
          </a:xfrm>
          <a:prstGeom prst="line">
            <a:avLst/>
          </a:prstGeom>
          <a:ln w="28575">
            <a:solidFill>
              <a:schemeClr val="bg1">
                <a:lumMod val="65000"/>
                <a:lumOff val="35000"/>
              </a:schemeClr>
            </a:solidFill>
          </a:ln>
          <a:effectLst/>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F3333819-1795-45ED-AF08-5569C8FF79F2}"/>
              </a:ext>
            </a:extLst>
          </p:cNvPr>
          <p:cNvGrpSpPr/>
          <p:nvPr/>
        </p:nvGrpSpPr>
        <p:grpSpPr>
          <a:xfrm>
            <a:off x="8430663" y="3238877"/>
            <a:ext cx="2173586" cy="762755"/>
            <a:chOff x="1774479" y="2399168"/>
            <a:chExt cx="2037030" cy="902041"/>
          </a:xfrm>
          <a:effectLst/>
        </p:grpSpPr>
        <p:sp>
          <p:nvSpPr>
            <p:cNvPr id="27" name="Rectangle 26">
              <a:extLst>
                <a:ext uri="{FF2B5EF4-FFF2-40B4-BE49-F238E27FC236}">
                  <a16:creationId xmlns:a16="http://schemas.microsoft.com/office/drawing/2014/main" id="{BE07480C-1166-4BDD-B9FB-2D55D80366BC}"/>
                </a:ext>
              </a:extLst>
            </p:cNvPr>
            <p:cNvSpPr/>
            <p:nvPr/>
          </p:nvSpPr>
          <p:spPr>
            <a:xfrm>
              <a:off x="1774479" y="2399168"/>
              <a:ext cx="2037030" cy="380246"/>
            </a:xfrm>
            <a:prstGeom prst="rect">
              <a:avLst/>
            </a:prstGeom>
            <a:solidFill>
              <a:srgbClr val="DB6413"/>
            </a:solidFill>
            <a:ln w="28575">
              <a:solidFill>
                <a:schemeClr val="bg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600" dirty="0" err="1"/>
                <a:t>CompressedStream</a:t>
              </a:r>
              <a:endParaRPr lang="en-IN" sz="1600" dirty="0"/>
            </a:p>
          </p:txBody>
        </p:sp>
        <p:sp>
          <p:nvSpPr>
            <p:cNvPr id="28" name="Rectangle 27">
              <a:extLst>
                <a:ext uri="{FF2B5EF4-FFF2-40B4-BE49-F238E27FC236}">
                  <a16:creationId xmlns:a16="http://schemas.microsoft.com/office/drawing/2014/main" id="{6B2C679C-12E0-43E6-953A-7D77C65D6412}"/>
                </a:ext>
              </a:extLst>
            </p:cNvPr>
            <p:cNvSpPr/>
            <p:nvPr/>
          </p:nvSpPr>
          <p:spPr>
            <a:xfrm>
              <a:off x="1774479" y="2779416"/>
              <a:ext cx="2037030" cy="521793"/>
            </a:xfrm>
            <a:prstGeom prst="rect">
              <a:avLst/>
            </a:prstGeom>
            <a:solidFill>
              <a:schemeClr val="tx1">
                <a:lumMod val="85000"/>
              </a:schemeClr>
            </a:solidFill>
            <a:ln w="28575">
              <a:solidFill>
                <a:schemeClr val="bg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dirty="0"/>
            </a:p>
          </p:txBody>
        </p:sp>
      </p:grpSp>
      <p:cxnSp>
        <p:nvCxnSpPr>
          <p:cNvPr id="30" name="Straight Connector 29">
            <a:extLst>
              <a:ext uri="{FF2B5EF4-FFF2-40B4-BE49-F238E27FC236}">
                <a16:creationId xmlns:a16="http://schemas.microsoft.com/office/drawing/2014/main" id="{EBB5EA45-B527-435A-A742-C989D5FCFAFE}"/>
              </a:ext>
            </a:extLst>
          </p:cNvPr>
          <p:cNvCxnSpPr>
            <a:cxnSpLocks/>
          </p:cNvCxnSpPr>
          <p:nvPr/>
        </p:nvCxnSpPr>
        <p:spPr>
          <a:xfrm flipV="1">
            <a:off x="5821756" y="2960980"/>
            <a:ext cx="3695700" cy="19922"/>
          </a:xfrm>
          <a:prstGeom prst="line">
            <a:avLst/>
          </a:prstGeom>
          <a:ln w="28575">
            <a:solidFill>
              <a:schemeClr val="bg1">
                <a:lumMod val="65000"/>
                <a:lumOff val="35000"/>
              </a:schemeClr>
            </a:solidFill>
          </a:ln>
          <a:effectLst/>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1886523-F67E-4DDA-B96E-150414F920B0}"/>
              </a:ext>
            </a:extLst>
          </p:cNvPr>
          <p:cNvCxnSpPr>
            <a:cxnSpLocks/>
          </p:cNvCxnSpPr>
          <p:nvPr/>
        </p:nvCxnSpPr>
        <p:spPr>
          <a:xfrm flipH="1">
            <a:off x="6908549" y="3571456"/>
            <a:ext cx="1522114" cy="11048"/>
          </a:xfrm>
          <a:prstGeom prst="line">
            <a:avLst/>
          </a:prstGeom>
          <a:ln w="28575">
            <a:solidFill>
              <a:schemeClr val="bg1">
                <a:lumMod val="65000"/>
                <a:lumOff val="35000"/>
              </a:schemeClr>
            </a:solidFill>
            <a:headEnd type="none" w="med" len="med"/>
            <a:tailEnd type="arrow" w="lg" len="lg"/>
          </a:ln>
          <a:effectLst/>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D5BE642-00D5-4261-8CEC-5FB66F95BC7B}"/>
              </a:ext>
            </a:extLst>
          </p:cNvPr>
          <p:cNvCxnSpPr>
            <a:cxnSpLocks/>
            <a:endCxn id="27" idx="0"/>
          </p:cNvCxnSpPr>
          <p:nvPr/>
        </p:nvCxnSpPr>
        <p:spPr>
          <a:xfrm>
            <a:off x="9517456" y="2960982"/>
            <a:ext cx="0" cy="277895"/>
          </a:xfrm>
          <a:prstGeom prst="line">
            <a:avLst/>
          </a:prstGeom>
          <a:ln w="28575">
            <a:solidFill>
              <a:schemeClr val="bg1">
                <a:lumMod val="65000"/>
                <a:lumOff val="35000"/>
              </a:schemeClr>
            </a:solidFill>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74247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fade">
                                      <p:cBhvr>
                                        <p:cTn id="10"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BCAC6-0A8E-4079-88C7-549CF07528F0}"/>
              </a:ext>
            </a:extLst>
          </p:cNvPr>
          <p:cNvSpPr>
            <a:spLocks noGrp="1"/>
          </p:cNvSpPr>
          <p:nvPr>
            <p:ph type="title"/>
          </p:nvPr>
        </p:nvSpPr>
        <p:spPr/>
        <p:txBody>
          <a:bodyPr/>
          <a:lstStyle/>
          <a:p>
            <a:r>
              <a:rPr lang="en-IN" dirty="0"/>
              <a:t>Decorator Types</a:t>
            </a:r>
          </a:p>
        </p:txBody>
      </p:sp>
      <p:sp>
        <p:nvSpPr>
          <p:cNvPr id="5" name="Content Placeholder 4">
            <a:extLst>
              <a:ext uri="{FF2B5EF4-FFF2-40B4-BE49-F238E27FC236}">
                <a16:creationId xmlns:a16="http://schemas.microsoft.com/office/drawing/2014/main" id="{37E7DB16-ED67-4D86-990A-0B6621CF53B7}"/>
              </a:ext>
            </a:extLst>
          </p:cNvPr>
          <p:cNvSpPr>
            <a:spLocks noGrp="1"/>
          </p:cNvSpPr>
          <p:nvPr>
            <p:ph idx="1"/>
          </p:nvPr>
        </p:nvSpPr>
        <p:spPr/>
        <p:txBody>
          <a:bodyPr>
            <a:normAutofit lnSpcReduction="10000"/>
          </a:bodyPr>
          <a:lstStyle/>
          <a:p>
            <a:r>
              <a:rPr lang="en-IN" dirty="0"/>
              <a:t>As with other patterns, Decorator can be implemented in different ways</a:t>
            </a:r>
          </a:p>
          <a:p>
            <a:r>
              <a:rPr lang="en-IN" dirty="0"/>
              <a:t>The classical implementation is called dynamic decorator</a:t>
            </a:r>
          </a:p>
          <a:p>
            <a:pPr lvl="1"/>
            <a:r>
              <a:rPr lang="en-IN" dirty="0"/>
              <a:t>behaviour is added dynamically, at runtime</a:t>
            </a:r>
          </a:p>
          <a:p>
            <a:r>
              <a:rPr lang="en-IN" dirty="0"/>
              <a:t>There are other ways to implement a decorator</a:t>
            </a:r>
          </a:p>
          <a:p>
            <a:pPr lvl="1"/>
            <a:r>
              <a:rPr lang="en-IN" dirty="0"/>
              <a:t>static decorator – the decorator is chosen at compile-time</a:t>
            </a:r>
          </a:p>
          <a:p>
            <a:pPr lvl="1"/>
            <a:r>
              <a:rPr lang="en-IN" dirty="0"/>
              <a:t>functional decorator – decorate a function instead of an object</a:t>
            </a:r>
          </a:p>
        </p:txBody>
      </p:sp>
      <p:sp>
        <p:nvSpPr>
          <p:cNvPr id="4" name="Slide Number Placeholder 3">
            <a:extLst>
              <a:ext uri="{FF2B5EF4-FFF2-40B4-BE49-F238E27FC236}">
                <a16:creationId xmlns:a16="http://schemas.microsoft.com/office/drawing/2014/main" id="{C12F6BD2-EE51-4946-8D32-D1433DA66812}"/>
              </a:ext>
            </a:extLst>
          </p:cNvPr>
          <p:cNvSpPr>
            <a:spLocks noGrp="1"/>
          </p:cNvSpPr>
          <p:nvPr>
            <p:ph type="sldNum" sz="quarter" idx="12"/>
          </p:nvPr>
        </p:nvSpPr>
        <p:spPr/>
        <p:txBody>
          <a:bodyPr/>
          <a:lstStyle/>
          <a:p>
            <a:fld id="{100E53AF-D649-4281-823C-82279F2C7BD4}" type="slidenum">
              <a:rPr lang="en-IN" smtClean="0"/>
              <a:t>89</a:t>
            </a:fld>
            <a:endParaRPr lang="en-IN"/>
          </a:p>
        </p:txBody>
      </p:sp>
    </p:spTree>
    <p:extLst>
      <p:ext uri="{BB962C8B-B14F-4D97-AF65-F5344CB8AC3E}">
        <p14:creationId xmlns:p14="http://schemas.microsoft.com/office/powerpoint/2010/main" val="35824116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fade">
                                      <p:cBhvr>
                                        <p:cTn id="20" dur="500"/>
                                        <p:tgtEl>
                                          <p:spTgt spid="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fade">
                                      <p:cBhvr>
                                        <p:cTn id="25" dur="500"/>
                                        <p:tgtEl>
                                          <p:spTgt spid="5">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
                                            <p:txEl>
                                              <p:pRg st="5" end="5"/>
                                            </p:txEl>
                                          </p:spTgt>
                                        </p:tgtEl>
                                        <p:attrNameLst>
                                          <p:attrName>style.visibility</p:attrName>
                                        </p:attrNameLst>
                                      </p:cBhvr>
                                      <p:to>
                                        <p:strVal val="visible"/>
                                      </p:to>
                                    </p:set>
                                    <p:animEffect transition="in" filter="fade">
                                      <p:cBhvr>
                                        <p:cTn id="30"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E83D5-69C4-44BB-A4DD-3CAE122AB917}"/>
              </a:ext>
            </a:extLst>
          </p:cNvPr>
          <p:cNvSpPr>
            <a:spLocks noGrp="1"/>
          </p:cNvSpPr>
          <p:nvPr>
            <p:ph type="title"/>
          </p:nvPr>
        </p:nvSpPr>
        <p:spPr/>
        <p:txBody>
          <a:bodyPr/>
          <a:lstStyle/>
          <a:p>
            <a:r>
              <a:rPr lang="en-US" dirty="0"/>
              <a:t>Single Responsibility Principle</a:t>
            </a:r>
          </a:p>
        </p:txBody>
      </p:sp>
      <p:sp>
        <p:nvSpPr>
          <p:cNvPr id="3" name="Content Placeholder 2">
            <a:extLst>
              <a:ext uri="{FF2B5EF4-FFF2-40B4-BE49-F238E27FC236}">
                <a16:creationId xmlns:a16="http://schemas.microsoft.com/office/drawing/2014/main" id="{9BEBD2FB-50FA-4721-BECB-728AB0B1D07E}"/>
              </a:ext>
            </a:extLst>
          </p:cNvPr>
          <p:cNvSpPr>
            <a:spLocks noGrp="1"/>
          </p:cNvSpPr>
          <p:nvPr>
            <p:ph idx="1"/>
          </p:nvPr>
        </p:nvSpPr>
        <p:spPr/>
        <p:txBody>
          <a:bodyPr/>
          <a:lstStyle/>
          <a:p>
            <a:pPr marL="0" indent="0">
              <a:buNone/>
            </a:pPr>
            <a:r>
              <a:rPr lang="en-US" i="1" dirty="0">
                <a:solidFill>
                  <a:schemeClr val="accent1"/>
                </a:solidFill>
              </a:rPr>
              <a:t>A class should have only one reason to change</a:t>
            </a:r>
          </a:p>
          <a:p>
            <a:r>
              <a:rPr lang="en-US" dirty="0"/>
              <a:t>Should have only one responsibility</a:t>
            </a:r>
          </a:p>
          <a:p>
            <a:r>
              <a:rPr lang="en-US" dirty="0"/>
              <a:t>Classes with multiple responsibilities break when changed</a:t>
            </a:r>
          </a:p>
          <a:p>
            <a:r>
              <a:rPr lang="en-US" dirty="0"/>
              <a:t>Put each responsibility in a separate class</a:t>
            </a:r>
          </a:p>
        </p:txBody>
      </p:sp>
      <p:sp>
        <p:nvSpPr>
          <p:cNvPr id="4" name="Slide Number Placeholder 3">
            <a:extLst>
              <a:ext uri="{FF2B5EF4-FFF2-40B4-BE49-F238E27FC236}">
                <a16:creationId xmlns:a16="http://schemas.microsoft.com/office/drawing/2014/main" id="{396B82B6-8476-4100-AD34-77F8598DC759}"/>
              </a:ext>
            </a:extLst>
          </p:cNvPr>
          <p:cNvSpPr>
            <a:spLocks noGrp="1"/>
          </p:cNvSpPr>
          <p:nvPr>
            <p:ph type="sldNum" sz="quarter" idx="12"/>
          </p:nvPr>
        </p:nvSpPr>
        <p:spPr/>
        <p:txBody>
          <a:bodyPr/>
          <a:lstStyle/>
          <a:p>
            <a:fld id="{100E53AF-D649-4281-823C-82279F2C7BD4}" type="slidenum">
              <a:rPr lang="en-IN" smtClean="0"/>
              <a:t>9</a:t>
            </a:fld>
            <a:endParaRPr lang="en-IN"/>
          </a:p>
        </p:txBody>
      </p:sp>
    </p:spTree>
    <p:extLst>
      <p:ext uri="{BB962C8B-B14F-4D97-AF65-F5344CB8AC3E}">
        <p14:creationId xmlns:p14="http://schemas.microsoft.com/office/powerpoint/2010/main" val="2784766433"/>
      </p:ext>
    </p:extLst>
  </p:cSld>
  <p:clrMapOvr>
    <a:masterClrMapping/>
  </p:clrMapOvr>
  <p:transition spd="slow">
    <p:push dir="u"/>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2B6DF-18AF-40D3-8FAB-90822724CD18}"/>
              </a:ext>
            </a:extLst>
          </p:cNvPr>
          <p:cNvSpPr>
            <a:spLocks noGrp="1"/>
          </p:cNvSpPr>
          <p:nvPr>
            <p:ph type="title"/>
          </p:nvPr>
        </p:nvSpPr>
        <p:spPr/>
        <p:txBody>
          <a:bodyPr/>
          <a:lstStyle/>
          <a:p>
            <a:r>
              <a:rPr lang="en-IN" dirty="0"/>
              <a:t>Static Decorator</a:t>
            </a:r>
          </a:p>
        </p:txBody>
      </p:sp>
      <p:sp>
        <p:nvSpPr>
          <p:cNvPr id="3" name="Content Placeholder 2">
            <a:extLst>
              <a:ext uri="{FF2B5EF4-FFF2-40B4-BE49-F238E27FC236}">
                <a16:creationId xmlns:a16="http://schemas.microsoft.com/office/drawing/2014/main" id="{7C75BEF2-5CFE-4C2B-9D9C-AC7B6B6944FA}"/>
              </a:ext>
            </a:extLst>
          </p:cNvPr>
          <p:cNvSpPr>
            <a:spLocks noGrp="1"/>
          </p:cNvSpPr>
          <p:nvPr>
            <p:ph idx="1"/>
          </p:nvPr>
        </p:nvSpPr>
        <p:spPr/>
        <p:txBody>
          <a:bodyPr/>
          <a:lstStyle/>
          <a:p>
            <a:r>
              <a:rPr lang="en-IN" dirty="0"/>
              <a:t>Decorator is chosen and applied at compile-time</a:t>
            </a:r>
          </a:p>
          <a:p>
            <a:r>
              <a:rPr lang="en-IN" dirty="0"/>
              <a:t>Cannot be changed at runtime</a:t>
            </a:r>
          </a:p>
          <a:p>
            <a:r>
              <a:rPr lang="en-IN" dirty="0"/>
              <a:t>Preferable in C++, as it does not use virtual mechanism</a:t>
            </a:r>
          </a:p>
          <a:p>
            <a:r>
              <a:rPr lang="en-IN" dirty="0"/>
              <a:t>Uses the concept of </a:t>
            </a:r>
            <a:r>
              <a:rPr lang="en-IN" dirty="0" err="1"/>
              <a:t>mixin</a:t>
            </a:r>
            <a:r>
              <a:rPr lang="en-IN" dirty="0"/>
              <a:t> class</a:t>
            </a:r>
          </a:p>
        </p:txBody>
      </p:sp>
      <p:sp>
        <p:nvSpPr>
          <p:cNvPr id="5" name="Slide Number Placeholder 4">
            <a:extLst>
              <a:ext uri="{FF2B5EF4-FFF2-40B4-BE49-F238E27FC236}">
                <a16:creationId xmlns:a16="http://schemas.microsoft.com/office/drawing/2014/main" id="{5880AE26-ADEE-4D0D-BAE0-16B9D119FCF4}"/>
              </a:ext>
            </a:extLst>
          </p:cNvPr>
          <p:cNvSpPr>
            <a:spLocks noGrp="1"/>
          </p:cNvSpPr>
          <p:nvPr>
            <p:ph type="sldNum" sz="quarter" idx="12"/>
          </p:nvPr>
        </p:nvSpPr>
        <p:spPr/>
        <p:txBody>
          <a:bodyPr/>
          <a:lstStyle/>
          <a:p>
            <a:fld id="{100E53AF-D649-4281-823C-82279F2C7BD4}" type="slidenum">
              <a:rPr lang="en-IN" smtClean="0"/>
              <a:t>90</a:t>
            </a:fld>
            <a:endParaRPr lang="en-IN"/>
          </a:p>
        </p:txBody>
      </p:sp>
    </p:spTree>
    <p:extLst>
      <p:ext uri="{BB962C8B-B14F-4D97-AF65-F5344CB8AC3E}">
        <p14:creationId xmlns:p14="http://schemas.microsoft.com/office/powerpoint/2010/main" val="13044885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5481E-1688-4213-A8C1-F2659ADFBF38}"/>
              </a:ext>
            </a:extLst>
          </p:cNvPr>
          <p:cNvSpPr>
            <a:spLocks noGrp="1"/>
          </p:cNvSpPr>
          <p:nvPr>
            <p:ph type="title"/>
          </p:nvPr>
        </p:nvSpPr>
        <p:spPr/>
        <p:txBody>
          <a:bodyPr/>
          <a:lstStyle/>
          <a:p>
            <a:r>
              <a:rPr lang="en-IN" dirty="0" err="1"/>
              <a:t>Mixin</a:t>
            </a:r>
            <a:r>
              <a:rPr lang="en-IN" dirty="0"/>
              <a:t> </a:t>
            </a:r>
          </a:p>
        </p:txBody>
      </p:sp>
      <p:sp>
        <p:nvSpPr>
          <p:cNvPr id="3" name="Content Placeholder 2">
            <a:extLst>
              <a:ext uri="{FF2B5EF4-FFF2-40B4-BE49-F238E27FC236}">
                <a16:creationId xmlns:a16="http://schemas.microsoft.com/office/drawing/2014/main" id="{10DF94F3-67ED-424A-AD87-869C9D586814}"/>
              </a:ext>
            </a:extLst>
          </p:cNvPr>
          <p:cNvSpPr>
            <a:spLocks noGrp="1"/>
          </p:cNvSpPr>
          <p:nvPr>
            <p:ph idx="1"/>
          </p:nvPr>
        </p:nvSpPr>
        <p:spPr/>
        <p:txBody>
          <a:bodyPr>
            <a:normAutofit lnSpcReduction="10000"/>
          </a:bodyPr>
          <a:lstStyle/>
          <a:p>
            <a:r>
              <a:rPr lang="en-IN" dirty="0"/>
              <a:t>A class whose methods can be used by other classes, without explicitly being a parent class</a:t>
            </a:r>
          </a:p>
          <a:p>
            <a:r>
              <a:rPr lang="en-IN" dirty="0"/>
              <a:t>Usually, a fragment of some behaviour that is meant to be used with other classes</a:t>
            </a:r>
          </a:p>
          <a:p>
            <a:r>
              <a:rPr lang="en-IN" dirty="0"/>
              <a:t>Such classes are said to be included, instead of inherited</a:t>
            </a:r>
          </a:p>
          <a:p>
            <a:r>
              <a:rPr lang="en-IN" dirty="0"/>
              <a:t>Many programming languages provide direct support for this feature</a:t>
            </a:r>
          </a:p>
        </p:txBody>
      </p:sp>
      <p:sp>
        <p:nvSpPr>
          <p:cNvPr id="5" name="Slide Number Placeholder 4">
            <a:extLst>
              <a:ext uri="{FF2B5EF4-FFF2-40B4-BE49-F238E27FC236}">
                <a16:creationId xmlns:a16="http://schemas.microsoft.com/office/drawing/2014/main" id="{1EDDEBC8-B64C-482F-ACE6-A75629D6C0EC}"/>
              </a:ext>
            </a:extLst>
          </p:cNvPr>
          <p:cNvSpPr>
            <a:spLocks noGrp="1"/>
          </p:cNvSpPr>
          <p:nvPr>
            <p:ph type="sldNum" sz="quarter" idx="12"/>
          </p:nvPr>
        </p:nvSpPr>
        <p:spPr/>
        <p:txBody>
          <a:bodyPr/>
          <a:lstStyle/>
          <a:p>
            <a:fld id="{100E53AF-D649-4281-823C-82279F2C7BD4}" type="slidenum">
              <a:rPr lang="en-IN" smtClean="0"/>
              <a:t>91</a:t>
            </a:fld>
            <a:endParaRPr lang="en-IN"/>
          </a:p>
        </p:txBody>
      </p:sp>
    </p:spTree>
    <p:extLst>
      <p:ext uri="{BB962C8B-B14F-4D97-AF65-F5344CB8AC3E}">
        <p14:creationId xmlns:p14="http://schemas.microsoft.com/office/powerpoint/2010/main" val="3880376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CAAC1-540A-4F03-AD4E-13E8768C534A}"/>
              </a:ext>
            </a:extLst>
          </p:cNvPr>
          <p:cNvSpPr>
            <a:spLocks noGrp="1"/>
          </p:cNvSpPr>
          <p:nvPr>
            <p:ph type="title"/>
          </p:nvPr>
        </p:nvSpPr>
        <p:spPr/>
        <p:txBody>
          <a:bodyPr/>
          <a:lstStyle/>
          <a:p>
            <a:r>
              <a:rPr lang="en-IN" dirty="0"/>
              <a:t>Functional Decorator</a:t>
            </a:r>
          </a:p>
        </p:txBody>
      </p:sp>
      <p:sp>
        <p:nvSpPr>
          <p:cNvPr id="3" name="Content Placeholder 2">
            <a:extLst>
              <a:ext uri="{FF2B5EF4-FFF2-40B4-BE49-F238E27FC236}">
                <a16:creationId xmlns:a16="http://schemas.microsoft.com/office/drawing/2014/main" id="{0E96605A-E1DC-440F-8901-E3DD967D6F45}"/>
              </a:ext>
            </a:extLst>
          </p:cNvPr>
          <p:cNvSpPr>
            <a:spLocks noGrp="1"/>
          </p:cNvSpPr>
          <p:nvPr>
            <p:ph idx="1"/>
          </p:nvPr>
        </p:nvSpPr>
        <p:spPr/>
        <p:txBody>
          <a:bodyPr>
            <a:normAutofit/>
          </a:bodyPr>
          <a:lstStyle/>
          <a:p>
            <a:r>
              <a:rPr lang="en-IN" dirty="0"/>
              <a:t>Such decorators can wrap functions instead of classes</a:t>
            </a:r>
          </a:p>
          <a:p>
            <a:r>
              <a:rPr lang="en-IN" dirty="0"/>
              <a:t>Functional decorators accept functions &amp; callable objects as arguments</a:t>
            </a:r>
          </a:p>
          <a:p>
            <a:r>
              <a:rPr lang="en-IN" dirty="0"/>
              <a:t>Add features to such </a:t>
            </a:r>
            <a:r>
              <a:rPr lang="en-IN" dirty="0" err="1"/>
              <a:t>callables</a:t>
            </a:r>
            <a:r>
              <a:rPr lang="en-IN" dirty="0"/>
              <a:t> and return another callable</a:t>
            </a:r>
          </a:p>
          <a:p>
            <a:r>
              <a:rPr lang="en-IN" dirty="0"/>
              <a:t>Already implemented as a language feature in Python &amp; </a:t>
            </a:r>
            <a:r>
              <a:rPr lang="en-IN" dirty="0" err="1"/>
              <a:t>Javascript</a:t>
            </a:r>
            <a:endParaRPr lang="en-IN" dirty="0"/>
          </a:p>
          <a:p>
            <a:endParaRPr lang="en-IN" dirty="0"/>
          </a:p>
        </p:txBody>
      </p:sp>
      <p:sp>
        <p:nvSpPr>
          <p:cNvPr id="5" name="Slide Number Placeholder 4">
            <a:extLst>
              <a:ext uri="{FF2B5EF4-FFF2-40B4-BE49-F238E27FC236}">
                <a16:creationId xmlns:a16="http://schemas.microsoft.com/office/drawing/2014/main" id="{CBE740F4-1972-4FD1-99F0-A70E848D4AA8}"/>
              </a:ext>
            </a:extLst>
          </p:cNvPr>
          <p:cNvSpPr>
            <a:spLocks noGrp="1"/>
          </p:cNvSpPr>
          <p:nvPr>
            <p:ph type="sldNum" sz="quarter" idx="12"/>
          </p:nvPr>
        </p:nvSpPr>
        <p:spPr/>
        <p:txBody>
          <a:bodyPr/>
          <a:lstStyle/>
          <a:p>
            <a:fld id="{100E53AF-D649-4281-823C-82279F2C7BD4}" type="slidenum">
              <a:rPr lang="en-IN" smtClean="0"/>
              <a:t>92</a:t>
            </a:fld>
            <a:endParaRPr lang="en-IN"/>
          </a:p>
        </p:txBody>
      </p:sp>
    </p:spTree>
    <p:extLst>
      <p:ext uri="{BB962C8B-B14F-4D97-AF65-F5344CB8AC3E}">
        <p14:creationId xmlns:p14="http://schemas.microsoft.com/office/powerpoint/2010/main" val="39658794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Pros</a:t>
            </a:r>
          </a:p>
        </p:txBody>
      </p:sp>
      <p:sp>
        <p:nvSpPr>
          <p:cNvPr id="3" name="Content Placeholder 2"/>
          <p:cNvSpPr>
            <a:spLocks noGrp="1"/>
          </p:cNvSpPr>
          <p:nvPr>
            <p:ph idx="1"/>
          </p:nvPr>
        </p:nvSpPr>
        <p:spPr/>
        <p:txBody>
          <a:bodyPr>
            <a:normAutofit/>
          </a:bodyPr>
          <a:lstStyle/>
          <a:p>
            <a:r>
              <a:rPr lang="en-US" dirty="0"/>
              <a:t>Flexible way of adding responsibilities to an object rather than inheritance</a:t>
            </a:r>
          </a:p>
          <a:p>
            <a:pPr lvl="1"/>
            <a:r>
              <a:rPr lang="en-US" dirty="0"/>
              <a:t>uses composition </a:t>
            </a:r>
          </a:p>
          <a:p>
            <a:pPr lvl="1"/>
            <a:r>
              <a:rPr lang="en-US" dirty="0"/>
              <a:t>dynamic unlike inheritance</a:t>
            </a:r>
          </a:p>
          <a:p>
            <a:r>
              <a:rPr lang="en-US" dirty="0"/>
              <a:t>Features are added incrementally as the code progresses</a:t>
            </a:r>
          </a:p>
          <a:p>
            <a:pPr lvl="1"/>
            <a:r>
              <a:rPr lang="en-US" dirty="0"/>
              <a:t>no need to support every feature in one big class</a:t>
            </a:r>
          </a:p>
          <a:p>
            <a:r>
              <a:rPr lang="en-US" dirty="0"/>
              <a:t>You pay for the features only when you use them</a:t>
            </a:r>
          </a:p>
          <a:p>
            <a:pPr lvl="1"/>
            <a:endParaRPr lang="en-US" dirty="0"/>
          </a:p>
          <a:p>
            <a:endParaRPr lang="en-US" dirty="0"/>
          </a:p>
        </p:txBody>
      </p:sp>
      <p:sp>
        <p:nvSpPr>
          <p:cNvPr id="4" name="Slide Number Placeholder 3"/>
          <p:cNvSpPr>
            <a:spLocks noGrp="1"/>
          </p:cNvSpPr>
          <p:nvPr>
            <p:ph type="sldNum" sz="quarter" idx="12"/>
          </p:nvPr>
        </p:nvSpPr>
        <p:spPr/>
        <p:txBody>
          <a:bodyPr/>
          <a:lstStyle/>
          <a:p>
            <a:fld id="{6CA6930D-BBCC-4B60-B588-351AC06BFA93}" type="slidenum">
              <a:rPr lang="en-US" smtClean="0"/>
              <a:t>93</a:t>
            </a:fld>
            <a:endParaRPr lang="en-US"/>
          </a:p>
        </p:txBody>
      </p:sp>
    </p:spTree>
    <p:extLst>
      <p:ext uri="{BB962C8B-B14F-4D97-AF65-F5344CB8AC3E}">
        <p14:creationId xmlns:p14="http://schemas.microsoft.com/office/powerpoint/2010/main" val="27135605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14C4B-75CB-4D77-960B-EA5A7328FA49}"/>
              </a:ext>
            </a:extLst>
          </p:cNvPr>
          <p:cNvSpPr>
            <a:spLocks noGrp="1"/>
          </p:cNvSpPr>
          <p:nvPr>
            <p:ph type="title"/>
          </p:nvPr>
        </p:nvSpPr>
        <p:spPr/>
        <p:txBody>
          <a:bodyPr/>
          <a:lstStyle/>
          <a:p>
            <a:r>
              <a:rPr lang="en-IN" dirty="0"/>
              <a:t>Pros</a:t>
            </a:r>
          </a:p>
        </p:txBody>
      </p:sp>
      <p:sp>
        <p:nvSpPr>
          <p:cNvPr id="3" name="Content Placeholder 2">
            <a:extLst>
              <a:ext uri="{FF2B5EF4-FFF2-40B4-BE49-F238E27FC236}">
                <a16:creationId xmlns:a16="http://schemas.microsoft.com/office/drawing/2014/main" id="{FDC9555C-6C9B-4613-8B15-3F87788042F9}"/>
              </a:ext>
            </a:extLst>
          </p:cNvPr>
          <p:cNvSpPr>
            <a:spLocks noGrp="1"/>
          </p:cNvSpPr>
          <p:nvPr>
            <p:ph idx="1"/>
          </p:nvPr>
        </p:nvSpPr>
        <p:spPr/>
        <p:txBody>
          <a:bodyPr/>
          <a:lstStyle/>
          <a:p>
            <a:r>
              <a:rPr lang="en-US" dirty="0"/>
              <a:t>Easy to add a combination of capabilities</a:t>
            </a:r>
          </a:p>
          <a:p>
            <a:pPr lvl="1"/>
            <a:r>
              <a:rPr lang="en-US" dirty="0"/>
              <a:t>same capability can be added twice</a:t>
            </a:r>
          </a:p>
          <a:p>
            <a:pPr lvl="1"/>
            <a:r>
              <a:rPr lang="en-US" dirty="0"/>
              <a:t>not possible with inheritance</a:t>
            </a:r>
          </a:p>
          <a:p>
            <a:r>
              <a:rPr lang="en-US" dirty="0"/>
              <a:t>Components don’t have to know about their decorators</a:t>
            </a:r>
          </a:p>
          <a:p>
            <a:pPr lvl="1"/>
            <a:r>
              <a:rPr lang="en-US" dirty="0"/>
              <a:t>decorators are transparent to their components</a:t>
            </a:r>
          </a:p>
          <a:p>
            <a:pPr lvl="1"/>
            <a:r>
              <a:rPr lang="en-US" dirty="0"/>
              <a:t>loose coupling between the component and its decorators</a:t>
            </a:r>
          </a:p>
          <a:p>
            <a:endParaRPr lang="en-IN" dirty="0"/>
          </a:p>
        </p:txBody>
      </p:sp>
      <p:sp>
        <p:nvSpPr>
          <p:cNvPr id="5" name="Slide Number Placeholder 4">
            <a:extLst>
              <a:ext uri="{FF2B5EF4-FFF2-40B4-BE49-F238E27FC236}">
                <a16:creationId xmlns:a16="http://schemas.microsoft.com/office/drawing/2014/main" id="{13E3365E-0087-4467-AD61-89286E616172}"/>
              </a:ext>
            </a:extLst>
          </p:cNvPr>
          <p:cNvSpPr>
            <a:spLocks noGrp="1"/>
          </p:cNvSpPr>
          <p:nvPr>
            <p:ph type="sldNum" sz="quarter" idx="12"/>
          </p:nvPr>
        </p:nvSpPr>
        <p:spPr/>
        <p:txBody>
          <a:bodyPr/>
          <a:lstStyle/>
          <a:p>
            <a:fld id="{100E53AF-D649-4281-823C-82279F2C7BD4}" type="slidenum">
              <a:rPr lang="en-IN" smtClean="0"/>
              <a:t>94</a:t>
            </a:fld>
            <a:endParaRPr lang="en-IN"/>
          </a:p>
        </p:txBody>
      </p:sp>
    </p:spTree>
    <p:extLst>
      <p:ext uri="{BB962C8B-B14F-4D97-AF65-F5344CB8AC3E}">
        <p14:creationId xmlns:p14="http://schemas.microsoft.com/office/powerpoint/2010/main" val="23878071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a:t>
            </a:r>
          </a:p>
        </p:txBody>
      </p:sp>
      <p:sp>
        <p:nvSpPr>
          <p:cNvPr id="3" name="Content Placeholder 2"/>
          <p:cNvSpPr>
            <a:spLocks noGrp="1"/>
          </p:cNvSpPr>
          <p:nvPr>
            <p:ph idx="1"/>
          </p:nvPr>
        </p:nvSpPr>
        <p:spPr/>
        <p:txBody>
          <a:bodyPr>
            <a:normAutofit/>
          </a:bodyPr>
          <a:lstStyle/>
          <a:p>
            <a:r>
              <a:rPr lang="en-US" dirty="0"/>
              <a:t>A decorated component is not identical to the component itself</a:t>
            </a:r>
          </a:p>
          <a:p>
            <a:pPr lvl="1"/>
            <a:r>
              <a:rPr lang="en-US" dirty="0"/>
              <a:t>don’t write code that relies on object identity</a:t>
            </a:r>
          </a:p>
          <a:p>
            <a:r>
              <a:rPr lang="en-US" dirty="0"/>
              <a:t>Lots of small objects are created</a:t>
            </a:r>
          </a:p>
          <a:p>
            <a:r>
              <a:rPr lang="en-US" dirty="0"/>
              <a:t>Code becomes harder to understand &amp; debug</a:t>
            </a:r>
          </a:p>
        </p:txBody>
      </p:sp>
      <p:sp>
        <p:nvSpPr>
          <p:cNvPr id="4" name="Slide Number Placeholder 3"/>
          <p:cNvSpPr>
            <a:spLocks noGrp="1"/>
          </p:cNvSpPr>
          <p:nvPr>
            <p:ph type="sldNum" sz="quarter" idx="12"/>
          </p:nvPr>
        </p:nvSpPr>
        <p:spPr/>
        <p:txBody>
          <a:bodyPr/>
          <a:lstStyle/>
          <a:p>
            <a:fld id="{6CA6930D-BBCC-4B60-B588-351AC06BFA93}" type="slidenum">
              <a:rPr lang="en-US" smtClean="0"/>
              <a:t>95</a:t>
            </a:fld>
            <a:endParaRPr lang="en-US"/>
          </a:p>
        </p:txBody>
      </p:sp>
    </p:spTree>
    <p:extLst>
      <p:ext uri="{BB962C8B-B14F-4D97-AF65-F5344CB8AC3E}">
        <p14:creationId xmlns:p14="http://schemas.microsoft.com/office/powerpoint/2010/main" val="4300156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use</a:t>
            </a:r>
            <a:endParaRPr lang="en-IN" dirty="0"/>
          </a:p>
        </p:txBody>
      </p:sp>
      <p:sp>
        <p:nvSpPr>
          <p:cNvPr id="3" name="Content Placeholder 2"/>
          <p:cNvSpPr>
            <a:spLocks noGrp="1"/>
          </p:cNvSpPr>
          <p:nvPr>
            <p:ph idx="1"/>
          </p:nvPr>
        </p:nvSpPr>
        <p:spPr/>
        <p:txBody>
          <a:bodyPr>
            <a:normAutofit/>
          </a:bodyPr>
          <a:lstStyle/>
          <a:p>
            <a:r>
              <a:rPr lang="en-US" dirty="0"/>
              <a:t>Responsibilities</a:t>
            </a:r>
          </a:p>
          <a:p>
            <a:pPr lvl="1"/>
            <a:r>
              <a:rPr lang="en-US" dirty="0"/>
              <a:t>have to be added transparently &amp; dynamically</a:t>
            </a:r>
          </a:p>
          <a:p>
            <a:pPr lvl="1"/>
            <a:r>
              <a:rPr lang="en-US" dirty="0"/>
              <a:t>have to be withdrawn</a:t>
            </a:r>
          </a:p>
          <a:p>
            <a:r>
              <a:rPr lang="en-US" dirty="0"/>
              <a:t>Using inheritance for adding new behavior leads to explosion of classes </a:t>
            </a:r>
          </a:p>
          <a:p>
            <a:r>
              <a:rPr lang="en-US" dirty="0"/>
              <a:t>You want to support combinations of behaviors</a:t>
            </a:r>
          </a:p>
          <a:p>
            <a:pPr lvl="1"/>
            <a:r>
              <a:rPr lang="en-US" dirty="0"/>
              <a:t>using inheritance is error-prone or impractical</a:t>
            </a:r>
          </a:p>
          <a:p>
            <a:endParaRPr lang="en-IN" dirty="0"/>
          </a:p>
        </p:txBody>
      </p:sp>
      <p:sp>
        <p:nvSpPr>
          <p:cNvPr id="4" name="Slide Number Placeholder 3"/>
          <p:cNvSpPr>
            <a:spLocks noGrp="1"/>
          </p:cNvSpPr>
          <p:nvPr>
            <p:ph type="sldNum" sz="quarter" idx="12"/>
          </p:nvPr>
        </p:nvSpPr>
        <p:spPr/>
        <p:txBody>
          <a:bodyPr/>
          <a:lstStyle/>
          <a:p>
            <a:fld id="{6CA6930D-BBCC-4B60-B588-351AC06BFA93}" type="slidenum">
              <a:rPr lang="en-US" smtClean="0"/>
              <a:t>96</a:t>
            </a:fld>
            <a:endParaRPr 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BCF49-C704-4926-89C4-AFF14424F54E}"/>
              </a:ext>
            </a:extLst>
          </p:cNvPr>
          <p:cNvSpPr>
            <a:spLocks noGrp="1"/>
          </p:cNvSpPr>
          <p:nvPr>
            <p:ph type="title"/>
          </p:nvPr>
        </p:nvSpPr>
        <p:spPr/>
        <p:txBody>
          <a:bodyPr/>
          <a:lstStyle/>
          <a:p>
            <a:r>
              <a:rPr lang="en-IN" dirty="0"/>
              <a:t>When to use</a:t>
            </a:r>
          </a:p>
        </p:txBody>
      </p:sp>
      <p:sp>
        <p:nvSpPr>
          <p:cNvPr id="3" name="Content Placeholder 2">
            <a:extLst>
              <a:ext uri="{FF2B5EF4-FFF2-40B4-BE49-F238E27FC236}">
                <a16:creationId xmlns:a16="http://schemas.microsoft.com/office/drawing/2014/main" id="{4ADD1426-2C1B-41EF-B902-23EF22B749AD}"/>
              </a:ext>
            </a:extLst>
          </p:cNvPr>
          <p:cNvSpPr>
            <a:spLocks noGrp="1"/>
          </p:cNvSpPr>
          <p:nvPr>
            <p:ph idx="1"/>
          </p:nvPr>
        </p:nvSpPr>
        <p:spPr/>
        <p:txBody>
          <a:bodyPr>
            <a:normAutofit fontScale="92500"/>
          </a:bodyPr>
          <a:lstStyle/>
          <a:p>
            <a:r>
              <a:rPr lang="en-IN" dirty="0"/>
              <a:t>With legacy systems where you’ve to add new behaviour</a:t>
            </a:r>
          </a:p>
          <a:p>
            <a:pPr lvl="1"/>
            <a:r>
              <a:rPr lang="en-IN" dirty="0"/>
              <a:t>you don’t want to modify existing code</a:t>
            </a:r>
          </a:p>
          <a:p>
            <a:r>
              <a:rPr lang="en-IN" dirty="0"/>
              <a:t>When adding new functionality to existing UI components</a:t>
            </a:r>
          </a:p>
          <a:p>
            <a:pPr lvl="1"/>
            <a:r>
              <a:rPr lang="en-IN" dirty="0"/>
              <a:t>scrollbars for windows, checkboxes in a list box, tooltips, etc</a:t>
            </a:r>
          </a:p>
          <a:p>
            <a:r>
              <a:rPr lang="en-US" dirty="0"/>
              <a:t>Class is hidden, final or sealed or not available for </a:t>
            </a:r>
            <a:r>
              <a:rPr lang="en-US" dirty="0" err="1"/>
              <a:t>subclassing</a:t>
            </a:r>
            <a:endParaRPr lang="en-US" dirty="0"/>
          </a:p>
          <a:p>
            <a:pPr lvl="1"/>
            <a:r>
              <a:rPr lang="en-US" dirty="0"/>
              <a:t>You can add new features to such class through a decorator</a:t>
            </a:r>
            <a:endParaRPr lang="en-IN" dirty="0"/>
          </a:p>
        </p:txBody>
      </p:sp>
      <p:sp>
        <p:nvSpPr>
          <p:cNvPr id="5" name="Slide Number Placeholder 4">
            <a:extLst>
              <a:ext uri="{FF2B5EF4-FFF2-40B4-BE49-F238E27FC236}">
                <a16:creationId xmlns:a16="http://schemas.microsoft.com/office/drawing/2014/main" id="{9D17B693-83DB-449F-A2C0-D5D6906452F1}"/>
              </a:ext>
            </a:extLst>
          </p:cNvPr>
          <p:cNvSpPr>
            <a:spLocks noGrp="1"/>
          </p:cNvSpPr>
          <p:nvPr>
            <p:ph type="sldNum" sz="quarter" idx="12"/>
          </p:nvPr>
        </p:nvSpPr>
        <p:spPr/>
        <p:txBody>
          <a:bodyPr/>
          <a:lstStyle/>
          <a:p>
            <a:fld id="{100E53AF-D649-4281-823C-82279F2C7BD4}" type="slidenum">
              <a:rPr lang="en-IN" smtClean="0"/>
              <a:t>97</a:t>
            </a:fld>
            <a:endParaRPr lang="en-IN"/>
          </a:p>
        </p:txBody>
      </p:sp>
    </p:spTree>
    <p:extLst>
      <p:ext uri="{BB962C8B-B14F-4D97-AF65-F5344CB8AC3E}">
        <p14:creationId xmlns:p14="http://schemas.microsoft.com/office/powerpoint/2010/main" val="23205346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DFA15-57B1-4028-8C27-18A016BFD2D1}"/>
              </a:ext>
            </a:extLst>
          </p:cNvPr>
          <p:cNvSpPr>
            <a:spLocks noGrp="1"/>
          </p:cNvSpPr>
          <p:nvPr>
            <p:ph type="title"/>
          </p:nvPr>
        </p:nvSpPr>
        <p:spPr/>
        <p:txBody>
          <a:bodyPr/>
          <a:lstStyle/>
          <a:p>
            <a:r>
              <a:rPr lang="en-IN" dirty="0"/>
              <a:t>Proxy Vs Decorator</a:t>
            </a:r>
          </a:p>
        </p:txBody>
      </p:sp>
      <p:sp>
        <p:nvSpPr>
          <p:cNvPr id="6" name="Text Placeholder 5">
            <a:extLst>
              <a:ext uri="{FF2B5EF4-FFF2-40B4-BE49-F238E27FC236}">
                <a16:creationId xmlns:a16="http://schemas.microsoft.com/office/drawing/2014/main" id="{004A01BF-530E-4150-AA4E-B44F5D365B5F}"/>
              </a:ext>
            </a:extLst>
          </p:cNvPr>
          <p:cNvSpPr>
            <a:spLocks noGrp="1"/>
          </p:cNvSpPr>
          <p:nvPr>
            <p:ph type="body" idx="1"/>
          </p:nvPr>
        </p:nvSpPr>
        <p:spPr/>
        <p:txBody>
          <a:bodyPr>
            <a:normAutofit/>
          </a:bodyPr>
          <a:lstStyle/>
          <a:p>
            <a:pPr algn="ctr"/>
            <a:r>
              <a:rPr lang="en-IN" sz="3200" dirty="0"/>
              <a:t>Proxy</a:t>
            </a:r>
          </a:p>
        </p:txBody>
      </p:sp>
      <p:sp>
        <p:nvSpPr>
          <p:cNvPr id="7" name="Content Placeholder 6">
            <a:extLst>
              <a:ext uri="{FF2B5EF4-FFF2-40B4-BE49-F238E27FC236}">
                <a16:creationId xmlns:a16="http://schemas.microsoft.com/office/drawing/2014/main" id="{E36B9B9B-D9DF-48AF-8E08-2ABAC6877FB3}"/>
              </a:ext>
            </a:extLst>
          </p:cNvPr>
          <p:cNvSpPr>
            <a:spLocks noGrp="1"/>
          </p:cNvSpPr>
          <p:nvPr>
            <p:ph sz="half" idx="2"/>
          </p:nvPr>
        </p:nvSpPr>
        <p:spPr>
          <a:xfrm>
            <a:off x="394314" y="2505075"/>
            <a:ext cx="5690573" cy="3684588"/>
          </a:xfrm>
        </p:spPr>
        <p:txBody>
          <a:bodyPr>
            <a:normAutofit fontScale="92500"/>
          </a:bodyPr>
          <a:lstStyle/>
          <a:p>
            <a:r>
              <a:rPr lang="en-IN" dirty="0"/>
              <a:t>Wraps an object</a:t>
            </a:r>
          </a:p>
          <a:p>
            <a:r>
              <a:rPr lang="en-IN" dirty="0"/>
              <a:t>Only one wrapper</a:t>
            </a:r>
          </a:p>
          <a:p>
            <a:r>
              <a:rPr lang="en-IN" dirty="0"/>
              <a:t>Adds only one behaviour</a:t>
            </a:r>
          </a:p>
          <a:p>
            <a:r>
              <a:rPr lang="en-IN" dirty="0"/>
              <a:t>Tight coupling between classes</a:t>
            </a:r>
          </a:p>
          <a:p>
            <a:r>
              <a:rPr lang="en-IN" dirty="0"/>
              <a:t>Adds restrictions</a:t>
            </a:r>
          </a:p>
          <a:p>
            <a:r>
              <a:rPr lang="en-IN" dirty="0"/>
              <a:t>Compile-time</a:t>
            </a:r>
          </a:p>
        </p:txBody>
      </p:sp>
      <p:sp>
        <p:nvSpPr>
          <p:cNvPr id="8" name="Text Placeholder 7">
            <a:extLst>
              <a:ext uri="{FF2B5EF4-FFF2-40B4-BE49-F238E27FC236}">
                <a16:creationId xmlns:a16="http://schemas.microsoft.com/office/drawing/2014/main" id="{DAE7ED91-23A1-449D-B39A-84C9D5308768}"/>
              </a:ext>
            </a:extLst>
          </p:cNvPr>
          <p:cNvSpPr>
            <a:spLocks noGrp="1"/>
          </p:cNvSpPr>
          <p:nvPr>
            <p:ph type="body" sz="quarter" idx="3"/>
          </p:nvPr>
        </p:nvSpPr>
        <p:spPr/>
        <p:txBody>
          <a:bodyPr>
            <a:normAutofit/>
          </a:bodyPr>
          <a:lstStyle/>
          <a:p>
            <a:pPr algn="ctr"/>
            <a:r>
              <a:rPr lang="en-IN" sz="3200" dirty="0"/>
              <a:t>Decorator</a:t>
            </a:r>
          </a:p>
        </p:txBody>
      </p:sp>
      <p:sp>
        <p:nvSpPr>
          <p:cNvPr id="9" name="Content Placeholder 8">
            <a:extLst>
              <a:ext uri="{FF2B5EF4-FFF2-40B4-BE49-F238E27FC236}">
                <a16:creationId xmlns:a16="http://schemas.microsoft.com/office/drawing/2014/main" id="{80FF50F0-8B6D-4D6D-B93C-75894E8DEEF1}"/>
              </a:ext>
            </a:extLst>
          </p:cNvPr>
          <p:cNvSpPr>
            <a:spLocks noGrp="1"/>
          </p:cNvSpPr>
          <p:nvPr>
            <p:ph sz="quarter" idx="4"/>
          </p:nvPr>
        </p:nvSpPr>
        <p:spPr>
          <a:xfrm>
            <a:off x="6172200" y="2505075"/>
            <a:ext cx="5808306" cy="3684588"/>
          </a:xfrm>
        </p:spPr>
        <p:txBody>
          <a:bodyPr>
            <a:normAutofit fontScale="92500"/>
          </a:bodyPr>
          <a:lstStyle/>
          <a:p>
            <a:r>
              <a:rPr lang="en-IN" dirty="0"/>
              <a:t>Wraps an object</a:t>
            </a:r>
          </a:p>
          <a:p>
            <a:r>
              <a:rPr lang="en-IN" dirty="0"/>
              <a:t>Multiple wrapper</a:t>
            </a:r>
          </a:p>
          <a:p>
            <a:r>
              <a:rPr lang="en-IN" dirty="0"/>
              <a:t>Can add multiple behaviours</a:t>
            </a:r>
          </a:p>
          <a:p>
            <a:r>
              <a:rPr lang="en-IN" dirty="0"/>
              <a:t>Loose coupling between classes</a:t>
            </a:r>
          </a:p>
          <a:p>
            <a:r>
              <a:rPr lang="en-IN" dirty="0"/>
              <a:t>Adds new behaviours</a:t>
            </a:r>
          </a:p>
          <a:p>
            <a:r>
              <a:rPr lang="en-IN" dirty="0"/>
              <a:t>Runtime</a:t>
            </a:r>
          </a:p>
        </p:txBody>
      </p:sp>
      <p:sp>
        <p:nvSpPr>
          <p:cNvPr id="5" name="Slide Number Placeholder 4">
            <a:extLst>
              <a:ext uri="{FF2B5EF4-FFF2-40B4-BE49-F238E27FC236}">
                <a16:creationId xmlns:a16="http://schemas.microsoft.com/office/drawing/2014/main" id="{6C121C90-5542-4D43-B727-A3427AF2A06E}"/>
              </a:ext>
            </a:extLst>
          </p:cNvPr>
          <p:cNvSpPr>
            <a:spLocks noGrp="1"/>
          </p:cNvSpPr>
          <p:nvPr>
            <p:ph type="sldNum" sz="quarter" idx="12"/>
          </p:nvPr>
        </p:nvSpPr>
        <p:spPr/>
        <p:txBody>
          <a:bodyPr/>
          <a:lstStyle/>
          <a:p>
            <a:fld id="{100E53AF-D649-4281-823C-82279F2C7BD4}" type="slidenum">
              <a:rPr lang="en-IN" smtClean="0"/>
              <a:t>98</a:t>
            </a:fld>
            <a:endParaRPr lang="en-IN"/>
          </a:p>
        </p:txBody>
      </p:sp>
    </p:spTree>
    <p:extLst>
      <p:ext uri="{BB962C8B-B14F-4D97-AF65-F5344CB8AC3E}">
        <p14:creationId xmlns:p14="http://schemas.microsoft.com/office/powerpoint/2010/main" val="21243556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fade">
                                      <p:cBhvr>
                                        <p:cTn id="15" dur="500"/>
                                        <p:tgtEl>
                                          <p:spTgt spid="7">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xEl>
                                              <p:pRg st="1" end="1"/>
                                            </p:txEl>
                                          </p:spTgt>
                                        </p:tgtEl>
                                        <p:attrNameLst>
                                          <p:attrName>style.visibility</p:attrName>
                                        </p:attrNameLst>
                                      </p:cBhvr>
                                      <p:to>
                                        <p:strVal val="visible"/>
                                      </p:to>
                                    </p:set>
                                    <p:animEffect transition="in" filter="fade">
                                      <p:cBhvr>
                                        <p:cTn id="18" dur="500"/>
                                        <p:tgtEl>
                                          <p:spTgt spid="9">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animEffect transition="in" filter="fade">
                                      <p:cBhvr>
                                        <p:cTn id="23" dur="500"/>
                                        <p:tgtEl>
                                          <p:spTgt spid="7">
                                            <p:txEl>
                                              <p:pRg st="2" end="2"/>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xEl>
                                              <p:pRg st="2" end="2"/>
                                            </p:txEl>
                                          </p:spTgt>
                                        </p:tgtEl>
                                        <p:attrNameLst>
                                          <p:attrName>style.visibility</p:attrName>
                                        </p:attrNameLst>
                                      </p:cBhvr>
                                      <p:to>
                                        <p:strVal val="visible"/>
                                      </p:to>
                                    </p:set>
                                    <p:animEffect transition="in" filter="fade">
                                      <p:cBhvr>
                                        <p:cTn id="26" dur="500"/>
                                        <p:tgtEl>
                                          <p:spTgt spid="9">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animEffect transition="in" filter="fade">
                                      <p:cBhvr>
                                        <p:cTn id="31" dur="500"/>
                                        <p:tgtEl>
                                          <p:spTgt spid="7">
                                            <p:txEl>
                                              <p:pRg st="3" end="3"/>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
                                            <p:txEl>
                                              <p:pRg st="3" end="3"/>
                                            </p:txEl>
                                          </p:spTgt>
                                        </p:tgtEl>
                                        <p:attrNameLst>
                                          <p:attrName>style.visibility</p:attrName>
                                        </p:attrNameLst>
                                      </p:cBhvr>
                                      <p:to>
                                        <p:strVal val="visible"/>
                                      </p:to>
                                    </p:set>
                                    <p:animEffect transition="in" filter="fade">
                                      <p:cBhvr>
                                        <p:cTn id="34" dur="500"/>
                                        <p:tgtEl>
                                          <p:spTgt spid="9">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7">
                                            <p:txEl>
                                              <p:pRg st="4" end="4"/>
                                            </p:txEl>
                                          </p:spTgt>
                                        </p:tgtEl>
                                        <p:attrNameLst>
                                          <p:attrName>style.visibility</p:attrName>
                                        </p:attrNameLst>
                                      </p:cBhvr>
                                      <p:to>
                                        <p:strVal val="visible"/>
                                      </p:to>
                                    </p:set>
                                    <p:animEffect transition="in" filter="fade">
                                      <p:cBhvr>
                                        <p:cTn id="39" dur="500"/>
                                        <p:tgtEl>
                                          <p:spTgt spid="7">
                                            <p:txEl>
                                              <p:pRg st="4" end="4"/>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9">
                                            <p:txEl>
                                              <p:pRg st="4" end="4"/>
                                            </p:txEl>
                                          </p:spTgt>
                                        </p:tgtEl>
                                        <p:attrNameLst>
                                          <p:attrName>style.visibility</p:attrName>
                                        </p:attrNameLst>
                                      </p:cBhvr>
                                      <p:to>
                                        <p:strVal val="visible"/>
                                      </p:to>
                                    </p:set>
                                    <p:animEffect transition="in" filter="fade">
                                      <p:cBhvr>
                                        <p:cTn id="42" dur="500"/>
                                        <p:tgtEl>
                                          <p:spTgt spid="9">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7">
                                            <p:txEl>
                                              <p:pRg st="5" end="5"/>
                                            </p:txEl>
                                          </p:spTgt>
                                        </p:tgtEl>
                                        <p:attrNameLst>
                                          <p:attrName>style.visibility</p:attrName>
                                        </p:attrNameLst>
                                      </p:cBhvr>
                                      <p:to>
                                        <p:strVal val="visible"/>
                                      </p:to>
                                    </p:set>
                                    <p:animEffect transition="in" filter="fade">
                                      <p:cBhvr>
                                        <p:cTn id="47" dur="500"/>
                                        <p:tgtEl>
                                          <p:spTgt spid="7">
                                            <p:txEl>
                                              <p:pRg st="5" end="5"/>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9">
                                            <p:txEl>
                                              <p:pRg st="5" end="5"/>
                                            </p:txEl>
                                          </p:spTgt>
                                        </p:tgtEl>
                                        <p:attrNameLst>
                                          <p:attrName>style.visibility</p:attrName>
                                        </p:attrNameLst>
                                      </p:cBhvr>
                                      <p:to>
                                        <p:strVal val="visible"/>
                                      </p:to>
                                    </p:set>
                                    <p:animEffect transition="in" filter="fade">
                                      <p:cBhvr>
                                        <p:cTn id="50"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9" grpId="0" uiExpand="1"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Composition</a:t>
            </a:r>
          </a:p>
        </p:txBody>
      </p:sp>
      <p:sp>
        <p:nvSpPr>
          <p:cNvPr id="3" name="Content Placeholder 2"/>
          <p:cNvSpPr>
            <a:spLocks noGrp="1"/>
          </p:cNvSpPr>
          <p:nvPr>
            <p:ph idx="1"/>
          </p:nvPr>
        </p:nvSpPr>
        <p:spPr/>
        <p:txBody>
          <a:bodyPr>
            <a:normAutofit/>
          </a:bodyPr>
          <a:lstStyle/>
          <a:p>
            <a:r>
              <a:rPr lang="en-US" dirty="0"/>
              <a:t>Many entities exhibit high degree of composition</a:t>
            </a:r>
          </a:p>
          <a:p>
            <a:pPr lvl="1"/>
            <a:r>
              <a:rPr lang="en-US" dirty="0"/>
              <a:t>objects within objects</a:t>
            </a:r>
          </a:p>
          <a:p>
            <a:r>
              <a:rPr lang="en-US" dirty="0"/>
              <a:t>How to apply operations on these entities?</a:t>
            </a:r>
          </a:p>
          <a:p>
            <a:pPr lvl="1"/>
            <a:r>
              <a:rPr lang="en-US" dirty="0"/>
              <a:t>we don’t want to know what each entity is</a:t>
            </a:r>
          </a:p>
          <a:p>
            <a:r>
              <a:rPr lang="en-US" dirty="0"/>
              <a:t>For example, we may want to calculate the size of files in a directory</a:t>
            </a:r>
          </a:p>
          <a:p>
            <a:pPr lvl="1"/>
            <a:r>
              <a:rPr lang="en-US" dirty="0"/>
              <a:t>a directory can contain other directories</a:t>
            </a:r>
          </a:p>
        </p:txBody>
      </p:sp>
      <p:sp>
        <p:nvSpPr>
          <p:cNvPr id="4" name="Slide Number Placeholder 3"/>
          <p:cNvSpPr>
            <a:spLocks noGrp="1"/>
          </p:cNvSpPr>
          <p:nvPr>
            <p:ph type="sldNum" sz="quarter" idx="12"/>
          </p:nvPr>
        </p:nvSpPr>
        <p:spPr/>
        <p:txBody>
          <a:bodyPr/>
          <a:lstStyle/>
          <a:p>
            <a:fld id="{596B66AE-33BB-4C86-B8F3-50A9BE74E4DD}" type="slidenum">
              <a:rPr lang="en-US" smtClean="0"/>
              <a:t>99</a:t>
            </a:fld>
            <a:endParaRPr lang="en-US"/>
          </a:p>
        </p:txBody>
      </p:sp>
    </p:spTree>
    <p:extLst>
      <p:ext uri="{BB962C8B-B14F-4D97-AF65-F5344CB8AC3E}">
        <p14:creationId xmlns:p14="http://schemas.microsoft.com/office/powerpoint/2010/main" val="983495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7">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CBF65E62-E44F-408F-AD33-C3946A78BEEB}">
  <we:reference id="wa104379997" version="2.0.0.0" store="en-US" storeType="OMEX"/>
  <we:alternateReferences>
    <we:reference id="WA104379997" version="2.0.0.0"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7E9C1CBCCEDA342B8F9BAA8A3BBE0C8" ma:contentTypeVersion="11" ma:contentTypeDescription="Create a new document." ma:contentTypeScope="" ma:versionID="e4f1fe1b1c40190b9af6647cc1e82e5b">
  <xsd:schema xmlns:xsd="http://www.w3.org/2001/XMLSchema" xmlns:xs="http://www.w3.org/2001/XMLSchema" xmlns:p="http://schemas.microsoft.com/office/2006/metadata/properties" xmlns:ns3="e2f00e6d-9311-40ce-b423-3db45aa5f1d9" xmlns:ns4="0c0c7db8-b590-417a-ac6e-04d21e002351" targetNamespace="http://schemas.microsoft.com/office/2006/metadata/properties" ma:root="true" ma:fieldsID="52b18c43005c03183640de957191dc4e" ns3:_="" ns4:_="">
    <xsd:import namespace="e2f00e6d-9311-40ce-b423-3db45aa5f1d9"/>
    <xsd:import namespace="0c0c7db8-b590-417a-ac6e-04d21e002351"/>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EventHashCode" minOccurs="0"/>
                <xsd:element ref="ns3:MediaServiceGenerationTime" minOccurs="0"/>
                <xsd:element ref="ns4:SharedWithUsers" minOccurs="0"/>
                <xsd:element ref="ns4:SharedWithDetails" minOccurs="0"/>
                <xsd:element ref="ns4:SharingHintHash"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f00e6d-9311-40ce-b423-3db45aa5f1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c0c7db8-b590-417a-ac6e-04d21e002351"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290CA91-449A-45E5-B3C4-0817D496FC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2f00e6d-9311-40ce-b423-3db45aa5f1d9"/>
    <ds:schemaRef ds:uri="0c0c7db8-b590-417a-ac6e-04d21e00235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D5B96FC-EF56-496F-AD48-2304DEFDC323}">
  <ds:schemaRefs>
    <ds:schemaRef ds:uri="http://purl.org/dc/terms/"/>
    <ds:schemaRef ds:uri="http://schemas.microsoft.com/office/2006/documentManagement/types"/>
    <ds:schemaRef ds:uri="http://purl.org/dc/elements/1.1/"/>
    <ds:schemaRef ds:uri="0c0c7db8-b590-417a-ac6e-04d21e002351"/>
    <ds:schemaRef ds:uri="e2f00e6d-9311-40ce-b423-3db45aa5f1d9"/>
    <ds:schemaRef ds:uri="http://www.w3.org/XML/1998/namespace"/>
    <ds:schemaRef ds:uri="http://schemas.microsoft.com/office/infopath/2007/PartnerControls"/>
    <ds:schemaRef ds:uri="http://schemas.openxmlformats.org/package/2006/metadata/core-properties"/>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98EA153B-0A73-430B-8278-20B261BA0E0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5523</TotalTime>
  <Words>6366</Words>
  <Application>Microsoft Office PowerPoint</Application>
  <PresentationFormat>Widescreen</PresentationFormat>
  <Paragraphs>1421</Paragraphs>
  <Slides>151</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151</vt:i4>
      </vt:variant>
    </vt:vector>
  </HeadingPairs>
  <TitlesOfParts>
    <vt:vector size="158" baseType="lpstr">
      <vt:lpstr>Arial</vt:lpstr>
      <vt:lpstr>Arial Black</vt:lpstr>
      <vt:lpstr>Calibri</vt:lpstr>
      <vt:lpstr>Calibri Light</vt:lpstr>
      <vt:lpstr>Consolas</vt:lpstr>
      <vt:lpstr>Times New Roman</vt:lpstr>
      <vt:lpstr>Office Theme</vt:lpstr>
      <vt:lpstr>Structural Design Patterns</vt:lpstr>
      <vt:lpstr>PowerPoint Presentation</vt:lpstr>
      <vt:lpstr>Objectives</vt:lpstr>
      <vt:lpstr>Instructor</vt:lpstr>
      <vt:lpstr>Design Patterns</vt:lpstr>
      <vt:lpstr>What is a pattern?</vt:lpstr>
      <vt:lpstr>What is a pattern?</vt:lpstr>
      <vt:lpstr>SOLID Principles</vt:lpstr>
      <vt:lpstr>Single Responsibility Principle</vt:lpstr>
      <vt:lpstr>PowerPoint Presentation</vt:lpstr>
      <vt:lpstr>Open-Closed Principle</vt:lpstr>
      <vt:lpstr>PowerPoint Presentation</vt:lpstr>
      <vt:lpstr>Liskov-Substitution Principle</vt:lpstr>
      <vt:lpstr>PowerPoint Presentation</vt:lpstr>
      <vt:lpstr>PowerPoint Presentation</vt:lpstr>
      <vt:lpstr>PowerPoint Presentation</vt:lpstr>
      <vt:lpstr>Interface Segregation Principle</vt:lpstr>
      <vt:lpstr>PowerPoint Presentation</vt:lpstr>
      <vt:lpstr>Dependency Inversion Principle</vt:lpstr>
      <vt:lpstr>PowerPoint Presentation</vt:lpstr>
      <vt:lpstr>PowerPoint Presentation</vt:lpstr>
      <vt:lpstr>Catalogue</vt:lpstr>
      <vt:lpstr>Pattern Structure</vt:lpstr>
      <vt:lpstr>Class</vt:lpstr>
      <vt:lpstr>Class</vt:lpstr>
      <vt:lpstr>Inheritance (Generalization)</vt:lpstr>
      <vt:lpstr>Abstract class</vt:lpstr>
      <vt:lpstr>Composition</vt:lpstr>
      <vt:lpstr>Aggregation</vt:lpstr>
      <vt:lpstr>Association</vt:lpstr>
      <vt:lpstr>Note</vt:lpstr>
      <vt:lpstr>Structural Patterns</vt:lpstr>
      <vt:lpstr>Structural Patterns</vt:lpstr>
      <vt:lpstr>PowerPoint Presentation</vt:lpstr>
      <vt:lpstr>Adapter Pattern</vt:lpstr>
      <vt:lpstr>PowerPoint Presentation</vt:lpstr>
      <vt:lpstr>Object Adapter</vt:lpstr>
      <vt:lpstr>Class Adapter</vt:lpstr>
      <vt:lpstr>Implementation</vt:lpstr>
      <vt:lpstr>C++ Implementation</vt:lpstr>
      <vt:lpstr>Object Adapter</vt:lpstr>
      <vt:lpstr>Object Adapter Example</vt:lpstr>
      <vt:lpstr>Class Adapter</vt:lpstr>
      <vt:lpstr>Class Adapter Example</vt:lpstr>
      <vt:lpstr>PowerPoint Presentation</vt:lpstr>
      <vt:lpstr>PowerPoint Presentation</vt:lpstr>
      <vt:lpstr>Object Adapter</vt:lpstr>
      <vt:lpstr>Class Adapter</vt:lpstr>
      <vt:lpstr>When to use</vt:lpstr>
      <vt:lpstr>Façade Pattern</vt:lpstr>
      <vt:lpstr>PowerPoint Presentation</vt:lpstr>
      <vt:lpstr>Structure</vt:lpstr>
      <vt:lpstr>Implementation</vt:lpstr>
      <vt:lpstr>Implementation</vt:lpstr>
      <vt:lpstr>Console Facade</vt:lpstr>
      <vt:lpstr>Console Facade</vt:lpstr>
      <vt:lpstr>Pros</vt:lpstr>
      <vt:lpstr>Pros</vt:lpstr>
      <vt:lpstr>Cons</vt:lpstr>
      <vt:lpstr>When to use</vt:lpstr>
      <vt:lpstr>When to use</vt:lpstr>
      <vt:lpstr>Proxy Pattern</vt:lpstr>
      <vt:lpstr>PowerPoint Presentation</vt:lpstr>
      <vt:lpstr>Structure</vt:lpstr>
      <vt:lpstr>PowerPoint Presentation</vt:lpstr>
      <vt:lpstr>PowerPoint Presentation</vt:lpstr>
      <vt:lpstr>Implementation</vt:lpstr>
      <vt:lpstr>Implementation</vt:lpstr>
      <vt:lpstr>Structure</vt:lpstr>
      <vt:lpstr>Virtual Proxy</vt:lpstr>
      <vt:lpstr>Protection Proxy</vt:lpstr>
      <vt:lpstr>Remote Proxy</vt:lpstr>
      <vt:lpstr>Smart Pointer</vt:lpstr>
      <vt:lpstr>Proxy Types</vt:lpstr>
      <vt:lpstr>Pros</vt:lpstr>
      <vt:lpstr>Cons</vt:lpstr>
      <vt:lpstr>When to use</vt:lpstr>
      <vt:lpstr>Decorator Pattern</vt:lpstr>
      <vt:lpstr>Decorator Pattern</vt:lpstr>
      <vt:lpstr>PowerPoint Presentation</vt:lpstr>
      <vt:lpstr>Structure</vt:lpstr>
      <vt:lpstr>Implementation</vt:lpstr>
      <vt:lpstr>Implementation</vt:lpstr>
      <vt:lpstr>Implementation</vt:lpstr>
      <vt:lpstr>Streams</vt:lpstr>
      <vt:lpstr>Streams</vt:lpstr>
      <vt:lpstr>Streams</vt:lpstr>
      <vt:lpstr>Streams</vt:lpstr>
      <vt:lpstr>Decorator Types</vt:lpstr>
      <vt:lpstr>Static Decorator</vt:lpstr>
      <vt:lpstr>Mixin </vt:lpstr>
      <vt:lpstr>Functional Decorator</vt:lpstr>
      <vt:lpstr>Pros</vt:lpstr>
      <vt:lpstr>Pros</vt:lpstr>
      <vt:lpstr>Cons</vt:lpstr>
      <vt:lpstr>When to use</vt:lpstr>
      <vt:lpstr>When to use</vt:lpstr>
      <vt:lpstr>Proxy Vs Decorator</vt:lpstr>
      <vt:lpstr>Composition</vt:lpstr>
      <vt:lpstr>Composite Pattern</vt:lpstr>
      <vt:lpstr>Example</vt:lpstr>
      <vt:lpstr>Example</vt:lpstr>
      <vt:lpstr>More Examples</vt:lpstr>
      <vt:lpstr>PowerPoint Presentation</vt:lpstr>
      <vt:lpstr>Structure</vt:lpstr>
      <vt:lpstr>Implementation</vt:lpstr>
      <vt:lpstr>Implementation</vt:lpstr>
      <vt:lpstr>User Interface</vt:lpstr>
      <vt:lpstr>User Interface Class Hierarchy</vt:lpstr>
      <vt:lpstr>Structure</vt:lpstr>
      <vt:lpstr>User Interface Class Hierarchy</vt:lpstr>
      <vt:lpstr>Implementation</vt:lpstr>
      <vt:lpstr>Pros</vt:lpstr>
      <vt:lpstr>Cons</vt:lpstr>
      <vt:lpstr>When to use</vt:lpstr>
      <vt:lpstr>Bridge Pattern</vt:lpstr>
      <vt:lpstr>Examples</vt:lpstr>
      <vt:lpstr>Line Abstraction</vt:lpstr>
      <vt:lpstr>Bridge</vt:lpstr>
      <vt:lpstr>Shape Abstraction</vt:lpstr>
      <vt:lpstr>Bridge Design Pattern</vt:lpstr>
      <vt:lpstr>PowerPoint Presentation</vt:lpstr>
      <vt:lpstr>Structure</vt:lpstr>
      <vt:lpstr>Implementation</vt:lpstr>
      <vt:lpstr>Shape Abstraction</vt:lpstr>
      <vt:lpstr>Shape Abstraction</vt:lpstr>
      <vt:lpstr>Handle-Body</vt:lpstr>
      <vt:lpstr>PIMPL</vt:lpstr>
      <vt:lpstr>Structure</vt:lpstr>
      <vt:lpstr>Shape Abstraction</vt:lpstr>
      <vt:lpstr>Implementation</vt:lpstr>
      <vt:lpstr>Implementation</vt:lpstr>
      <vt:lpstr>Pros</vt:lpstr>
      <vt:lpstr>Cons</vt:lpstr>
      <vt:lpstr>When to use</vt:lpstr>
      <vt:lpstr>Flyweight Pattern</vt:lpstr>
      <vt:lpstr>Flyweight</vt:lpstr>
      <vt:lpstr>Intrinsic State</vt:lpstr>
      <vt:lpstr>Extrinsic State</vt:lpstr>
      <vt:lpstr>Problem</vt:lpstr>
      <vt:lpstr>Solution</vt:lpstr>
      <vt:lpstr>PowerPoint Presentation</vt:lpstr>
      <vt:lpstr>Structure</vt:lpstr>
      <vt:lpstr>Implementation</vt:lpstr>
      <vt:lpstr>Implementation</vt:lpstr>
      <vt:lpstr>Problem</vt:lpstr>
      <vt:lpstr>Solution</vt:lpstr>
      <vt:lpstr>Pros</vt:lpstr>
      <vt:lpstr>Cons</vt:lpstr>
      <vt:lpstr>When to use</vt:lpstr>
      <vt:lpstr>Known Uses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Beginning Design Patterns</dc:title>
  <dc:creator>Umar Lone</dc:creator>
  <cp:lastModifiedBy>Umar Lone</cp:lastModifiedBy>
  <cp:revision>2</cp:revision>
  <dcterms:created xsi:type="dcterms:W3CDTF">2020-08-11T07:19:07Z</dcterms:created>
  <dcterms:modified xsi:type="dcterms:W3CDTF">2020-09-10T12:51:29Z</dcterms:modified>
</cp:coreProperties>
</file>