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358"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1" r:id="rId19"/>
    <p:sldId id="290"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5" r:id="rId33"/>
    <p:sldId id="306" r:id="rId34"/>
    <p:sldId id="307" r:id="rId35"/>
    <p:sldId id="308" r:id="rId36"/>
    <p:sldId id="309" r:id="rId37"/>
    <p:sldId id="310" r:id="rId38"/>
    <p:sldId id="311" r:id="rId39"/>
    <p:sldId id="312" r:id="rId40"/>
    <p:sldId id="313" r:id="rId41"/>
    <p:sldId id="368"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1" r:id="rId59"/>
    <p:sldId id="330" r:id="rId60"/>
    <p:sldId id="332" r:id="rId61"/>
    <p:sldId id="333" r:id="rId62"/>
    <p:sldId id="334" r:id="rId63"/>
    <p:sldId id="335" r:id="rId64"/>
    <p:sldId id="348" r:id="rId65"/>
    <p:sldId id="337" r:id="rId66"/>
    <p:sldId id="338" r:id="rId67"/>
    <p:sldId id="339" r:id="rId68"/>
    <p:sldId id="340" r:id="rId69"/>
    <p:sldId id="341" r:id="rId70"/>
    <p:sldId id="342" r:id="rId71"/>
    <p:sldId id="343" r:id="rId72"/>
    <p:sldId id="344" r:id="rId73"/>
    <p:sldId id="336" r:id="rId74"/>
    <p:sldId id="346" r:id="rId75"/>
    <p:sldId id="349" r:id="rId76"/>
    <p:sldId id="350" r:id="rId77"/>
    <p:sldId id="351" r:id="rId78"/>
    <p:sldId id="352" r:id="rId79"/>
    <p:sldId id="353" r:id="rId80"/>
    <p:sldId id="356" r:id="rId81"/>
    <p:sldId id="357" r:id="rId82"/>
    <p:sldId id="359" r:id="rId83"/>
    <p:sldId id="360" r:id="rId84"/>
    <p:sldId id="361" r:id="rId85"/>
    <p:sldId id="362" r:id="rId86"/>
    <p:sldId id="364" r:id="rId87"/>
    <p:sldId id="365" r:id="rId88"/>
    <p:sldId id="363" r:id="rId89"/>
    <p:sldId id="366" r:id="rId90"/>
    <p:sldId id="36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9F9C0-DAFE-452A-A778-339E313939AB}" v="120" dt="2024-03-31T10:10:54.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utters" userId="7e51aeacbfa5ae28" providerId="LiveId" clId="{9B69F9C0-DAFE-452A-A778-339E313939AB}"/>
    <pc:docChg chg="undo custSel addSld delSld modSld sldOrd">
      <pc:chgData name="Ben Butters" userId="7e51aeacbfa5ae28" providerId="LiveId" clId="{9B69F9C0-DAFE-452A-A778-339E313939AB}" dt="2024-04-09T15:04:20.330" v="23999" actId="20577"/>
      <pc:docMkLst>
        <pc:docMk/>
      </pc:docMkLst>
      <pc:sldChg chg="addSp delSp modSp del mod">
        <pc:chgData name="Ben Butters" userId="7e51aeacbfa5ae28" providerId="LiveId" clId="{9B69F9C0-DAFE-452A-A778-339E313939AB}" dt="2024-03-14T17:23:42.861" v="6313" actId="2696"/>
        <pc:sldMkLst>
          <pc:docMk/>
          <pc:sldMk cId="713607331" sldId="259"/>
        </pc:sldMkLst>
        <pc:spChg chg="add del mod">
          <ac:chgData name="Ben Butters" userId="7e51aeacbfa5ae28" providerId="LiveId" clId="{9B69F9C0-DAFE-452A-A778-339E313939AB}" dt="2024-03-14T17:00:27.866" v="5809" actId="21"/>
          <ac:spMkLst>
            <pc:docMk/>
            <pc:sldMk cId="713607331" sldId="259"/>
            <ac:spMk id="20" creationId="{DC0DEA8E-7745-7B67-97DC-EF03AC21D109}"/>
          </ac:spMkLst>
        </pc:spChg>
        <pc:picChg chg="add del mod">
          <ac:chgData name="Ben Butters" userId="7e51aeacbfa5ae28" providerId="LiveId" clId="{9B69F9C0-DAFE-452A-A778-339E313939AB}" dt="2024-03-14T16:25:50.610" v="5640" actId="21"/>
          <ac:picMkLst>
            <pc:docMk/>
            <pc:sldMk cId="713607331" sldId="259"/>
            <ac:picMk id="16" creationId="{1009D889-CF07-302D-88F3-6FAADF4D7B82}"/>
          </ac:picMkLst>
        </pc:picChg>
      </pc:sldChg>
      <pc:sldChg chg="addSp delSp modSp del mod">
        <pc:chgData name="Ben Butters" userId="7e51aeacbfa5ae28" providerId="LiveId" clId="{9B69F9C0-DAFE-452A-A778-339E313939AB}" dt="2024-03-14T17:00:54.620" v="5815" actId="2696"/>
        <pc:sldMkLst>
          <pc:docMk/>
          <pc:sldMk cId="4243039692" sldId="260"/>
        </pc:sldMkLst>
        <pc:spChg chg="add del mod ord">
          <ac:chgData name="Ben Butters" userId="7e51aeacbfa5ae28" providerId="LiveId" clId="{9B69F9C0-DAFE-452A-A778-339E313939AB}" dt="2024-03-14T16:27:54.920" v="5654" actId="11529"/>
          <ac:spMkLst>
            <pc:docMk/>
            <pc:sldMk cId="4243039692" sldId="260"/>
            <ac:spMk id="3" creationId="{8A842097-82DA-F57C-EC2E-019402340A7C}"/>
          </ac:spMkLst>
        </pc:spChg>
        <pc:picChg chg="add del">
          <ac:chgData name="Ben Butters" userId="7e51aeacbfa5ae28" providerId="LiveId" clId="{9B69F9C0-DAFE-452A-A778-339E313939AB}" dt="2024-03-14T16:27:52.817" v="5650" actId="478"/>
          <ac:picMkLst>
            <pc:docMk/>
            <pc:sldMk cId="4243039692" sldId="260"/>
            <ac:picMk id="2" creationId="{991AE702-C251-651D-6D52-EDA773D0388A}"/>
          </ac:picMkLst>
        </pc:picChg>
        <pc:picChg chg="del">
          <ac:chgData name="Ben Butters" userId="7e51aeacbfa5ae28" providerId="LiveId" clId="{9B69F9C0-DAFE-452A-A778-339E313939AB}" dt="2024-03-13T16:59:40.129" v="0" actId="478"/>
          <ac:picMkLst>
            <pc:docMk/>
            <pc:sldMk cId="4243039692" sldId="260"/>
            <ac:picMk id="12" creationId="{904FC504-BBF6-0357-09B0-E822C148B8F7}"/>
          </ac:picMkLst>
        </pc:picChg>
        <pc:picChg chg="add mod">
          <ac:chgData name="Ben Butters" userId="7e51aeacbfa5ae28" providerId="LiveId" clId="{9B69F9C0-DAFE-452A-A778-339E313939AB}" dt="2024-03-14T16:26:03.768" v="5644" actId="1076"/>
          <ac:picMkLst>
            <pc:docMk/>
            <pc:sldMk cId="4243039692" sldId="260"/>
            <ac:picMk id="16" creationId="{1009D889-CF07-302D-88F3-6FAADF4D7B82}"/>
          </ac:picMkLst>
        </pc:picChg>
      </pc:sldChg>
      <pc:sldChg chg="addSp delSp modSp add del mod">
        <pc:chgData name="Ben Butters" userId="7e51aeacbfa5ae28" providerId="LiveId" clId="{9B69F9C0-DAFE-452A-A778-339E313939AB}" dt="2024-03-14T17:04:23.347" v="5873" actId="2696"/>
        <pc:sldMkLst>
          <pc:docMk/>
          <pc:sldMk cId="987891624" sldId="261"/>
        </pc:sldMkLst>
        <pc:spChg chg="mod">
          <ac:chgData name="Ben Butters" userId="7e51aeacbfa5ae28" providerId="LiveId" clId="{9B69F9C0-DAFE-452A-A778-339E313939AB}" dt="2024-03-13T17:01:25.984" v="29" actId="20577"/>
          <ac:spMkLst>
            <pc:docMk/>
            <pc:sldMk cId="987891624" sldId="261"/>
            <ac:spMk id="5" creationId="{10733B0E-4325-5D24-03F7-98413EA36DD0}"/>
          </ac:spMkLst>
        </pc:spChg>
        <pc:spChg chg="add del mod">
          <ac:chgData name="Ben Butters" userId="7e51aeacbfa5ae28" providerId="LiveId" clId="{9B69F9C0-DAFE-452A-A778-339E313939AB}" dt="2024-03-13T17:05:49.831" v="500" actId="5793"/>
          <ac:spMkLst>
            <pc:docMk/>
            <pc:sldMk cId="987891624" sldId="261"/>
            <ac:spMk id="6" creationId="{DFA7D645-A92A-CE45-001E-EEEEAF6F0C07}"/>
          </ac:spMkLst>
        </pc:spChg>
        <pc:spChg chg="add mod">
          <ac:chgData name="Ben Butters" userId="7e51aeacbfa5ae28" providerId="LiveId" clId="{9B69F9C0-DAFE-452A-A778-339E313939AB}" dt="2024-03-13T17:05:39.144" v="493" actId="767"/>
          <ac:spMkLst>
            <pc:docMk/>
            <pc:sldMk cId="987891624" sldId="261"/>
            <ac:spMk id="7" creationId="{B414ED73-7E89-FC62-AD00-298C230770B2}"/>
          </ac:spMkLst>
        </pc:spChg>
        <pc:graphicFrameChg chg="add del mod">
          <ac:chgData name="Ben Butters" userId="7e51aeacbfa5ae28" providerId="LiveId" clId="{9B69F9C0-DAFE-452A-A778-339E313939AB}" dt="2024-03-13T17:05:40.144" v="495" actId="26606"/>
          <ac:graphicFrameMkLst>
            <pc:docMk/>
            <pc:sldMk cId="987891624" sldId="261"/>
            <ac:graphicFrameMk id="8" creationId="{41C50602-4A83-C3EB-10FE-4A954ADE2FE6}"/>
          </ac:graphicFrameMkLst>
        </pc:graphicFrameChg>
        <pc:graphicFrameChg chg="del">
          <ac:chgData name="Ben Butters" userId="7e51aeacbfa5ae28" providerId="LiveId" clId="{9B69F9C0-DAFE-452A-A778-339E313939AB}" dt="2024-03-13T17:01:52.734" v="30" actId="478"/>
          <ac:graphicFrameMkLst>
            <pc:docMk/>
            <pc:sldMk cId="987891624" sldId="261"/>
            <ac:graphicFrameMk id="15" creationId="{A6F50E75-C5B5-B0C6-5D18-7147F20C26C9}"/>
          </ac:graphicFrameMkLst>
        </pc:graphicFrameChg>
        <pc:picChg chg="add mod">
          <ac:chgData name="Ben Butters" userId="7e51aeacbfa5ae28" providerId="LiveId" clId="{9B69F9C0-DAFE-452A-A778-339E313939AB}" dt="2024-03-13T17:06:31.266" v="503" actId="207"/>
          <ac:picMkLst>
            <pc:docMk/>
            <pc:sldMk cId="987891624" sldId="261"/>
            <ac:picMk id="10" creationId="{8A665C0C-66CB-CFBC-AEB2-112299B9B86B}"/>
          </ac:picMkLst>
        </pc:picChg>
        <pc:picChg chg="add mod">
          <ac:chgData name="Ben Butters" userId="7e51aeacbfa5ae28" providerId="LiveId" clId="{9B69F9C0-DAFE-452A-A778-339E313939AB}" dt="2024-03-13T17:07:13.020" v="506" actId="207"/>
          <ac:picMkLst>
            <pc:docMk/>
            <pc:sldMk cId="987891624" sldId="261"/>
            <ac:picMk id="12" creationId="{A242984F-32C2-5035-3B89-DCE3573475DC}"/>
          </ac:picMkLst>
        </pc:picChg>
      </pc:sldChg>
      <pc:sldChg chg="addSp delSp modSp add del mod">
        <pc:chgData name="Ben Butters" userId="7e51aeacbfa5ae28" providerId="LiveId" clId="{9B69F9C0-DAFE-452A-A778-339E313939AB}" dt="2024-03-14T17:06:48.817" v="5945" actId="2696"/>
        <pc:sldMkLst>
          <pc:docMk/>
          <pc:sldMk cId="2519141203" sldId="262"/>
        </pc:sldMkLst>
        <pc:spChg chg="mod">
          <ac:chgData name="Ben Butters" userId="7e51aeacbfa5ae28" providerId="LiveId" clId="{9B69F9C0-DAFE-452A-A778-339E313939AB}" dt="2024-03-13T17:12:16.458" v="539" actId="20577"/>
          <ac:spMkLst>
            <pc:docMk/>
            <pc:sldMk cId="2519141203" sldId="262"/>
            <ac:spMk id="5" creationId="{10733B0E-4325-5D24-03F7-98413EA36DD0}"/>
          </ac:spMkLst>
        </pc:spChg>
        <pc:spChg chg="del">
          <ac:chgData name="Ben Butters" userId="7e51aeacbfa5ae28" providerId="LiveId" clId="{9B69F9C0-DAFE-452A-A778-339E313939AB}" dt="2024-03-13T17:12:02.424" v="508" actId="478"/>
          <ac:spMkLst>
            <pc:docMk/>
            <pc:sldMk cId="2519141203" sldId="262"/>
            <ac:spMk id="6" creationId="{DFA7D645-A92A-CE45-001E-EEEEAF6F0C07}"/>
          </ac:spMkLst>
        </pc:spChg>
        <pc:spChg chg="add del mod">
          <ac:chgData name="Ben Butters" userId="7e51aeacbfa5ae28" providerId="LiveId" clId="{9B69F9C0-DAFE-452A-A778-339E313939AB}" dt="2024-03-13T17:12:04.957" v="509" actId="478"/>
          <ac:spMkLst>
            <pc:docMk/>
            <pc:sldMk cId="2519141203" sldId="262"/>
            <ac:spMk id="7" creationId="{D27F2CEB-0D70-8A3B-0EDB-777EBFDDC7CE}"/>
          </ac:spMkLst>
        </pc:spChg>
        <pc:spChg chg="add mod">
          <ac:chgData name="Ben Butters" userId="7e51aeacbfa5ae28" providerId="LiveId" clId="{9B69F9C0-DAFE-452A-A778-339E313939AB}" dt="2024-03-13T17:14:04.440" v="783" actId="114"/>
          <ac:spMkLst>
            <pc:docMk/>
            <pc:sldMk cId="2519141203" sldId="262"/>
            <ac:spMk id="8" creationId="{9E3AAA3B-9740-7B76-86AC-644874A474FB}"/>
          </ac:spMkLst>
        </pc:spChg>
        <pc:picChg chg="del">
          <ac:chgData name="Ben Butters" userId="7e51aeacbfa5ae28" providerId="LiveId" clId="{9B69F9C0-DAFE-452A-A778-339E313939AB}" dt="2024-03-13T17:12:06.495" v="510" actId="478"/>
          <ac:picMkLst>
            <pc:docMk/>
            <pc:sldMk cId="2519141203" sldId="262"/>
            <ac:picMk id="10" creationId="{8A665C0C-66CB-CFBC-AEB2-112299B9B86B}"/>
          </ac:picMkLst>
        </pc:picChg>
        <pc:picChg chg="del">
          <ac:chgData name="Ben Butters" userId="7e51aeacbfa5ae28" providerId="LiveId" clId="{9B69F9C0-DAFE-452A-A778-339E313939AB}" dt="2024-03-13T17:12:06.998" v="511" actId="478"/>
          <ac:picMkLst>
            <pc:docMk/>
            <pc:sldMk cId="2519141203" sldId="262"/>
            <ac:picMk id="12" creationId="{A242984F-32C2-5035-3B89-DCE3573475DC}"/>
          </ac:picMkLst>
        </pc:picChg>
      </pc:sldChg>
      <pc:sldChg chg="addSp delSp modSp add del mod">
        <pc:chgData name="Ben Butters" userId="7e51aeacbfa5ae28" providerId="LiveId" clId="{9B69F9C0-DAFE-452A-A778-339E313939AB}" dt="2024-03-14T17:08:27.090" v="5976" actId="2696"/>
        <pc:sldMkLst>
          <pc:docMk/>
          <pc:sldMk cId="550004392" sldId="263"/>
        </pc:sldMkLst>
        <pc:spChg chg="add mod">
          <ac:chgData name="Ben Butters" userId="7e51aeacbfa5ae28" providerId="LiveId" clId="{9B69F9C0-DAFE-452A-A778-339E313939AB}" dt="2024-03-13T17:25:53.894" v="1127" actId="20577"/>
          <ac:spMkLst>
            <pc:docMk/>
            <pc:sldMk cId="550004392" sldId="263"/>
            <ac:spMk id="3" creationId="{4E0BAFCC-352E-DCDE-E160-28957DFDEB5C}"/>
          </ac:spMkLst>
        </pc:spChg>
        <pc:spChg chg="mod">
          <ac:chgData name="Ben Butters" userId="7e51aeacbfa5ae28" providerId="LiveId" clId="{9B69F9C0-DAFE-452A-A778-339E313939AB}" dt="2024-03-13T17:23:30.593" v="803" actId="20577"/>
          <ac:spMkLst>
            <pc:docMk/>
            <pc:sldMk cId="550004392" sldId="263"/>
            <ac:spMk id="5" creationId="{10733B0E-4325-5D24-03F7-98413EA36DD0}"/>
          </ac:spMkLst>
        </pc:spChg>
        <pc:spChg chg="del">
          <ac:chgData name="Ben Butters" userId="7e51aeacbfa5ae28" providerId="LiveId" clId="{9B69F9C0-DAFE-452A-A778-339E313939AB}" dt="2024-03-13T17:14:11.526" v="785" actId="478"/>
          <ac:spMkLst>
            <pc:docMk/>
            <pc:sldMk cId="550004392" sldId="263"/>
            <ac:spMk id="8" creationId="{9E3AAA3B-9740-7B76-86AC-644874A474FB}"/>
          </ac:spMkLst>
        </pc:spChg>
      </pc:sldChg>
      <pc:sldChg chg="modSp add del mod">
        <pc:chgData name="Ben Butters" userId="7e51aeacbfa5ae28" providerId="LiveId" clId="{9B69F9C0-DAFE-452A-A778-339E313939AB}" dt="2024-03-14T17:13:02.752" v="6027" actId="2696"/>
        <pc:sldMkLst>
          <pc:docMk/>
          <pc:sldMk cId="931454659" sldId="264"/>
        </pc:sldMkLst>
        <pc:spChg chg="mod">
          <ac:chgData name="Ben Butters" userId="7e51aeacbfa5ae28" providerId="LiveId" clId="{9B69F9C0-DAFE-452A-A778-339E313939AB}" dt="2024-03-13T17:29:53.921" v="1541"/>
          <ac:spMkLst>
            <pc:docMk/>
            <pc:sldMk cId="931454659" sldId="264"/>
            <ac:spMk id="3" creationId="{4E0BAFCC-352E-DCDE-E160-28957DFDEB5C}"/>
          </ac:spMkLst>
        </pc:spChg>
        <pc:spChg chg="mod">
          <ac:chgData name="Ben Butters" userId="7e51aeacbfa5ae28" providerId="LiveId" clId="{9B69F9C0-DAFE-452A-A778-339E313939AB}" dt="2024-03-13T17:28:13.957" v="1162" actId="20577"/>
          <ac:spMkLst>
            <pc:docMk/>
            <pc:sldMk cId="931454659" sldId="264"/>
            <ac:spMk id="5" creationId="{10733B0E-4325-5D24-03F7-98413EA36DD0}"/>
          </ac:spMkLst>
        </pc:spChg>
      </pc:sldChg>
      <pc:sldChg chg="new del">
        <pc:chgData name="Ben Butters" userId="7e51aeacbfa5ae28" providerId="LiveId" clId="{9B69F9C0-DAFE-452A-A778-339E313939AB}" dt="2024-03-13T17:28:04.123" v="1129" actId="680"/>
        <pc:sldMkLst>
          <pc:docMk/>
          <pc:sldMk cId="3025251069" sldId="264"/>
        </pc:sldMkLst>
      </pc:sldChg>
      <pc:sldChg chg="modSp add del mod">
        <pc:chgData name="Ben Butters" userId="7e51aeacbfa5ae28" providerId="LiveId" clId="{9B69F9C0-DAFE-452A-A778-339E313939AB}" dt="2024-03-14T17:16:05.029" v="6079" actId="2696"/>
        <pc:sldMkLst>
          <pc:docMk/>
          <pc:sldMk cId="1719854250" sldId="265"/>
        </pc:sldMkLst>
        <pc:spChg chg="mod">
          <ac:chgData name="Ben Butters" userId="7e51aeacbfa5ae28" providerId="LiveId" clId="{9B69F9C0-DAFE-452A-A778-339E313939AB}" dt="2024-03-13T18:20:36.839" v="2026" actId="20577"/>
          <ac:spMkLst>
            <pc:docMk/>
            <pc:sldMk cId="1719854250" sldId="265"/>
            <ac:spMk id="3" creationId="{4E0BAFCC-352E-DCDE-E160-28957DFDEB5C}"/>
          </ac:spMkLst>
        </pc:spChg>
        <pc:spChg chg="mod">
          <ac:chgData name="Ben Butters" userId="7e51aeacbfa5ae28" providerId="LiveId" clId="{9B69F9C0-DAFE-452A-A778-339E313939AB}" dt="2024-03-13T17:36:40.805" v="1567" actId="20577"/>
          <ac:spMkLst>
            <pc:docMk/>
            <pc:sldMk cId="1719854250" sldId="265"/>
            <ac:spMk id="5" creationId="{10733B0E-4325-5D24-03F7-98413EA36DD0}"/>
          </ac:spMkLst>
        </pc:spChg>
      </pc:sldChg>
      <pc:sldChg chg="new del">
        <pc:chgData name="Ben Butters" userId="7e51aeacbfa5ae28" providerId="LiveId" clId="{9B69F9C0-DAFE-452A-A778-339E313939AB}" dt="2024-03-13T17:36:20.986" v="1543" actId="2696"/>
        <pc:sldMkLst>
          <pc:docMk/>
          <pc:sldMk cId="3613969938" sldId="265"/>
        </pc:sldMkLst>
      </pc:sldChg>
      <pc:sldChg chg="addSp modSp add del mod modAnim">
        <pc:chgData name="Ben Butters" userId="7e51aeacbfa5ae28" providerId="LiveId" clId="{9B69F9C0-DAFE-452A-A778-339E313939AB}" dt="2024-03-14T17:17:29.901" v="6098" actId="2696"/>
        <pc:sldMkLst>
          <pc:docMk/>
          <pc:sldMk cId="2547555845" sldId="266"/>
        </pc:sldMkLst>
        <pc:spChg chg="mod">
          <ac:chgData name="Ben Butters" userId="7e51aeacbfa5ae28" providerId="LiveId" clId="{9B69F9C0-DAFE-452A-A778-339E313939AB}" dt="2024-03-13T18:22:47.910" v="2280" actId="20577"/>
          <ac:spMkLst>
            <pc:docMk/>
            <pc:sldMk cId="2547555845" sldId="266"/>
            <ac:spMk id="3" creationId="{4E0BAFCC-352E-DCDE-E160-28957DFDEB5C}"/>
          </ac:spMkLst>
        </pc:spChg>
        <pc:spChg chg="mod">
          <ac:chgData name="Ben Butters" userId="7e51aeacbfa5ae28" providerId="LiveId" clId="{9B69F9C0-DAFE-452A-A778-339E313939AB}" dt="2024-03-13T18:21:13.937" v="2033" actId="20577"/>
          <ac:spMkLst>
            <pc:docMk/>
            <pc:sldMk cId="2547555845" sldId="266"/>
            <ac:spMk id="5" creationId="{10733B0E-4325-5D24-03F7-98413EA36DD0}"/>
          </ac:spMkLst>
        </pc:spChg>
        <pc:picChg chg="add mod">
          <ac:chgData name="Ben Butters" userId="7e51aeacbfa5ae28" providerId="LiveId" clId="{9B69F9C0-DAFE-452A-A778-339E313939AB}" dt="2024-03-13T18:23:53.354" v="2282" actId="1076"/>
          <ac:picMkLst>
            <pc:docMk/>
            <pc:sldMk cId="2547555845" sldId="266"/>
            <ac:picMk id="6" creationId="{91F20932-E059-76BA-6D88-9DC8D556CE12}"/>
          </ac:picMkLst>
        </pc:picChg>
        <pc:picChg chg="add mod">
          <ac:chgData name="Ben Butters" userId="7e51aeacbfa5ae28" providerId="LiveId" clId="{9B69F9C0-DAFE-452A-A778-339E313939AB}" dt="2024-03-13T18:23:53.354" v="2282" actId="1076"/>
          <ac:picMkLst>
            <pc:docMk/>
            <pc:sldMk cId="2547555845" sldId="266"/>
            <ac:picMk id="7" creationId="{E74F94E7-EFC8-F6EF-8308-3E4121F935BF}"/>
          </ac:picMkLst>
        </pc:picChg>
        <pc:picChg chg="add mod">
          <ac:chgData name="Ben Butters" userId="7e51aeacbfa5ae28" providerId="LiveId" clId="{9B69F9C0-DAFE-452A-A778-339E313939AB}" dt="2024-03-13T18:23:53.354" v="2282" actId="1076"/>
          <ac:picMkLst>
            <pc:docMk/>
            <pc:sldMk cId="2547555845" sldId="266"/>
            <ac:picMk id="16" creationId="{220A01E8-CA1A-97AA-4138-1E618513381F}"/>
          </ac:picMkLst>
        </pc:picChg>
        <pc:cxnChg chg="add mod">
          <ac:chgData name="Ben Butters" userId="7e51aeacbfa5ae28" providerId="LiveId" clId="{9B69F9C0-DAFE-452A-A778-339E313939AB}" dt="2024-03-13T18:23:53.354" v="2282" actId="1076"/>
          <ac:cxnSpMkLst>
            <pc:docMk/>
            <pc:sldMk cId="2547555845" sldId="266"/>
            <ac:cxnSpMk id="8" creationId="{B205080F-A89B-BFCC-4A8A-FB4DF7B20549}"/>
          </ac:cxnSpMkLst>
        </pc:cxnChg>
        <pc:cxnChg chg="add mod">
          <ac:chgData name="Ben Butters" userId="7e51aeacbfa5ae28" providerId="LiveId" clId="{9B69F9C0-DAFE-452A-A778-339E313939AB}" dt="2024-03-13T18:23:53.354" v="2282" actId="1076"/>
          <ac:cxnSpMkLst>
            <pc:docMk/>
            <pc:sldMk cId="2547555845" sldId="266"/>
            <ac:cxnSpMk id="9" creationId="{FC2D5B32-E92A-10D6-553A-3FA7486827F4}"/>
          </ac:cxnSpMkLst>
        </pc:cxnChg>
        <pc:cxnChg chg="add mod">
          <ac:chgData name="Ben Butters" userId="7e51aeacbfa5ae28" providerId="LiveId" clId="{9B69F9C0-DAFE-452A-A778-339E313939AB}" dt="2024-03-13T18:23:53.354" v="2282" actId="1076"/>
          <ac:cxnSpMkLst>
            <pc:docMk/>
            <pc:sldMk cId="2547555845" sldId="266"/>
            <ac:cxnSpMk id="10" creationId="{87CE4D5B-7D20-DF56-67FF-C163636AEF03}"/>
          </ac:cxnSpMkLst>
        </pc:cxnChg>
        <pc:cxnChg chg="add mod">
          <ac:chgData name="Ben Butters" userId="7e51aeacbfa5ae28" providerId="LiveId" clId="{9B69F9C0-DAFE-452A-A778-339E313939AB}" dt="2024-03-13T18:23:53.354" v="2282" actId="1076"/>
          <ac:cxnSpMkLst>
            <pc:docMk/>
            <pc:sldMk cId="2547555845" sldId="266"/>
            <ac:cxnSpMk id="11" creationId="{34B5C58A-0214-FCFB-0503-03E9A14F2FA3}"/>
          </ac:cxnSpMkLst>
        </pc:cxnChg>
        <pc:cxnChg chg="add mod">
          <ac:chgData name="Ben Butters" userId="7e51aeacbfa5ae28" providerId="LiveId" clId="{9B69F9C0-DAFE-452A-A778-339E313939AB}" dt="2024-03-13T18:23:53.354" v="2282" actId="1076"/>
          <ac:cxnSpMkLst>
            <pc:docMk/>
            <pc:sldMk cId="2547555845" sldId="266"/>
            <ac:cxnSpMk id="12" creationId="{D5696FA3-988F-AE62-2898-49B6AE5B76D7}"/>
          </ac:cxnSpMkLst>
        </pc:cxnChg>
        <pc:cxnChg chg="add mod">
          <ac:chgData name="Ben Butters" userId="7e51aeacbfa5ae28" providerId="LiveId" clId="{9B69F9C0-DAFE-452A-A778-339E313939AB}" dt="2024-03-13T18:23:53.354" v="2282" actId="1076"/>
          <ac:cxnSpMkLst>
            <pc:docMk/>
            <pc:sldMk cId="2547555845" sldId="266"/>
            <ac:cxnSpMk id="13" creationId="{F0B0E09C-85FB-6C58-B7AB-9367849781D4}"/>
          </ac:cxnSpMkLst>
        </pc:cxnChg>
        <pc:cxnChg chg="add mod">
          <ac:chgData name="Ben Butters" userId="7e51aeacbfa5ae28" providerId="LiveId" clId="{9B69F9C0-DAFE-452A-A778-339E313939AB}" dt="2024-03-13T18:23:53.354" v="2282" actId="1076"/>
          <ac:cxnSpMkLst>
            <pc:docMk/>
            <pc:sldMk cId="2547555845" sldId="266"/>
            <ac:cxnSpMk id="14" creationId="{0D227A35-3D35-A8F0-4FC0-2000EE68B2E0}"/>
          </ac:cxnSpMkLst>
        </pc:cxnChg>
        <pc:cxnChg chg="add mod">
          <ac:chgData name="Ben Butters" userId="7e51aeacbfa5ae28" providerId="LiveId" clId="{9B69F9C0-DAFE-452A-A778-339E313939AB}" dt="2024-03-13T18:23:53.354" v="2282" actId="1076"/>
          <ac:cxnSpMkLst>
            <pc:docMk/>
            <pc:sldMk cId="2547555845" sldId="266"/>
            <ac:cxnSpMk id="15" creationId="{5DD35F9B-E19D-BEBE-9C22-94738D4327C0}"/>
          </ac:cxnSpMkLst>
        </pc:cxnChg>
      </pc:sldChg>
      <pc:sldChg chg="delSp modSp add del mod ord delAnim">
        <pc:chgData name="Ben Butters" userId="7e51aeacbfa5ae28" providerId="LiveId" clId="{9B69F9C0-DAFE-452A-A778-339E313939AB}" dt="2024-03-14T17:19:14.546" v="6137" actId="2696"/>
        <pc:sldMkLst>
          <pc:docMk/>
          <pc:sldMk cId="3650185613" sldId="267"/>
        </pc:sldMkLst>
        <pc:spChg chg="mod">
          <ac:chgData name="Ben Butters" userId="7e51aeacbfa5ae28" providerId="LiveId" clId="{9B69F9C0-DAFE-452A-A778-339E313939AB}" dt="2024-03-13T18:41:28.311" v="3473" actId="20577"/>
          <ac:spMkLst>
            <pc:docMk/>
            <pc:sldMk cId="3650185613" sldId="267"/>
            <ac:spMk id="3" creationId="{4E0BAFCC-352E-DCDE-E160-28957DFDEB5C}"/>
          </ac:spMkLst>
        </pc:spChg>
        <pc:spChg chg="mod">
          <ac:chgData name="Ben Butters" userId="7e51aeacbfa5ae28" providerId="LiveId" clId="{9B69F9C0-DAFE-452A-A778-339E313939AB}" dt="2024-03-13T18:34:34.950" v="2306" actId="20577"/>
          <ac:spMkLst>
            <pc:docMk/>
            <pc:sldMk cId="3650185613" sldId="267"/>
            <ac:spMk id="5" creationId="{10733B0E-4325-5D24-03F7-98413EA36DD0}"/>
          </ac:spMkLst>
        </pc:spChg>
        <pc:picChg chg="del">
          <ac:chgData name="Ben Butters" userId="7e51aeacbfa5ae28" providerId="LiveId" clId="{9B69F9C0-DAFE-452A-A778-339E313939AB}" dt="2024-03-13T18:34:38.112" v="2307" actId="478"/>
          <ac:picMkLst>
            <pc:docMk/>
            <pc:sldMk cId="3650185613" sldId="267"/>
            <ac:picMk id="6" creationId="{91F20932-E059-76BA-6D88-9DC8D556CE12}"/>
          </ac:picMkLst>
        </pc:picChg>
        <pc:picChg chg="del">
          <ac:chgData name="Ben Butters" userId="7e51aeacbfa5ae28" providerId="LiveId" clId="{9B69F9C0-DAFE-452A-A778-339E313939AB}" dt="2024-03-13T18:34:38.780" v="2308" actId="478"/>
          <ac:picMkLst>
            <pc:docMk/>
            <pc:sldMk cId="3650185613" sldId="267"/>
            <ac:picMk id="7" creationId="{E74F94E7-EFC8-F6EF-8308-3E4121F935BF}"/>
          </ac:picMkLst>
        </pc:picChg>
        <pc:picChg chg="del">
          <ac:chgData name="Ben Butters" userId="7e51aeacbfa5ae28" providerId="LiveId" clId="{9B69F9C0-DAFE-452A-A778-339E313939AB}" dt="2024-03-13T18:34:41.592" v="2310" actId="478"/>
          <ac:picMkLst>
            <pc:docMk/>
            <pc:sldMk cId="3650185613" sldId="267"/>
            <ac:picMk id="16" creationId="{220A01E8-CA1A-97AA-4138-1E618513381F}"/>
          </ac:picMkLst>
        </pc:picChg>
        <pc:cxnChg chg="del mod">
          <ac:chgData name="Ben Butters" userId="7e51aeacbfa5ae28" providerId="LiveId" clId="{9B69F9C0-DAFE-452A-A778-339E313939AB}" dt="2024-03-13T18:34:40.258" v="2309" actId="478"/>
          <ac:cxnSpMkLst>
            <pc:docMk/>
            <pc:sldMk cId="3650185613" sldId="267"/>
            <ac:cxnSpMk id="8" creationId="{B205080F-A89B-BFCC-4A8A-FB4DF7B20549}"/>
          </ac:cxnSpMkLst>
        </pc:cxnChg>
        <pc:cxnChg chg="del">
          <ac:chgData name="Ben Butters" userId="7e51aeacbfa5ae28" providerId="LiveId" clId="{9B69F9C0-DAFE-452A-A778-339E313939AB}" dt="2024-03-13T18:34:40.258" v="2309" actId="478"/>
          <ac:cxnSpMkLst>
            <pc:docMk/>
            <pc:sldMk cId="3650185613" sldId="267"/>
            <ac:cxnSpMk id="9" creationId="{FC2D5B32-E92A-10D6-553A-3FA7486827F4}"/>
          </ac:cxnSpMkLst>
        </pc:cxnChg>
        <pc:cxnChg chg="del">
          <ac:chgData name="Ben Butters" userId="7e51aeacbfa5ae28" providerId="LiveId" clId="{9B69F9C0-DAFE-452A-A778-339E313939AB}" dt="2024-03-13T18:34:40.258" v="2309" actId="478"/>
          <ac:cxnSpMkLst>
            <pc:docMk/>
            <pc:sldMk cId="3650185613" sldId="267"/>
            <ac:cxnSpMk id="10" creationId="{87CE4D5B-7D20-DF56-67FF-C163636AEF03}"/>
          </ac:cxnSpMkLst>
        </pc:cxnChg>
        <pc:cxnChg chg="del">
          <ac:chgData name="Ben Butters" userId="7e51aeacbfa5ae28" providerId="LiveId" clId="{9B69F9C0-DAFE-452A-A778-339E313939AB}" dt="2024-03-13T18:34:40.258" v="2309" actId="478"/>
          <ac:cxnSpMkLst>
            <pc:docMk/>
            <pc:sldMk cId="3650185613" sldId="267"/>
            <ac:cxnSpMk id="11" creationId="{34B5C58A-0214-FCFB-0503-03E9A14F2FA3}"/>
          </ac:cxnSpMkLst>
        </pc:cxnChg>
        <pc:cxnChg chg="del">
          <ac:chgData name="Ben Butters" userId="7e51aeacbfa5ae28" providerId="LiveId" clId="{9B69F9C0-DAFE-452A-A778-339E313939AB}" dt="2024-03-13T18:34:40.258" v="2309" actId="478"/>
          <ac:cxnSpMkLst>
            <pc:docMk/>
            <pc:sldMk cId="3650185613" sldId="267"/>
            <ac:cxnSpMk id="12" creationId="{D5696FA3-988F-AE62-2898-49B6AE5B76D7}"/>
          </ac:cxnSpMkLst>
        </pc:cxnChg>
        <pc:cxnChg chg="del">
          <ac:chgData name="Ben Butters" userId="7e51aeacbfa5ae28" providerId="LiveId" clId="{9B69F9C0-DAFE-452A-A778-339E313939AB}" dt="2024-03-13T18:34:40.258" v="2309" actId="478"/>
          <ac:cxnSpMkLst>
            <pc:docMk/>
            <pc:sldMk cId="3650185613" sldId="267"/>
            <ac:cxnSpMk id="13" creationId="{F0B0E09C-85FB-6C58-B7AB-9367849781D4}"/>
          </ac:cxnSpMkLst>
        </pc:cxnChg>
        <pc:cxnChg chg="del">
          <ac:chgData name="Ben Butters" userId="7e51aeacbfa5ae28" providerId="LiveId" clId="{9B69F9C0-DAFE-452A-A778-339E313939AB}" dt="2024-03-13T18:34:40.258" v="2309" actId="478"/>
          <ac:cxnSpMkLst>
            <pc:docMk/>
            <pc:sldMk cId="3650185613" sldId="267"/>
            <ac:cxnSpMk id="14" creationId="{0D227A35-3D35-A8F0-4FC0-2000EE68B2E0}"/>
          </ac:cxnSpMkLst>
        </pc:cxnChg>
        <pc:cxnChg chg="del">
          <ac:chgData name="Ben Butters" userId="7e51aeacbfa5ae28" providerId="LiveId" clId="{9B69F9C0-DAFE-452A-A778-339E313939AB}" dt="2024-03-13T18:34:40.258" v="2309" actId="478"/>
          <ac:cxnSpMkLst>
            <pc:docMk/>
            <pc:sldMk cId="3650185613" sldId="267"/>
            <ac:cxnSpMk id="15" creationId="{5DD35F9B-E19D-BEBE-9C22-94738D4327C0}"/>
          </ac:cxnSpMkLst>
        </pc:cxnChg>
      </pc:sldChg>
      <pc:sldChg chg="modSp add del mod">
        <pc:chgData name="Ben Butters" userId="7e51aeacbfa5ae28" providerId="LiveId" clId="{9B69F9C0-DAFE-452A-A778-339E313939AB}" dt="2024-03-14T17:20:32.141" v="6202" actId="2696"/>
        <pc:sldMkLst>
          <pc:docMk/>
          <pc:sldMk cId="418789931" sldId="268"/>
        </pc:sldMkLst>
        <pc:spChg chg="mod">
          <ac:chgData name="Ben Butters" userId="7e51aeacbfa5ae28" providerId="LiveId" clId="{9B69F9C0-DAFE-452A-A778-339E313939AB}" dt="2024-03-13T20:24:49.731" v="4692" actId="20577"/>
          <ac:spMkLst>
            <pc:docMk/>
            <pc:sldMk cId="418789931" sldId="268"/>
            <ac:spMk id="3" creationId="{4E0BAFCC-352E-DCDE-E160-28957DFDEB5C}"/>
          </ac:spMkLst>
        </pc:spChg>
        <pc:spChg chg="mod">
          <ac:chgData name="Ben Butters" userId="7e51aeacbfa5ae28" providerId="LiveId" clId="{9B69F9C0-DAFE-452A-A778-339E313939AB}" dt="2024-03-13T20:24:49.207" v="4691" actId="20577"/>
          <ac:spMkLst>
            <pc:docMk/>
            <pc:sldMk cId="418789931" sldId="268"/>
            <ac:spMk id="5" creationId="{10733B0E-4325-5D24-03F7-98413EA36DD0}"/>
          </ac:spMkLst>
        </pc:spChg>
      </pc:sldChg>
      <pc:sldChg chg="addSp delSp modSp add mod">
        <pc:chgData name="Ben Butters" userId="7e51aeacbfa5ae28" providerId="LiveId" clId="{9B69F9C0-DAFE-452A-A778-339E313939AB}" dt="2024-03-14T17:25:31.573" v="6314" actId="14861"/>
        <pc:sldMkLst>
          <pc:docMk/>
          <pc:sldMk cId="4123707138" sldId="269"/>
        </pc:sldMkLst>
        <pc:spChg chg="add mod ord">
          <ac:chgData name="Ben Butters" userId="7e51aeacbfa5ae28" providerId="LiveId" clId="{9B69F9C0-DAFE-452A-A778-339E313939AB}" dt="2024-03-14T16:37:34.884" v="5756" actId="1076"/>
          <ac:spMkLst>
            <pc:docMk/>
            <pc:sldMk cId="4123707138" sldId="269"/>
            <ac:spMk id="2" creationId="{B630D6FD-8A2A-C909-3F78-1C62A296A702}"/>
          </ac:spMkLst>
        </pc:spChg>
        <pc:spChg chg="add mod">
          <ac:chgData name="Ben Butters" userId="7e51aeacbfa5ae28" providerId="LiveId" clId="{9B69F9C0-DAFE-452A-A778-339E313939AB}" dt="2024-03-14T16:37:40.632" v="5757" actId="1076"/>
          <ac:spMkLst>
            <pc:docMk/>
            <pc:sldMk cId="4123707138" sldId="269"/>
            <ac:spMk id="3" creationId="{10733B0E-4325-5D24-03F7-98413EA36DD0}"/>
          </ac:spMkLst>
        </pc:spChg>
        <pc:spChg chg="mod ord">
          <ac:chgData name="Ben Butters" userId="7e51aeacbfa5ae28" providerId="LiveId" clId="{9B69F9C0-DAFE-452A-A778-339E313939AB}" dt="2024-03-14T16:38:28.165" v="5762" actId="208"/>
          <ac:spMkLst>
            <pc:docMk/>
            <pc:sldMk cId="4123707138" sldId="269"/>
            <ac:spMk id="4" creationId="{D33D1955-79F5-E97C-BF10-1547843B66D1}"/>
          </ac:spMkLst>
        </pc:spChg>
        <pc:spChg chg="del mod">
          <ac:chgData name="Ben Butters" userId="7e51aeacbfa5ae28" providerId="LiveId" clId="{9B69F9C0-DAFE-452A-A778-339E313939AB}" dt="2024-03-14T16:29:25.938" v="5668" actId="21"/>
          <ac:spMkLst>
            <pc:docMk/>
            <pc:sldMk cId="4123707138" sldId="269"/>
            <ac:spMk id="5" creationId="{10733B0E-4325-5D24-03F7-98413EA36DD0}"/>
          </ac:spMkLst>
        </pc:spChg>
        <pc:picChg chg="add mod">
          <ac:chgData name="Ben Butters" userId="7e51aeacbfa5ae28" providerId="LiveId" clId="{9B69F9C0-DAFE-452A-A778-339E313939AB}" dt="2024-03-14T17:25:31.573" v="6314" actId="14861"/>
          <ac:picMkLst>
            <pc:docMk/>
            <pc:sldMk cId="4123707138" sldId="269"/>
            <ac:picMk id="7" creationId="{6B0A62F2-70DC-3580-3F55-267524F3B84E}"/>
          </ac:picMkLst>
        </pc:picChg>
        <pc:picChg chg="add mod">
          <ac:chgData name="Ben Butters" userId="7e51aeacbfa5ae28" providerId="LiveId" clId="{9B69F9C0-DAFE-452A-A778-339E313939AB}" dt="2024-03-14T16:34:35.880" v="5699" actId="1076"/>
          <ac:picMkLst>
            <pc:docMk/>
            <pc:sldMk cId="4123707138" sldId="269"/>
            <ac:picMk id="9" creationId="{8EA29878-DDE2-E736-B401-30EEE6433FB0}"/>
          </ac:picMkLst>
        </pc:picChg>
        <pc:picChg chg="add del">
          <ac:chgData name="Ben Butters" userId="7e51aeacbfa5ae28" providerId="LiveId" clId="{9B69F9C0-DAFE-452A-A778-339E313939AB}" dt="2024-03-14T16:28:25.947" v="5659" actId="478"/>
          <ac:picMkLst>
            <pc:docMk/>
            <pc:sldMk cId="4123707138" sldId="269"/>
            <ac:picMk id="10" creationId="{FEF19875-8C96-9F8B-58C4-C41039DF15B5}"/>
          </ac:picMkLst>
        </pc:picChg>
        <pc:picChg chg="add mod">
          <ac:chgData name="Ben Butters" userId="7e51aeacbfa5ae28" providerId="LiveId" clId="{9B69F9C0-DAFE-452A-A778-339E313939AB}" dt="2024-03-14T16:35:23.496" v="5702" actId="14826"/>
          <ac:picMkLst>
            <pc:docMk/>
            <pc:sldMk cId="4123707138" sldId="269"/>
            <ac:picMk id="11" creationId="{CD253851-E7EE-FF4F-4097-480653362FAF}"/>
          </ac:picMkLst>
        </pc:picChg>
      </pc:sldChg>
      <pc:sldChg chg="modSp add del mod ord">
        <pc:chgData name="Ben Butters" userId="7e51aeacbfa5ae28" providerId="LiveId" clId="{9B69F9C0-DAFE-452A-A778-339E313939AB}" dt="2024-03-14T17:20:00.988" v="6176" actId="2696"/>
        <pc:sldMkLst>
          <pc:docMk/>
          <pc:sldMk cId="4084838515" sldId="270"/>
        </pc:sldMkLst>
        <pc:spChg chg="mod">
          <ac:chgData name="Ben Butters" userId="7e51aeacbfa5ae28" providerId="LiveId" clId="{9B69F9C0-DAFE-452A-A778-339E313939AB}" dt="2024-03-13T19:56:01.912" v="3730" actId="20577"/>
          <ac:spMkLst>
            <pc:docMk/>
            <pc:sldMk cId="4084838515" sldId="270"/>
            <ac:spMk id="3" creationId="{4E0BAFCC-352E-DCDE-E160-28957DFDEB5C}"/>
          </ac:spMkLst>
        </pc:spChg>
      </pc:sldChg>
      <pc:sldChg chg="addSp modSp add del mod">
        <pc:chgData name="Ben Butters" userId="7e51aeacbfa5ae28" providerId="LiveId" clId="{9B69F9C0-DAFE-452A-A778-339E313939AB}" dt="2024-03-14T17:21:12.816" v="6233" actId="2696"/>
        <pc:sldMkLst>
          <pc:docMk/>
          <pc:sldMk cId="3663114939" sldId="271"/>
        </pc:sldMkLst>
        <pc:spChg chg="mod">
          <ac:chgData name="Ben Butters" userId="7e51aeacbfa5ae28" providerId="LiveId" clId="{9B69F9C0-DAFE-452A-A778-339E313939AB}" dt="2024-03-13T20:15:08.071" v="4460" actId="20577"/>
          <ac:spMkLst>
            <pc:docMk/>
            <pc:sldMk cId="3663114939" sldId="271"/>
            <ac:spMk id="3" creationId="{4E0BAFCC-352E-DCDE-E160-28957DFDEB5C}"/>
          </ac:spMkLst>
        </pc:spChg>
        <pc:spChg chg="mod">
          <ac:chgData name="Ben Butters" userId="7e51aeacbfa5ae28" providerId="LiveId" clId="{9B69F9C0-DAFE-452A-A778-339E313939AB}" dt="2024-03-13T20:11:23.644" v="4044" actId="20577"/>
          <ac:spMkLst>
            <pc:docMk/>
            <pc:sldMk cId="3663114939" sldId="271"/>
            <ac:spMk id="5" creationId="{10733B0E-4325-5D24-03F7-98413EA36DD0}"/>
          </ac:spMkLst>
        </pc:spChg>
        <pc:picChg chg="add mod">
          <ac:chgData name="Ben Butters" userId="7e51aeacbfa5ae28" providerId="LiveId" clId="{9B69F9C0-DAFE-452A-A778-339E313939AB}" dt="2024-03-13T20:15:54.418" v="4464" actId="1076"/>
          <ac:picMkLst>
            <pc:docMk/>
            <pc:sldMk cId="3663114939" sldId="271"/>
            <ac:picMk id="7" creationId="{A8C297E9-BB24-B80A-5BE8-EAE3BD9C342C}"/>
          </ac:picMkLst>
        </pc:picChg>
      </pc:sldChg>
      <pc:sldChg chg="new del">
        <pc:chgData name="Ben Butters" userId="7e51aeacbfa5ae28" providerId="LiveId" clId="{9B69F9C0-DAFE-452A-A778-339E313939AB}" dt="2024-03-13T20:11:17.084" v="4027" actId="2696"/>
        <pc:sldMkLst>
          <pc:docMk/>
          <pc:sldMk cId="4170669595" sldId="271"/>
        </pc:sldMkLst>
      </pc:sldChg>
      <pc:sldChg chg="delSp modSp add del mod">
        <pc:chgData name="Ben Butters" userId="7e51aeacbfa5ae28" providerId="LiveId" clId="{9B69F9C0-DAFE-452A-A778-339E313939AB}" dt="2024-03-14T17:21:49.953" v="6251" actId="2696"/>
        <pc:sldMkLst>
          <pc:docMk/>
          <pc:sldMk cId="2676135805" sldId="272"/>
        </pc:sldMkLst>
        <pc:spChg chg="mod">
          <ac:chgData name="Ben Butters" userId="7e51aeacbfa5ae28" providerId="LiveId" clId="{9B69F9C0-DAFE-452A-A778-339E313939AB}" dt="2024-03-13T20:26:41.795" v="4976" actId="313"/>
          <ac:spMkLst>
            <pc:docMk/>
            <pc:sldMk cId="2676135805" sldId="272"/>
            <ac:spMk id="3" creationId="{4E0BAFCC-352E-DCDE-E160-28957DFDEB5C}"/>
          </ac:spMkLst>
        </pc:spChg>
        <pc:spChg chg="mod">
          <ac:chgData name="Ben Butters" userId="7e51aeacbfa5ae28" providerId="LiveId" clId="{9B69F9C0-DAFE-452A-A778-339E313939AB}" dt="2024-03-13T20:25:01.963" v="4703" actId="20577"/>
          <ac:spMkLst>
            <pc:docMk/>
            <pc:sldMk cId="2676135805" sldId="272"/>
            <ac:spMk id="5" creationId="{10733B0E-4325-5D24-03F7-98413EA36DD0}"/>
          </ac:spMkLst>
        </pc:spChg>
        <pc:picChg chg="del">
          <ac:chgData name="Ben Butters" userId="7e51aeacbfa5ae28" providerId="LiveId" clId="{9B69F9C0-DAFE-452A-A778-339E313939AB}" dt="2024-03-13T20:24:59.041" v="4695" actId="478"/>
          <ac:picMkLst>
            <pc:docMk/>
            <pc:sldMk cId="2676135805" sldId="272"/>
            <ac:picMk id="7" creationId="{A8C297E9-BB24-B80A-5BE8-EAE3BD9C342C}"/>
          </ac:picMkLst>
        </pc:picChg>
      </pc:sldChg>
      <pc:sldChg chg="addSp delSp modSp add del mod">
        <pc:chgData name="Ben Butters" userId="7e51aeacbfa5ae28" providerId="LiveId" clId="{9B69F9C0-DAFE-452A-A778-339E313939AB}" dt="2024-03-14T17:22:37.088" v="6282" actId="2696"/>
        <pc:sldMkLst>
          <pc:docMk/>
          <pc:sldMk cId="2558085677" sldId="273"/>
        </pc:sldMkLst>
        <pc:spChg chg="del mod">
          <ac:chgData name="Ben Butters" userId="7e51aeacbfa5ae28" providerId="LiveId" clId="{9B69F9C0-DAFE-452A-A778-339E313939AB}" dt="2024-03-14T08:25:39.414" v="5003"/>
          <ac:spMkLst>
            <pc:docMk/>
            <pc:sldMk cId="2558085677" sldId="273"/>
            <ac:spMk id="3" creationId="{4E0BAFCC-352E-DCDE-E160-28957DFDEB5C}"/>
          </ac:spMkLst>
        </pc:spChg>
        <pc:spChg chg="mod">
          <ac:chgData name="Ben Butters" userId="7e51aeacbfa5ae28" providerId="LiveId" clId="{9B69F9C0-DAFE-452A-A778-339E313939AB}" dt="2024-03-14T08:24:26.314" v="5000" actId="20577"/>
          <ac:spMkLst>
            <pc:docMk/>
            <pc:sldMk cId="2558085677" sldId="273"/>
            <ac:spMk id="5" creationId="{10733B0E-4325-5D24-03F7-98413EA36DD0}"/>
          </ac:spMkLst>
        </pc:spChg>
        <pc:spChg chg="add mod">
          <ac:chgData name="Ben Butters" userId="7e51aeacbfa5ae28" providerId="LiveId" clId="{9B69F9C0-DAFE-452A-A778-339E313939AB}" dt="2024-03-14T08:27:04.090" v="5207" actId="1076"/>
          <ac:spMkLst>
            <pc:docMk/>
            <pc:sldMk cId="2558085677" sldId="273"/>
            <ac:spMk id="7" creationId="{E118A4B6-33D0-A237-6B92-6E60CEA5DBBF}"/>
          </ac:spMkLst>
        </pc:spChg>
        <pc:picChg chg="add mod">
          <ac:chgData name="Ben Butters" userId="7e51aeacbfa5ae28" providerId="LiveId" clId="{9B69F9C0-DAFE-452A-A778-339E313939AB}" dt="2024-03-14T17:22:17.640" v="6278" actId="1076"/>
          <ac:picMkLst>
            <pc:docMk/>
            <pc:sldMk cId="2558085677" sldId="273"/>
            <ac:picMk id="6" creationId="{1D847754-0ED8-7ED6-84AF-201547909AE9}"/>
          </ac:picMkLst>
        </pc:picChg>
      </pc:sldChg>
      <pc:sldChg chg="delSp modSp add del mod">
        <pc:chgData name="Ben Butters" userId="7e51aeacbfa5ae28" providerId="LiveId" clId="{9B69F9C0-DAFE-452A-A778-339E313939AB}" dt="2024-03-14T17:23:18.240" v="6312" actId="2696"/>
        <pc:sldMkLst>
          <pc:docMk/>
          <pc:sldMk cId="3132759419" sldId="274"/>
        </pc:sldMkLst>
        <pc:spChg chg="mod">
          <ac:chgData name="Ben Butters" userId="7e51aeacbfa5ae28" providerId="LiveId" clId="{9B69F9C0-DAFE-452A-A778-339E313939AB}" dt="2024-03-14T08:31:50.812" v="5230" actId="20577"/>
          <ac:spMkLst>
            <pc:docMk/>
            <pc:sldMk cId="3132759419" sldId="274"/>
            <ac:spMk id="5" creationId="{10733B0E-4325-5D24-03F7-98413EA36DD0}"/>
          </ac:spMkLst>
        </pc:spChg>
        <pc:spChg chg="mod">
          <ac:chgData name="Ben Butters" userId="7e51aeacbfa5ae28" providerId="LiveId" clId="{9B69F9C0-DAFE-452A-A778-339E313939AB}" dt="2024-03-14T08:39:03.620" v="5630" actId="33524"/>
          <ac:spMkLst>
            <pc:docMk/>
            <pc:sldMk cId="3132759419" sldId="274"/>
            <ac:spMk id="7" creationId="{E118A4B6-33D0-A237-6B92-6E60CEA5DBBF}"/>
          </ac:spMkLst>
        </pc:spChg>
        <pc:picChg chg="del">
          <ac:chgData name="Ben Butters" userId="7e51aeacbfa5ae28" providerId="LiveId" clId="{9B69F9C0-DAFE-452A-A778-339E313939AB}" dt="2024-03-14T08:31:45.296" v="5209" actId="478"/>
          <ac:picMkLst>
            <pc:docMk/>
            <pc:sldMk cId="3132759419" sldId="274"/>
            <ac:picMk id="6" creationId="{1D847754-0ED8-7ED6-84AF-201547909AE9}"/>
          </ac:picMkLst>
        </pc:picChg>
      </pc:sldChg>
      <pc:sldChg chg="add del">
        <pc:chgData name="Ben Butters" userId="7e51aeacbfa5ae28" providerId="LiveId" clId="{9B69F9C0-DAFE-452A-A778-339E313939AB}" dt="2024-03-14T16:25:47.148" v="5638"/>
        <pc:sldMkLst>
          <pc:docMk/>
          <pc:sldMk cId="51136626" sldId="275"/>
        </pc:sldMkLst>
      </pc:sldChg>
      <pc:sldChg chg="addSp delSp modSp add mod">
        <pc:chgData name="Ben Butters" userId="7e51aeacbfa5ae28" providerId="LiveId" clId="{9B69F9C0-DAFE-452A-A778-339E313939AB}" dt="2024-03-14T17:25:41.439" v="6318"/>
        <pc:sldMkLst>
          <pc:docMk/>
          <pc:sldMk cId="3555115256" sldId="275"/>
        </pc:sldMkLst>
        <pc:spChg chg="mod">
          <ac:chgData name="Ben Butters" userId="7e51aeacbfa5ae28" providerId="LiveId" clId="{9B69F9C0-DAFE-452A-A778-339E313939AB}" dt="2024-03-14T16:39:05.431" v="5765" actId="1076"/>
          <ac:spMkLst>
            <pc:docMk/>
            <pc:sldMk cId="3555115256" sldId="275"/>
            <ac:spMk id="3" creationId="{10733B0E-4325-5D24-03F7-98413EA36DD0}"/>
          </ac:spMkLst>
        </pc:spChg>
        <pc:spChg chg="mod">
          <ac:chgData name="Ben Butters" userId="7e51aeacbfa5ae28" providerId="LiveId" clId="{9B69F9C0-DAFE-452A-A778-339E313939AB}" dt="2024-03-14T16:38:47.427" v="5763" actId="208"/>
          <ac:spMkLst>
            <pc:docMk/>
            <pc:sldMk cId="3555115256" sldId="275"/>
            <ac:spMk id="4" creationId="{D33D1955-79F5-E97C-BF10-1547843B66D1}"/>
          </ac:spMkLst>
        </pc:spChg>
        <pc:picChg chg="add del mod">
          <ac:chgData name="Ben Butters" userId="7e51aeacbfa5ae28" providerId="LiveId" clId="{9B69F9C0-DAFE-452A-A778-339E313939AB}" dt="2024-03-14T17:25:40.491" v="6317" actId="478"/>
          <ac:picMkLst>
            <pc:docMk/>
            <pc:sldMk cId="3555115256" sldId="275"/>
            <ac:picMk id="5" creationId="{5D4C44C6-52C4-C200-8AEC-63B81B347E0C}"/>
          </ac:picMkLst>
        </pc:picChg>
        <pc:picChg chg="add del mod">
          <ac:chgData name="Ben Butters" userId="7e51aeacbfa5ae28" providerId="LiveId" clId="{9B69F9C0-DAFE-452A-A778-339E313939AB}" dt="2024-03-14T17:25:39.902" v="6316" actId="478"/>
          <ac:picMkLst>
            <pc:docMk/>
            <pc:sldMk cId="3555115256" sldId="275"/>
            <ac:picMk id="6" creationId="{3221EEFB-457D-83B1-D7D3-E3D2D7BA9595}"/>
          </ac:picMkLst>
        </pc:picChg>
        <pc:picChg chg="del">
          <ac:chgData name="Ben Butters" userId="7e51aeacbfa5ae28" providerId="LiveId" clId="{9B69F9C0-DAFE-452A-A778-339E313939AB}" dt="2024-03-14T16:37:56.737" v="5759" actId="478"/>
          <ac:picMkLst>
            <pc:docMk/>
            <pc:sldMk cId="3555115256" sldId="275"/>
            <ac:picMk id="7" creationId="{6B0A62F2-70DC-3580-3F55-267524F3B84E}"/>
          </ac:picMkLst>
        </pc:picChg>
        <pc:picChg chg="add mod">
          <ac:chgData name="Ben Butters" userId="7e51aeacbfa5ae28" providerId="LiveId" clId="{9B69F9C0-DAFE-452A-A778-339E313939AB}" dt="2024-03-14T17:25:41.439" v="6318"/>
          <ac:picMkLst>
            <pc:docMk/>
            <pc:sldMk cId="3555115256" sldId="275"/>
            <ac:picMk id="8" creationId="{83DEFAC3-97E4-F37A-3B4B-0DCF5DE14463}"/>
          </ac:picMkLst>
        </pc:picChg>
      </pc:sldChg>
      <pc:sldChg chg="addSp delSp modSp add mod">
        <pc:chgData name="Ben Butters" userId="7e51aeacbfa5ae28" providerId="LiveId" clId="{9B69F9C0-DAFE-452A-A778-339E313939AB}" dt="2024-03-14T17:25:46.867" v="6320"/>
        <pc:sldMkLst>
          <pc:docMk/>
          <pc:sldMk cId="4267297627" sldId="276"/>
        </pc:sldMkLst>
        <pc:spChg chg="mod ord">
          <ac:chgData name="Ben Butters" userId="7e51aeacbfa5ae28" providerId="LiveId" clId="{9B69F9C0-DAFE-452A-A778-339E313939AB}" dt="2024-03-14T17:00:00.085" v="5779" actId="20577"/>
          <ac:spMkLst>
            <pc:docMk/>
            <pc:sldMk cId="4267297627" sldId="276"/>
            <ac:spMk id="2" creationId="{B630D6FD-8A2A-C909-3F78-1C62A296A702}"/>
          </ac:spMkLst>
        </pc:spChg>
        <pc:spChg chg="del">
          <ac:chgData name="Ben Butters" userId="7e51aeacbfa5ae28" providerId="LiveId" clId="{9B69F9C0-DAFE-452A-A778-339E313939AB}" dt="2024-03-14T16:39:35.144" v="5767" actId="478"/>
          <ac:spMkLst>
            <pc:docMk/>
            <pc:sldMk cId="4267297627" sldId="276"/>
            <ac:spMk id="3" creationId="{10733B0E-4325-5D24-03F7-98413EA36DD0}"/>
          </ac:spMkLst>
        </pc:spChg>
        <pc:spChg chg="add mod">
          <ac:chgData name="Ben Butters" userId="7e51aeacbfa5ae28" providerId="LiveId" clId="{9B69F9C0-DAFE-452A-A778-339E313939AB}" dt="2024-03-14T17:00:43.475" v="5814" actId="1076"/>
          <ac:spMkLst>
            <pc:docMk/>
            <pc:sldMk cId="4267297627" sldId="276"/>
            <ac:spMk id="20" creationId="{DC0DEA8E-7745-7B67-97DC-EF03AC21D109}"/>
          </ac:spMkLst>
        </pc:spChg>
        <pc:graphicFrameChg chg="add mod modGraphic">
          <ac:chgData name="Ben Butters" userId="7e51aeacbfa5ae28" providerId="LiveId" clId="{9B69F9C0-DAFE-452A-A778-339E313939AB}" dt="2024-03-14T16:40:36.037" v="5775" actId="208"/>
          <ac:graphicFrameMkLst>
            <pc:docMk/>
            <pc:sldMk cId="4267297627" sldId="276"/>
            <ac:graphicFrameMk id="6" creationId="{8B6D1EC4-FC61-8B95-10FB-8E74913747CD}"/>
          </ac:graphicFrameMkLst>
        </pc:graphicFrameChg>
        <pc:picChg chg="del">
          <ac:chgData name="Ben Butters" userId="7e51aeacbfa5ae28" providerId="LiveId" clId="{9B69F9C0-DAFE-452A-A778-339E313939AB}" dt="2024-03-14T17:25:46.550" v="6319" actId="478"/>
          <ac:picMkLst>
            <pc:docMk/>
            <pc:sldMk cId="4267297627" sldId="276"/>
            <ac:picMk id="5" creationId="{5D4C44C6-52C4-C200-8AEC-63B81B347E0C}"/>
          </ac:picMkLst>
        </pc:picChg>
        <pc:picChg chg="add mod">
          <ac:chgData name="Ben Butters" userId="7e51aeacbfa5ae28" providerId="LiveId" clId="{9B69F9C0-DAFE-452A-A778-339E313939AB}" dt="2024-03-14T17:25:46.867" v="6320"/>
          <ac:picMkLst>
            <pc:docMk/>
            <pc:sldMk cId="4267297627" sldId="276"/>
            <ac:picMk id="7" creationId="{25992EC0-90FD-35ED-6736-6E6BDC46306F}"/>
          </ac:picMkLst>
        </pc:picChg>
      </pc:sldChg>
      <pc:sldChg chg="addSp delSp modSp add mod">
        <pc:chgData name="Ben Butters" userId="7e51aeacbfa5ae28" providerId="LiveId" clId="{9B69F9C0-DAFE-452A-A778-339E313939AB}" dt="2024-03-14T17:25:49.762" v="6322"/>
        <pc:sldMkLst>
          <pc:docMk/>
          <pc:sldMk cId="3211082761" sldId="277"/>
        </pc:sldMkLst>
        <pc:spChg chg="mod">
          <ac:chgData name="Ben Butters" userId="7e51aeacbfa5ae28" providerId="LiveId" clId="{9B69F9C0-DAFE-452A-A778-339E313939AB}" dt="2024-03-14T17:01:29.695" v="5854" actId="1076"/>
          <ac:spMkLst>
            <pc:docMk/>
            <pc:sldMk cId="3211082761" sldId="277"/>
            <ac:spMk id="2" creationId="{B630D6FD-8A2A-C909-3F78-1C62A296A702}"/>
          </ac:spMkLst>
        </pc:spChg>
        <pc:spChg chg="add mod">
          <ac:chgData name="Ben Butters" userId="7e51aeacbfa5ae28" providerId="LiveId" clId="{9B69F9C0-DAFE-452A-A778-339E313939AB}" dt="2024-03-14T17:18:34.009" v="6110" actId="404"/>
          <ac:spMkLst>
            <pc:docMk/>
            <pc:sldMk cId="3211082761" sldId="277"/>
            <ac:spMk id="7" creationId="{C321BC7B-9F45-EF9B-46FA-6759D7678759}"/>
          </ac:spMkLst>
        </pc:spChg>
        <pc:spChg chg="mod">
          <ac:chgData name="Ben Butters" userId="7e51aeacbfa5ae28" providerId="LiveId" clId="{9B69F9C0-DAFE-452A-A778-339E313939AB}" dt="2024-03-14T17:01:16.795" v="5851" actId="1076"/>
          <ac:spMkLst>
            <pc:docMk/>
            <pc:sldMk cId="3211082761" sldId="277"/>
            <ac:spMk id="20" creationId="{DC0DEA8E-7745-7B67-97DC-EF03AC21D109}"/>
          </ac:spMkLst>
        </pc:spChg>
        <pc:graphicFrameChg chg="del">
          <ac:chgData name="Ben Butters" userId="7e51aeacbfa5ae28" providerId="LiveId" clId="{9B69F9C0-DAFE-452A-A778-339E313939AB}" dt="2024-03-14T17:01:26.558" v="5852" actId="478"/>
          <ac:graphicFrameMkLst>
            <pc:docMk/>
            <pc:sldMk cId="3211082761" sldId="277"/>
            <ac:graphicFrameMk id="6" creationId="{8B6D1EC4-FC61-8B95-10FB-8E74913747CD}"/>
          </ac:graphicFrameMkLst>
        </pc:graphicFrameChg>
        <pc:picChg chg="del">
          <ac:chgData name="Ben Butters" userId="7e51aeacbfa5ae28" providerId="LiveId" clId="{9B69F9C0-DAFE-452A-A778-339E313939AB}" dt="2024-03-14T17:25:49.398" v="6321" actId="478"/>
          <ac:picMkLst>
            <pc:docMk/>
            <pc:sldMk cId="3211082761" sldId="277"/>
            <ac:picMk id="5" creationId="{5D4C44C6-52C4-C200-8AEC-63B81B347E0C}"/>
          </ac:picMkLst>
        </pc:picChg>
        <pc:picChg chg="add mod">
          <ac:chgData name="Ben Butters" userId="7e51aeacbfa5ae28" providerId="LiveId" clId="{9B69F9C0-DAFE-452A-A778-339E313939AB}" dt="2024-03-14T17:02:44.806" v="5868" actId="1076"/>
          <ac:picMkLst>
            <pc:docMk/>
            <pc:sldMk cId="3211082761" sldId="277"/>
            <ac:picMk id="8" creationId="{AE835EFD-B3FF-1FAF-29FF-44F046060C65}"/>
          </ac:picMkLst>
        </pc:picChg>
        <pc:picChg chg="add mod">
          <ac:chgData name="Ben Butters" userId="7e51aeacbfa5ae28" providerId="LiveId" clId="{9B69F9C0-DAFE-452A-A778-339E313939AB}" dt="2024-03-14T17:04:03.146" v="5872" actId="1076"/>
          <ac:picMkLst>
            <pc:docMk/>
            <pc:sldMk cId="3211082761" sldId="277"/>
            <ac:picMk id="12" creationId="{D77AA201-8ADD-F038-3FE4-2F3ED664D7D8}"/>
          </ac:picMkLst>
        </pc:picChg>
        <pc:picChg chg="add mod">
          <ac:chgData name="Ben Butters" userId="7e51aeacbfa5ae28" providerId="LiveId" clId="{9B69F9C0-DAFE-452A-A778-339E313939AB}" dt="2024-03-14T17:25:49.762" v="6322"/>
          <ac:picMkLst>
            <pc:docMk/>
            <pc:sldMk cId="3211082761" sldId="277"/>
            <ac:picMk id="13" creationId="{986134B8-6B74-7B36-0F66-5052684AE082}"/>
          </ac:picMkLst>
        </pc:picChg>
      </pc:sldChg>
      <pc:sldChg chg="addSp delSp modSp add mod">
        <pc:chgData name="Ben Butters" userId="7e51aeacbfa5ae28" providerId="LiveId" clId="{9B69F9C0-DAFE-452A-A778-339E313939AB}" dt="2024-03-14T17:25:51.781" v="6324"/>
        <pc:sldMkLst>
          <pc:docMk/>
          <pc:sldMk cId="2067703844" sldId="278"/>
        </pc:sldMkLst>
        <pc:spChg chg="mod">
          <ac:chgData name="Ben Butters" userId="7e51aeacbfa5ae28" providerId="LiveId" clId="{9B69F9C0-DAFE-452A-A778-339E313939AB}" dt="2024-03-14T17:18:40.719" v="6112" actId="404"/>
          <ac:spMkLst>
            <pc:docMk/>
            <pc:sldMk cId="2067703844" sldId="278"/>
            <ac:spMk id="7" creationId="{C321BC7B-9F45-EF9B-46FA-6759D7678759}"/>
          </ac:spMkLst>
        </pc:spChg>
        <pc:spChg chg="mod">
          <ac:chgData name="Ben Butters" userId="7e51aeacbfa5ae28" providerId="LiveId" clId="{9B69F9C0-DAFE-452A-A778-339E313939AB}" dt="2024-03-14T17:05:12.551" v="5916" actId="1076"/>
          <ac:spMkLst>
            <pc:docMk/>
            <pc:sldMk cId="2067703844" sldId="278"/>
            <ac:spMk id="20" creationId="{DC0DEA8E-7745-7B67-97DC-EF03AC21D109}"/>
          </ac:spMkLst>
        </pc:spChg>
        <pc:picChg chg="add mod">
          <ac:chgData name="Ben Butters" userId="7e51aeacbfa5ae28" providerId="LiveId" clId="{9B69F9C0-DAFE-452A-A778-339E313939AB}" dt="2024-03-14T17:25:51.781" v="6324"/>
          <ac:picMkLst>
            <pc:docMk/>
            <pc:sldMk cId="2067703844" sldId="278"/>
            <ac:picMk id="3" creationId="{62062444-39D8-E39A-96A0-D1343C740637}"/>
          </ac:picMkLst>
        </pc:picChg>
        <pc:picChg chg="del">
          <ac:chgData name="Ben Butters" userId="7e51aeacbfa5ae28" providerId="LiveId" clId="{9B69F9C0-DAFE-452A-A778-339E313939AB}" dt="2024-03-14T17:25:51.543" v="6323" actId="478"/>
          <ac:picMkLst>
            <pc:docMk/>
            <pc:sldMk cId="2067703844" sldId="278"/>
            <ac:picMk id="5" creationId="{5D4C44C6-52C4-C200-8AEC-63B81B347E0C}"/>
          </ac:picMkLst>
        </pc:picChg>
        <pc:picChg chg="del">
          <ac:chgData name="Ben Butters" userId="7e51aeacbfa5ae28" providerId="LiveId" clId="{9B69F9C0-DAFE-452A-A778-339E313939AB}" dt="2024-03-14T17:04:51.139" v="5880" actId="478"/>
          <ac:picMkLst>
            <pc:docMk/>
            <pc:sldMk cId="2067703844" sldId="278"/>
            <ac:picMk id="8" creationId="{AE835EFD-B3FF-1FAF-29FF-44F046060C65}"/>
          </ac:picMkLst>
        </pc:picChg>
        <pc:picChg chg="del">
          <ac:chgData name="Ben Butters" userId="7e51aeacbfa5ae28" providerId="LiveId" clId="{9B69F9C0-DAFE-452A-A778-339E313939AB}" dt="2024-03-14T17:04:51.660" v="5881" actId="478"/>
          <ac:picMkLst>
            <pc:docMk/>
            <pc:sldMk cId="2067703844" sldId="278"/>
            <ac:picMk id="12" creationId="{D77AA201-8ADD-F038-3FE4-2F3ED664D7D8}"/>
          </ac:picMkLst>
        </pc:picChg>
      </pc:sldChg>
      <pc:sldChg chg="addSp delSp modSp add mod">
        <pc:chgData name="Ben Butters" userId="7e51aeacbfa5ae28" providerId="LiveId" clId="{9B69F9C0-DAFE-452A-A778-339E313939AB}" dt="2024-03-29T18:15:14.334" v="23369" actId="20577"/>
        <pc:sldMkLst>
          <pc:docMk/>
          <pc:sldMk cId="2334038961" sldId="279"/>
        </pc:sldMkLst>
        <pc:spChg chg="mod">
          <ac:chgData name="Ben Butters" userId="7e51aeacbfa5ae28" providerId="LiveId" clId="{9B69F9C0-DAFE-452A-A778-339E313939AB}" dt="2024-03-29T18:15:14.334" v="23369" actId="20577"/>
          <ac:spMkLst>
            <pc:docMk/>
            <pc:sldMk cId="2334038961" sldId="279"/>
            <ac:spMk id="7" creationId="{C321BC7B-9F45-EF9B-46FA-6759D7678759}"/>
          </ac:spMkLst>
        </pc:spChg>
        <pc:spChg chg="mod">
          <ac:chgData name="Ben Butters" userId="7e51aeacbfa5ae28" providerId="LiveId" clId="{9B69F9C0-DAFE-452A-A778-339E313939AB}" dt="2024-03-14T17:07:40.960" v="5965" actId="1076"/>
          <ac:spMkLst>
            <pc:docMk/>
            <pc:sldMk cId="2334038961" sldId="279"/>
            <ac:spMk id="20" creationId="{DC0DEA8E-7745-7B67-97DC-EF03AC21D109}"/>
          </ac:spMkLst>
        </pc:spChg>
        <pc:picChg chg="add mod">
          <ac:chgData name="Ben Butters" userId="7e51aeacbfa5ae28" providerId="LiveId" clId="{9B69F9C0-DAFE-452A-A778-339E313939AB}" dt="2024-03-14T17:25:54.493" v="6326"/>
          <ac:picMkLst>
            <pc:docMk/>
            <pc:sldMk cId="2334038961" sldId="279"/>
            <ac:picMk id="3" creationId="{015E3F33-F67A-4F5B-EF8E-5B72FB136680}"/>
          </ac:picMkLst>
        </pc:picChg>
        <pc:picChg chg="del">
          <ac:chgData name="Ben Butters" userId="7e51aeacbfa5ae28" providerId="LiveId" clId="{9B69F9C0-DAFE-452A-A778-339E313939AB}" dt="2024-03-14T17:25:54.273" v="6325" actId="478"/>
          <ac:picMkLst>
            <pc:docMk/>
            <pc:sldMk cId="2334038961" sldId="279"/>
            <ac:picMk id="5" creationId="{5D4C44C6-52C4-C200-8AEC-63B81B347E0C}"/>
          </ac:picMkLst>
        </pc:picChg>
      </pc:sldChg>
      <pc:sldChg chg="addSp delSp modSp add mod">
        <pc:chgData name="Ben Butters" userId="7e51aeacbfa5ae28" providerId="LiveId" clId="{9B69F9C0-DAFE-452A-A778-339E313939AB}" dt="2024-03-14T17:25:56.817" v="6328"/>
        <pc:sldMkLst>
          <pc:docMk/>
          <pc:sldMk cId="624475520" sldId="280"/>
        </pc:sldMkLst>
        <pc:spChg chg="mod">
          <ac:chgData name="Ben Butters" userId="7e51aeacbfa5ae28" providerId="LiveId" clId="{9B69F9C0-DAFE-452A-A778-339E313939AB}" dt="2024-03-14T17:18:47.009" v="6116" actId="404"/>
          <ac:spMkLst>
            <pc:docMk/>
            <pc:sldMk cId="624475520" sldId="280"/>
            <ac:spMk id="7" creationId="{C321BC7B-9F45-EF9B-46FA-6759D7678759}"/>
          </ac:spMkLst>
        </pc:spChg>
        <pc:spChg chg="mod">
          <ac:chgData name="Ben Butters" userId="7e51aeacbfa5ae28" providerId="LiveId" clId="{9B69F9C0-DAFE-452A-A778-339E313939AB}" dt="2024-03-14T17:12:25.894" v="6010" actId="1076"/>
          <ac:spMkLst>
            <pc:docMk/>
            <pc:sldMk cId="624475520" sldId="280"/>
            <ac:spMk id="20" creationId="{DC0DEA8E-7745-7B67-97DC-EF03AC21D109}"/>
          </ac:spMkLst>
        </pc:spChg>
        <pc:picChg chg="add mod">
          <ac:chgData name="Ben Butters" userId="7e51aeacbfa5ae28" providerId="LiveId" clId="{9B69F9C0-DAFE-452A-A778-339E313939AB}" dt="2024-03-14T17:25:56.817" v="6328"/>
          <ac:picMkLst>
            <pc:docMk/>
            <pc:sldMk cId="624475520" sldId="280"/>
            <ac:picMk id="3" creationId="{A2763D36-2CFF-8D43-E3E9-EB26E46DF74C}"/>
          </ac:picMkLst>
        </pc:picChg>
        <pc:picChg chg="del">
          <ac:chgData name="Ben Butters" userId="7e51aeacbfa5ae28" providerId="LiveId" clId="{9B69F9C0-DAFE-452A-A778-339E313939AB}" dt="2024-03-14T17:25:56.629" v="6327" actId="478"/>
          <ac:picMkLst>
            <pc:docMk/>
            <pc:sldMk cId="624475520" sldId="280"/>
            <ac:picMk id="5" creationId="{5D4C44C6-52C4-C200-8AEC-63B81B347E0C}"/>
          </ac:picMkLst>
        </pc:picChg>
      </pc:sldChg>
      <pc:sldChg chg="addSp delSp modSp add mod">
        <pc:chgData name="Ben Butters" userId="7e51aeacbfa5ae28" providerId="LiveId" clId="{9B69F9C0-DAFE-452A-A778-339E313939AB}" dt="2024-03-14T17:25:59.106" v="6330"/>
        <pc:sldMkLst>
          <pc:docMk/>
          <pc:sldMk cId="2861199512" sldId="281"/>
        </pc:sldMkLst>
        <pc:spChg chg="mod">
          <ac:chgData name="Ben Butters" userId="7e51aeacbfa5ae28" providerId="LiveId" clId="{9B69F9C0-DAFE-452A-A778-339E313939AB}" dt="2024-03-14T17:18:51.245" v="6118" actId="404"/>
          <ac:spMkLst>
            <pc:docMk/>
            <pc:sldMk cId="2861199512" sldId="281"/>
            <ac:spMk id="7" creationId="{C321BC7B-9F45-EF9B-46FA-6759D7678759}"/>
          </ac:spMkLst>
        </pc:spChg>
        <pc:spChg chg="mod">
          <ac:chgData name="Ben Butters" userId="7e51aeacbfa5ae28" providerId="LiveId" clId="{9B69F9C0-DAFE-452A-A778-339E313939AB}" dt="2024-03-14T17:13:25.374" v="6054" actId="1076"/>
          <ac:spMkLst>
            <pc:docMk/>
            <pc:sldMk cId="2861199512" sldId="281"/>
            <ac:spMk id="20" creationId="{DC0DEA8E-7745-7B67-97DC-EF03AC21D109}"/>
          </ac:spMkLst>
        </pc:spChg>
        <pc:picChg chg="add mod">
          <ac:chgData name="Ben Butters" userId="7e51aeacbfa5ae28" providerId="LiveId" clId="{9B69F9C0-DAFE-452A-A778-339E313939AB}" dt="2024-03-14T17:25:59.106" v="6330"/>
          <ac:picMkLst>
            <pc:docMk/>
            <pc:sldMk cId="2861199512" sldId="281"/>
            <ac:picMk id="3" creationId="{B99B6002-FC9B-8E33-3F9E-87478654231E}"/>
          </ac:picMkLst>
        </pc:picChg>
        <pc:picChg chg="del">
          <ac:chgData name="Ben Butters" userId="7e51aeacbfa5ae28" providerId="LiveId" clId="{9B69F9C0-DAFE-452A-A778-339E313939AB}" dt="2024-03-14T17:25:58.871" v="6329" actId="478"/>
          <ac:picMkLst>
            <pc:docMk/>
            <pc:sldMk cId="2861199512" sldId="281"/>
            <ac:picMk id="5" creationId="{5D4C44C6-52C4-C200-8AEC-63B81B347E0C}"/>
          </ac:picMkLst>
        </pc:picChg>
      </pc:sldChg>
      <pc:sldChg chg="addSp delSp modSp add mod modAnim">
        <pc:chgData name="Ben Butters" userId="7e51aeacbfa5ae28" providerId="LiveId" clId="{9B69F9C0-DAFE-452A-A778-339E313939AB}" dt="2024-03-14T17:26:01.115" v="6332"/>
        <pc:sldMkLst>
          <pc:docMk/>
          <pc:sldMk cId="3300076429" sldId="282"/>
        </pc:sldMkLst>
        <pc:spChg chg="mod">
          <ac:chgData name="Ben Butters" userId="7e51aeacbfa5ae28" providerId="LiveId" clId="{9B69F9C0-DAFE-452A-A778-339E313939AB}" dt="2024-03-14T17:17:00.256" v="6096" actId="208"/>
          <ac:spMkLst>
            <pc:docMk/>
            <pc:sldMk cId="3300076429" sldId="282"/>
            <ac:spMk id="2" creationId="{B630D6FD-8A2A-C909-3F78-1C62A296A702}"/>
          </ac:spMkLst>
        </pc:spChg>
        <pc:spChg chg="mod">
          <ac:chgData name="Ben Butters" userId="7e51aeacbfa5ae28" providerId="LiveId" clId="{9B69F9C0-DAFE-452A-A778-339E313939AB}" dt="2024-03-14T17:18:54.489" v="6120" actId="404"/>
          <ac:spMkLst>
            <pc:docMk/>
            <pc:sldMk cId="3300076429" sldId="282"/>
            <ac:spMk id="7" creationId="{C321BC7B-9F45-EF9B-46FA-6759D7678759}"/>
          </ac:spMkLst>
        </pc:spChg>
        <pc:spChg chg="mod">
          <ac:chgData name="Ben Butters" userId="7e51aeacbfa5ae28" providerId="LiveId" clId="{9B69F9C0-DAFE-452A-A778-339E313939AB}" dt="2024-03-14T17:16:15.868" v="6087" actId="1076"/>
          <ac:spMkLst>
            <pc:docMk/>
            <pc:sldMk cId="3300076429" sldId="282"/>
            <ac:spMk id="20" creationId="{DC0DEA8E-7745-7B67-97DC-EF03AC21D109}"/>
          </ac:spMkLst>
        </pc:spChg>
        <pc:picChg chg="add mod">
          <ac:chgData name="Ben Butters" userId="7e51aeacbfa5ae28" providerId="LiveId" clId="{9B69F9C0-DAFE-452A-A778-339E313939AB}" dt="2024-03-14T17:16:41.258" v="6094"/>
          <ac:picMkLst>
            <pc:docMk/>
            <pc:sldMk cId="3300076429" sldId="282"/>
            <ac:picMk id="3" creationId="{78DD9505-5EFA-8CFF-C39D-04EAB4940167}"/>
          </ac:picMkLst>
        </pc:picChg>
        <pc:picChg chg="del">
          <ac:chgData name="Ben Butters" userId="7e51aeacbfa5ae28" providerId="LiveId" clId="{9B69F9C0-DAFE-452A-A778-339E313939AB}" dt="2024-03-14T17:26:00.927" v="6331" actId="478"/>
          <ac:picMkLst>
            <pc:docMk/>
            <pc:sldMk cId="3300076429" sldId="282"/>
            <ac:picMk id="5" creationId="{5D4C44C6-52C4-C200-8AEC-63B81B347E0C}"/>
          </ac:picMkLst>
        </pc:picChg>
        <pc:picChg chg="add mod">
          <ac:chgData name="Ben Butters" userId="7e51aeacbfa5ae28" providerId="LiveId" clId="{9B69F9C0-DAFE-452A-A778-339E313939AB}" dt="2024-03-14T17:16:41.258" v="6094"/>
          <ac:picMkLst>
            <pc:docMk/>
            <pc:sldMk cId="3300076429" sldId="282"/>
            <ac:picMk id="6" creationId="{41685113-D84F-5E2A-EB93-976956DB6A19}"/>
          </ac:picMkLst>
        </pc:picChg>
        <pc:picChg chg="add mod">
          <ac:chgData name="Ben Butters" userId="7e51aeacbfa5ae28" providerId="LiveId" clId="{9B69F9C0-DAFE-452A-A778-339E313939AB}" dt="2024-03-14T17:16:41.258" v="6094"/>
          <ac:picMkLst>
            <pc:docMk/>
            <pc:sldMk cId="3300076429" sldId="282"/>
            <ac:picMk id="26" creationId="{D1BBF7C3-D8A8-52A3-0244-30FBA7295E95}"/>
          </ac:picMkLst>
        </pc:picChg>
        <pc:picChg chg="add mod">
          <ac:chgData name="Ben Butters" userId="7e51aeacbfa5ae28" providerId="LiveId" clId="{9B69F9C0-DAFE-452A-A778-339E313939AB}" dt="2024-03-14T17:26:01.115" v="6332"/>
          <ac:picMkLst>
            <pc:docMk/>
            <pc:sldMk cId="3300076429" sldId="282"/>
            <ac:picMk id="27" creationId="{98E0FF19-8E4E-D9EA-7400-7AB6FED9C5E2}"/>
          </ac:picMkLst>
        </pc:picChg>
        <pc:cxnChg chg="add mod">
          <ac:chgData name="Ben Butters" userId="7e51aeacbfa5ae28" providerId="LiveId" clId="{9B69F9C0-DAFE-452A-A778-339E313939AB}" dt="2024-03-14T17:17:18.359" v="6097" actId="208"/>
          <ac:cxnSpMkLst>
            <pc:docMk/>
            <pc:sldMk cId="3300076429" sldId="282"/>
            <ac:cxnSpMk id="8" creationId="{C06525D9-68A8-B2EA-6D75-280874282A54}"/>
          </ac:cxnSpMkLst>
        </pc:cxnChg>
        <pc:cxnChg chg="add mod">
          <ac:chgData name="Ben Butters" userId="7e51aeacbfa5ae28" providerId="LiveId" clId="{9B69F9C0-DAFE-452A-A778-339E313939AB}" dt="2024-03-14T17:17:18.359" v="6097" actId="208"/>
          <ac:cxnSpMkLst>
            <pc:docMk/>
            <pc:sldMk cId="3300076429" sldId="282"/>
            <ac:cxnSpMk id="12" creationId="{E21E5CFA-7F60-1320-CFD7-235CD7E86462}"/>
          </ac:cxnSpMkLst>
        </pc:cxnChg>
        <pc:cxnChg chg="add mod">
          <ac:chgData name="Ben Butters" userId="7e51aeacbfa5ae28" providerId="LiveId" clId="{9B69F9C0-DAFE-452A-A778-339E313939AB}" dt="2024-03-14T17:17:18.359" v="6097" actId="208"/>
          <ac:cxnSpMkLst>
            <pc:docMk/>
            <pc:sldMk cId="3300076429" sldId="282"/>
            <ac:cxnSpMk id="13" creationId="{96904443-EF03-8BFC-2DC1-410BC4A55211}"/>
          </ac:cxnSpMkLst>
        </pc:cxnChg>
        <pc:cxnChg chg="add mod">
          <ac:chgData name="Ben Butters" userId="7e51aeacbfa5ae28" providerId="LiveId" clId="{9B69F9C0-DAFE-452A-A778-339E313939AB}" dt="2024-03-14T17:17:18.359" v="6097" actId="208"/>
          <ac:cxnSpMkLst>
            <pc:docMk/>
            <pc:sldMk cId="3300076429" sldId="282"/>
            <ac:cxnSpMk id="14" creationId="{77EA4DD0-67FE-744F-34E5-31C017772B35}"/>
          </ac:cxnSpMkLst>
        </pc:cxnChg>
        <pc:cxnChg chg="add mod">
          <ac:chgData name="Ben Butters" userId="7e51aeacbfa5ae28" providerId="LiveId" clId="{9B69F9C0-DAFE-452A-A778-339E313939AB}" dt="2024-03-14T17:17:18.359" v="6097" actId="208"/>
          <ac:cxnSpMkLst>
            <pc:docMk/>
            <pc:sldMk cId="3300076429" sldId="282"/>
            <ac:cxnSpMk id="16" creationId="{AD34EE47-66F3-6DF6-86CC-9602387E6B8B}"/>
          </ac:cxnSpMkLst>
        </pc:cxnChg>
        <pc:cxnChg chg="add mod">
          <ac:chgData name="Ben Butters" userId="7e51aeacbfa5ae28" providerId="LiveId" clId="{9B69F9C0-DAFE-452A-A778-339E313939AB}" dt="2024-03-14T17:17:18.359" v="6097" actId="208"/>
          <ac:cxnSpMkLst>
            <pc:docMk/>
            <pc:sldMk cId="3300076429" sldId="282"/>
            <ac:cxnSpMk id="22" creationId="{13B21B79-DC73-A982-04AD-6D5A5425D056}"/>
          </ac:cxnSpMkLst>
        </pc:cxnChg>
        <pc:cxnChg chg="add mod">
          <ac:chgData name="Ben Butters" userId="7e51aeacbfa5ae28" providerId="LiveId" clId="{9B69F9C0-DAFE-452A-A778-339E313939AB}" dt="2024-03-14T17:17:18.359" v="6097" actId="208"/>
          <ac:cxnSpMkLst>
            <pc:docMk/>
            <pc:sldMk cId="3300076429" sldId="282"/>
            <ac:cxnSpMk id="24" creationId="{9702193D-094C-F5CD-A28E-7319E42B00EE}"/>
          </ac:cxnSpMkLst>
        </pc:cxnChg>
        <pc:cxnChg chg="add mod">
          <ac:chgData name="Ben Butters" userId="7e51aeacbfa5ae28" providerId="LiveId" clId="{9B69F9C0-DAFE-452A-A778-339E313939AB}" dt="2024-03-14T17:17:18.359" v="6097" actId="208"/>
          <ac:cxnSpMkLst>
            <pc:docMk/>
            <pc:sldMk cId="3300076429" sldId="282"/>
            <ac:cxnSpMk id="25" creationId="{AADE51E0-0921-3547-6FF8-C7E679DF7C2A}"/>
          </ac:cxnSpMkLst>
        </pc:cxnChg>
      </pc:sldChg>
      <pc:sldChg chg="addSp delSp modSp add mod delAnim">
        <pc:chgData name="Ben Butters" userId="7e51aeacbfa5ae28" providerId="LiveId" clId="{9B69F9C0-DAFE-452A-A778-339E313939AB}" dt="2024-03-14T17:26:03.580" v="6334"/>
        <pc:sldMkLst>
          <pc:docMk/>
          <pc:sldMk cId="1376603920" sldId="283"/>
        </pc:sldMkLst>
        <pc:spChg chg="mod">
          <ac:chgData name="Ben Butters" userId="7e51aeacbfa5ae28" providerId="LiveId" clId="{9B69F9C0-DAFE-452A-A778-339E313939AB}" dt="2024-03-14T17:18:57.220" v="6122" actId="404"/>
          <ac:spMkLst>
            <pc:docMk/>
            <pc:sldMk cId="1376603920" sldId="283"/>
            <ac:spMk id="7" creationId="{C321BC7B-9F45-EF9B-46FA-6759D7678759}"/>
          </ac:spMkLst>
        </pc:spChg>
        <pc:spChg chg="mod">
          <ac:chgData name="Ben Butters" userId="7e51aeacbfa5ae28" providerId="LiveId" clId="{9B69F9C0-DAFE-452A-A778-339E313939AB}" dt="2024-03-14T17:19:07.423" v="6136" actId="1076"/>
          <ac:spMkLst>
            <pc:docMk/>
            <pc:sldMk cId="1376603920" sldId="283"/>
            <ac:spMk id="20" creationId="{DC0DEA8E-7745-7B67-97DC-EF03AC21D109}"/>
          </ac:spMkLst>
        </pc:spChg>
        <pc:picChg chg="del">
          <ac:chgData name="Ben Butters" userId="7e51aeacbfa5ae28" providerId="LiveId" clId="{9B69F9C0-DAFE-452A-A778-339E313939AB}" dt="2024-03-14T17:17:38.064" v="6100" actId="478"/>
          <ac:picMkLst>
            <pc:docMk/>
            <pc:sldMk cId="1376603920" sldId="283"/>
            <ac:picMk id="3" creationId="{78DD9505-5EFA-8CFF-C39D-04EAB4940167}"/>
          </ac:picMkLst>
        </pc:picChg>
        <pc:picChg chg="del">
          <ac:chgData name="Ben Butters" userId="7e51aeacbfa5ae28" providerId="LiveId" clId="{9B69F9C0-DAFE-452A-A778-339E313939AB}" dt="2024-03-14T17:26:03.346" v="6333" actId="478"/>
          <ac:picMkLst>
            <pc:docMk/>
            <pc:sldMk cId="1376603920" sldId="283"/>
            <ac:picMk id="5" creationId="{5D4C44C6-52C4-C200-8AEC-63B81B347E0C}"/>
          </ac:picMkLst>
        </pc:picChg>
        <pc:picChg chg="del">
          <ac:chgData name="Ben Butters" userId="7e51aeacbfa5ae28" providerId="LiveId" clId="{9B69F9C0-DAFE-452A-A778-339E313939AB}" dt="2024-03-14T17:17:38.064" v="6100" actId="478"/>
          <ac:picMkLst>
            <pc:docMk/>
            <pc:sldMk cId="1376603920" sldId="283"/>
            <ac:picMk id="6" creationId="{41685113-D84F-5E2A-EB93-976956DB6A19}"/>
          </ac:picMkLst>
        </pc:picChg>
        <pc:picChg chg="del">
          <ac:chgData name="Ben Butters" userId="7e51aeacbfa5ae28" providerId="LiveId" clId="{9B69F9C0-DAFE-452A-A778-339E313939AB}" dt="2024-03-14T17:17:38.064" v="6100" actId="478"/>
          <ac:picMkLst>
            <pc:docMk/>
            <pc:sldMk cId="1376603920" sldId="283"/>
            <ac:picMk id="26" creationId="{D1BBF7C3-D8A8-52A3-0244-30FBA7295E95}"/>
          </ac:picMkLst>
        </pc:picChg>
        <pc:picChg chg="add mod">
          <ac:chgData name="Ben Butters" userId="7e51aeacbfa5ae28" providerId="LiveId" clId="{9B69F9C0-DAFE-452A-A778-339E313939AB}" dt="2024-03-14T17:26:03.580" v="6334"/>
          <ac:picMkLst>
            <pc:docMk/>
            <pc:sldMk cId="1376603920" sldId="283"/>
            <ac:picMk id="27" creationId="{A1A0825D-4E80-25D8-438E-A37AA7AD1FD5}"/>
          </ac:picMkLst>
        </pc:picChg>
        <pc:cxnChg chg="del mod">
          <ac:chgData name="Ben Butters" userId="7e51aeacbfa5ae28" providerId="LiveId" clId="{9B69F9C0-DAFE-452A-A778-339E313939AB}" dt="2024-03-14T17:17:45.902" v="6101" actId="478"/>
          <ac:cxnSpMkLst>
            <pc:docMk/>
            <pc:sldMk cId="1376603920" sldId="283"/>
            <ac:cxnSpMk id="8" creationId="{C06525D9-68A8-B2EA-6D75-280874282A54}"/>
          </ac:cxnSpMkLst>
        </pc:cxnChg>
        <pc:cxnChg chg="del">
          <ac:chgData name="Ben Butters" userId="7e51aeacbfa5ae28" providerId="LiveId" clId="{9B69F9C0-DAFE-452A-A778-339E313939AB}" dt="2024-03-14T17:17:45.902" v="6101" actId="478"/>
          <ac:cxnSpMkLst>
            <pc:docMk/>
            <pc:sldMk cId="1376603920" sldId="283"/>
            <ac:cxnSpMk id="12" creationId="{E21E5CFA-7F60-1320-CFD7-235CD7E86462}"/>
          </ac:cxnSpMkLst>
        </pc:cxnChg>
        <pc:cxnChg chg="del">
          <ac:chgData name="Ben Butters" userId="7e51aeacbfa5ae28" providerId="LiveId" clId="{9B69F9C0-DAFE-452A-A778-339E313939AB}" dt="2024-03-14T17:17:45.902" v="6101" actId="478"/>
          <ac:cxnSpMkLst>
            <pc:docMk/>
            <pc:sldMk cId="1376603920" sldId="283"/>
            <ac:cxnSpMk id="13" creationId="{96904443-EF03-8BFC-2DC1-410BC4A55211}"/>
          </ac:cxnSpMkLst>
        </pc:cxnChg>
        <pc:cxnChg chg="del">
          <ac:chgData name="Ben Butters" userId="7e51aeacbfa5ae28" providerId="LiveId" clId="{9B69F9C0-DAFE-452A-A778-339E313939AB}" dt="2024-03-14T17:17:45.902" v="6101" actId="478"/>
          <ac:cxnSpMkLst>
            <pc:docMk/>
            <pc:sldMk cId="1376603920" sldId="283"/>
            <ac:cxnSpMk id="14" creationId="{77EA4DD0-67FE-744F-34E5-31C017772B35}"/>
          </ac:cxnSpMkLst>
        </pc:cxnChg>
        <pc:cxnChg chg="del">
          <ac:chgData name="Ben Butters" userId="7e51aeacbfa5ae28" providerId="LiveId" clId="{9B69F9C0-DAFE-452A-A778-339E313939AB}" dt="2024-03-14T17:17:45.902" v="6101" actId="478"/>
          <ac:cxnSpMkLst>
            <pc:docMk/>
            <pc:sldMk cId="1376603920" sldId="283"/>
            <ac:cxnSpMk id="16" creationId="{AD34EE47-66F3-6DF6-86CC-9602387E6B8B}"/>
          </ac:cxnSpMkLst>
        </pc:cxnChg>
        <pc:cxnChg chg="del">
          <ac:chgData name="Ben Butters" userId="7e51aeacbfa5ae28" providerId="LiveId" clId="{9B69F9C0-DAFE-452A-A778-339E313939AB}" dt="2024-03-14T17:17:45.902" v="6101" actId="478"/>
          <ac:cxnSpMkLst>
            <pc:docMk/>
            <pc:sldMk cId="1376603920" sldId="283"/>
            <ac:cxnSpMk id="22" creationId="{13B21B79-DC73-A982-04AD-6D5A5425D056}"/>
          </ac:cxnSpMkLst>
        </pc:cxnChg>
        <pc:cxnChg chg="del">
          <ac:chgData name="Ben Butters" userId="7e51aeacbfa5ae28" providerId="LiveId" clId="{9B69F9C0-DAFE-452A-A778-339E313939AB}" dt="2024-03-14T17:17:45.902" v="6101" actId="478"/>
          <ac:cxnSpMkLst>
            <pc:docMk/>
            <pc:sldMk cId="1376603920" sldId="283"/>
            <ac:cxnSpMk id="24" creationId="{9702193D-094C-F5CD-A28E-7319E42B00EE}"/>
          </ac:cxnSpMkLst>
        </pc:cxnChg>
        <pc:cxnChg chg="del">
          <ac:chgData name="Ben Butters" userId="7e51aeacbfa5ae28" providerId="LiveId" clId="{9B69F9C0-DAFE-452A-A778-339E313939AB}" dt="2024-03-14T17:17:45.902" v="6101" actId="478"/>
          <ac:cxnSpMkLst>
            <pc:docMk/>
            <pc:sldMk cId="1376603920" sldId="283"/>
            <ac:cxnSpMk id="25" creationId="{AADE51E0-0921-3547-6FF8-C7E679DF7C2A}"/>
          </ac:cxnSpMkLst>
        </pc:cxnChg>
      </pc:sldChg>
      <pc:sldChg chg="addSp delSp modSp add mod">
        <pc:chgData name="Ben Butters" userId="7e51aeacbfa5ae28" providerId="LiveId" clId="{9B69F9C0-DAFE-452A-A778-339E313939AB}" dt="2024-03-14T17:26:05.620" v="6336"/>
        <pc:sldMkLst>
          <pc:docMk/>
          <pc:sldMk cId="4157431198" sldId="284"/>
        </pc:sldMkLst>
        <pc:spChg chg="mod">
          <ac:chgData name="Ben Butters" userId="7e51aeacbfa5ae28" providerId="LiveId" clId="{9B69F9C0-DAFE-452A-A778-339E313939AB}" dt="2024-03-14T17:19:47.375" v="6175" actId="255"/>
          <ac:spMkLst>
            <pc:docMk/>
            <pc:sldMk cId="4157431198" sldId="284"/>
            <ac:spMk id="7" creationId="{C321BC7B-9F45-EF9B-46FA-6759D7678759}"/>
          </ac:spMkLst>
        </pc:spChg>
        <pc:spChg chg="mod">
          <ac:chgData name="Ben Butters" userId="7e51aeacbfa5ae28" providerId="LiveId" clId="{9B69F9C0-DAFE-452A-A778-339E313939AB}" dt="2024-03-14T17:19:32.925" v="6168" actId="1076"/>
          <ac:spMkLst>
            <pc:docMk/>
            <pc:sldMk cId="4157431198" sldId="284"/>
            <ac:spMk id="20" creationId="{DC0DEA8E-7745-7B67-97DC-EF03AC21D109}"/>
          </ac:spMkLst>
        </pc:spChg>
        <pc:picChg chg="add mod">
          <ac:chgData name="Ben Butters" userId="7e51aeacbfa5ae28" providerId="LiveId" clId="{9B69F9C0-DAFE-452A-A778-339E313939AB}" dt="2024-03-14T17:26:05.620" v="6336"/>
          <ac:picMkLst>
            <pc:docMk/>
            <pc:sldMk cId="4157431198" sldId="284"/>
            <ac:picMk id="3" creationId="{42D22CAC-2E50-E2C4-AF4A-19CD10D5E2E9}"/>
          </ac:picMkLst>
        </pc:picChg>
        <pc:picChg chg="del">
          <ac:chgData name="Ben Butters" userId="7e51aeacbfa5ae28" providerId="LiveId" clId="{9B69F9C0-DAFE-452A-A778-339E313939AB}" dt="2024-03-14T17:26:05.463" v="6335" actId="478"/>
          <ac:picMkLst>
            <pc:docMk/>
            <pc:sldMk cId="4157431198" sldId="284"/>
            <ac:picMk id="5" creationId="{5D4C44C6-52C4-C200-8AEC-63B81B347E0C}"/>
          </ac:picMkLst>
        </pc:picChg>
      </pc:sldChg>
      <pc:sldChg chg="addSp delSp modSp add mod">
        <pc:chgData name="Ben Butters" userId="7e51aeacbfa5ae28" providerId="LiveId" clId="{9B69F9C0-DAFE-452A-A778-339E313939AB}" dt="2024-03-14T17:26:07.943" v="6338"/>
        <pc:sldMkLst>
          <pc:docMk/>
          <pc:sldMk cId="1171212268" sldId="285"/>
        </pc:sldMkLst>
        <pc:spChg chg="mod">
          <ac:chgData name="Ben Butters" userId="7e51aeacbfa5ae28" providerId="LiveId" clId="{9B69F9C0-DAFE-452A-A778-339E313939AB}" dt="2024-03-14T17:20:27.074" v="6201" actId="5793"/>
          <ac:spMkLst>
            <pc:docMk/>
            <pc:sldMk cId="1171212268" sldId="285"/>
            <ac:spMk id="7" creationId="{C321BC7B-9F45-EF9B-46FA-6759D7678759}"/>
          </ac:spMkLst>
        </pc:spChg>
        <pc:spChg chg="mod">
          <ac:chgData name="Ben Butters" userId="7e51aeacbfa5ae28" providerId="LiveId" clId="{9B69F9C0-DAFE-452A-A778-339E313939AB}" dt="2024-03-14T17:20:13.619" v="6196" actId="20577"/>
          <ac:spMkLst>
            <pc:docMk/>
            <pc:sldMk cId="1171212268" sldId="285"/>
            <ac:spMk id="20" creationId="{DC0DEA8E-7745-7B67-97DC-EF03AC21D109}"/>
          </ac:spMkLst>
        </pc:spChg>
        <pc:picChg chg="add mod">
          <ac:chgData name="Ben Butters" userId="7e51aeacbfa5ae28" providerId="LiveId" clId="{9B69F9C0-DAFE-452A-A778-339E313939AB}" dt="2024-03-14T17:26:07.943" v="6338"/>
          <ac:picMkLst>
            <pc:docMk/>
            <pc:sldMk cId="1171212268" sldId="285"/>
            <ac:picMk id="3" creationId="{B49743FA-6191-B024-8E22-4937D9EDD724}"/>
          </ac:picMkLst>
        </pc:picChg>
        <pc:picChg chg="del">
          <ac:chgData name="Ben Butters" userId="7e51aeacbfa5ae28" providerId="LiveId" clId="{9B69F9C0-DAFE-452A-A778-339E313939AB}" dt="2024-03-14T17:26:07.771" v="6337" actId="478"/>
          <ac:picMkLst>
            <pc:docMk/>
            <pc:sldMk cId="1171212268" sldId="285"/>
            <ac:picMk id="5" creationId="{5D4C44C6-52C4-C200-8AEC-63B81B347E0C}"/>
          </ac:picMkLst>
        </pc:picChg>
      </pc:sldChg>
      <pc:sldChg chg="addSp delSp modSp add mod">
        <pc:chgData name="Ben Butters" userId="7e51aeacbfa5ae28" providerId="LiveId" clId="{9B69F9C0-DAFE-452A-A778-339E313939AB}" dt="2024-03-14T17:26:10.080" v="6340"/>
        <pc:sldMkLst>
          <pc:docMk/>
          <pc:sldMk cId="3426412208" sldId="286"/>
        </pc:sldMkLst>
        <pc:spChg chg="mod">
          <ac:chgData name="Ben Butters" userId="7e51aeacbfa5ae28" providerId="LiveId" clId="{9B69F9C0-DAFE-452A-A778-339E313939AB}" dt="2024-03-14T17:21:04.290" v="6231" actId="5793"/>
          <ac:spMkLst>
            <pc:docMk/>
            <pc:sldMk cId="3426412208" sldId="286"/>
            <ac:spMk id="7" creationId="{C321BC7B-9F45-EF9B-46FA-6759D7678759}"/>
          </ac:spMkLst>
        </pc:spChg>
        <pc:spChg chg="mod">
          <ac:chgData name="Ben Butters" userId="7e51aeacbfa5ae28" providerId="LiveId" clId="{9B69F9C0-DAFE-452A-A778-339E313939AB}" dt="2024-03-14T17:20:46.820" v="6222" actId="404"/>
          <ac:spMkLst>
            <pc:docMk/>
            <pc:sldMk cId="3426412208" sldId="286"/>
            <ac:spMk id="20" creationId="{DC0DEA8E-7745-7B67-97DC-EF03AC21D109}"/>
          </ac:spMkLst>
        </pc:spChg>
        <pc:picChg chg="add mod">
          <ac:chgData name="Ben Butters" userId="7e51aeacbfa5ae28" providerId="LiveId" clId="{9B69F9C0-DAFE-452A-A778-339E313939AB}" dt="2024-03-14T17:21:08.796" v="6232"/>
          <ac:picMkLst>
            <pc:docMk/>
            <pc:sldMk cId="3426412208" sldId="286"/>
            <ac:picMk id="3" creationId="{788188AC-F6BE-2ED6-E3D9-60A41C189029}"/>
          </ac:picMkLst>
        </pc:picChg>
        <pc:picChg chg="del">
          <ac:chgData name="Ben Butters" userId="7e51aeacbfa5ae28" providerId="LiveId" clId="{9B69F9C0-DAFE-452A-A778-339E313939AB}" dt="2024-03-14T17:26:09.907" v="6339" actId="478"/>
          <ac:picMkLst>
            <pc:docMk/>
            <pc:sldMk cId="3426412208" sldId="286"/>
            <ac:picMk id="5" creationId="{5D4C44C6-52C4-C200-8AEC-63B81B347E0C}"/>
          </ac:picMkLst>
        </pc:picChg>
        <pc:picChg chg="add mod">
          <ac:chgData name="Ben Butters" userId="7e51aeacbfa5ae28" providerId="LiveId" clId="{9B69F9C0-DAFE-452A-A778-339E313939AB}" dt="2024-03-14T17:26:10.080" v="6340"/>
          <ac:picMkLst>
            <pc:docMk/>
            <pc:sldMk cId="3426412208" sldId="286"/>
            <ac:picMk id="6" creationId="{0E0EDC81-C4C9-80F0-6354-972AFED35457}"/>
          </ac:picMkLst>
        </pc:picChg>
      </pc:sldChg>
      <pc:sldChg chg="addSp delSp modSp add mod">
        <pc:chgData name="Ben Butters" userId="7e51aeacbfa5ae28" providerId="LiveId" clId="{9B69F9C0-DAFE-452A-A778-339E313939AB}" dt="2024-03-27T17:24:59.131" v="23357" actId="20577"/>
        <pc:sldMkLst>
          <pc:docMk/>
          <pc:sldMk cId="1248802766" sldId="287"/>
        </pc:sldMkLst>
        <pc:spChg chg="mod">
          <ac:chgData name="Ben Butters" userId="7e51aeacbfa5ae28" providerId="LiveId" clId="{9B69F9C0-DAFE-452A-A778-339E313939AB}" dt="2024-03-27T17:24:59.131" v="23357" actId="20577"/>
          <ac:spMkLst>
            <pc:docMk/>
            <pc:sldMk cId="1248802766" sldId="287"/>
            <ac:spMk id="7" creationId="{C321BC7B-9F45-EF9B-46FA-6759D7678759}"/>
          </ac:spMkLst>
        </pc:spChg>
        <pc:spChg chg="mod">
          <ac:chgData name="Ben Butters" userId="7e51aeacbfa5ae28" providerId="LiveId" clId="{9B69F9C0-DAFE-452A-A778-339E313939AB}" dt="2024-03-14T17:21:25.603" v="6243" actId="1076"/>
          <ac:spMkLst>
            <pc:docMk/>
            <pc:sldMk cId="1248802766" sldId="287"/>
            <ac:spMk id="20" creationId="{DC0DEA8E-7745-7B67-97DC-EF03AC21D109}"/>
          </ac:spMkLst>
        </pc:spChg>
        <pc:picChg chg="del">
          <ac:chgData name="Ben Butters" userId="7e51aeacbfa5ae28" providerId="LiveId" clId="{9B69F9C0-DAFE-452A-A778-339E313939AB}" dt="2024-03-14T17:21:35.264" v="6245" actId="478"/>
          <ac:picMkLst>
            <pc:docMk/>
            <pc:sldMk cId="1248802766" sldId="287"/>
            <ac:picMk id="3" creationId="{788188AC-F6BE-2ED6-E3D9-60A41C189029}"/>
          </ac:picMkLst>
        </pc:picChg>
        <pc:picChg chg="del">
          <ac:chgData name="Ben Butters" userId="7e51aeacbfa5ae28" providerId="LiveId" clId="{9B69F9C0-DAFE-452A-A778-339E313939AB}" dt="2024-03-14T17:26:12.184" v="6341" actId="478"/>
          <ac:picMkLst>
            <pc:docMk/>
            <pc:sldMk cId="1248802766" sldId="287"/>
            <ac:picMk id="5" creationId="{5D4C44C6-52C4-C200-8AEC-63B81B347E0C}"/>
          </ac:picMkLst>
        </pc:picChg>
        <pc:picChg chg="add mod">
          <ac:chgData name="Ben Butters" userId="7e51aeacbfa5ae28" providerId="LiveId" clId="{9B69F9C0-DAFE-452A-A778-339E313939AB}" dt="2024-03-14T17:26:12.403" v="6342"/>
          <ac:picMkLst>
            <pc:docMk/>
            <pc:sldMk cId="1248802766" sldId="287"/>
            <ac:picMk id="6" creationId="{9DD392D1-342A-B3F2-CF25-09E5CA78BA4B}"/>
          </ac:picMkLst>
        </pc:picChg>
      </pc:sldChg>
      <pc:sldChg chg="addSp delSp modSp add mod">
        <pc:chgData name="Ben Butters" userId="7e51aeacbfa5ae28" providerId="LiveId" clId="{9B69F9C0-DAFE-452A-A778-339E313939AB}" dt="2024-03-14T17:26:15.305" v="6344"/>
        <pc:sldMkLst>
          <pc:docMk/>
          <pc:sldMk cId="682636197" sldId="288"/>
        </pc:sldMkLst>
        <pc:spChg chg="mod">
          <ac:chgData name="Ben Butters" userId="7e51aeacbfa5ae28" providerId="LiveId" clId="{9B69F9C0-DAFE-452A-A778-339E313939AB}" dt="2024-03-14T17:22:11.628" v="6277" actId="5793"/>
          <ac:spMkLst>
            <pc:docMk/>
            <pc:sldMk cId="682636197" sldId="288"/>
            <ac:spMk id="7" creationId="{C321BC7B-9F45-EF9B-46FA-6759D7678759}"/>
          </ac:spMkLst>
        </pc:spChg>
        <pc:spChg chg="mod">
          <ac:chgData name="Ben Butters" userId="7e51aeacbfa5ae28" providerId="LiveId" clId="{9B69F9C0-DAFE-452A-A778-339E313939AB}" dt="2024-03-14T17:22:02.226" v="6271" actId="20577"/>
          <ac:spMkLst>
            <pc:docMk/>
            <pc:sldMk cId="682636197" sldId="288"/>
            <ac:spMk id="20" creationId="{DC0DEA8E-7745-7B67-97DC-EF03AC21D109}"/>
          </ac:spMkLst>
        </pc:spChg>
        <pc:picChg chg="add mod">
          <ac:chgData name="Ben Butters" userId="7e51aeacbfa5ae28" providerId="LiveId" clId="{9B69F9C0-DAFE-452A-A778-339E313939AB}" dt="2024-03-14T17:22:30.283" v="6281" actId="1076"/>
          <ac:picMkLst>
            <pc:docMk/>
            <pc:sldMk cId="682636197" sldId="288"/>
            <ac:picMk id="3" creationId="{FABC04EF-801F-891E-5B66-D173063D188C}"/>
          </ac:picMkLst>
        </pc:picChg>
        <pc:picChg chg="del">
          <ac:chgData name="Ben Butters" userId="7e51aeacbfa5ae28" providerId="LiveId" clId="{9B69F9C0-DAFE-452A-A778-339E313939AB}" dt="2024-03-14T17:26:15.117" v="6343" actId="478"/>
          <ac:picMkLst>
            <pc:docMk/>
            <pc:sldMk cId="682636197" sldId="288"/>
            <ac:picMk id="5" creationId="{5D4C44C6-52C4-C200-8AEC-63B81B347E0C}"/>
          </ac:picMkLst>
        </pc:picChg>
        <pc:picChg chg="add mod">
          <ac:chgData name="Ben Butters" userId="7e51aeacbfa5ae28" providerId="LiveId" clId="{9B69F9C0-DAFE-452A-A778-339E313939AB}" dt="2024-03-14T17:26:15.305" v="6344"/>
          <ac:picMkLst>
            <pc:docMk/>
            <pc:sldMk cId="682636197" sldId="288"/>
            <ac:picMk id="6" creationId="{B5F6BF52-1ED9-596F-AC34-D697296941B0}"/>
          </ac:picMkLst>
        </pc:picChg>
      </pc:sldChg>
      <pc:sldChg chg="addSp delSp modSp add mod">
        <pc:chgData name="Ben Butters" userId="7e51aeacbfa5ae28" providerId="LiveId" clId="{9B69F9C0-DAFE-452A-A778-339E313939AB}" dt="2024-03-14T17:26:20.847" v="6348" actId="1036"/>
        <pc:sldMkLst>
          <pc:docMk/>
          <pc:sldMk cId="4274456323" sldId="289"/>
        </pc:sldMkLst>
        <pc:spChg chg="mod">
          <ac:chgData name="Ben Butters" userId="7e51aeacbfa5ae28" providerId="LiveId" clId="{9B69F9C0-DAFE-452A-A778-339E313939AB}" dt="2024-03-14T17:23:09.659" v="6310" actId="403"/>
          <ac:spMkLst>
            <pc:docMk/>
            <pc:sldMk cId="4274456323" sldId="289"/>
            <ac:spMk id="7" creationId="{C321BC7B-9F45-EF9B-46FA-6759D7678759}"/>
          </ac:spMkLst>
        </pc:spChg>
        <pc:spChg chg="mod">
          <ac:chgData name="Ben Butters" userId="7e51aeacbfa5ae28" providerId="LiveId" clId="{9B69F9C0-DAFE-452A-A778-339E313939AB}" dt="2024-03-14T17:22:55.376" v="6302" actId="1076"/>
          <ac:spMkLst>
            <pc:docMk/>
            <pc:sldMk cId="4274456323" sldId="289"/>
            <ac:spMk id="20" creationId="{DC0DEA8E-7745-7B67-97DC-EF03AC21D109}"/>
          </ac:spMkLst>
        </pc:spChg>
        <pc:picChg chg="del">
          <ac:chgData name="Ben Butters" userId="7e51aeacbfa5ae28" providerId="LiveId" clId="{9B69F9C0-DAFE-452A-A778-339E313939AB}" dt="2024-03-14T17:23:10.820" v="6311" actId="478"/>
          <ac:picMkLst>
            <pc:docMk/>
            <pc:sldMk cId="4274456323" sldId="289"/>
            <ac:picMk id="3" creationId="{FABC04EF-801F-891E-5B66-D173063D188C}"/>
          </ac:picMkLst>
        </pc:picChg>
        <pc:picChg chg="del">
          <ac:chgData name="Ben Butters" userId="7e51aeacbfa5ae28" providerId="LiveId" clId="{9B69F9C0-DAFE-452A-A778-339E313939AB}" dt="2024-03-14T17:26:17.331" v="6345" actId="478"/>
          <ac:picMkLst>
            <pc:docMk/>
            <pc:sldMk cId="4274456323" sldId="289"/>
            <ac:picMk id="5" creationId="{5D4C44C6-52C4-C200-8AEC-63B81B347E0C}"/>
          </ac:picMkLst>
        </pc:picChg>
        <pc:picChg chg="add mod">
          <ac:chgData name="Ben Butters" userId="7e51aeacbfa5ae28" providerId="LiveId" clId="{9B69F9C0-DAFE-452A-A778-339E313939AB}" dt="2024-03-14T17:26:20.847" v="6348" actId="1036"/>
          <ac:picMkLst>
            <pc:docMk/>
            <pc:sldMk cId="4274456323" sldId="289"/>
            <ac:picMk id="6" creationId="{37B65BBF-A69B-965D-EFC1-2368EB64481E}"/>
          </ac:picMkLst>
        </pc:picChg>
      </pc:sldChg>
      <pc:sldChg chg="modSp add mod">
        <pc:chgData name="Ben Butters" userId="7e51aeacbfa5ae28" providerId="LiveId" clId="{9B69F9C0-DAFE-452A-A778-339E313939AB}" dt="2024-04-09T15:04:20.330" v="23999" actId="20577"/>
        <pc:sldMkLst>
          <pc:docMk/>
          <pc:sldMk cId="2913314012" sldId="290"/>
        </pc:sldMkLst>
        <pc:spChg chg="mod">
          <ac:chgData name="Ben Butters" userId="7e51aeacbfa5ae28" providerId="LiveId" clId="{9B69F9C0-DAFE-452A-A778-339E313939AB}" dt="2024-04-09T15:04:20.330" v="23999" actId="20577"/>
          <ac:spMkLst>
            <pc:docMk/>
            <pc:sldMk cId="2913314012" sldId="290"/>
            <ac:spMk id="7" creationId="{C321BC7B-9F45-EF9B-46FA-6759D7678759}"/>
          </ac:spMkLst>
        </pc:spChg>
        <pc:spChg chg="mod">
          <ac:chgData name="Ben Butters" userId="7e51aeacbfa5ae28" providerId="LiveId" clId="{9B69F9C0-DAFE-452A-A778-339E313939AB}" dt="2024-03-14T17:48:00.130" v="6371" actId="1076"/>
          <ac:spMkLst>
            <pc:docMk/>
            <pc:sldMk cId="2913314012" sldId="290"/>
            <ac:spMk id="20" creationId="{DC0DEA8E-7745-7B67-97DC-EF03AC21D109}"/>
          </ac:spMkLst>
        </pc:spChg>
      </pc:sldChg>
      <pc:sldChg chg="delSp modSp add mod ord setBg delDesignElem">
        <pc:chgData name="Ben Butters" userId="7e51aeacbfa5ae28" providerId="LiveId" clId="{9B69F9C0-DAFE-452A-A778-339E313939AB}" dt="2024-03-14T17:49:20.995" v="6415" actId="1582"/>
        <pc:sldMkLst>
          <pc:docMk/>
          <pc:sldMk cId="3562858592" sldId="291"/>
        </pc:sldMkLst>
        <pc:spChg chg="mod">
          <ac:chgData name="Ben Butters" userId="7e51aeacbfa5ae28" providerId="LiveId" clId="{9B69F9C0-DAFE-452A-A778-339E313939AB}" dt="2024-03-14T17:48:29.051" v="6412" actId="20577"/>
          <ac:spMkLst>
            <pc:docMk/>
            <pc:sldMk cId="3562858592" sldId="291"/>
            <ac:spMk id="3" creationId="{10733B0E-4325-5D24-03F7-98413EA36DD0}"/>
          </ac:spMkLst>
        </pc:spChg>
        <pc:spChg chg="mod">
          <ac:chgData name="Ben Butters" userId="7e51aeacbfa5ae28" providerId="LiveId" clId="{9B69F9C0-DAFE-452A-A778-339E313939AB}" dt="2024-03-14T17:49:20.995" v="6415" actId="1582"/>
          <ac:spMkLst>
            <pc:docMk/>
            <pc:sldMk cId="3562858592" sldId="291"/>
            <ac:spMk id="4" creationId="{D33D1955-79F5-E97C-BF10-1547843B66D1}"/>
          </ac:spMkLst>
        </pc:spChg>
        <pc:spChg chg="del">
          <ac:chgData name="Ben Butters" userId="7e51aeacbfa5ae28" providerId="LiveId" clId="{9B69F9C0-DAFE-452A-A778-339E313939AB}" dt="2024-03-14T17:48:12.508" v="6378"/>
          <ac:spMkLst>
            <pc:docMk/>
            <pc:sldMk cId="3562858592" sldId="291"/>
            <ac:spMk id="15" creationId="{86FF76B9-219D-4469-AF87-0236D29032F1}"/>
          </ac:spMkLst>
        </pc:spChg>
        <pc:spChg chg="del">
          <ac:chgData name="Ben Butters" userId="7e51aeacbfa5ae28" providerId="LiveId" clId="{9B69F9C0-DAFE-452A-A778-339E313939AB}" dt="2024-03-14T17:48:12.508" v="6378"/>
          <ac:spMkLst>
            <pc:docMk/>
            <pc:sldMk cId="3562858592" sldId="291"/>
            <ac:spMk id="21" creationId="{2E80C965-DB6D-4F81-9E9E-B027384D0BD6}"/>
          </ac:spMkLst>
        </pc:spChg>
        <pc:spChg chg="del">
          <ac:chgData name="Ben Butters" userId="7e51aeacbfa5ae28" providerId="LiveId" clId="{9B69F9C0-DAFE-452A-A778-339E313939AB}" dt="2024-03-14T17:48:12.508" v="6378"/>
          <ac:spMkLst>
            <pc:docMk/>
            <pc:sldMk cId="3562858592" sldId="291"/>
            <ac:spMk id="23" creationId="{633C5E46-DAC5-4661-9C87-22B08E2A512F}"/>
          </ac:spMkLst>
        </pc:spChg>
        <pc:grpChg chg="del">
          <ac:chgData name="Ben Butters" userId="7e51aeacbfa5ae28" providerId="LiveId" clId="{9B69F9C0-DAFE-452A-A778-339E313939AB}" dt="2024-03-14T17:48:12.508" v="6378"/>
          <ac:grpSpMkLst>
            <pc:docMk/>
            <pc:sldMk cId="3562858592" sldId="291"/>
            <ac:grpSpMk id="17" creationId="{DB88BD78-87E1-424D-B479-C37D8E41B12E}"/>
          </ac:grpSpMkLst>
        </pc:grpChg>
      </pc:sldChg>
      <pc:sldChg chg="modSp add mod">
        <pc:chgData name="Ben Butters" userId="7e51aeacbfa5ae28" providerId="LiveId" clId="{9B69F9C0-DAFE-452A-A778-339E313939AB}" dt="2024-03-19T19:14:51.904" v="6850" actId="20577"/>
        <pc:sldMkLst>
          <pc:docMk/>
          <pc:sldMk cId="1342903093" sldId="292"/>
        </pc:sldMkLst>
        <pc:spChg chg="mod">
          <ac:chgData name="Ben Butters" userId="7e51aeacbfa5ae28" providerId="LiveId" clId="{9B69F9C0-DAFE-452A-A778-339E313939AB}" dt="2024-03-19T19:14:51.904" v="6850" actId="20577"/>
          <ac:spMkLst>
            <pc:docMk/>
            <pc:sldMk cId="1342903093" sldId="292"/>
            <ac:spMk id="7" creationId="{C321BC7B-9F45-EF9B-46FA-6759D7678759}"/>
          </ac:spMkLst>
        </pc:spChg>
        <pc:spChg chg="mod">
          <ac:chgData name="Ben Butters" userId="7e51aeacbfa5ae28" providerId="LiveId" clId="{9B69F9C0-DAFE-452A-A778-339E313939AB}" dt="2024-03-14T18:02:20.692" v="6453" actId="1076"/>
          <ac:spMkLst>
            <pc:docMk/>
            <pc:sldMk cId="1342903093" sldId="292"/>
            <ac:spMk id="20" creationId="{DC0DEA8E-7745-7B67-97DC-EF03AC21D109}"/>
          </ac:spMkLst>
        </pc:spChg>
      </pc:sldChg>
      <pc:sldChg chg="modSp add mod">
        <pc:chgData name="Ben Butters" userId="7e51aeacbfa5ae28" providerId="LiveId" clId="{9B69F9C0-DAFE-452A-A778-339E313939AB}" dt="2024-03-28T18:53:49.718" v="23358" actId="20577"/>
        <pc:sldMkLst>
          <pc:docMk/>
          <pc:sldMk cId="1119308511" sldId="293"/>
        </pc:sldMkLst>
        <pc:spChg chg="mod">
          <ac:chgData name="Ben Butters" userId="7e51aeacbfa5ae28" providerId="LiveId" clId="{9B69F9C0-DAFE-452A-A778-339E313939AB}" dt="2024-03-28T18:53:49.718" v="23358" actId="20577"/>
          <ac:spMkLst>
            <pc:docMk/>
            <pc:sldMk cId="1119308511" sldId="293"/>
            <ac:spMk id="7" creationId="{C321BC7B-9F45-EF9B-46FA-6759D7678759}"/>
          </ac:spMkLst>
        </pc:spChg>
        <pc:spChg chg="mod">
          <ac:chgData name="Ben Butters" userId="7e51aeacbfa5ae28" providerId="LiveId" clId="{9B69F9C0-DAFE-452A-A778-339E313939AB}" dt="2024-03-14T18:09:41.296" v="6516" actId="1076"/>
          <ac:spMkLst>
            <pc:docMk/>
            <pc:sldMk cId="1119308511" sldId="293"/>
            <ac:spMk id="20" creationId="{DC0DEA8E-7745-7B67-97DC-EF03AC21D109}"/>
          </ac:spMkLst>
        </pc:spChg>
      </pc:sldChg>
      <pc:sldChg chg="modSp add mod ord">
        <pc:chgData name="Ben Butters" userId="7e51aeacbfa5ae28" providerId="LiveId" clId="{9B69F9C0-DAFE-452A-A778-339E313939AB}" dt="2024-03-22T15:53:09.817" v="20610" actId="14100"/>
        <pc:sldMkLst>
          <pc:docMk/>
          <pc:sldMk cId="2487105094" sldId="294"/>
        </pc:sldMkLst>
        <pc:spChg chg="mod">
          <ac:chgData name="Ben Butters" userId="7e51aeacbfa5ae28" providerId="LiveId" clId="{9B69F9C0-DAFE-452A-A778-339E313939AB}" dt="2024-03-22T15:53:09.817" v="20610" actId="14100"/>
          <ac:spMkLst>
            <pc:docMk/>
            <pc:sldMk cId="2487105094" sldId="294"/>
            <ac:spMk id="3" creationId="{10733B0E-4325-5D24-03F7-98413EA36DD0}"/>
          </ac:spMkLst>
        </pc:spChg>
      </pc:sldChg>
      <pc:sldChg chg="addSp delSp modSp add mod ord setBg delDesignElem">
        <pc:chgData name="Ben Butters" userId="7e51aeacbfa5ae28" providerId="LiveId" clId="{9B69F9C0-DAFE-452A-A778-339E313939AB}" dt="2024-03-19T19:17:05.439" v="7190" actId="20577"/>
        <pc:sldMkLst>
          <pc:docMk/>
          <pc:sldMk cId="240542263" sldId="295"/>
        </pc:sldMkLst>
        <pc:spChg chg="mod">
          <ac:chgData name="Ben Butters" userId="7e51aeacbfa5ae28" providerId="LiveId" clId="{9B69F9C0-DAFE-452A-A778-339E313939AB}" dt="2024-03-19T19:17:05.439" v="7190" actId="20577"/>
          <ac:spMkLst>
            <pc:docMk/>
            <pc:sldMk cId="240542263" sldId="295"/>
            <ac:spMk id="7" creationId="{C321BC7B-9F45-EF9B-46FA-6759D7678759}"/>
          </ac:spMkLst>
        </pc:spChg>
        <pc:spChg chg="del">
          <ac:chgData name="Ben Butters" userId="7e51aeacbfa5ae28" providerId="LiveId" clId="{9B69F9C0-DAFE-452A-A778-339E313939AB}" dt="2024-03-19T19:12:19.320" v="6566"/>
          <ac:spMkLst>
            <pc:docMk/>
            <pc:sldMk cId="240542263" sldId="295"/>
            <ac:spMk id="15" creationId="{86FF76B9-219D-4469-AF87-0236D29032F1}"/>
          </ac:spMkLst>
        </pc:spChg>
        <pc:spChg chg="mod">
          <ac:chgData name="Ben Butters" userId="7e51aeacbfa5ae28" providerId="LiveId" clId="{9B69F9C0-DAFE-452A-A778-339E313939AB}" dt="2024-03-19T19:14:15.973" v="6841" actId="20577"/>
          <ac:spMkLst>
            <pc:docMk/>
            <pc:sldMk cId="240542263" sldId="295"/>
            <ac:spMk id="20" creationId="{DC0DEA8E-7745-7B67-97DC-EF03AC21D109}"/>
          </ac:spMkLst>
        </pc:spChg>
        <pc:spChg chg="del">
          <ac:chgData name="Ben Butters" userId="7e51aeacbfa5ae28" providerId="LiveId" clId="{9B69F9C0-DAFE-452A-A778-339E313939AB}" dt="2024-03-19T19:12:19.320" v="6566"/>
          <ac:spMkLst>
            <pc:docMk/>
            <pc:sldMk cId="240542263" sldId="295"/>
            <ac:spMk id="21" creationId="{2E80C965-DB6D-4F81-9E9E-B027384D0BD6}"/>
          </ac:spMkLst>
        </pc:spChg>
        <pc:spChg chg="del">
          <ac:chgData name="Ben Butters" userId="7e51aeacbfa5ae28" providerId="LiveId" clId="{9B69F9C0-DAFE-452A-A778-339E313939AB}" dt="2024-03-19T19:12:19.320" v="6566"/>
          <ac:spMkLst>
            <pc:docMk/>
            <pc:sldMk cId="240542263" sldId="295"/>
            <ac:spMk id="23" creationId="{633C5E46-DAC5-4661-9C87-22B08E2A512F}"/>
          </ac:spMkLst>
        </pc:spChg>
        <pc:grpChg chg="del">
          <ac:chgData name="Ben Butters" userId="7e51aeacbfa5ae28" providerId="LiveId" clId="{9B69F9C0-DAFE-452A-A778-339E313939AB}" dt="2024-03-19T19:12:19.320" v="6566"/>
          <ac:grpSpMkLst>
            <pc:docMk/>
            <pc:sldMk cId="240542263" sldId="295"/>
            <ac:grpSpMk id="17" creationId="{DB88BD78-87E1-424D-B479-C37D8E41B12E}"/>
          </ac:grpSpMkLst>
        </pc:grpChg>
        <pc:picChg chg="add mod">
          <ac:chgData name="Ben Butters" userId="7e51aeacbfa5ae28" providerId="LiveId" clId="{9B69F9C0-DAFE-452A-A778-339E313939AB}" dt="2024-03-19T19:13:58.303" v="6829" actId="1076"/>
          <ac:picMkLst>
            <pc:docMk/>
            <pc:sldMk cId="240542263" sldId="295"/>
            <ac:picMk id="3" creationId="{B18E15B9-BE1C-18CD-5619-C16796A186A9}"/>
          </ac:picMkLst>
        </pc:picChg>
        <pc:picChg chg="mod">
          <ac:chgData name="Ben Butters" userId="7e51aeacbfa5ae28" providerId="LiveId" clId="{9B69F9C0-DAFE-452A-A778-339E313939AB}" dt="2024-03-19T19:12:33.515" v="6636" actId="1035"/>
          <ac:picMkLst>
            <pc:docMk/>
            <pc:sldMk cId="240542263" sldId="295"/>
            <ac:picMk id="6" creationId="{37B65BBF-A69B-965D-EFC1-2368EB64481E}"/>
          </ac:picMkLst>
        </pc:picChg>
      </pc:sldChg>
      <pc:sldChg chg="addSp delSp modSp add mod">
        <pc:chgData name="Ben Butters" userId="7e51aeacbfa5ae28" providerId="LiveId" clId="{9B69F9C0-DAFE-452A-A778-339E313939AB}" dt="2024-03-19T19:17:11.833" v="7193"/>
        <pc:sldMkLst>
          <pc:docMk/>
          <pc:sldMk cId="2550541689" sldId="296"/>
        </pc:sldMkLst>
        <pc:spChg chg="mod">
          <ac:chgData name="Ben Butters" userId="7e51aeacbfa5ae28" providerId="LiveId" clId="{9B69F9C0-DAFE-452A-A778-339E313939AB}" dt="2024-03-19T19:17:11.833" v="7193"/>
          <ac:spMkLst>
            <pc:docMk/>
            <pc:sldMk cId="2550541689" sldId="296"/>
            <ac:spMk id="7" creationId="{C321BC7B-9F45-EF9B-46FA-6759D7678759}"/>
          </ac:spMkLst>
        </pc:spChg>
        <pc:spChg chg="mod">
          <ac:chgData name="Ben Butters" userId="7e51aeacbfa5ae28" providerId="LiveId" clId="{9B69F9C0-DAFE-452A-A778-339E313939AB}" dt="2024-03-19T19:15:11.576" v="6862" actId="20577"/>
          <ac:spMkLst>
            <pc:docMk/>
            <pc:sldMk cId="2550541689" sldId="296"/>
            <ac:spMk id="20" creationId="{DC0DEA8E-7745-7B67-97DC-EF03AC21D109}"/>
          </ac:spMkLst>
        </pc:spChg>
        <pc:picChg chg="del">
          <ac:chgData name="Ben Butters" userId="7e51aeacbfa5ae28" providerId="LiveId" clId="{9B69F9C0-DAFE-452A-A778-339E313939AB}" dt="2024-03-19T19:16:35.802" v="7161" actId="478"/>
          <ac:picMkLst>
            <pc:docMk/>
            <pc:sldMk cId="2550541689" sldId="296"/>
            <ac:picMk id="3" creationId="{B18E15B9-BE1C-18CD-5619-C16796A186A9}"/>
          </ac:picMkLst>
        </pc:picChg>
        <pc:picChg chg="add mod">
          <ac:chgData name="Ben Butters" userId="7e51aeacbfa5ae28" providerId="LiveId" clId="{9B69F9C0-DAFE-452A-A778-339E313939AB}" dt="2024-03-19T19:16:50.391" v="7164" actId="1076"/>
          <ac:picMkLst>
            <pc:docMk/>
            <pc:sldMk cId="2550541689" sldId="296"/>
            <ac:picMk id="5" creationId="{02A393DA-66A3-3295-A9B8-3A7DEE4C62D2}"/>
          </ac:picMkLst>
        </pc:picChg>
        <pc:picChg chg="add mod">
          <ac:chgData name="Ben Butters" userId="7e51aeacbfa5ae28" providerId="LiveId" clId="{9B69F9C0-DAFE-452A-A778-339E313939AB}" dt="2024-03-19T19:16:50.391" v="7164" actId="1076"/>
          <ac:picMkLst>
            <pc:docMk/>
            <pc:sldMk cId="2550541689" sldId="296"/>
            <ac:picMk id="8" creationId="{2EBFCAFC-8771-C44B-1A29-7303435D96AD}"/>
          </ac:picMkLst>
        </pc:picChg>
      </pc:sldChg>
      <pc:sldChg chg="addSp delSp modSp add mod">
        <pc:chgData name="Ben Butters" userId="7e51aeacbfa5ae28" providerId="LiveId" clId="{9B69F9C0-DAFE-452A-A778-339E313939AB}" dt="2024-03-29T18:19:41.380" v="23372" actId="20577"/>
        <pc:sldMkLst>
          <pc:docMk/>
          <pc:sldMk cId="1132323580" sldId="297"/>
        </pc:sldMkLst>
        <pc:spChg chg="mod">
          <ac:chgData name="Ben Butters" userId="7e51aeacbfa5ae28" providerId="LiveId" clId="{9B69F9C0-DAFE-452A-A778-339E313939AB}" dt="2024-03-29T18:19:41.380" v="23372" actId="20577"/>
          <ac:spMkLst>
            <pc:docMk/>
            <pc:sldMk cId="1132323580" sldId="297"/>
            <ac:spMk id="7" creationId="{C321BC7B-9F45-EF9B-46FA-6759D7678759}"/>
          </ac:spMkLst>
        </pc:spChg>
        <pc:spChg chg="mod">
          <ac:chgData name="Ben Butters" userId="7e51aeacbfa5ae28" providerId="LiveId" clId="{9B69F9C0-DAFE-452A-A778-339E313939AB}" dt="2024-03-19T19:17:24.640" v="7206" actId="20577"/>
          <ac:spMkLst>
            <pc:docMk/>
            <pc:sldMk cId="1132323580" sldId="297"/>
            <ac:spMk id="20" creationId="{DC0DEA8E-7745-7B67-97DC-EF03AC21D109}"/>
          </ac:spMkLst>
        </pc:spChg>
        <pc:picChg chg="add mod">
          <ac:chgData name="Ben Butters" userId="7e51aeacbfa5ae28" providerId="LiveId" clId="{9B69F9C0-DAFE-452A-A778-339E313939AB}" dt="2024-03-19T19:17:43.882" v="7211" actId="1076"/>
          <ac:picMkLst>
            <pc:docMk/>
            <pc:sldMk cId="1132323580" sldId="297"/>
            <ac:picMk id="3" creationId="{32607F74-7FCB-F7FA-75F4-6A6F66E46E97}"/>
          </ac:picMkLst>
        </pc:picChg>
        <pc:picChg chg="del">
          <ac:chgData name="Ben Butters" userId="7e51aeacbfa5ae28" providerId="LiveId" clId="{9B69F9C0-DAFE-452A-A778-339E313939AB}" dt="2024-03-19T19:17:34.037" v="7208" actId="478"/>
          <ac:picMkLst>
            <pc:docMk/>
            <pc:sldMk cId="1132323580" sldId="297"/>
            <ac:picMk id="5" creationId="{02A393DA-66A3-3295-A9B8-3A7DEE4C62D2}"/>
          </ac:picMkLst>
        </pc:picChg>
        <pc:picChg chg="del">
          <ac:chgData name="Ben Butters" userId="7e51aeacbfa5ae28" providerId="LiveId" clId="{9B69F9C0-DAFE-452A-A778-339E313939AB}" dt="2024-03-19T19:17:34.904" v="7209" actId="478"/>
          <ac:picMkLst>
            <pc:docMk/>
            <pc:sldMk cId="1132323580" sldId="297"/>
            <ac:picMk id="8" creationId="{2EBFCAFC-8771-C44B-1A29-7303435D96AD}"/>
          </ac:picMkLst>
        </pc:picChg>
        <pc:picChg chg="add mod">
          <ac:chgData name="Ben Butters" userId="7e51aeacbfa5ae28" providerId="LiveId" clId="{9B69F9C0-DAFE-452A-A778-339E313939AB}" dt="2024-03-19T19:19:19.863" v="7458"/>
          <ac:picMkLst>
            <pc:docMk/>
            <pc:sldMk cId="1132323580" sldId="297"/>
            <ac:picMk id="12" creationId="{F48BBE14-862D-CACA-2FC2-5E409BF49B43}"/>
          </ac:picMkLst>
        </pc:picChg>
      </pc:sldChg>
      <pc:sldChg chg="addSp delSp modSp add mod">
        <pc:chgData name="Ben Butters" userId="7e51aeacbfa5ae28" providerId="LiveId" clId="{9B69F9C0-DAFE-452A-A778-339E313939AB}" dt="2024-03-19T19:25:06.147" v="7769" actId="1076"/>
        <pc:sldMkLst>
          <pc:docMk/>
          <pc:sldMk cId="2430738964" sldId="298"/>
        </pc:sldMkLst>
        <pc:spChg chg="mod">
          <ac:chgData name="Ben Butters" userId="7e51aeacbfa5ae28" providerId="LiveId" clId="{9B69F9C0-DAFE-452A-A778-339E313939AB}" dt="2024-03-19T19:24:39.272" v="7765" actId="20577"/>
          <ac:spMkLst>
            <pc:docMk/>
            <pc:sldMk cId="2430738964" sldId="298"/>
            <ac:spMk id="7" creationId="{C321BC7B-9F45-EF9B-46FA-6759D7678759}"/>
          </ac:spMkLst>
        </pc:spChg>
        <pc:spChg chg="mod">
          <ac:chgData name="Ben Butters" userId="7e51aeacbfa5ae28" providerId="LiveId" clId="{9B69F9C0-DAFE-452A-A778-339E313939AB}" dt="2024-03-19T19:23:37.820" v="7464" actId="20577"/>
          <ac:spMkLst>
            <pc:docMk/>
            <pc:sldMk cId="2430738964" sldId="298"/>
            <ac:spMk id="20" creationId="{DC0DEA8E-7745-7B67-97DC-EF03AC21D109}"/>
          </ac:spMkLst>
        </pc:spChg>
        <pc:picChg chg="del">
          <ac:chgData name="Ben Butters" userId="7e51aeacbfa5ae28" providerId="LiveId" clId="{9B69F9C0-DAFE-452A-A778-339E313939AB}" dt="2024-03-19T19:24:48.779" v="7767" actId="478"/>
          <ac:picMkLst>
            <pc:docMk/>
            <pc:sldMk cId="2430738964" sldId="298"/>
            <ac:picMk id="3" creationId="{32607F74-7FCB-F7FA-75F4-6A6F66E46E97}"/>
          </ac:picMkLst>
        </pc:picChg>
        <pc:picChg chg="add mod">
          <ac:chgData name="Ben Butters" userId="7e51aeacbfa5ae28" providerId="LiveId" clId="{9B69F9C0-DAFE-452A-A778-339E313939AB}" dt="2024-03-19T19:25:06.147" v="7769" actId="1076"/>
          <ac:picMkLst>
            <pc:docMk/>
            <pc:sldMk cId="2430738964" sldId="298"/>
            <ac:picMk id="5" creationId="{0E4BC210-5E3B-9624-C4B3-DDA2DAA18CE7}"/>
          </ac:picMkLst>
        </pc:picChg>
      </pc:sldChg>
      <pc:sldChg chg="addSp delSp modSp add mod">
        <pc:chgData name="Ben Butters" userId="7e51aeacbfa5ae28" providerId="LiveId" clId="{9B69F9C0-DAFE-452A-A778-339E313939AB}" dt="2024-03-29T18:58:39.260" v="23375" actId="207"/>
        <pc:sldMkLst>
          <pc:docMk/>
          <pc:sldMk cId="3611520662" sldId="299"/>
        </pc:sldMkLst>
        <pc:spChg chg="add mod">
          <ac:chgData name="Ben Butters" userId="7e51aeacbfa5ae28" providerId="LiveId" clId="{9B69F9C0-DAFE-452A-A778-339E313939AB}" dt="2024-03-29T18:58:39.260" v="23375" actId="207"/>
          <ac:spMkLst>
            <pc:docMk/>
            <pc:sldMk cId="3611520662" sldId="299"/>
            <ac:spMk id="5" creationId="{5C67F669-BA9C-122E-A3FA-99A8A1509F14}"/>
          </ac:spMkLst>
        </pc:spChg>
        <pc:spChg chg="mod">
          <ac:chgData name="Ben Butters" userId="7e51aeacbfa5ae28" providerId="LiveId" clId="{9B69F9C0-DAFE-452A-A778-339E313939AB}" dt="2024-03-19T19:30:21.449" v="7801" actId="20577"/>
          <ac:spMkLst>
            <pc:docMk/>
            <pc:sldMk cId="3611520662" sldId="299"/>
            <ac:spMk id="7" creationId="{C321BC7B-9F45-EF9B-46FA-6759D7678759}"/>
          </ac:spMkLst>
        </pc:spChg>
        <pc:spChg chg="mod">
          <ac:chgData name="Ben Butters" userId="7e51aeacbfa5ae28" providerId="LiveId" clId="{9B69F9C0-DAFE-452A-A778-339E313939AB}" dt="2024-03-19T19:28:31.506" v="7789" actId="20577"/>
          <ac:spMkLst>
            <pc:docMk/>
            <pc:sldMk cId="3611520662" sldId="299"/>
            <ac:spMk id="20" creationId="{DC0DEA8E-7745-7B67-97DC-EF03AC21D109}"/>
          </ac:spMkLst>
        </pc:spChg>
        <pc:picChg chg="add mod">
          <ac:chgData name="Ben Butters" userId="7e51aeacbfa5ae28" providerId="LiveId" clId="{9B69F9C0-DAFE-452A-A778-339E313939AB}" dt="2024-03-19T19:29:28.922" v="7793" actId="1076"/>
          <ac:picMkLst>
            <pc:docMk/>
            <pc:sldMk cId="3611520662" sldId="299"/>
            <ac:picMk id="3" creationId="{258AB1BD-B992-874E-FDD9-CB30B0A4489D}"/>
          </ac:picMkLst>
        </pc:picChg>
        <pc:picChg chg="del">
          <ac:chgData name="Ben Butters" userId="7e51aeacbfa5ae28" providerId="LiveId" clId="{9B69F9C0-DAFE-452A-A778-339E313939AB}" dt="2024-03-19T19:29:20.907" v="7790" actId="478"/>
          <ac:picMkLst>
            <pc:docMk/>
            <pc:sldMk cId="3611520662" sldId="299"/>
            <ac:picMk id="5" creationId="{0E4BC210-5E3B-9624-C4B3-DDA2DAA18CE7}"/>
          </ac:picMkLst>
        </pc:picChg>
      </pc:sldChg>
      <pc:sldChg chg="addSp delSp modSp add mod">
        <pc:chgData name="Ben Butters" userId="7e51aeacbfa5ae28" providerId="LiveId" clId="{9B69F9C0-DAFE-452A-A778-339E313939AB}" dt="2024-03-19T19:37:44.860" v="7837" actId="33524"/>
        <pc:sldMkLst>
          <pc:docMk/>
          <pc:sldMk cId="1030910198" sldId="300"/>
        </pc:sldMkLst>
        <pc:spChg chg="mod">
          <ac:chgData name="Ben Butters" userId="7e51aeacbfa5ae28" providerId="LiveId" clId="{9B69F9C0-DAFE-452A-A778-339E313939AB}" dt="2024-03-19T19:37:41.630" v="7836" actId="20577"/>
          <ac:spMkLst>
            <pc:docMk/>
            <pc:sldMk cId="1030910198" sldId="300"/>
            <ac:spMk id="7" creationId="{C321BC7B-9F45-EF9B-46FA-6759D7678759}"/>
          </ac:spMkLst>
        </pc:spChg>
        <pc:spChg chg="mod">
          <ac:chgData name="Ben Butters" userId="7e51aeacbfa5ae28" providerId="LiveId" clId="{9B69F9C0-DAFE-452A-A778-339E313939AB}" dt="2024-03-19T19:37:44.860" v="7837" actId="33524"/>
          <ac:spMkLst>
            <pc:docMk/>
            <pc:sldMk cId="1030910198" sldId="300"/>
            <ac:spMk id="20" creationId="{DC0DEA8E-7745-7B67-97DC-EF03AC21D109}"/>
          </ac:spMkLst>
        </pc:spChg>
        <pc:picChg chg="del">
          <ac:chgData name="Ben Butters" userId="7e51aeacbfa5ae28" providerId="LiveId" clId="{9B69F9C0-DAFE-452A-A778-339E313939AB}" dt="2024-03-19T19:36:57.009" v="7822" actId="478"/>
          <ac:picMkLst>
            <pc:docMk/>
            <pc:sldMk cId="1030910198" sldId="300"/>
            <ac:picMk id="3" creationId="{258AB1BD-B992-874E-FDD9-CB30B0A4489D}"/>
          </ac:picMkLst>
        </pc:picChg>
        <pc:picChg chg="add mod">
          <ac:chgData name="Ben Butters" userId="7e51aeacbfa5ae28" providerId="LiveId" clId="{9B69F9C0-DAFE-452A-A778-339E313939AB}" dt="2024-03-19T19:37:05.372" v="7825" actId="1076"/>
          <ac:picMkLst>
            <pc:docMk/>
            <pc:sldMk cId="1030910198" sldId="300"/>
            <ac:picMk id="5" creationId="{F34CF941-1493-96AC-76B1-11532748A93A}"/>
          </ac:picMkLst>
        </pc:picChg>
      </pc:sldChg>
      <pc:sldChg chg="addSp delSp modSp add mod">
        <pc:chgData name="Ben Butters" userId="7e51aeacbfa5ae28" providerId="LiveId" clId="{9B69F9C0-DAFE-452A-A778-339E313939AB}" dt="2024-03-29T20:25:43.615" v="23377" actId="20577"/>
        <pc:sldMkLst>
          <pc:docMk/>
          <pc:sldMk cId="2644426851" sldId="301"/>
        </pc:sldMkLst>
        <pc:spChg chg="mod">
          <ac:chgData name="Ben Butters" userId="7e51aeacbfa5ae28" providerId="LiveId" clId="{9B69F9C0-DAFE-452A-A778-339E313939AB}" dt="2024-03-29T20:25:43.615" v="23377" actId="20577"/>
          <ac:spMkLst>
            <pc:docMk/>
            <pc:sldMk cId="2644426851" sldId="301"/>
            <ac:spMk id="7" creationId="{C321BC7B-9F45-EF9B-46FA-6759D7678759}"/>
          </ac:spMkLst>
        </pc:spChg>
        <pc:spChg chg="mod">
          <ac:chgData name="Ben Butters" userId="7e51aeacbfa5ae28" providerId="LiveId" clId="{9B69F9C0-DAFE-452A-A778-339E313939AB}" dt="2024-03-19T19:43:46.765" v="7885" actId="20577"/>
          <ac:spMkLst>
            <pc:docMk/>
            <pc:sldMk cId="2644426851" sldId="301"/>
            <ac:spMk id="20" creationId="{DC0DEA8E-7745-7B67-97DC-EF03AC21D109}"/>
          </ac:spMkLst>
        </pc:spChg>
        <pc:picChg chg="add mod">
          <ac:chgData name="Ben Butters" userId="7e51aeacbfa5ae28" providerId="LiveId" clId="{9B69F9C0-DAFE-452A-A778-339E313939AB}" dt="2024-03-19T19:43:39.133" v="7846" actId="1076"/>
          <ac:picMkLst>
            <pc:docMk/>
            <pc:sldMk cId="2644426851" sldId="301"/>
            <ac:picMk id="3" creationId="{9114D50A-210E-BB77-B771-FDF6B8701E60}"/>
          </ac:picMkLst>
        </pc:picChg>
        <pc:picChg chg="del">
          <ac:chgData name="Ben Butters" userId="7e51aeacbfa5ae28" providerId="LiveId" clId="{9B69F9C0-DAFE-452A-A778-339E313939AB}" dt="2024-03-19T19:43:28.981" v="7840" actId="478"/>
          <ac:picMkLst>
            <pc:docMk/>
            <pc:sldMk cId="2644426851" sldId="301"/>
            <ac:picMk id="5" creationId="{F34CF941-1493-96AC-76B1-11532748A93A}"/>
          </ac:picMkLst>
        </pc:picChg>
      </pc:sldChg>
      <pc:sldChg chg="addSp delSp modSp add mod">
        <pc:chgData name="Ben Butters" userId="7e51aeacbfa5ae28" providerId="LiveId" clId="{9B69F9C0-DAFE-452A-A778-339E313939AB}" dt="2024-03-19T19:49:04.224" v="7923" actId="20577"/>
        <pc:sldMkLst>
          <pc:docMk/>
          <pc:sldMk cId="1521967123" sldId="302"/>
        </pc:sldMkLst>
        <pc:spChg chg="mod">
          <ac:chgData name="Ben Butters" userId="7e51aeacbfa5ae28" providerId="LiveId" clId="{9B69F9C0-DAFE-452A-A778-339E313939AB}" dt="2024-03-19T19:49:04.224" v="7923" actId="20577"/>
          <ac:spMkLst>
            <pc:docMk/>
            <pc:sldMk cId="1521967123" sldId="302"/>
            <ac:spMk id="7" creationId="{C321BC7B-9F45-EF9B-46FA-6759D7678759}"/>
          </ac:spMkLst>
        </pc:spChg>
        <pc:spChg chg="mod">
          <ac:chgData name="Ben Butters" userId="7e51aeacbfa5ae28" providerId="LiveId" clId="{9B69F9C0-DAFE-452A-A778-339E313939AB}" dt="2024-03-19T19:48:29.734" v="7908" actId="20577"/>
          <ac:spMkLst>
            <pc:docMk/>
            <pc:sldMk cId="1521967123" sldId="302"/>
            <ac:spMk id="20" creationId="{DC0DEA8E-7745-7B67-97DC-EF03AC21D109}"/>
          </ac:spMkLst>
        </pc:spChg>
        <pc:picChg chg="del">
          <ac:chgData name="Ben Butters" userId="7e51aeacbfa5ae28" providerId="LiveId" clId="{9B69F9C0-DAFE-452A-A778-339E313939AB}" dt="2024-03-19T19:48:37.169" v="7909" actId="478"/>
          <ac:picMkLst>
            <pc:docMk/>
            <pc:sldMk cId="1521967123" sldId="302"/>
            <ac:picMk id="3" creationId="{9114D50A-210E-BB77-B771-FDF6B8701E60}"/>
          </ac:picMkLst>
        </pc:picChg>
        <pc:picChg chg="add mod">
          <ac:chgData name="Ben Butters" userId="7e51aeacbfa5ae28" providerId="LiveId" clId="{9B69F9C0-DAFE-452A-A778-339E313939AB}" dt="2024-03-19T19:48:43.039" v="7912" actId="1076"/>
          <ac:picMkLst>
            <pc:docMk/>
            <pc:sldMk cId="1521967123" sldId="302"/>
            <ac:picMk id="5" creationId="{806C44B2-2C22-4A25-470C-609880E2D06B}"/>
          </ac:picMkLst>
        </pc:picChg>
      </pc:sldChg>
      <pc:sldChg chg="addSp delSp modSp add mod">
        <pc:chgData name="Ben Butters" userId="7e51aeacbfa5ae28" providerId="LiveId" clId="{9B69F9C0-DAFE-452A-A778-339E313939AB}" dt="2024-03-30T10:02:58.331" v="23378" actId="20577"/>
        <pc:sldMkLst>
          <pc:docMk/>
          <pc:sldMk cId="94638601" sldId="303"/>
        </pc:sldMkLst>
        <pc:spChg chg="mod">
          <ac:chgData name="Ben Butters" userId="7e51aeacbfa5ae28" providerId="LiveId" clId="{9B69F9C0-DAFE-452A-A778-339E313939AB}" dt="2024-03-30T10:02:58.331" v="23378" actId="20577"/>
          <ac:spMkLst>
            <pc:docMk/>
            <pc:sldMk cId="94638601" sldId="303"/>
            <ac:spMk id="7" creationId="{C321BC7B-9F45-EF9B-46FA-6759D7678759}"/>
          </ac:spMkLst>
        </pc:spChg>
        <pc:spChg chg="mod">
          <ac:chgData name="Ben Butters" userId="7e51aeacbfa5ae28" providerId="LiveId" clId="{9B69F9C0-DAFE-452A-A778-339E313939AB}" dt="2024-03-19T19:54:29.133" v="7936" actId="20577"/>
          <ac:spMkLst>
            <pc:docMk/>
            <pc:sldMk cId="94638601" sldId="303"/>
            <ac:spMk id="20" creationId="{DC0DEA8E-7745-7B67-97DC-EF03AC21D109}"/>
          </ac:spMkLst>
        </pc:spChg>
        <pc:picChg chg="del">
          <ac:chgData name="Ben Butters" userId="7e51aeacbfa5ae28" providerId="LiveId" clId="{9B69F9C0-DAFE-452A-A778-339E313939AB}" dt="2024-03-19T19:54:31.920" v="7937" actId="478"/>
          <ac:picMkLst>
            <pc:docMk/>
            <pc:sldMk cId="94638601" sldId="303"/>
            <ac:picMk id="5" creationId="{806C44B2-2C22-4A25-470C-609880E2D06B}"/>
          </ac:picMkLst>
        </pc:picChg>
        <pc:picChg chg="add mod">
          <ac:chgData name="Ben Butters" userId="7e51aeacbfa5ae28" providerId="LiveId" clId="{9B69F9C0-DAFE-452A-A778-339E313939AB}" dt="2024-03-19T19:57:42.793" v="7942" actId="1076"/>
          <ac:picMkLst>
            <pc:docMk/>
            <pc:sldMk cId="94638601" sldId="303"/>
            <ac:picMk id="8" creationId="{CDAF81B3-D4F0-678C-DDBE-54EDD4819EB4}"/>
          </ac:picMkLst>
        </pc:picChg>
        <pc:picChg chg="add del">
          <ac:chgData name="Ben Butters" userId="7e51aeacbfa5ae28" providerId="LiveId" clId="{9B69F9C0-DAFE-452A-A778-339E313939AB}" dt="2024-03-19T20:02:43.472" v="8136" actId="478"/>
          <ac:picMkLst>
            <pc:docMk/>
            <pc:sldMk cId="94638601" sldId="303"/>
            <ac:picMk id="13" creationId="{93B89C1A-B0DD-5B4F-06A1-F52AE4BA7099}"/>
          </ac:picMkLst>
        </pc:picChg>
      </pc:sldChg>
      <pc:sldChg chg="addSp delSp modSp add del mod">
        <pc:chgData name="Ben Butters" userId="7e51aeacbfa5ae28" providerId="LiveId" clId="{9B69F9C0-DAFE-452A-A778-339E313939AB}" dt="2024-03-30T10:27:23.481" v="23379" actId="2696"/>
        <pc:sldMkLst>
          <pc:docMk/>
          <pc:sldMk cId="4108975968" sldId="304"/>
        </pc:sldMkLst>
        <pc:spChg chg="mod">
          <ac:chgData name="Ben Butters" userId="7e51aeacbfa5ae28" providerId="LiveId" clId="{9B69F9C0-DAFE-452A-A778-339E313939AB}" dt="2024-03-19T20:04:52.330" v="8279" actId="20577"/>
          <ac:spMkLst>
            <pc:docMk/>
            <pc:sldMk cId="4108975968" sldId="304"/>
            <ac:spMk id="7" creationId="{C321BC7B-9F45-EF9B-46FA-6759D7678759}"/>
          </ac:spMkLst>
        </pc:spChg>
        <pc:spChg chg="mod">
          <ac:chgData name="Ben Butters" userId="7e51aeacbfa5ae28" providerId="LiveId" clId="{9B69F9C0-DAFE-452A-A778-339E313939AB}" dt="2024-03-19T20:02:51.536" v="8153" actId="20577"/>
          <ac:spMkLst>
            <pc:docMk/>
            <pc:sldMk cId="4108975968" sldId="304"/>
            <ac:spMk id="20" creationId="{DC0DEA8E-7745-7B67-97DC-EF03AC21D109}"/>
          </ac:spMkLst>
        </pc:spChg>
        <pc:picChg chg="add mod">
          <ac:chgData name="Ben Butters" userId="7e51aeacbfa5ae28" providerId="LiveId" clId="{9B69F9C0-DAFE-452A-A778-339E313939AB}" dt="2024-03-19T20:03:58.132" v="8159" actId="1076"/>
          <ac:picMkLst>
            <pc:docMk/>
            <pc:sldMk cId="4108975968" sldId="304"/>
            <ac:picMk id="5" creationId="{B0BE41E8-0DF2-53DC-4969-9A968ECC5A52}"/>
          </ac:picMkLst>
        </pc:picChg>
        <pc:picChg chg="del">
          <ac:chgData name="Ben Butters" userId="7e51aeacbfa5ae28" providerId="LiveId" clId="{9B69F9C0-DAFE-452A-A778-339E313939AB}" dt="2024-03-19T20:02:53.890" v="8154" actId="478"/>
          <ac:picMkLst>
            <pc:docMk/>
            <pc:sldMk cId="4108975968" sldId="304"/>
            <ac:picMk id="8" creationId="{CDAF81B3-D4F0-678C-DDBE-54EDD4819EB4}"/>
          </ac:picMkLst>
        </pc:picChg>
      </pc:sldChg>
      <pc:sldChg chg="addSp delSp modSp add mod">
        <pc:chgData name="Ben Butters" userId="7e51aeacbfa5ae28" providerId="LiveId" clId="{9B69F9C0-DAFE-452A-A778-339E313939AB}" dt="2024-03-30T10:27:57.073" v="23384" actId="20577"/>
        <pc:sldMkLst>
          <pc:docMk/>
          <pc:sldMk cId="1084897958" sldId="305"/>
        </pc:sldMkLst>
        <pc:spChg chg="mod">
          <ac:chgData name="Ben Butters" userId="7e51aeacbfa5ae28" providerId="LiveId" clId="{9B69F9C0-DAFE-452A-A778-339E313939AB}" dt="2024-03-30T10:27:57.073" v="23384" actId="20577"/>
          <ac:spMkLst>
            <pc:docMk/>
            <pc:sldMk cId="1084897958" sldId="305"/>
            <ac:spMk id="7" creationId="{C321BC7B-9F45-EF9B-46FA-6759D7678759}"/>
          </ac:spMkLst>
        </pc:spChg>
        <pc:spChg chg="mod">
          <ac:chgData name="Ben Butters" userId="7e51aeacbfa5ae28" providerId="LiveId" clId="{9B69F9C0-DAFE-452A-A778-339E313939AB}" dt="2024-03-19T20:50:29.285" v="8311" actId="20577"/>
          <ac:spMkLst>
            <pc:docMk/>
            <pc:sldMk cId="1084897958" sldId="305"/>
            <ac:spMk id="20" creationId="{DC0DEA8E-7745-7B67-97DC-EF03AC21D109}"/>
          </ac:spMkLst>
        </pc:spChg>
        <pc:picChg chg="del">
          <ac:chgData name="Ben Butters" userId="7e51aeacbfa5ae28" providerId="LiveId" clId="{9B69F9C0-DAFE-452A-A778-339E313939AB}" dt="2024-03-19T20:50:11.950" v="8281" actId="478"/>
          <ac:picMkLst>
            <pc:docMk/>
            <pc:sldMk cId="1084897958" sldId="305"/>
            <ac:picMk id="5" creationId="{B0BE41E8-0DF2-53DC-4969-9A968ECC5A52}"/>
          </ac:picMkLst>
        </pc:picChg>
        <pc:picChg chg="add mod">
          <ac:chgData name="Ben Butters" userId="7e51aeacbfa5ae28" providerId="LiveId" clId="{9B69F9C0-DAFE-452A-A778-339E313939AB}" dt="2024-03-19T20:50:22.440" v="8287" actId="1076"/>
          <ac:picMkLst>
            <pc:docMk/>
            <pc:sldMk cId="1084897958" sldId="305"/>
            <ac:picMk id="8" creationId="{CA04B194-2F81-7031-D0E8-86C66F2B40F1}"/>
          </ac:picMkLst>
        </pc:picChg>
        <pc:picChg chg="add mod">
          <ac:chgData name="Ben Butters" userId="7e51aeacbfa5ae28" providerId="LiveId" clId="{9B69F9C0-DAFE-452A-A778-339E313939AB}" dt="2024-03-19T20:51:35.253" v="8315" actId="14100"/>
          <ac:picMkLst>
            <pc:docMk/>
            <pc:sldMk cId="1084897958" sldId="305"/>
            <ac:picMk id="13" creationId="{D4FA08B1-C0AB-2DB0-3EF8-4E9475298E79}"/>
          </ac:picMkLst>
        </pc:picChg>
      </pc:sldChg>
      <pc:sldChg chg="addSp delSp modSp add mod">
        <pc:chgData name="Ben Butters" userId="7e51aeacbfa5ae28" providerId="LiveId" clId="{9B69F9C0-DAFE-452A-A778-339E313939AB}" dt="2024-03-19T20:59:02.992" v="9285" actId="20577"/>
        <pc:sldMkLst>
          <pc:docMk/>
          <pc:sldMk cId="2280048731" sldId="306"/>
        </pc:sldMkLst>
        <pc:spChg chg="mod">
          <ac:chgData name="Ben Butters" userId="7e51aeacbfa5ae28" providerId="LiveId" clId="{9B69F9C0-DAFE-452A-A778-339E313939AB}" dt="2024-03-19T20:59:02.992" v="9285" actId="20577"/>
          <ac:spMkLst>
            <pc:docMk/>
            <pc:sldMk cId="2280048731" sldId="306"/>
            <ac:spMk id="7" creationId="{C321BC7B-9F45-EF9B-46FA-6759D7678759}"/>
          </ac:spMkLst>
        </pc:spChg>
        <pc:spChg chg="mod">
          <ac:chgData name="Ben Butters" userId="7e51aeacbfa5ae28" providerId="LiveId" clId="{9B69F9C0-DAFE-452A-A778-339E313939AB}" dt="2024-03-19T20:56:29.419" v="8978" actId="20577"/>
          <ac:spMkLst>
            <pc:docMk/>
            <pc:sldMk cId="2280048731" sldId="306"/>
            <ac:spMk id="20" creationId="{DC0DEA8E-7745-7B67-97DC-EF03AC21D109}"/>
          </ac:spMkLst>
        </pc:spChg>
        <pc:picChg chg="add mod">
          <ac:chgData name="Ben Butters" userId="7e51aeacbfa5ae28" providerId="LiveId" clId="{9B69F9C0-DAFE-452A-A778-339E313939AB}" dt="2024-03-19T20:57:37.972" v="9073" actId="1076"/>
          <ac:picMkLst>
            <pc:docMk/>
            <pc:sldMk cId="2280048731" sldId="306"/>
            <ac:picMk id="5" creationId="{4141688A-FD88-0595-96B8-CE74350AF91B}"/>
          </ac:picMkLst>
        </pc:picChg>
        <pc:picChg chg="del">
          <ac:chgData name="Ben Butters" userId="7e51aeacbfa5ae28" providerId="LiveId" clId="{9B69F9C0-DAFE-452A-A778-339E313939AB}" dt="2024-03-19T20:56:32.125" v="8979" actId="478"/>
          <ac:picMkLst>
            <pc:docMk/>
            <pc:sldMk cId="2280048731" sldId="306"/>
            <ac:picMk id="8" creationId="{CA04B194-2F81-7031-D0E8-86C66F2B40F1}"/>
          </ac:picMkLst>
        </pc:picChg>
        <pc:picChg chg="del">
          <ac:chgData name="Ben Butters" userId="7e51aeacbfa5ae28" providerId="LiveId" clId="{9B69F9C0-DAFE-452A-A778-339E313939AB}" dt="2024-03-19T20:56:32.424" v="8980" actId="478"/>
          <ac:picMkLst>
            <pc:docMk/>
            <pc:sldMk cId="2280048731" sldId="306"/>
            <ac:picMk id="13" creationId="{D4FA08B1-C0AB-2DB0-3EF8-4E9475298E79}"/>
          </ac:picMkLst>
        </pc:picChg>
      </pc:sldChg>
      <pc:sldChg chg="addSp delSp modSp add mod">
        <pc:chgData name="Ben Butters" userId="7e51aeacbfa5ae28" providerId="LiveId" clId="{9B69F9C0-DAFE-452A-A778-339E313939AB}" dt="2024-03-19T21:07:17.648" v="9586" actId="1076"/>
        <pc:sldMkLst>
          <pc:docMk/>
          <pc:sldMk cId="1537844571" sldId="307"/>
        </pc:sldMkLst>
        <pc:spChg chg="mod">
          <ac:chgData name="Ben Butters" userId="7e51aeacbfa5ae28" providerId="LiveId" clId="{9B69F9C0-DAFE-452A-A778-339E313939AB}" dt="2024-03-19T21:05:57.115" v="9580" actId="20577"/>
          <ac:spMkLst>
            <pc:docMk/>
            <pc:sldMk cId="1537844571" sldId="307"/>
            <ac:spMk id="7" creationId="{C321BC7B-9F45-EF9B-46FA-6759D7678759}"/>
          </ac:spMkLst>
        </pc:spChg>
        <pc:spChg chg="mod">
          <ac:chgData name="Ben Butters" userId="7e51aeacbfa5ae28" providerId="LiveId" clId="{9B69F9C0-DAFE-452A-A778-339E313939AB}" dt="2024-03-19T21:04:41.235" v="9410" actId="20577"/>
          <ac:spMkLst>
            <pc:docMk/>
            <pc:sldMk cId="1537844571" sldId="307"/>
            <ac:spMk id="20" creationId="{DC0DEA8E-7745-7B67-97DC-EF03AC21D109}"/>
          </ac:spMkLst>
        </pc:spChg>
        <pc:picChg chg="del">
          <ac:chgData name="Ben Butters" userId="7e51aeacbfa5ae28" providerId="LiveId" clId="{9B69F9C0-DAFE-452A-A778-339E313939AB}" dt="2024-03-19T21:03:59.949" v="9294" actId="478"/>
          <ac:picMkLst>
            <pc:docMk/>
            <pc:sldMk cId="1537844571" sldId="307"/>
            <ac:picMk id="5" creationId="{4141688A-FD88-0595-96B8-CE74350AF91B}"/>
          </ac:picMkLst>
        </pc:picChg>
        <pc:picChg chg="add mod">
          <ac:chgData name="Ben Butters" userId="7e51aeacbfa5ae28" providerId="LiveId" clId="{9B69F9C0-DAFE-452A-A778-339E313939AB}" dt="2024-03-19T21:07:17.648" v="9586" actId="1076"/>
          <ac:picMkLst>
            <pc:docMk/>
            <pc:sldMk cId="1537844571" sldId="307"/>
            <ac:picMk id="8" creationId="{D45AFFA9-3B3F-6048-9BA7-921FABB7B973}"/>
          </ac:picMkLst>
        </pc:picChg>
      </pc:sldChg>
      <pc:sldChg chg="addSp delSp modSp add mod">
        <pc:chgData name="Ben Butters" userId="7e51aeacbfa5ae28" providerId="LiveId" clId="{9B69F9C0-DAFE-452A-A778-339E313939AB}" dt="2024-03-30T12:46:23.141" v="23385" actId="20577"/>
        <pc:sldMkLst>
          <pc:docMk/>
          <pc:sldMk cId="887756000" sldId="308"/>
        </pc:sldMkLst>
        <pc:spChg chg="mod">
          <ac:chgData name="Ben Butters" userId="7e51aeacbfa5ae28" providerId="LiveId" clId="{9B69F9C0-DAFE-452A-A778-339E313939AB}" dt="2024-03-30T12:46:23.141" v="23385" actId="20577"/>
          <ac:spMkLst>
            <pc:docMk/>
            <pc:sldMk cId="887756000" sldId="308"/>
            <ac:spMk id="7" creationId="{C321BC7B-9F45-EF9B-46FA-6759D7678759}"/>
          </ac:spMkLst>
        </pc:spChg>
        <pc:spChg chg="mod">
          <ac:chgData name="Ben Butters" userId="7e51aeacbfa5ae28" providerId="LiveId" clId="{9B69F9C0-DAFE-452A-A778-339E313939AB}" dt="2024-03-20T07:56:05.645" v="9598" actId="20577"/>
          <ac:spMkLst>
            <pc:docMk/>
            <pc:sldMk cId="887756000" sldId="308"/>
            <ac:spMk id="20" creationId="{DC0DEA8E-7745-7B67-97DC-EF03AC21D109}"/>
          </ac:spMkLst>
        </pc:spChg>
        <pc:picChg chg="add mod">
          <ac:chgData name="Ben Butters" userId="7e51aeacbfa5ae28" providerId="LiveId" clId="{9B69F9C0-DAFE-452A-A778-339E313939AB}" dt="2024-03-20T07:56:59.716" v="9603" actId="1076"/>
          <ac:picMkLst>
            <pc:docMk/>
            <pc:sldMk cId="887756000" sldId="308"/>
            <ac:picMk id="5" creationId="{36BBA46B-22A7-8011-B174-5B964E9962A8}"/>
          </ac:picMkLst>
        </pc:picChg>
        <pc:picChg chg="del">
          <ac:chgData name="Ben Butters" userId="7e51aeacbfa5ae28" providerId="LiveId" clId="{9B69F9C0-DAFE-452A-A778-339E313939AB}" dt="2024-03-20T07:56:10.419" v="9599" actId="478"/>
          <ac:picMkLst>
            <pc:docMk/>
            <pc:sldMk cId="887756000" sldId="308"/>
            <ac:picMk id="8" creationId="{D45AFFA9-3B3F-6048-9BA7-921FABB7B973}"/>
          </ac:picMkLst>
        </pc:picChg>
      </pc:sldChg>
      <pc:sldChg chg="addSp delSp modSp add mod">
        <pc:chgData name="Ben Butters" userId="7e51aeacbfa5ae28" providerId="LiveId" clId="{9B69F9C0-DAFE-452A-A778-339E313939AB}" dt="2024-03-20T08:09:16.737" v="10264" actId="20577"/>
        <pc:sldMkLst>
          <pc:docMk/>
          <pc:sldMk cId="1472299848" sldId="309"/>
        </pc:sldMkLst>
        <pc:spChg chg="mod">
          <ac:chgData name="Ben Butters" userId="7e51aeacbfa5ae28" providerId="LiveId" clId="{9B69F9C0-DAFE-452A-A778-339E313939AB}" dt="2024-03-20T08:09:16.737" v="10264" actId="20577"/>
          <ac:spMkLst>
            <pc:docMk/>
            <pc:sldMk cId="1472299848" sldId="309"/>
            <ac:spMk id="7" creationId="{C321BC7B-9F45-EF9B-46FA-6759D7678759}"/>
          </ac:spMkLst>
        </pc:spChg>
        <pc:spChg chg="mod">
          <ac:chgData name="Ben Butters" userId="7e51aeacbfa5ae28" providerId="LiveId" clId="{9B69F9C0-DAFE-452A-A778-339E313939AB}" dt="2024-03-20T08:05:29.438" v="9886" actId="20577"/>
          <ac:spMkLst>
            <pc:docMk/>
            <pc:sldMk cId="1472299848" sldId="309"/>
            <ac:spMk id="20" creationId="{DC0DEA8E-7745-7B67-97DC-EF03AC21D109}"/>
          </ac:spMkLst>
        </pc:spChg>
        <pc:picChg chg="del">
          <ac:chgData name="Ben Butters" userId="7e51aeacbfa5ae28" providerId="LiveId" clId="{9B69F9C0-DAFE-452A-A778-339E313939AB}" dt="2024-03-20T08:05:53.314" v="9887" actId="478"/>
          <ac:picMkLst>
            <pc:docMk/>
            <pc:sldMk cId="1472299848" sldId="309"/>
            <ac:picMk id="5" creationId="{36BBA46B-22A7-8011-B174-5B964E9962A8}"/>
          </ac:picMkLst>
        </pc:picChg>
        <pc:picChg chg="add mod">
          <ac:chgData name="Ben Butters" userId="7e51aeacbfa5ae28" providerId="LiveId" clId="{9B69F9C0-DAFE-452A-A778-339E313939AB}" dt="2024-03-20T08:06:41.142" v="9892" actId="1076"/>
          <ac:picMkLst>
            <pc:docMk/>
            <pc:sldMk cId="1472299848" sldId="309"/>
            <ac:picMk id="8" creationId="{D3AA8E18-2E24-88BB-685C-6A294D0288D8}"/>
          </ac:picMkLst>
        </pc:picChg>
      </pc:sldChg>
      <pc:sldChg chg="addSp delSp modSp add mod">
        <pc:chgData name="Ben Butters" userId="7e51aeacbfa5ae28" providerId="LiveId" clId="{9B69F9C0-DAFE-452A-A778-339E313939AB}" dt="2024-03-30T13:41:23.839" v="23387" actId="20577"/>
        <pc:sldMkLst>
          <pc:docMk/>
          <pc:sldMk cId="643263708" sldId="310"/>
        </pc:sldMkLst>
        <pc:spChg chg="mod">
          <ac:chgData name="Ben Butters" userId="7e51aeacbfa5ae28" providerId="LiveId" clId="{9B69F9C0-DAFE-452A-A778-339E313939AB}" dt="2024-03-30T13:41:23.839" v="23387" actId="20577"/>
          <ac:spMkLst>
            <pc:docMk/>
            <pc:sldMk cId="643263708" sldId="310"/>
            <ac:spMk id="7" creationId="{C321BC7B-9F45-EF9B-46FA-6759D7678759}"/>
          </ac:spMkLst>
        </pc:spChg>
        <pc:spChg chg="mod">
          <ac:chgData name="Ben Butters" userId="7e51aeacbfa5ae28" providerId="LiveId" clId="{9B69F9C0-DAFE-452A-A778-339E313939AB}" dt="2024-03-20T14:55:41.451" v="10339" actId="20577"/>
          <ac:spMkLst>
            <pc:docMk/>
            <pc:sldMk cId="643263708" sldId="310"/>
            <ac:spMk id="20" creationId="{DC0DEA8E-7745-7B67-97DC-EF03AC21D109}"/>
          </ac:spMkLst>
        </pc:spChg>
        <pc:picChg chg="add mod">
          <ac:chgData name="Ben Butters" userId="7e51aeacbfa5ae28" providerId="LiveId" clId="{9B69F9C0-DAFE-452A-A778-339E313939AB}" dt="2024-03-20T14:55:03.423" v="10330"/>
          <ac:picMkLst>
            <pc:docMk/>
            <pc:sldMk cId="643263708" sldId="310"/>
            <ac:picMk id="3" creationId="{E7078BE7-EAC7-B3AD-E2A1-8FC9DD6523D4}"/>
          </ac:picMkLst>
        </pc:picChg>
        <pc:picChg chg="del mod">
          <ac:chgData name="Ben Butters" userId="7e51aeacbfa5ae28" providerId="LiveId" clId="{9B69F9C0-DAFE-452A-A778-339E313939AB}" dt="2024-03-20T14:55:02.930" v="10329" actId="478"/>
          <ac:picMkLst>
            <pc:docMk/>
            <pc:sldMk cId="643263708" sldId="310"/>
            <ac:picMk id="6" creationId="{37B65BBF-A69B-965D-EFC1-2368EB64481E}"/>
          </ac:picMkLst>
        </pc:picChg>
        <pc:picChg chg="del">
          <ac:chgData name="Ben Butters" userId="7e51aeacbfa5ae28" providerId="LiveId" clId="{9B69F9C0-DAFE-452A-A778-339E313939AB}" dt="2024-03-20T14:54:39.874" v="10266" actId="478"/>
          <ac:picMkLst>
            <pc:docMk/>
            <pc:sldMk cId="643263708" sldId="310"/>
            <ac:picMk id="8" creationId="{D3AA8E18-2E24-88BB-685C-6A294D0288D8}"/>
          </ac:picMkLst>
        </pc:picChg>
      </pc:sldChg>
      <pc:sldChg chg="modSp add mod">
        <pc:chgData name="Ben Butters" userId="7e51aeacbfa5ae28" providerId="LiveId" clId="{9B69F9C0-DAFE-452A-A778-339E313939AB}" dt="2024-03-20T15:13:45.184" v="11415" actId="20577"/>
        <pc:sldMkLst>
          <pc:docMk/>
          <pc:sldMk cId="1793793810" sldId="311"/>
        </pc:sldMkLst>
        <pc:spChg chg="mod">
          <ac:chgData name="Ben Butters" userId="7e51aeacbfa5ae28" providerId="LiveId" clId="{9B69F9C0-DAFE-452A-A778-339E313939AB}" dt="2024-03-20T15:13:45.184" v="11415" actId="20577"/>
          <ac:spMkLst>
            <pc:docMk/>
            <pc:sldMk cId="1793793810" sldId="311"/>
            <ac:spMk id="7" creationId="{C321BC7B-9F45-EF9B-46FA-6759D7678759}"/>
          </ac:spMkLst>
        </pc:spChg>
        <pc:spChg chg="mod">
          <ac:chgData name="Ben Butters" userId="7e51aeacbfa5ae28" providerId="LiveId" clId="{9B69F9C0-DAFE-452A-A778-339E313939AB}" dt="2024-03-20T15:10:52.600" v="10971" actId="20577"/>
          <ac:spMkLst>
            <pc:docMk/>
            <pc:sldMk cId="1793793810" sldId="311"/>
            <ac:spMk id="20" creationId="{DC0DEA8E-7745-7B67-97DC-EF03AC21D109}"/>
          </ac:spMkLst>
        </pc:spChg>
      </pc:sldChg>
      <pc:sldChg chg="modSp add mod">
        <pc:chgData name="Ben Butters" userId="7e51aeacbfa5ae28" providerId="LiveId" clId="{9B69F9C0-DAFE-452A-A778-339E313939AB}" dt="2024-03-20T15:27:23.775" v="11993" actId="20577"/>
        <pc:sldMkLst>
          <pc:docMk/>
          <pc:sldMk cId="1126180989" sldId="312"/>
        </pc:sldMkLst>
        <pc:spChg chg="mod">
          <ac:chgData name="Ben Butters" userId="7e51aeacbfa5ae28" providerId="LiveId" clId="{9B69F9C0-DAFE-452A-A778-339E313939AB}" dt="2024-03-20T15:27:23.775" v="11993" actId="20577"/>
          <ac:spMkLst>
            <pc:docMk/>
            <pc:sldMk cId="1126180989" sldId="312"/>
            <ac:spMk id="7" creationId="{C321BC7B-9F45-EF9B-46FA-6759D7678759}"/>
          </ac:spMkLst>
        </pc:spChg>
        <pc:spChg chg="mod">
          <ac:chgData name="Ben Butters" userId="7e51aeacbfa5ae28" providerId="LiveId" clId="{9B69F9C0-DAFE-452A-A778-339E313939AB}" dt="2024-03-20T15:25:31.958" v="11431" actId="20577"/>
          <ac:spMkLst>
            <pc:docMk/>
            <pc:sldMk cId="1126180989" sldId="312"/>
            <ac:spMk id="20" creationId="{DC0DEA8E-7745-7B67-97DC-EF03AC21D109}"/>
          </ac:spMkLst>
        </pc:spChg>
      </pc:sldChg>
      <pc:sldChg chg="modSp add mod">
        <pc:chgData name="Ben Butters" userId="7e51aeacbfa5ae28" providerId="LiveId" clId="{9B69F9C0-DAFE-452A-A778-339E313939AB}" dt="2024-03-20T16:10:52.629" v="12336" actId="20577"/>
        <pc:sldMkLst>
          <pc:docMk/>
          <pc:sldMk cId="1203508759" sldId="313"/>
        </pc:sldMkLst>
        <pc:spChg chg="mod">
          <ac:chgData name="Ben Butters" userId="7e51aeacbfa5ae28" providerId="LiveId" clId="{9B69F9C0-DAFE-452A-A778-339E313939AB}" dt="2024-03-20T16:10:52.629" v="12336" actId="20577"/>
          <ac:spMkLst>
            <pc:docMk/>
            <pc:sldMk cId="1203508759" sldId="313"/>
            <ac:spMk id="7" creationId="{C321BC7B-9F45-EF9B-46FA-6759D7678759}"/>
          </ac:spMkLst>
        </pc:spChg>
        <pc:spChg chg="mod">
          <ac:chgData name="Ben Butters" userId="7e51aeacbfa5ae28" providerId="LiveId" clId="{9B69F9C0-DAFE-452A-A778-339E313939AB}" dt="2024-03-20T16:09:59.051" v="12001" actId="20577"/>
          <ac:spMkLst>
            <pc:docMk/>
            <pc:sldMk cId="1203508759" sldId="313"/>
            <ac:spMk id="20" creationId="{DC0DEA8E-7745-7B67-97DC-EF03AC21D109}"/>
          </ac:spMkLst>
        </pc:spChg>
      </pc:sldChg>
      <pc:sldChg chg="modSp add mod">
        <pc:chgData name="Ben Butters" userId="7e51aeacbfa5ae28" providerId="LiveId" clId="{9B69F9C0-DAFE-452A-A778-339E313939AB}" dt="2024-03-20T16:54:42.098" v="13553" actId="20578"/>
        <pc:sldMkLst>
          <pc:docMk/>
          <pc:sldMk cId="2993871881" sldId="314"/>
        </pc:sldMkLst>
        <pc:spChg chg="mod">
          <ac:chgData name="Ben Butters" userId="7e51aeacbfa5ae28" providerId="LiveId" clId="{9B69F9C0-DAFE-452A-A778-339E313939AB}" dt="2024-03-20T16:54:42.098" v="13553" actId="20578"/>
          <ac:spMkLst>
            <pc:docMk/>
            <pc:sldMk cId="2993871881" sldId="314"/>
            <ac:spMk id="7" creationId="{C321BC7B-9F45-EF9B-46FA-6759D7678759}"/>
          </ac:spMkLst>
        </pc:spChg>
        <pc:spChg chg="mod">
          <ac:chgData name="Ben Butters" userId="7e51aeacbfa5ae28" providerId="LiveId" clId="{9B69F9C0-DAFE-452A-A778-339E313939AB}" dt="2024-03-20T16:27:01.343" v="12352" actId="20577"/>
          <ac:spMkLst>
            <pc:docMk/>
            <pc:sldMk cId="2993871881" sldId="314"/>
            <ac:spMk id="20" creationId="{DC0DEA8E-7745-7B67-97DC-EF03AC21D109}"/>
          </ac:spMkLst>
        </pc:spChg>
      </pc:sldChg>
      <pc:sldChg chg="modSp add mod">
        <pc:chgData name="Ben Butters" userId="7e51aeacbfa5ae28" providerId="LiveId" clId="{9B69F9C0-DAFE-452A-A778-339E313939AB}" dt="2024-03-31T10:34:51.311" v="23747" actId="33524"/>
        <pc:sldMkLst>
          <pc:docMk/>
          <pc:sldMk cId="482001951" sldId="315"/>
        </pc:sldMkLst>
        <pc:spChg chg="mod">
          <ac:chgData name="Ben Butters" userId="7e51aeacbfa5ae28" providerId="LiveId" clId="{9B69F9C0-DAFE-452A-A778-339E313939AB}" dt="2024-03-31T10:34:51.311" v="23747" actId="33524"/>
          <ac:spMkLst>
            <pc:docMk/>
            <pc:sldMk cId="482001951" sldId="315"/>
            <ac:spMk id="7" creationId="{C321BC7B-9F45-EF9B-46FA-6759D7678759}"/>
          </ac:spMkLst>
        </pc:spChg>
        <pc:spChg chg="mod">
          <ac:chgData name="Ben Butters" userId="7e51aeacbfa5ae28" providerId="LiveId" clId="{9B69F9C0-DAFE-452A-A778-339E313939AB}" dt="2024-03-20T16:35:09.968" v="12837" actId="20577"/>
          <ac:spMkLst>
            <pc:docMk/>
            <pc:sldMk cId="482001951" sldId="315"/>
            <ac:spMk id="20" creationId="{DC0DEA8E-7745-7B67-97DC-EF03AC21D109}"/>
          </ac:spMkLst>
        </pc:spChg>
      </pc:sldChg>
      <pc:sldChg chg="addSp delSp modSp add mod">
        <pc:chgData name="Ben Butters" userId="7e51aeacbfa5ae28" providerId="LiveId" clId="{9B69F9C0-DAFE-452A-A778-339E313939AB}" dt="2024-03-20T16:50:16.359" v="13488"/>
        <pc:sldMkLst>
          <pc:docMk/>
          <pc:sldMk cId="347065315" sldId="316"/>
        </pc:sldMkLst>
        <pc:spChg chg="mod">
          <ac:chgData name="Ben Butters" userId="7e51aeacbfa5ae28" providerId="LiveId" clId="{9B69F9C0-DAFE-452A-A778-339E313939AB}" dt="2024-03-20T16:49:31.902" v="13484" actId="20577"/>
          <ac:spMkLst>
            <pc:docMk/>
            <pc:sldMk cId="347065315" sldId="316"/>
            <ac:spMk id="7" creationId="{C321BC7B-9F45-EF9B-46FA-6759D7678759}"/>
          </ac:spMkLst>
        </pc:spChg>
        <pc:spChg chg="mod">
          <ac:chgData name="Ben Butters" userId="7e51aeacbfa5ae28" providerId="LiveId" clId="{9B69F9C0-DAFE-452A-A778-339E313939AB}" dt="2024-03-20T16:44:51.730" v="13305" actId="20577"/>
          <ac:spMkLst>
            <pc:docMk/>
            <pc:sldMk cId="347065315" sldId="316"/>
            <ac:spMk id="20" creationId="{DC0DEA8E-7745-7B67-97DC-EF03AC21D109}"/>
          </ac:spMkLst>
        </pc:spChg>
        <pc:picChg chg="del">
          <ac:chgData name="Ben Butters" userId="7e51aeacbfa5ae28" providerId="LiveId" clId="{9B69F9C0-DAFE-452A-A778-339E313939AB}" dt="2024-03-20T16:50:05.942" v="13485" actId="478"/>
          <ac:picMkLst>
            <pc:docMk/>
            <pc:sldMk cId="347065315" sldId="316"/>
            <ac:picMk id="3" creationId="{E7078BE7-EAC7-B3AD-E2A1-8FC9DD6523D4}"/>
          </ac:picMkLst>
        </pc:picChg>
        <pc:picChg chg="add mod">
          <ac:chgData name="Ben Butters" userId="7e51aeacbfa5ae28" providerId="LiveId" clId="{9B69F9C0-DAFE-452A-A778-339E313939AB}" dt="2024-03-20T16:50:10.406" v="13487" actId="1076"/>
          <ac:picMkLst>
            <pc:docMk/>
            <pc:sldMk cId="347065315" sldId="316"/>
            <ac:picMk id="6" creationId="{8AF76B7B-74D6-3F33-E7D5-125ECBE85BCA}"/>
          </ac:picMkLst>
        </pc:picChg>
        <pc:picChg chg="add mod">
          <ac:chgData name="Ben Butters" userId="7e51aeacbfa5ae28" providerId="LiveId" clId="{9B69F9C0-DAFE-452A-A778-339E313939AB}" dt="2024-03-20T16:50:16.359" v="13488"/>
          <ac:picMkLst>
            <pc:docMk/>
            <pc:sldMk cId="347065315" sldId="316"/>
            <ac:picMk id="8" creationId="{AAB28007-411F-4D41-A505-153763369E52}"/>
          </ac:picMkLst>
        </pc:picChg>
      </pc:sldChg>
      <pc:sldChg chg="addSp delSp modSp add mod">
        <pc:chgData name="Ben Butters" userId="7e51aeacbfa5ae28" providerId="LiveId" clId="{9B69F9C0-DAFE-452A-A778-339E313939AB}" dt="2024-03-20T16:56:15.726" v="13598" actId="20577"/>
        <pc:sldMkLst>
          <pc:docMk/>
          <pc:sldMk cId="4077473060" sldId="317"/>
        </pc:sldMkLst>
        <pc:spChg chg="mod">
          <ac:chgData name="Ben Butters" userId="7e51aeacbfa5ae28" providerId="LiveId" clId="{9B69F9C0-DAFE-452A-A778-339E313939AB}" dt="2024-03-20T16:56:15.726" v="13598" actId="20577"/>
          <ac:spMkLst>
            <pc:docMk/>
            <pc:sldMk cId="4077473060" sldId="317"/>
            <ac:spMk id="7" creationId="{C321BC7B-9F45-EF9B-46FA-6759D7678759}"/>
          </ac:spMkLst>
        </pc:spChg>
        <pc:spChg chg="mod">
          <ac:chgData name="Ben Butters" userId="7e51aeacbfa5ae28" providerId="LiveId" clId="{9B69F9C0-DAFE-452A-A778-339E313939AB}" dt="2024-03-20T16:53:21.138" v="13514" actId="20577"/>
          <ac:spMkLst>
            <pc:docMk/>
            <pc:sldMk cId="4077473060" sldId="317"/>
            <ac:spMk id="20" creationId="{DC0DEA8E-7745-7B67-97DC-EF03AC21D109}"/>
          </ac:spMkLst>
        </pc:spChg>
        <pc:picChg chg="add mod">
          <ac:chgData name="Ben Butters" userId="7e51aeacbfa5ae28" providerId="LiveId" clId="{9B69F9C0-DAFE-452A-A778-339E313939AB}" dt="2024-03-20T16:53:38.874" v="13546"/>
          <ac:picMkLst>
            <pc:docMk/>
            <pc:sldMk cId="4077473060" sldId="317"/>
            <ac:picMk id="3" creationId="{4AC75C3D-3A3E-9CEC-4C63-344E4BE0BE7F}"/>
          </ac:picMkLst>
        </pc:picChg>
        <pc:picChg chg="del">
          <ac:chgData name="Ben Butters" userId="7e51aeacbfa5ae28" providerId="LiveId" clId="{9B69F9C0-DAFE-452A-A778-339E313939AB}" dt="2024-03-20T16:53:15.618" v="13490" actId="478"/>
          <ac:picMkLst>
            <pc:docMk/>
            <pc:sldMk cId="4077473060" sldId="317"/>
            <ac:picMk id="6" creationId="{8AF76B7B-74D6-3F33-E7D5-125ECBE85BCA}"/>
          </ac:picMkLst>
        </pc:picChg>
        <pc:picChg chg="del">
          <ac:chgData name="Ben Butters" userId="7e51aeacbfa5ae28" providerId="LiveId" clId="{9B69F9C0-DAFE-452A-A778-339E313939AB}" dt="2024-03-20T16:53:35.942" v="13545" actId="478"/>
          <ac:picMkLst>
            <pc:docMk/>
            <pc:sldMk cId="4077473060" sldId="317"/>
            <ac:picMk id="8" creationId="{AAB28007-411F-4D41-A505-153763369E52}"/>
          </ac:picMkLst>
        </pc:picChg>
      </pc:sldChg>
      <pc:sldChg chg="addSp delSp modSp add mod">
        <pc:chgData name="Ben Butters" userId="7e51aeacbfa5ae28" providerId="LiveId" clId="{9B69F9C0-DAFE-452A-A778-339E313939AB}" dt="2024-04-01T08:21:56.941" v="23753" actId="1076"/>
        <pc:sldMkLst>
          <pc:docMk/>
          <pc:sldMk cId="3587902026" sldId="318"/>
        </pc:sldMkLst>
        <pc:spChg chg="mod">
          <ac:chgData name="Ben Butters" userId="7e51aeacbfa5ae28" providerId="LiveId" clId="{9B69F9C0-DAFE-452A-A778-339E313939AB}" dt="2024-03-20T17:04:19.602" v="13994" actId="20577"/>
          <ac:spMkLst>
            <pc:docMk/>
            <pc:sldMk cId="3587902026" sldId="318"/>
            <ac:spMk id="7" creationId="{C321BC7B-9F45-EF9B-46FA-6759D7678759}"/>
          </ac:spMkLst>
        </pc:spChg>
        <pc:spChg chg="mod">
          <ac:chgData name="Ben Butters" userId="7e51aeacbfa5ae28" providerId="LiveId" clId="{9B69F9C0-DAFE-452A-A778-339E313939AB}" dt="2024-03-20T17:02:08.739" v="13618" actId="20577"/>
          <ac:spMkLst>
            <pc:docMk/>
            <pc:sldMk cId="3587902026" sldId="318"/>
            <ac:spMk id="20" creationId="{DC0DEA8E-7745-7B67-97DC-EF03AC21D109}"/>
          </ac:spMkLst>
        </pc:spChg>
        <pc:picChg chg="del">
          <ac:chgData name="Ben Butters" userId="7e51aeacbfa5ae28" providerId="LiveId" clId="{9B69F9C0-DAFE-452A-A778-339E313939AB}" dt="2024-03-20T17:04:22.644" v="13995" actId="478"/>
          <ac:picMkLst>
            <pc:docMk/>
            <pc:sldMk cId="3587902026" sldId="318"/>
            <ac:picMk id="3" creationId="{4AC75C3D-3A3E-9CEC-4C63-344E4BE0BE7F}"/>
          </ac:picMkLst>
        </pc:picChg>
        <pc:picChg chg="add mod">
          <ac:chgData name="Ben Butters" userId="7e51aeacbfa5ae28" providerId="LiveId" clId="{9B69F9C0-DAFE-452A-A778-339E313939AB}" dt="2024-03-20T17:04:25.394" v="13996"/>
          <ac:picMkLst>
            <pc:docMk/>
            <pc:sldMk cId="3587902026" sldId="318"/>
            <ac:picMk id="5" creationId="{CFCC8E35-9CC3-5239-87DB-F5AB43994364}"/>
          </ac:picMkLst>
        </pc:picChg>
        <pc:picChg chg="add del mod">
          <ac:chgData name="Ben Butters" userId="7e51aeacbfa5ae28" providerId="LiveId" clId="{9B69F9C0-DAFE-452A-A778-339E313939AB}" dt="2024-04-01T08:21:45.707" v="23748" actId="478"/>
          <ac:picMkLst>
            <pc:docMk/>
            <pc:sldMk cId="3587902026" sldId="318"/>
            <ac:picMk id="6" creationId="{93DDD148-D869-3594-B9CC-31DDB5C6A0A6}"/>
          </ac:picMkLst>
        </pc:picChg>
        <pc:picChg chg="add mod">
          <ac:chgData name="Ben Butters" userId="7e51aeacbfa5ae28" providerId="LiveId" clId="{9B69F9C0-DAFE-452A-A778-339E313939AB}" dt="2024-04-01T08:21:56.941" v="23753" actId="1076"/>
          <ac:picMkLst>
            <pc:docMk/>
            <pc:sldMk cId="3587902026" sldId="318"/>
            <ac:picMk id="8" creationId="{EB6603E8-05D8-D757-7260-5130ADC74857}"/>
          </ac:picMkLst>
        </pc:picChg>
      </pc:sldChg>
      <pc:sldChg chg="addSp delSp modSp add mod">
        <pc:chgData name="Ben Butters" userId="7e51aeacbfa5ae28" providerId="LiveId" clId="{9B69F9C0-DAFE-452A-A778-339E313939AB}" dt="2024-03-20T17:12:05.953" v="14171" actId="20577"/>
        <pc:sldMkLst>
          <pc:docMk/>
          <pc:sldMk cId="794287055" sldId="319"/>
        </pc:sldMkLst>
        <pc:spChg chg="mod">
          <ac:chgData name="Ben Butters" userId="7e51aeacbfa5ae28" providerId="LiveId" clId="{9B69F9C0-DAFE-452A-A778-339E313939AB}" dt="2024-03-20T17:12:05.953" v="14171" actId="20577"/>
          <ac:spMkLst>
            <pc:docMk/>
            <pc:sldMk cId="794287055" sldId="319"/>
            <ac:spMk id="7" creationId="{C321BC7B-9F45-EF9B-46FA-6759D7678759}"/>
          </ac:spMkLst>
        </pc:spChg>
        <pc:spChg chg="mod">
          <ac:chgData name="Ben Butters" userId="7e51aeacbfa5ae28" providerId="LiveId" clId="{9B69F9C0-DAFE-452A-A778-339E313939AB}" dt="2024-03-20T17:08:20.854" v="14014" actId="20577"/>
          <ac:spMkLst>
            <pc:docMk/>
            <pc:sldMk cId="794287055" sldId="319"/>
            <ac:spMk id="20" creationId="{DC0DEA8E-7745-7B67-97DC-EF03AC21D109}"/>
          </ac:spMkLst>
        </pc:spChg>
        <pc:picChg chg="add mod">
          <ac:chgData name="Ben Butters" userId="7e51aeacbfa5ae28" providerId="LiveId" clId="{9B69F9C0-DAFE-452A-A778-339E313939AB}" dt="2024-03-20T17:08:15.339" v="14003"/>
          <ac:picMkLst>
            <pc:docMk/>
            <pc:sldMk cId="794287055" sldId="319"/>
            <ac:picMk id="3" creationId="{82B1EBFC-9333-C331-1A9C-E43188658098}"/>
          </ac:picMkLst>
        </pc:picChg>
        <pc:picChg chg="del">
          <ac:chgData name="Ben Butters" userId="7e51aeacbfa5ae28" providerId="LiveId" clId="{9B69F9C0-DAFE-452A-A778-339E313939AB}" dt="2024-03-20T17:08:12.537" v="14002" actId="478"/>
          <ac:picMkLst>
            <pc:docMk/>
            <pc:sldMk cId="794287055" sldId="319"/>
            <ac:picMk id="5" creationId="{CFCC8E35-9CC3-5239-87DB-F5AB43994364}"/>
          </ac:picMkLst>
        </pc:picChg>
        <pc:picChg chg="del">
          <ac:chgData name="Ben Butters" userId="7e51aeacbfa5ae28" providerId="LiveId" clId="{9B69F9C0-DAFE-452A-A778-339E313939AB}" dt="2024-03-20T17:08:11.078" v="14001" actId="478"/>
          <ac:picMkLst>
            <pc:docMk/>
            <pc:sldMk cId="794287055" sldId="319"/>
            <ac:picMk id="6" creationId="{93DDD148-D869-3594-B9CC-31DDB5C6A0A6}"/>
          </ac:picMkLst>
        </pc:picChg>
      </pc:sldChg>
      <pc:sldChg chg="modSp add mod">
        <pc:chgData name="Ben Butters" userId="7e51aeacbfa5ae28" providerId="LiveId" clId="{9B69F9C0-DAFE-452A-A778-339E313939AB}" dt="2024-03-20T17:32:50.682" v="14407" actId="20577"/>
        <pc:sldMkLst>
          <pc:docMk/>
          <pc:sldMk cId="2259324829" sldId="320"/>
        </pc:sldMkLst>
        <pc:spChg chg="mod">
          <ac:chgData name="Ben Butters" userId="7e51aeacbfa5ae28" providerId="LiveId" clId="{9B69F9C0-DAFE-452A-A778-339E313939AB}" dt="2024-03-20T17:32:50.682" v="14407" actId="20577"/>
          <ac:spMkLst>
            <pc:docMk/>
            <pc:sldMk cId="2259324829" sldId="320"/>
            <ac:spMk id="7" creationId="{C321BC7B-9F45-EF9B-46FA-6759D7678759}"/>
          </ac:spMkLst>
        </pc:spChg>
        <pc:spChg chg="mod">
          <ac:chgData name="Ben Butters" userId="7e51aeacbfa5ae28" providerId="LiveId" clId="{9B69F9C0-DAFE-452A-A778-339E313939AB}" dt="2024-03-20T17:30:21.047" v="14192" actId="20577"/>
          <ac:spMkLst>
            <pc:docMk/>
            <pc:sldMk cId="2259324829" sldId="320"/>
            <ac:spMk id="20" creationId="{DC0DEA8E-7745-7B67-97DC-EF03AC21D109}"/>
          </ac:spMkLst>
        </pc:spChg>
      </pc:sldChg>
      <pc:sldChg chg="modSp add mod ord">
        <pc:chgData name="Ben Butters" userId="7e51aeacbfa5ae28" providerId="LiveId" clId="{9B69F9C0-DAFE-452A-A778-339E313939AB}" dt="2024-03-20T17:37:45.679" v="14436" actId="20577"/>
        <pc:sldMkLst>
          <pc:docMk/>
          <pc:sldMk cId="3052768827" sldId="321"/>
        </pc:sldMkLst>
        <pc:spChg chg="mod">
          <ac:chgData name="Ben Butters" userId="7e51aeacbfa5ae28" providerId="LiveId" clId="{9B69F9C0-DAFE-452A-A778-339E313939AB}" dt="2024-03-20T17:37:45.679" v="14436" actId="20577"/>
          <ac:spMkLst>
            <pc:docMk/>
            <pc:sldMk cId="3052768827" sldId="321"/>
            <ac:spMk id="3" creationId="{10733B0E-4325-5D24-03F7-98413EA36DD0}"/>
          </ac:spMkLst>
        </pc:spChg>
      </pc:sldChg>
      <pc:sldChg chg="modSp add mod ord">
        <pc:chgData name="Ben Butters" userId="7e51aeacbfa5ae28" providerId="LiveId" clId="{9B69F9C0-DAFE-452A-A778-339E313939AB}" dt="2024-03-20T19:02:54.597" v="14877" actId="20577"/>
        <pc:sldMkLst>
          <pc:docMk/>
          <pc:sldMk cId="4162319891" sldId="322"/>
        </pc:sldMkLst>
        <pc:spChg chg="mod">
          <ac:chgData name="Ben Butters" userId="7e51aeacbfa5ae28" providerId="LiveId" clId="{9B69F9C0-DAFE-452A-A778-339E313939AB}" dt="2024-03-20T19:02:54.597" v="14877" actId="20577"/>
          <ac:spMkLst>
            <pc:docMk/>
            <pc:sldMk cId="4162319891" sldId="322"/>
            <ac:spMk id="7" creationId="{C321BC7B-9F45-EF9B-46FA-6759D7678759}"/>
          </ac:spMkLst>
        </pc:spChg>
        <pc:spChg chg="mod">
          <ac:chgData name="Ben Butters" userId="7e51aeacbfa5ae28" providerId="LiveId" clId="{9B69F9C0-DAFE-452A-A778-339E313939AB}" dt="2024-03-20T18:58:05.918" v="14453" actId="20577"/>
          <ac:spMkLst>
            <pc:docMk/>
            <pc:sldMk cId="4162319891" sldId="322"/>
            <ac:spMk id="20" creationId="{DC0DEA8E-7745-7B67-97DC-EF03AC21D109}"/>
          </ac:spMkLst>
        </pc:spChg>
      </pc:sldChg>
      <pc:sldChg chg="modSp add mod">
        <pc:chgData name="Ben Butters" userId="7e51aeacbfa5ae28" providerId="LiveId" clId="{9B69F9C0-DAFE-452A-A778-339E313939AB}" dt="2024-03-20T19:05:24.409" v="15089" actId="20577"/>
        <pc:sldMkLst>
          <pc:docMk/>
          <pc:sldMk cId="3873602323" sldId="323"/>
        </pc:sldMkLst>
        <pc:spChg chg="mod">
          <ac:chgData name="Ben Butters" userId="7e51aeacbfa5ae28" providerId="LiveId" clId="{9B69F9C0-DAFE-452A-A778-339E313939AB}" dt="2024-03-20T19:05:24.409" v="15089" actId="20577"/>
          <ac:spMkLst>
            <pc:docMk/>
            <pc:sldMk cId="3873602323" sldId="323"/>
            <ac:spMk id="7" creationId="{C321BC7B-9F45-EF9B-46FA-6759D7678759}"/>
          </ac:spMkLst>
        </pc:spChg>
        <pc:spChg chg="mod">
          <ac:chgData name="Ben Butters" userId="7e51aeacbfa5ae28" providerId="LiveId" clId="{9B69F9C0-DAFE-452A-A778-339E313939AB}" dt="2024-03-20T19:03:27.534" v="14884" actId="20577"/>
          <ac:spMkLst>
            <pc:docMk/>
            <pc:sldMk cId="3873602323" sldId="323"/>
            <ac:spMk id="20" creationId="{DC0DEA8E-7745-7B67-97DC-EF03AC21D109}"/>
          </ac:spMkLst>
        </pc:spChg>
      </pc:sldChg>
      <pc:sldChg chg="modSp add mod">
        <pc:chgData name="Ben Butters" userId="7e51aeacbfa5ae28" providerId="LiveId" clId="{9B69F9C0-DAFE-452A-A778-339E313939AB}" dt="2024-04-01T12:42:40.227" v="23760" actId="20577"/>
        <pc:sldMkLst>
          <pc:docMk/>
          <pc:sldMk cId="3819077689" sldId="324"/>
        </pc:sldMkLst>
        <pc:spChg chg="mod">
          <ac:chgData name="Ben Butters" userId="7e51aeacbfa5ae28" providerId="LiveId" clId="{9B69F9C0-DAFE-452A-A778-339E313939AB}" dt="2024-04-01T12:42:40.227" v="23760" actId="20577"/>
          <ac:spMkLst>
            <pc:docMk/>
            <pc:sldMk cId="3819077689" sldId="324"/>
            <ac:spMk id="7" creationId="{C321BC7B-9F45-EF9B-46FA-6759D7678759}"/>
          </ac:spMkLst>
        </pc:spChg>
        <pc:spChg chg="mod">
          <ac:chgData name="Ben Butters" userId="7e51aeacbfa5ae28" providerId="LiveId" clId="{9B69F9C0-DAFE-452A-A778-339E313939AB}" dt="2024-03-20T19:05:52.755" v="15103" actId="20577"/>
          <ac:spMkLst>
            <pc:docMk/>
            <pc:sldMk cId="3819077689" sldId="324"/>
            <ac:spMk id="20" creationId="{DC0DEA8E-7745-7B67-97DC-EF03AC21D109}"/>
          </ac:spMkLst>
        </pc:spChg>
      </pc:sldChg>
      <pc:sldChg chg="modSp add mod">
        <pc:chgData name="Ben Butters" userId="7e51aeacbfa5ae28" providerId="LiveId" clId="{9B69F9C0-DAFE-452A-A778-339E313939AB}" dt="2024-03-20T20:27:47.026" v="15457" actId="20577"/>
        <pc:sldMkLst>
          <pc:docMk/>
          <pc:sldMk cId="1612026809" sldId="325"/>
        </pc:sldMkLst>
        <pc:spChg chg="mod">
          <ac:chgData name="Ben Butters" userId="7e51aeacbfa5ae28" providerId="LiveId" clId="{9B69F9C0-DAFE-452A-A778-339E313939AB}" dt="2024-03-20T20:27:47.026" v="15457" actId="20577"/>
          <ac:spMkLst>
            <pc:docMk/>
            <pc:sldMk cId="1612026809" sldId="325"/>
            <ac:spMk id="7" creationId="{C321BC7B-9F45-EF9B-46FA-6759D7678759}"/>
          </ac:spMkLst>
        </pc:spChg>
        <pc:spChg chg="mod">
          <ac:chgData name="Ben Butters" userId="7e51aeacbfa5ae28" providerId="LiveId" clId="{9B69F9C0-DAFE-452A-A778-339E313939AB}" dt="2024-03-20T20:26:27.480" v="15400" actId="20577"/>
          <ac:spMkLst>
            <pc:docMk/>
            <pc:sldMk cId="1612026809" sldId="325"/>
            <ac:spMk id="20" creationId="{DC0DEA8E-7745-7B67-97DC-EF03AC21D109}"/>
          </ac:spMkLst>
        </pc:spChg>
      </pc:sldChg>
      <pc:sldChg chg="modSp add mod">
        <pc:chgData name="Ben Butters" userId="7e51aeacbfa5ae28" providerId="LiveId" clId="{9B69F9C0-DAFE-452A-A778-339E313939AB}" dt="2024-03-20T20:31:14.742" v="15519" actId="20577"/>
        <pc:sldMkLst>
          <pc:docMk/>
          <pc:sldMk cId="1365006164" sldId="326"/>
        </pc:sldMkLst>
        <pc:spChg chg="mod">
          <ac:chgData name="Ben Butters" userId="7e51aeacbfa5ae28" providerId="LiveId" clId="{9B69F9C0-DAFE-452A-A778-339E313939AB}" dt="2024-03-20T20:31:14.742" v="15519" actId="20577"/>
          <ac:spMkLst>
            <pc:docMk/>
            <pc:sldMk cId="1365006164" sldId="326"/>
            <ac:spMk id="7" creationId="{C321BC7B-9F45-EF9B-46FA-6759D7678759}"/>
          </ac:spMkLst>
        </pc:spChg>
        <pc:spChg chg="mod">
          <ac:chgData name="Ben Butters" userId="7e51aeacbfa5ae28" providerId="LiveId" clId="{9B69F9C0-DAFE-452A-A778-339E313939AB}" dt="2024-03-20T20:30:15.008" v="15483" actId="20577"/>
          <ac:spMkLst>
            <pc:docMk/>
            <pc:sldMk cId="1365006164" sldId="326"/>
            <ac:spMk id="20" creationId="{DC0DEA8E-7745-7B67-97DC-EF03AC21D109}"/>
          </ac:spMkLst>
        </pc:spChg>
      </pc:sldChg>
      <pc:sldChg chg="modSp add mod">
        <pc:chgData name="Ben Butters" userId="7e51aeacbfa5ae28" providerId="LiveId" clId="{9B69F9C0-DAFE-452A-A778-339E313939AB}" dt="2024-04-02T12:28:27.800" v="23764" actId="207"/>
        <pc:sldMkLst>
          <pc:docMk/>
          <pc:sldMk cId="2337115234" sldId="327"/>
        </pc:sldMkLst>
        <pc:spChg chg="mod">
          <ac:chgData name="Ben Butters" userId="7e51aeacbfa5ae28" providerId="LiveId" clId="{9B69F9C0-DAFE-452A-A778-339E313939AB}" dt="2024-04-02T12:28:27.800" v="23764" actId="207"/>
          <ac:spMkLst>
            <pc:docMk/>
            <pc:sldMk cId="2337115234" sldId="327"/>
            <ac:spMk id="7" creationId="{C321BC7B-9F45-EF9B-46FA-6759D7678759}"/>
          </ac:spMkLst>
        </pc:spChg>
        <pc:spChg chg="mod">
          <ac:chgData name="Ben Butters" userId="7e51aeacbfa5ae28" providerId="LiveId" clId="{9B69F9C0-DAFE-452A-A778-339E313939AB}" dt="2024-03-20T20:34:12.603" v="15529" actId="20577"/>
          <ac:spMkLst>
            <pc:docMk/>
            <pc:sldMk cId="2337115234" sldId="327"/>
            <ac:spMk id="20" creationId="{DC0DEA8E-7745-7B67-97DC-EF03AC21D109}"/>
          </ac:spMkLst>
        </pc:spChg>
      </pc:sldChg>
      <pc:sldChg chg="modSp add mod">
        <pc:chgData name="Ben Butters" userId="7e51aeacbfa5ae28" providerId="LiveId" clId="{9B69F9C0-DAFE-452A-A778-339E313939AB}" dt="2024-03-20T20:37:06.593" v="15620" actId="20577"/>
        <pc:sldMkLst>
          <pc:docMk/>
          <pc:sldMk cId="1331092380" sldId="328"/>
        </pc:sldMkLst>
        <pc:spChg chg="mod">
          <ac:chgData name="Ben Butters" userId="7e51aeacbfa5ae28" providerId="LiveId" clId="{9B69F9C0-DAFE-452A-A778-339E313939AB}" dt="2024-03-20T20:37:06.593" v="15620" actId="20577"/>
          <ac:spMkLst>
            <pc:docMk/>
            <pc:sldMk cId="1331092380" sldId="328"/>
            <ac:spMk id="7" creationId="{C321BC7B-9F45-EF9B-46FA-6759D7678759}"/>
          </ac:spMkLst>
        </pc:spChg>
        <pc:spChg chg="mod">
          <ac:chgData name="Ben Butters" userId="7e51aeacbfa5ae28" providerId="LiveId" clId="{9B69F9C0-DAFE-452A-A778-339E313939AB}" dt="2024-03-20T20:36:09.184" v="15606" actId="20577"/>
          <ac:spMkLst>
            <pc:docMk/>
            <pc:sldMk cId="1331092380" sldId="328"/>
            <ac:spMk id="20" creationId="{DC0DEA8E-7745-7B67-97DC-EF03AC21D109}"/>
          </ac:spMkLst>
        </pc:spChg>
      </pc:sldChg>
      <pc:sldChg chg="modSp add mod">
        <pc:chgData name="Ben Butters" userId="7e51aeacbfa5ae28" providerId="LiveId" clId="{9B69F9C0-DAFE-452A-A778-339E313939AB}" dt="2024-04-02T14:49:07.305" v="23765" actId="20577"/>
        <pc:sldMkLst>
          <pc:docMk/>
          <pc:sldMk cId="1203714344" sldId="329"/>
        </pc:sldMkLst>
        <pc:spChg chg="mod">
          <ac:chgData name="Ben Butters" userId="7e51aeacbfa5ae28" providerId="LiveId" clId="{9B69F9C0-DAFE-452A-A778-339E313939AB}" dt="2024-04-02T14:49:07.305" v="23765" actId="20577"/>
          <ac:spMkLst>
            <pc:docMk/>
            <pc:sldMk cId="1203714344" sldId="329"/>
            <ac:spMk id="7" creationId="{C321BC7B-9F45-EF9B-46FA-6759D7678759}"/>
          </ac:spMkLst>
        </pc:spChg>
        <pc:spChg chg="mod">
          <ac:chgData name="Ben Butters" userId="7e51aeacbfa5ae28" providerId="LiveId" clId="{9B69F9C0-DAFE-452A-A778-339E313939AB}" dt="2024-03-20T20:37:36.514" v="15645" actId="20577"/>
          <ac:spMkLst>
            <pc:docMk/>
            <pc:sldMk cId="1203714344" sldId="329"/>
            <ac:spMk id="20" creationId="{DC0DEA8E-7745-7B67-97DC-EF03AC21D109}"/>
          </ac:spMkLst>
        </pc:spChg>
      </pc:sldChg>
      <pc:sldChg chg="modSp add mod">
        <pc:chgData name="Ben Butters" userId="7e51aeacbfa5ae28" providerId="LiveId" clId="{9B69F9C0-DAFE-452A-A778-339E313939AB}" dt="2024-04-02T16:09:05.080" v="23766" actId="20577"/>
        <pc:sldMkLst>
          <pc:docMk/>
          <pc:sldMk cId="1751179514" sldId="330"/>
        </pc:sldMkLst>
        <pc:spChg chg="mod">
          <ac:chgData name="Ben Butters" userId="7e51aeacbfa5ae28" providerId="LiveId" clId="{9B69F9C0-DAFE-452A-A778-339E313939AB}" dt="2024-04-02T16:09:05.080" v="23766" actId="20577"/>
          <ac:spMkLst>
            <pc:docMk/>
            <pc:sldMk cId="1751179514" sldId="330"/>
            <ac:spMk id="7" creationId="{C321BC7B-9F45-EF9B-46FA-6759D7678759}"/>
          </ac:spMkLst>
        </pc:spChg>
        <pc:spChg chg="mod">
          <ac:chgData name="Ben Butters" userId="7e51aeacbfa5ae28" providerId="LiveId" clId="{9B69F9C0-DAFE-452A-A778-339E313939AB}" dt="2024-03-21T14:14:18.064" v="15807" actId="20577"/>
          <ac:spMkLst>
            <pc:docMk/>
            <pc:sldMk cId="1751179514" sldId="330"/>
            <ac:spMk id="20" creationId="{DC0DEA8E-7745-7B67-97DC-EF03AC21D109}"/>
          </ac:spMkLst>
        </pc:spChg>
      </pc:sldChg>
      <pc:sldChg chg="modSp add mod ord">
        <pc:chgData name="Ben Butters" userId="7e51aeacbfa5ae28" providerId="LiveId" clId="{9B69F9C0-DAFE-452A-A778-339E313939AB}" dt="2024-03-21T14:15:02.596" v="15851" actId="14100"/>
        <pc:sldMkLst>
          <pc:docMk/>
          <pc:sldMk cId="1131928242" sldId="331"/>
        </pc:sldMkLst>
        <pc:spChg chg="mod">
          <ac:chgData name="Ben Butters" userId="7e51aeacbfa5ae28" providerId="LiveId" clId="{9B69F9C0-DAFE-452A-A778-339E313939AB}" dt="2024-03-21T14:15:02.596" v="15851" actId="14100"/>
          <ac:spMkLst>
            <pc:docMk/>
            <pc:sldMk cId="1131928242" sldId="331"/>
            <ac:spMk id="3" creationId="{10733B0E-4325-5D24-03F7-98413EA36DD0}"/>
          </ac:spMkLst>
        </pc:spChg>
      </pc:sldChg>
      <pc:sldChg chg="modSp add mod">
        <pc:chgData name="Ben Butters" userId="7e51aeacbfa5ae28" providerId="LiveId" clId="{9B69F9C0-DAFE-452A-A778-339E313939AB}" dt="2024-03-21T15:34:16.765" v="16232" actId="114"/>
        <pc:sldMkLst>
          <pc:docMk/>
          <pc:sldMk cId="2290086594" sldId="332"/>
        </pc:sldMkLst>
        <pc:spChg chg="mod">
          <ac:chgData name="Ben Butters" userId="7e51aeacbfa5ae28" providerId="LiveId" clId="{9B69F9C0-DAFE-452A-A778-339E313939AB}" dt="2024-03-21T15:34:16.765" v="16232" actId="114"/>
          <ac:spMkLst>
            <pc:docMk/>
            <pc:sldMk cId="2290086594" sldId="332"/>
            <ac:spMk id="7" creationId="{C321BC7B-9F45-EF9B-46FA-6759D7678759}"/>
          </ac:spMkLst>
        </pc:spChg>
        <pc:spChg chg="mod">
          <ac:chgData name="Ben Butters" userId="7e51aeacbfa5ae28" providerId="LiveId" clId="{9B69F9C0-DAFE-452A-A778-339E313939AB}" dt="2024-03-21T15:34:11.545" v="16223" actId="20577"/>
          <ac:spMkLst>
            <pc:docMk/>
            <pc:sldMk cId="2290086594" sldId="332"/>
            <ac:spMk id="20" creationId="{DC0DEA8E-7745-7B67-97DC-EF03AC21D109}"/>
          </ac:spMkLst>
        </pc:spChg>
      </pc:sldChg>
      <pc:sldChg chg="modSp add mod">
        <pc:chgData name="Ben Butters" userId="7e51aeacbfa5ae28" providerId="LiveId" clId="{9B69F9C0-DAFE-452A-A778-339E313939AB}" dt="2024-03-21T15:34:28.249" v="16257" actId="20577"/>
        <pc:sldMkLst>
          <pc:docMk/>
          <pc:sldMk cId="4276819566" sldId="333"/>
        </pc:sldMkLst>
        <pc:spChg chg="mod">
          <ac:chgData name="Ben Butters" userId="7e51aeacbfa5ae28" providerId="LiveId" clId="{9B69F9C0-DAFE-452A-A778-339E313939AB}" dt="2024-03-21T15:34:28.249" v="16257" actId="20577"/>
          <ac:spMkLst>
            <pc:docMk/>
            <pc:sldMk cId="4276819566" sldId="333"/>
            <ac:spMk id="20" creationId="{DC0DEA8E-7745-7B67-97DC-EF03AC21D109}"/>
          </ac:spMkLst>
        </pc:spChg>
      </pc:sldChg>
      <pc:sldChg chg="modSp add mod">
        <pc:chgData name="Ben Butters" userId="7e51aeacbfa5ae28" providerId="LiveId" clId="{9B69F9C0-DAFE-452A-A778-339E313939AB}" dt="2024-03-21T15:38:23.290" v="16583" actId="313"/>
        <pc:sldMkLst>
          <pc:docMk/>
          <pc:sldMk cId="1478700767" sldId="334"/>
        </pc:sldMkLst>
        <pc:spChg chg="mod">
          <ac:chgData name="Ben Butters" userId="7e51aeacbfa5ae28" providerId="LiveId" clId="{9B69F9C0-DAFE-452A-A778-339E313939AB}" dt="2024-03-21T15:38:23.290" v="16583" actId="313"/>
          <ac:spMkLst>
            <pc:docMk/>
            <pc:sldMk cId="1478700767" sldId="334"/>
            <ac:spMk id="7" creationId="{C321BC7B-9F45-EF9B-46FA-6759D7678759}"/>
          </ac:spMkLst>
        </pc:spChg>
        <pc:spChg chg="mod">
          <ac:chgData name="Ben Butters" userId="7e51aeacbfa5ae28" providerId="LiveId" clId="{9B69F9C0-DAFE-452A-A778-339E313939AB}" dt="2024-03-21T15:34:49.387" v="16305" actId="20577"/>
          <ac:spMkLst>
            <pc:docMk/>
            <pc:sldMk cId="1478700767" sldId="334"/>
            <ac:spMk id="20" creationId="{DC0DEA8E-7745-7B67-97DC-EF03AC21D109}"/>
          </ac:spMkLst>
        </pc:spChg>
      </pc:sldChg>
      <pc:sldChg chg="modSp add mod">
        <pc:chgData name="Ben Butters" userId="7e51aeacbfa5ae28" providerId="LiveId" clId="{9B69F9C0-DAFE-452A-A778-339E313939AB}" dt="2024-03-21T15:50:27.898" v="16948" actId="20577"/>
        <pc:sldMkLst>
          <pc:docMk/>
          <pc:sldMk cId="1755243755" sldId="335"/>
        </pc:sldMkLst>
        <pc:spChg chg="mod">
          <ac:chgData name="Ben Butters" userId="7e51aeacbfa5ae28" providerId="LiveId" clId="{9B69F9C0-DAFE-452A-A778-339E313939AB}" dt="2024-03-21T15:50:27.898" v="16948" actId="20577"/>
          <ac:spMkLst>
            <pc:docMk/>
            <pc:sldMk cId="1755243755" sldId="335"/>
            <ac:spMk id="7" creationId="{C321BC7B-9F45-EF9B-46FA-6759D7678759}"/>
          </ac:spMkLst>
        </pc:spChg>
        <pc:spChg chg="mod">
          <ac:chgData name="Ben Butters" userId="7e51aeacbfa5ae28" providerId="LiveId" clId="{9B69F9C0-DAFE-452A-A778-339E313939AB}" dt="2024-03-21T15:48:17.025" v="16597" actId="20577"/>
          <ac:spMkLst>
            <pc:docMk/>
            <pc:sldMk cId="1755243755" sldId="335"/>
            <ac:spMk id="20" creationId="{DC0DEA8E-7745-7B67-97DC-EF03AC21D109}"/>
          </ac:spMkLst>
        </pc:spChg>
      </pc:sldChg>
      <pc:sldChg chg="addSp modSp add mod ord">
        <pc:chgData name="Ben Butters" userId="7e51aeacbfa5ae28" providerId="LiveId" clId="{9B69F9C0-DAFE-452A-A778-339E313939AB}" dt="2024-04-03T15:18:18.951" v="23776" actId="20577"/>
        <pc:sldMkLst>
          <pc:docMk/>
          <pc:sldMk cId="2512694428" sldId="336"/>
        </pc:sldMkLst>
        <pc:spChg chg="add mod">
          <ac:chgData name="Ben Butters" userId="7e51aeacbfa5ae28" providerId="LiveId" clId="{9B69F9C0-DAFE-452A-A778-339E313939AB}" dt="2024-03-21T15:57:53.365" v="17496" actId="1076"/>
          <ac:spMkLst>
            <pc:docMk/>
            <pc:sldMk cId="2512694428" sldId="336"/>
            <ac:spMk id="5" creationId="{151EFF2C-31CA-6FFA-11B0-7290AA51607F}"/>
          </ac:spMkLst>
        </pc:spChg>
        <pc:spChg chg="add mod">
          <ac:chgData name="Ben Butters" userId="7e51aeacbfa5ae28" providerId="LiveId" clId="{9B69F9C0-DAFE-452A-A778-339E313939AB}" dt="2024-03-21T15:58:49.706" v="17562" actId="1076"/>
          <ac:spMkLst>
            <pc:docMk/>
            <pc:sldMk cId="2512694428" sldId="336"/>
            <ac:spMk id="6" creationId="{9390CF19-ABA4-04AD-A1CE-40104671D118}"/>
          </ac:spMkLst>
        </pc:spChg>
        <pc:spChg chg="mod">
          <ac:chgData name="Ben Butters" userId="7e51aeacbfa5ae28" providerId="LiveId" clId="{9B69F9C0-DAFE-452A-A778-339E313939AB}" dt="2024-03-21T15:55:15.162" v="17280" actId="20577"/>
          <ac:spMkLst>
            <pc:docMk/>
            <pc:sldMk cId="2512694428" sldId="336"/>
            <ac:spMk id="7" creationId="{C321BC7B-9F45-EF9B-46FA-6759D7678759}"/>
          </ac:spMkLst>
        </pc:spChg>
        <pc:spChg chg="add mod">
          <ac:chgData name="Ben Butters" userId="7e51aeacbfa5ae28" providerId="LiveId" clId="{9B69F9C0-DAFE-452A-A778-339E313939AB}" dt="2024-03-21T15:58:43.413" v="17561" actId="20577"/>
          <ac:spMkLst>
            <pc:docMk/>
            <pc:sldMk cId="2512694428" sldId="336"/>
            <ac:spMk id="8" creationId="{E0BBC010-2BB1-542F-7A4E-B4B982539E2F}"/>
          </ac:spMkLst>
        </pc:spChg>
        <pc:spChg chg="mod">
          <ac:chgData name="Ben Butters" userId="7e51aeacbfa5ae28" providerId="LiveId" clId="{9B69F9C0-DAFE-452A-A778-339E313939AB}" dt="2024-04-03T15:18:18.951" v="23776" actId="20577"/>
          <ac:spMkLst>
            <pc:docMk/>
            <pc:sldMk cId="2512694428" sldId="336"/>
            <ac:spMk id="20" creationId="{DC0DEA8E-7745-7B67-97DC-EF03AC21D109}"/>
          </ac:spMkLst>
        </pc:spChg>
      </pc:sldChg>
      <pc:sldChg chg="delSp modSp add mod">
        <pc:chgData name="Ben Butters" userId="7e51aeacbfa5ae28" providerId="LiveId" clId="{9B69F9C0-DAFE-452A-A778-339E313939AB}" dt="2024-03-21T16:02:19.799" v="17774" actId="20577"/>
        <pc:sldMkLst>
          <pc:docMk/>
          <pc:sldMk cId="3363469285" sldId="337"/>
        </pc:sldMkLst>
        <pc:spChg chg="del">
          <ac:chgData name="Ben Butters" userId="7e51aeacbfa5ae28" providerId="LiveId" clId="{9B69F9C0-DAFE-452A-A778-339E313939AB}" dt="2024-03-21T16:01:33.712" v="17584" actId="478"/>
          <ac:spMkLst>
            <pc:docMk/>
            <pc:sldMk cId="3363469285" sldId="337"/>
            <ac:spMk id="5" creationId="{151EFF2C-31CA-6FFA-11B0-7290AA51607F}"/>
          </ac:spMkLst>
        </pc:spChg>
        <pc:spChg chg="del">
          <ac:chgData name="Ben Butters" userId="7e51aeacbfa5ae28" providerId="LiveId" clId="{9B69F9C0-DAFE-452A-A778-339E313939AB}" dt="2024-03-21T16:01:32.827" v="17583" actId="478"/>
          <ac:spMkLst>
            <pc:docMk/>
            <pc:sldMk cId="3363469285" sldId="337"/>
            <ac:spMk id="6" creationId="{9390CF19-ABA4-04AD-A1CE-40104671D118}"/>
          </ac:spMkLst>
        </pc:spChg>
        <pc:spChg chg="mod">
          <ac:chgData name="Ben Butters" userId="7e51aeacbfa5ae28" providerId="LiveId" clId="{9B69F9C0-DAFE-452A-A778-339E313939AB}" dt="2024-03-21T16:02:19.799" v="17774" actId="20577"/>
          <ac:spMkLst>
            <pc:docMk/>
            <pc:sldMk cId="3363469285" sldId="337"/>
            <ac:spMk id="7" creationId="{C321BC7B-9F45-EF9B-46FA-6759D7678759}"/>
          </ac:spMkLst>
        </pc:spChg>
        <pc:spChg chg="del">
          <ac:chgData name="Ben Butters" userId="7e51aeacbfa5ae28" providerId="LiveId" clId="{9B69F9C0-DAFE-452A-A778-339E313939AB}" dt="2024-03-21T16:01:34.901" v="17585" actId="478"/>
          <ac:spMkLst>
            <pc:docMk/>
            <pc:sldMk cId="3363469285" sldId="337"/>
            <ac:spMk id="8" creationId="{E0BBC010-2BB1-542F-7A4E-B4B982539E2F}"/>
          </ac:spMkLst>
        </pc:spChg>
        <pc:spChg chg="mod">
          <ac:chgData name="Ben Butters" userId="7e51aeacbfa5ae28" providerId="LiveId" clId="{9B69F9C0-DAFE-452A-A778-339E313939AB}" dt="2024-03-21T16:01:25.831" v="17582" actId="20577"/>
          <ac:spMkLst>
            <pc:docMk/>
            <pc:sldMk cId="3363469285" sldId="337"/>
            <ac:spMk id="20" creationId="{DC0DEA8E-7745-7B67-97DC-EF03AC21D109}"/>
          </ac:spMkLst>
        </pc:spChg>
      </pc:sldChg>
      <pc:sldChg chg="modSp add mod">
        <pc:chgData name="Ben Butters" userId="7e51aeacbfa5ae28" providerId="LiveId" clId="{9B69F9C0-DAFE-452A-A778-339E313939AB}" dt="2024-03-21T16:04:06.304" v="17784" actId="5793"/>
        <pc:sldMkLst>
          <pc:docMk/>
          <pc:sldMk cId="334999045" sldId="338"/>
        </pc:sldMkLst>
        <pc:spChg chg="mod">
          <ac:chgData name="Ben Butters" userId="7e51aeacbfa5ae28" providerId="LiveId" clId="{9B69F9C0-DAFE-452A-A778-339E313939AB}" dt="2024-03-21T16:04:06.304" v="17784" actId="5793"/>
          <ac:spMkLst>
            <pc:docMk/>
            <pc:sldMk cId="334999045" sldId="338"/>
            <ac:spMk id="7" creationId="{C321BC7B-9F45-EF9B-46FA-6759D7678759}"/>
          </ac:spMkLst>
        </pc:spChg>
        <pc:spChg chg="mod">
          <ac:chgData name="Ben Butters" userId="7e51aeacbfa5ae28" providerId="LiveId" clId="{9B69F9C0-DAFE-452A-A778-339E313939AB}" dt="2024-03-21T16:03:52.311" v="17779" actId="20577"/>
          <ac:spMkLst>
            <pc:docMk/>
            <pc:sldMk cId="334999045" sldId="338"/>
            <ac:spMk id="20" creationId="{DC0DEA8E-7745-7B67-97DC-EF03AC21D109}"/>
          </ac:spMkLst>
        </pc:spChg>
      </pc:sldChg>
      <pc:sldChg chg="modSp add mod">
        <pc:chgData name="Ben Butters" userId="7e51aeacbfa5ae28" providerId="LiveId" clId="{9B69F9C0-DAFE-452A-A778-339E313939AB}" dt="2024-03-21T16:04:37.268" v="17795" actId="2711"/>
        <pc:sldMkLst>
          <pc:docMk/>
          <pc:sldMk cId="204385045" sldId="339"/>
        </pc:sldMkLst>
        <pc:spChg chg="mod">
          <ac:chgData name="Ben Butters" userId="7e51aeacbfa5ae28" providerId="LiveId" clId="{9B69F9C0-DAFE-452A-A778-339E313939AB}" dt="2024-03-21T16:04:37.268" v="17795" actId="2711"/>
          <ac:spMkLst>
            <pc:docMk/>
            <pc:sldMk cId="204385045" sldId="339"/>
            <ac:spMk id="7" creationId="{C321BC7B-9F45-EF9B-46FA-6759D7678759}"/>
          </ac:spMkLst>
        </pc:spChg>
        <pc:spChg chg="mod">
          <ac:chgData name="Ben Butters" userId="7e51aeacbfa5ae28" providerId="LiveId" clId="{9B69F9C0-DAFE-452A-A778-339E313939AB}" dt="2024-03-21T16:04:23.113" v="17790" actId="20577"/>
          <ac:spMkLst>
            <pc:docMk/>
            <pc:sldMk cId="204385045" sldId="339"/>
            <ac:spMk id="20" creationId="{DC0DEA8E-7745-7B67-97DC-EF03AC21D109}"/>
          </ac:spMkLst>
        </pc:spChg>
      </pc:sldChg>
      <pc:sldChg chg="modSp add mod">
        <pc:chgData name="Ben Butters" userId="7e51aeacbfa5ae28" providerId="LiveId" clId="{9B69F9C0-DAFE-452A-A778-339E313939AB}" dt="2024-03-21T16:05:08.522" v="17806" actId="5793"/>
        <pc:sldMkLst>
          <pc:docMk/>
          <pc:sldMk cId="2805481725" sldId="340"/>
        </pc:sldMkLst>
        <pc:spChg chg="mod">
          <ac:chgData name="Ben Butters" userId="7e51aeacbfa5ae28" providerId="LiveId" clId="{9B69F9C0-DAFE-452A-A778-339E313939AB}" dt="2024-03-21T16:05:08.522" v="17806" actId="5793"/>
          <ac:spMkLst>
            <pc:docMk/>
            <pc:sldMk cId="2805481725" sldId="340"/>
            <ac:spMk id="7" creationId="{C321BC7B-9F45-EF9B-46FA-6759D7678759}"/>
          </ac:spMkLst>
        </pc:spChg>
        <pc:spChg chg="mod">
          <ac:chgData name="Ben Butters" userId="7e51aeacbfa5ae28" providerId="LiveId" clId="{9B69F9C0-DAFE-452A-A778-339E313939AB}" dt="2024-03-21T16:04:56.331" v="17801" actId="20577"/>
          <ac:spMkLst>
            <pc:docMk/>
            <pc:sldMk cId="2805481725" sldId="340"/>
            <ac:spMk id="20" creationId="{DC0DEA8E-7745-7B67-97DC-EF03AC21D109}"/>
          </ac:spMkLst>
        </pc:spChg>
      </pc:sldChg>
      <pc:sldChg chg="modSp add mod">
        <pc:chgData name="Ben Butters" userId="7e51aeacbfa5ae28" providerId="LiveId" clId="{9B69F9C0-DAFE-452A-A778-339E313939AB}" dt="2024-03-21T16:05:28.567" v="17815" actId="5793"/>
        <pc:sldMkLst>
          <pc:docMk/>
          <pc:sldMk cId="4209087032" sldId="341"/>
        </pc:sldMkLst>
        <pc:spChg chg="mod">
          <ac:chgData name="Ben Butters" userId="7e51aeacbfa5ae28" providerId="LiveId" clId="{9B69F9C0-DAFE-452A-A778-339E313939AB}" dt="2024-03-21T16:05:28.567" v="17815" actId="5793"/>
          <ac:spMkLst>
            <pc:docMk/>
            <pc:sldMk cId="4209087032" sldId="341"/>
            <ac:spMk id="7" creationId="{C321BC7B-9F45-EF9B-46FA-6759D7678759}"/>
          </ac:spMkLst>
        </pc:spChg>
        <pc:spChg chg="mod">
          <ac:chgData name="Ben Butters" userId="7e51aeacbfa5ae28" providerId="LiveId" clId="{9B69F9C0-DAFE-452A-A778-339E313939AB}" dt="2024-03-21T16:05:18.502" v="17810" actId="20577"/>
          <ac:spMkLst>
            <pc:docMk/>
            <pc:sldMk cId="4209087032" sldId="341"/>
            <ac:spMk id="20" creationId="{DC0DEA8E-7745-7B67-97DC-EF03AC21D109}"/>
          </ac:spMkLst>
        </pc:spChg>
      </pc:sldChg>
      <pc:sldChg chg="modSp add mod">
        <pc:chgData name="Ben Butters" userId="7e51aeacbfa5ae28" providerId="LiveId" clId="{9B69F9C0-DAFE-452A-A778-339E313939AB}" dt="2024-03-21T16:05:57.937" v="17823" actId="5793"/>
        <pc:sldMkLst>
          <pc:docMk/>
          <pc:sldMk cId="1396857541" sldId="342"/>
        </pc:sldMkLst>
        <pc:spChg chg="mod">
          <ac:chgData name="Ben Butters" userId="7e51aeacbfa5ae28" providerId="LiveId" clId="{9B69F9C0-DAFE-452A-A778-339E313939AB}" dt="2024-03-21T16:05:57.937" v="17823" actId="5793"/>
          <ac:spMkLst>
            <pc:docMk/>
            <pc:sldMk cId="1396857541" sldId="342"/>
            <ac:spMk id="7" creationId="{C321BC7B-9F45-EF9B-46FA-6759D7678759}"/>
          </ac:spMkLst>
        </pc:spChg>
        <pc:spChg chg="mod">
          <ac:chgData name="Ben Butters" userId="7e51aeacbfa5ae28" providerId="LiveId" clId="{9B69F9C0-DAFE-452A-A778-339E313939AB}" dt="2024-03-21T16:05:44.294" v="17817" actId="20577"/>
          <ac:spMkLst>
            <pc:docMk/>
            <pc:sldMk cId="1396857541" sldId="342"/>
            <ac:spMk id="20" creationId="{DC0DEA8E-7745-7B67-97DC-EF03AC21D109}"/>
          </ac:spMkLst>
        </pc:spChg>
      </pc:sldChg>
      <pc:sldChg chg="modSp add mod">
        <pc:chgData name="Ben Butters" userId="7e51aeacbfa5ae28" providerId="LiveId" clId="{9B69F9C0-DAFE-452A-A778-339E313939AB}" dt="2024-03-21T19:39:00.982" v="18145" actId="20577"/>
        <pc:sldMkLst>
          <pc:docMk/>
          <pc:sldMk cId="3675796188" sldId="343"/>
        </pc:sldMkLst>
        <pc:spChg chg="mod">
          <ac:chgData name="Ben Butters" userId="7e51aeacbfa5ae28" providerId="LiveId" clId="{9B69F9C0-DAFE-452A-A778-339E313939AB}" dt="2024-03-21T19:39:00.982" v="18145" actId="20577"/>
          <ac:spMkLst>
            <pc:docMk/>
            <pc:sldMk cId="3675796188" sldId="343"/>
            <ac:spMk id="7" creationId="{C321BC7B-9F45-EF9B-46FA-6759D7678759}"/>
          </ac:spMkLst>
        </pc:spChg>
        <pc:spChg chg="mod">
          <ac:chgData name="Ben Butters" userId="7e51aeacbfa5ae28" providerId="LiveId" clId="{9B69F9C0-DAFE-452A-A778-339E313939AB}" dt="2024-03-21T19:36:59.391" v="17854" actId="20577"/>
          <ac:spMkLst>
            <pc:docMk/>
            <pc:sldMk cId="3675796188" sldId="343"/>
            <ac:spMk id="20" creationId="{DC0DEA8E-7745-7B67-97DC-EF03AC21D109}"/>
          </ac:spMkLst>
        </pc:spChg>
      </pc:sldChg>
      <pc:sldChg chg="modSp add mod">
        <pc:chgData name="Ben Butters" userId="7e51aeacbfa5ae28" providerId="LiveId" clId="{9B69F9C0-DAFE-452A-A778-339E313939AB}" dt="2024-03-21T19:58:46.243" v="18197" actId="20577"/>
        <pc:sldMkLst>
          <pc:docMk/>
          <pc:sldMk cId="134583547" sldId="344"/>
        </pc:sldMkLst>
        <pc:spChg chg="mod">
          <ac:chgData name="Ben Butters" userId="7e51aeacbfa5ae28" providerId="LiveId" clId="{9B69F9C0-DAFE-452A-A778-339E313939AB}" dt="2024-03-21T19:58:46.243" v="18197" actId="20577"/>
          <ac:spMkLst>
            <pc:docMk/>
            <pc:sldMk cId="134583547" sldId="344"/>
            <ac:spMk id="3" creationId="{10733B0E-4325-5D24-03F7-98413EA36DD0}"/>
          </ac:spMkLst>
        </pc:spChg>
      </pc:sldChg>
      <pc:sldChg chg="modSp add del mod">
        <pc:chgData name="Ben Butters" userId="7e51aeacbfa5ae28" providerId="LiveId" clId="{9B69F9C0-DAFE-452A-A778-339E313939AB}" dt="2024-04-03T15:03:46.760" v="23769" actId="2696"/>
        <pc:sldMkLst>
          <pc:docMk/>
          <pc:sldMk cId="2176093488" sldId="345"/>
        </pc:sldMkLst>
        <pc:spChg chg="mod">
          <ac:chgData name="Ben Butters" userId="7e51aeacbfa5ae28" providerId="LiveId" clId="{9B69F9C0-DAFE-452A-A778-339E313939AB}" dt="2024-03-21T20:05:45.518" v="18238" actId="20577"/>
          <ac:spMkLst>
            <pc:docMk/>
            <pc:sldMk cId="2176093488" sldId="345"/>
            <ac:spMk id="7" creationId="{C321BC7B-9F45-EF9B-46FA-6759D7678759}"/>
          </ac:spMkLst>
        </pc:spChg>
        <pc:spChg chg="mod">
          <ac:chgData name="Ben Butters" userId="7e51aeacbfa5ae28" providerId="LiveId" clId="{9B69F9C0-DAFE-452A-A778-339E313939AB}" dt="2024-03-21T20:05:24.944" v="18225" actId="20577"/>
          <ac:spMkLst>
            <pc:docMk/>
            <pc:sldMk cId="2176093488" sldId="345"/>
            <ac:spMk id="20" creationId="{DC0DEA8E-7745-7B67-97DC-EF03AC21D109}"/>
          </ac:spMkLst>
        </pc:spChg>
      </pc:sldChg>
      <pc:sldChg chg="add del">
        <pc:chgData name="Ben Butters" userId="7e51aeacbfa5ae28" providerId="LiveId" clId="{9B69F9C0-DAFE-452A-A778-339E313939AB}" dt="2024-03-21T20:05:53.566" v="18240" actId="2696"/>
        <pc:sldMkLst>
          <pc:docMk/>
          <pc:sldMk cId="914838650" sldId="346"/>
        </pc:sldMkLst>
      </pc:sldChg>
      <pc:sldChg chg="modSp add mod">
        <pc:chgData name="Ben Butters" userId="7e51aeacbfa5ae28" providerId="LiveId" clId="{9B69F9C0-DAFE-452A-A778-339E313939AB}" dt="2024-04-05T19:01:08.325" v="23986" actId="20577"/>
        <pc:sldMkLst>
          <pc:docMk/>
          <pc:sldMk cId="2823994091" sldId="346"/>
        </pc:sldMkLst>
        <pc:spChg chg="mod">
          <ac:chgData name="Ben Butters" userId="7e51aeacbfa5ae28" providerId="LiveId" clId="{9B69F9C0-DAFE-452A-A778-339E313939AB}" dt="2024-04-05T19:01:08.325" v="23986" actId="20577"/>
          <ac:spMkLst>
            <pc:docMk/>
            <pc:sldMk cId="2823994091" sldId="346"/>
            <ac:spMk id="7" creationId="{C321BC7B-9F45-EF9B-46FA-6759D7678759}"/>
          </ac:spMkLst>
        </pc:spChg>
        <pc:spChg chg="mod">
          <ac:chgData name="Ben Butters" userId="7e51aeacbfa5ae28" providerId="LiveId" clId="{9B69F9C0-DAFE-452A-A778-339E313939AB}" dt="2024-03-21T20:06:02.417" v="18254" actId="20577"/>
          <ac:spMkLst>
            <pc:docMk/>
            <pc:sldMk cId="2823994091" sldId="346"/>
            <ac:spMk id="20" creationId="{DC0DEA8E-7745-7B67-97DC-EF03AC21D109}"/>
          </ac:spMkLst>
        </pc:spChg>
      </pc:sldChg>
      <pc:sldChg chg="modSp add del mod">
        <pc:chgData name="Ben Butters" userId="7e51aeacbfa5ae28" providerId="LiveId" clId="{9B69F9C0-DAFE-452A-A778-339E313939AB}" dt="2024-03-21T20:20:43.117" v="18590" actId="2696"/>
        <pc:sldMkLst>
          <pc:docMk/>
          <pc:sldMk cId="2052262444" sldId="347"/>
        </pc:sldMkLst>
        <pc:spChg chg="mod">
          <ac:chgData name="Ben Butters" userId="7e51aeacbfa5ae28" providerId="LiveId" clId="{9B69F9C0-DAFE-452A-A778-339E313939AB}" dt="2024-03-21T20:06:33.397" v="18300" actId="20577"/>
          <ac:spMkLst>
            <pc:docMk/>
            <pc:sldMk cId="2052262444" sldId="347"/>
            <ac:spMk id="20" creationId="{DC0DEA8E-7745-7B67-97DC-EF03AC21D109}"/>
          </ac:spMkLst>
        </pc:spChg>
      </pc:sldChg>
      <pc:sldChg chg="delSp modSp add mod">
        <pc:chgData name="Ben Butters" userId="7e51aeacbfa5ae28" providerId="LiveId" clId="{9B69F9C0-DAFE-452A-A778-339E313939AB}" dt="2024-03-21T20:17:23.502" v="18589" actId="313"/>
        <pc:sldMkLst>
          <pc:docMk/>
          <pc:sldMk cId="3686953713" sldId="348"/>
        </pc:sldMkLst>
        <pc:spChg chg="del">
          <ac:chgData name="Ben Butters" userId="7e51aeacbfa5ae28" providerId="LiveId" clId="{9B69F9C0-DAFE-452A-A778-339E313939AB}" dt="2024-03-21T20:15:57.164" v="18323" actId="478"/>
          <ac:spMkLst>
            <pc:docMk/>
            <pc:sldMk cId="3686953713" sldId="348"/>
            <ac:spMk id="5" creationId="{151EFF2C-31CA-6FFA-11B0-7290AA51607F}"/>
          </ac:spMkLst>
        </pc:spChg>
        <pc:spChg chg="del">
          <ac:chgData name="Ben Butters" userId="7e51aeacbfa5ae28" providerId="LiveId" clId="{9B69F9C0-DAFE-452A-A778-339E313939AB}" dt="2024-03-21T20:15:56.216" v="18322" actId="478"/>
          <ac:spMkLst>
            <pc:docMk/>
            <pc:sldMk cId="3686953713" sldId="348"/>
            <ac:spMk id="6" creationId="{9390CF19-ABA4-04AD-A1CE-40104671D118}"/>
          </ac:spMkLst>
        </pc:spChg>
        <pc:spChg chg="mod">
          <ac:chgData name="Ben Butters" userId="7e51aeacbfa5ae28" providerId="LiveId" clId="{9B69F9C0-DAFE-452A-A778-339E313939AB}" dt="2024-03-21T20:17:23.502" v="18589" actId="313"/>
          <ac:spMkLst>
            <pc:docMk/>
            <pc:sldMk cId="3686953713" sldId="348"/>
            <ac:spMk id="7" creationId="{C321BC7B-9F45-EF9B-46FA-6759D7678759}"/>
          </ac:spMkLst>
        </pc:spChg>
        <pc:spChg chg="del">
          <ac:chgData name="Ben Butters" userId="7e51aeacbfa5ae28" providerId="LiveId" clId="{9B69F9C0-DAFE-452A-A778-339E313939AB}" dt="2024-03-21T20:15:59.040" v="18324" actId="478"/>
          <ac:spMkLst>
            <pc:docMk/>
            <pc:sldMk cId="3686953713" sldId="348"/>
            <ac:spMk id="8" creationId="{E0BBC010-2BB1-542F-7A4E-B4B982539E2F}"/>
          </ac:spMkLst>
        </pc:spChg>
        <pc:spChg chg="mod">
          <ac:chgData name="Ben Butters" userId="7e51aeacbfa5ae28" providerId="LiveId" clId="{9B69F9C0-DAFE-452A-A778-339E313939AB}" dt="2024-03-21T20:15:51.421" v="18321" actId="20577"/>
          <ac:spMkLst>
            <pc:docMk/>
            <pc:sldMk cId="3686953713" sldId="348"/>
            <ac:spMk id="20" creationId="{DC0DEA8E-7745-7B67-97DC-EF03AC21D109}"/>
          </ac:spMkLst>
        </pc:spChg>
      </pc:sldChg>
      <pc:sldChg chg="modSp add mod">
        <pc:chgData name="Ben Butters" userId="7e51aeacbfa5ae28" providerId="LiveId" clId="{9B69F9C0-DAFE-452A-A778-339E313939AB}" dt="2024-03-21T20:24:31.257" v="18701" actId="2711"/>
        <pc:sldMkLst>
          <pc:docMk/>
          <pc:sldMk cId="2587287372" sldId="349"/>
        </pc:sldMkLst>
        <pc:spChg chg="mod">
          <ac:chgData name="Ben Butters" userId="7e51aeacbfa5ae28" providerId="LiveId" clId="{9B69F9C0-DAFE-452A-A778-339E313939AB}" dt="2024-03-21T20:24:31.257" v="18701" actId="2711"/>
          <ac:spMkLst>
            <pc:docMk/>
            <pc:sldMk cId="2587287372" sldId="349"/>
            <ac:spMk id="7" creationId="{C321BC7B-9F45-EF9B-46FA-6759D7678759}"/>
          </ac:spMkLst>
        </pc:spChg>
        <pc:spChg chg="mod">
          <ac:chgData name="Ben Butters" userId="7e51aeacbfa5ae28" providerId="LiveId" clId="{9B69F9C0-DAFE-452A-A778-339E313939AB}" dt="2024-03-21T20:22:58.206" v="18621" actId="20577"/>
          <ac:spMkLst>
            <pc:docMk/>
            <pc:sldMk cId="2587287372" sldId="349"/>
            <ac:spMk id="20" creationId="{DC0DEA8E-7745-7B67-97DC-EF03AC21D109}"/>
          </ac:spMkLst>
        </pc:spChg>
      </pc:sldChg>
      <pc:sldChg chg="modSp add mod">
        <pc:chgData name="Ben Butters" userId="7e51aeacbfa5ae28" providerId="LiveId" clId="{9B69F9C0-DAFE-452A-A778-339E313939AB}" dt="2024-03-22T14:31:13.405" v="19118" actId="20577"/>
        <pc:sldMkLst>
          <pc:docMk/>
          <pc:sldMk cId="2276396598" sldId="350"/>
        </pc:sldMkLst>
        <pc:spChg chg="mod">
          <ac:chgData name="Ben Butters" userId="7e51aeacbfa5ae28" providerId="LiveId" clId="{9B69F9C0-DAFE-452A-A778-339E313939AB}" dt="2024-03-22T14:31:13.405" v="19118" actId="20577"/>
          <ac:spMkLst>
            <pc:docMk/>
            <pc:sldMk cId="2276396598" sldId="350"/>
            <ac:spMk id="7" creationId="{C321BC7B-9F45-EF9B-46FA-6759D7678759}"/>
          </ac:spMkLst>
        </pc:spChg>
        <pc:spChg chg="mod">
          <ac:chgData name="Ben Butters" userId="7e51aeacbfa5ae28" providerId="LiveId" clId="{9B69F9C0-DAFE-452A-A778-339E313939AB}" dt="2024-03-22T14:28:31.822" v="18748" actId="20577"/>
          <ac:spMkLst>
            <pc:docMk/>
            <pc:sldMk cId="2276396598" sldId="350"/>
            <ac:spMk id="20" creationId="{DC0DEA8E-7745-7B67-97DC-EF03AC21D109}"/>
          </ac:spMkLst>
        </pc:spChg>
      </pc:sldChg>
      <pc:sldChg chg="modSp add mod">
        <pc:chgData name="Ben Butters" userId="7e51aeacbfa5ae28" providerId="LiveId" clId="{9B69F9C0-DAFE-452A-A778-339E313939AB}" dt="2024-03-22T14:35:20.287" v="19448" actId="6549"/>
        <pc:sldMkLst>
          <pc:docMk/>
          <pc:sldMk cId="4108769278" sldId="351"/>
        </pc:sldMkLst>
        <pc:spChg chg="mod">
          <ac:chgData name="Ben Butters" userId="7e51aeacbfa5ae28" providerId="LiveId" clId="{9B69F9C0-DAFE-452A-A778-339E313939AB}" dt="2024-03-22T14:35:20.287" v="19448" actId="6549"/>
          <ac:spMkLst>
            <pc:docMk/>
            <pc:sldMk cId="4108769278" sldId="351"/>
            <ac:spMk id="7" creationId="{C321BC7B-9F45-EF9B-46FA-6759D7678759}"/>
          </ac:spMkLst>
        </pc:spChg>
        <pc:spChg chg="mod">
          <ac:chgData name="Ben Butters" userId="7e51aeacbfa5ae28" providerId="LiveId" clId="{9B69F9C0-DAFE-452A-A778-339E313939AB}" dt="2024-03-22T14:32:26.990" v="19180" actId="20577"/>
          <ac:spMkLst>
            <pc:docMk/>
            <pc:sldMk cId="4108769278" sldId="351"/>
            <ac:spMk id="20" creationId="{DC0DEA8E-7745-7B67-97DC-EF03AC21D109}"/>
          </ac:spMkLst>
        </pc:spChg>
      </pc:sldChg>
      <pc:sldChg chg="modSp add mod">
        <pc:chgData name="Ben Butters" userId="7e51aeacbfa5ae28" providerId="LiveId" clId="{9B69F9C0-DAFE-452A-A778-339E313939AB}" dt="2024-03-22T14:40:28.038" v="19463" actId="20577"/>
        <pc:sldMkLst>
          <pc:docMk/>
          <pc:sldMk cId="844306992" sldId="352"/>
        </pc:sldMkLst>
        <pc:spChg chg="mod">
          <ac:chgData name="Ben Butters" userId="7e51aeacbfa5ae28" providerId="LiveId" clId="{9B69F9C0-DAFE-452A-A778-339E313939AB}" dt="2024-03-22T14:40:28.038" v="19463" actId="20577"/>
          <ac:spMkLst>
            <pc:docMk/>
            <pc:sldMk cId="844306992" sldId="352"/>
            <ac:spMk id="3" creationId="{10733B0E-4325-5D24-03F7-98413EA36DD0}"/>
          </ac:spMkLst>
        </pc:spChg>
      </pc:sldChg>
      <pc:sldChg chg="modSp add mod">
        <pc:chgData name="Ben Butters" userId="7e51aeacbfa5ae28" providerId="LiveId" clId="{9B69F9C0-DAFE-452A-A778-339E313939AB}" dt="2024-04-06T08:45:42.813" v="23992" actId="20577"/>
        <pc:sldMkLst>
          <pc:docMk/>
          <pc:sldMk cId="2531432296" sldId="353"/>
        </pc:sldMkLst>
        <pc:spChg chg="mod">
          <ac:chgData name="Ben Butters" userId="7e51aeacbfa5ae28" providerId="LiveId" clId="{9B69F9C0-DAFE-452A-A778-339E313939AB}" dt="2024-04-06T08:45:26.932" v="23990" actId="1076"/>
          <ac:spMkLst>
            <pc:docMk/>
            <pc:sldMk cId="2531432296" sldId="353"/>
            <ac:spMk id="2" creationId="{B630D6FD-8A2A-C909-3F78-1C62A296A702}"/>
          </ac:spMkLst>
        </pc:spChg>
        <pc:spChg chg="mod">
          <ac:chgData name="Ben Butters" userId="7e51aeacbfa5ae28" providerId="LiveId" clId="{9B69F9C0-DAFE-452A-A778-339E313939AB}" dt="2024-04-06T08:45:42.813" v="23992" actId="20577"/>
          <ac:spMkLst>
            <pc:docMk/>
            <pc:sldMk cId="2531432296" sldId="353"/>
            <ac:spMk id="7" creationId="{C321BC7B-9F45-EF9B-46FA-6759D7678759}"/>
          </ac:spMkLst>
        </pc:spChg>
        <pc:spChg chg="mod">
          <ac:chgData name="Ben Butters" userId="7e51aeacbfa5ae28" providerId="LiveId" clId="{9B69F9C0-DAFE-452A-A778-339E313939AB}" dt="2024-03-22T14:40:48.023" v="19482" actId="20577"/>
          <ac:spMkLst>
            <pc:docMk/>
            <pc:sldMk cId="2531432296" sldId="353"/>
            <ac:spMk id="20" creationId="{DC0DEA8E-7745-7B67-97DC-EF03AC21D109}"/>
          </ac:spMkLst>
        </pc:spChg>
      </pc:sldChg>
      <pc:sldChg chg="modSp add del mod">
        <pc:chgData name="Ben Butters" userId="7e51aeacbfa5ae28" providerId="LiveId" clId="{9B69F9C0-DAFE-452A-A778-339E313939AB}" dt="2024-04-06T08:56:43.142" v="23995" actId="47"/>
        <pc:sldMkLst>
          <pc:docMk/>
          <pc:sldMk cId="1227368905" sldId="354"/>
        </pc:sldMkLst>
        <pc:spChg chg="mod">
          <ac:chgData name="Ben Butters" userId="7e51aeacbfa5ae28" providerId="LiveId" clId="{9B69F9C0-DAFE-452A-A778-339E313939AB}" dt="2024-03-22T15:00:45.210" v="20501" actId="20577"/>
          <ac:spMkLst>
            <pc:docMk/>
            <pc:sldMk cId="1227368905" sldId="354"/>
            <ac:spMk id="7" creationId="{C321BC7B-9F45-EF9B-46FA-6759D7678759}"/>
          </ac:spMkLst>
        </pc:spChg>
        <pc:spChg chg="mod">
          <ac:chgData name="Ben Butters" userId="7e51aeacbfa5ae28" providerId="LiveId" clId="{9B69F9C0-DAFE-452A-A778-339E313939AB}" dt="2024-03-22T15:00:24.999" v="20487" actId="20577"/>
          <ac:spMkLst>
            <pc:docMk/>
            <pc:sldMk cId="1227368905" sldId="354"/>
            <ac:spMk id="20" creationId="{DC0DEA8E-7745-7B67-97DC-EF03AC21D109}"/>
          </ac:spMkLst>
        </pc:spChg>
      </pc:sldChg>
      <pc:sldChg chg="add del">
        <pc:chgData name="Ben Butters" userId="7e51aeacbfa5ae28" providerId="LiveId" clId="{9B69F9C0-DAFE-452A-A778-339E313939AB}" dt="2024-04-06T08:56:43.142" v="23995" actId="47"/>
        <pc:sldMkLst>
          <pc:docMk/>
          <pc:sldMk cId="1236871830" sldId="355"/>
        </pc:sldMkLst>
      </pc:sldChg>
      <pc:sldChg chg="addSp modSp add mod">
        <pc:chgData name="Ben Butters" userId="7e51aeacbfa5ae28" providerId="LiveId" clId="{9B69F9C0-DAFE-452A-A778-339E313939AB}" dt="2024-03-22T15:47:03.629" v="20564" actId="1076"/>
        <pc:sldMkLst>
          <pc:docMk/>
          <pc:sldMk cId="1663007226" sldId="356"/>
        </pc:sldMkLst>
        <pc:spChg chg="mod">
          <ac:chgData name="Ben Butters" userId="7e51aeacbfa5ae28" providerId="LiveId" clId="{9B69F9C0-DAFE-452A-A778-339E313939AB}" dt="2024-03-22T15:45:30.625" v="20539" actId="6549"/>
          <ac:spMkLst>
            <pc:docMk/>
            <pc:sldMk cId="1663007226" sldId="356"/>
            <ac:spMk id="20" creationId="{DC0DEA8E-7745-7B67-97DC-EF03AC21D109}"/>
          </ac:spMkLst>
        </pc:spChg>
        <pc:picChg chg="add mod">
          <ac:chgData name="Ben Butters" userId="7e51aeacbfa5ae28" providerId="LiveId" clId="{9B69F9C0-DAFE-452A-A778-339E313939AB}" dt="2024-03-22T15:47:03.629" v="20564" actId="1076"/>
          <ac:picMkLst>
            <pc:docMk/>
            <pc:sldMk cId="1663007226" sldId="356"/>
            <ac:picMk id="6" creationId="{1623C7AB-E471-21EF-C751-76EF961593D8}"/>
          </ac:picMkLst>
        </pc:picChg>
      </pc:sldChg>
      <pc:sldChg chg="addSp modSp add mod">
        <pc:chgData name="Ben Butters" userId="7e51aeacbfa5ae28" providerId="LiveId" clId="{9B69F9C0-DAFE-452A-A778-339E313939AB}" dt="2024-03-22T15:48:09.115" v="20566" actId="1076"/>
        <pc:sldMkLst>
          <pc:docMk/>
          <pc:sldMk cId="1945622107" sldId="357"/>
        </pc:sldMkLst>
        <pc:spChg chg="mod">
          <ac:chgData name="Ben Butters" userId="7e51aeacbfa5ae28" providerId="LiveId" clId="{9B69F9C0-DAFE-452A-A778-339E313939AB}" dt="2024-03-22T15:45:37.980" v="20562" actId="20577"/>
          <ac:spMkLst>
            <pc:docMk/>
            <pc:sldMk cId="1945622107" sldId="357"/>
            <ac:spMk id="20" creationId="{DC0DEA8E-7745-7B67-97DC-EF03AC21D109}"/>
          </ac:spMkLst>
        </pc:spChg>
        <pc:picChg chg="add mod">
          <ac:chgData name="Ben Butters" userId="7e51aeacbfa5ae28" providerId="LiveId" clId="{9B69F9C0-DAFE-452A-A778-339E313939AB}" dt="2024-03-22T15:48:09.115" v="20566" actId="1076"/>
          <ac:picMkLst>
            <pc:docMk/>
            <pc:sldMk cId="1945622107" sldId="357"/>
            <ac:picMk id="6" creationId="{5C2C204C-AC6E-E8B2-8E63-4682D94F252C}"/>
          </ac:picMkLst>
        </pc:picChg>
      </pc:sldChg>
      <pc:sldChg chg="addSp delSp modSp add mod">
        <pc:chgData name="Ben Butters" userId="7e51aeacbfa5ae28" providerId="LiveId" clId="{9B69F9C0-DAFE-452A-A778-339E313939AB}" dt="2024-03-26T15:49:34.868" v="23205" actId="1076"/>
        <pc:sldMkLst>
          <pc:docMk/>
          <pc:sldMk cId="1121041549" sldId="358"/>
        </pc:sldMkLst>
        <pc:spChg chg="mod">
          <ac:chgData name="Ben Butters" userId="7e51aeacbfa5ae28" providerId="LiveId" clId="{9B69F9C0-DAFE-452A-A778-339E313939AB}" dt="2024-03-22T15:55:38.248" v="20659" actId="1076"/>
          <ac:spMkLst>
            <pc:docMk/>
            <pc:sldMk cId="1121041549" sldId="358"/>
            <ac:spMk id="2" creationId="{B630D6FD-8A2A-C909-3F78-1C62A296A702}"/>
          </ac:spMkLst>
        </pc:spChg>
        <pc:spChg chg="del mod">
          <ac:chgData name="Ben Butters" userId="7e51aeacbfa5ae28" providerId="LiveId" clId="{9B69F9C0-DAFE-452A-A778-339E313939AB}" dt="2024-03-22T15:55:26.270" v="20631" actId="478"/>
          <ac:spMkLst>
            <pc:docMk/>
            <pc:sldMk cId="1121041549" sldId="358"/>
            <ac:spMk id="3" creationId="{10733B0E-4325-5D24-03F7-98413EA36DD0}"/>
          </ac:spMkLst>
        </pc:spChg>
        <pc:spChg chg="add mod">
          <ac:chgData name="Ben Butters" userId="7e51aeacbfa5ae28" providerId="LiveId" clId="{9B69F9C0-DAFE-452A-A778-339E313939AB}" dt="2024-03-22T15:55:43.883" v="20660" actId="1076"/>
          <ac:spMkLst>
            <pc:docMk/>
            <pc:sldMk cId="1121041549" sldId="358"/>
            <ac:spMk id="5" creationId="{E6E167D4-940F-C8A4-8B39-182308EB3969}"/>
          </ac:spMkLst>
        </pc:spChg>
        <pc:spChg chg="add mod">
          <ac:chgData name="Ben Butters" userId="7e51aeacbfa5ae28" providerId="LiveId" clId="{9B69F9C0-DAFE-452A-A778-339E313939AB}" dt="2024-03-22T15:56:02.393" v="20661"/>
          <ac:spMkLst>
            <pc:docMk/>
            <pc:sldMk cId="1121041549" sldId="358"/>
            <ac:spMk id="6" creationId="{0A4D6CFC-F9B0-621B-10A6-D3971DD3EE6D}"/>
          </ac:spMkLst>
        </pc:spChg>
        <pc:spChg chg="add mod">
          <ac:chgData name="Ben Butters" userId="7e51aeacbfa5ae28" providerId="LiveId" clId="{9B69F9C0-DAFE-452A-A778-339E313939AB}" dt="2024-03-26T15:49:30.676" v="23204" actId="21"/>
          <ac:spMkLst>
            <pc:docMk/>
            <pc:sldMk cId="1121041549" sldId="358"/>
            <ac:spMk id="8" creationId="{15388AB2-2E96-9A4A-2CA0-96368152EDF2}"/>
          </ac:spMkLst>
        </pc:spChg>
        <pc:graphicFrameChg chg="add mod modGraphic">
          <ac:chgData name="Ben Butters" userId="7e51aeacbfa5ae28" providerId="LiveId" clId="{9B69F9C0-DAFE-452A-A778-339E313939AB}" dt="2024-03-26T15:49:34.868" v="23205" actId="1076"/>
          <ac:graphicFrameMkLst>
            <pc:docMk/>
            <pc:sldMk cId="1121041549" sldId="358"/>
            <ac:graphicFrameMk id="12" creationId="{D04A36BC-6ABA-8F48-3E57-4C9D7FB7CDFD}"/>
          </ac:graphicFrameMkLst>
        </pc:graphicFrameChg>
      </pc:sldChg>
      <pc:sldChg chg="delSp modSp add mod">
        <pc:chgData name="Ben Butters" userId="7e51aeacbfa5ae28" providerId="LiveId" clId="{9B69F9C0-DAFE-452A-A778-339E313939AB}" dt="2024-03-22T16:40:26.784" v="22106" actId="20577"/>
        <pc:sldMkLst>
          <pc:docMk/>
          <pc:sldMk cId="2848844651" sldId="359"/>
        </pc:sldMkLst>
        <pc:spChg chg="mod">
          <ac:chgData name="Ben Butters" userId="7e51aeacbfa5ae28" providerId="LiveId" clId="{9B69F9C0-DAFE-452A-A778-339E313939AB}" dt="2024-03-22T16:40:26.784" v="22106" actId="20577"/>
          <ac:spMkLst>
            <pc:docMk/>
            <pc:sldMk cId="2848844651" sldId="359"/>
            <ac:spMk id="7" creationId="{C321BC7B-9F45-EF9B-46FA-6759D7678759}"/>
          </ac:spMkLst>
        </pc:spChg>
        <pc:spChg chg="mod">
          <ac:chgData name="Ben Butters" userId="7e51aeacbfa5ae28" providerId="LiveId" clId="{9B69F9C0-DAFE-452A-A778-339E313939AB}" dt="2024-03-22T16:35:14.098" v="21427" actId="20577"/>
          <ac:spMkLst>
            <pc:docMk/>
            <pc:sldMk cId="2848844651" sldId="359"/>
            <ac:spMk id="20" creationId="{DC0DEA8E-7745-7B67-97DC-EF03AC21D109}"/>
          </ac:spMkLst>
        </pc:spChg>
        <pc:picChg chg="del">
          <ac:chgData name="Ben Butters" userId="7e51aeacbfa5ae28" providerId="LiveId" clId="{9B69F9C0-DAFE-452A-A778-339E313939AB}" dt="2024-03-22T16:35:15.761" v="21428" actId="478"/>
          <ac:picMkLst>
            <pc:docMk/>
            <pc:sldMk cId="2848844651" sldId="359"/>
            <ac:picMk id="6" creationId="{5C2C204C-AC6E-E8B2-8E63-4682D94F252C}"/>
          </ac:picMkLst>
        </pc:picChg>
      </pc:sldChg>
      <pc:sldChg chg="modSp add mod">
        <pc:chgData name="Ben Butters" userId="7e51aeacbfa5ae28" providerId="LiveId" clId="{9B69F9C0-DAFE-452A-A778-339E313939AB}" dt="2024-03-22T19:40:53.189" v="22126" actId="20577"/>
        <pc:sldMkLst>
          <pc:docMk/>
          <pc:sldMk cId="2415823343" sldId="360"/>
        </pc:sldMkLst>
        <pc:spChg chg="mod">
          <ac:chgData name="Ben Butters" userId="7e51aeacbfa5ae28" providerId="LiveId" clId="{9B69F9C0-DAFE-452A-A778-339E313939AB}" dt="2024-03-22T19:40:53.189" v="22126" actId="20577"/>
          <ac:spMkLst>
            <pc:docMk/>
            <pc:sldMk cId="2415823343" sldId="360"/>
            <ac:spMk id="7" creationId="{C321BC7B-9F45-EF9B-46FA-6759D7678759}"/>
          </ac:spMkLst>
        </pc:spChg>
        <pc:spChg chg="mod">
          <ac:chgData name="Ben Butters" userId="7e51aeacbfa5ae28" providerId="LiveId" clId="{9B69F9C0-DAFE-452A-A778-339E313939AB}" dt="2024-03-22T19:35:16.044" v="22116" actId="20577"/>
          <ac:spMkLst>
            <pc:docMk/>
            <pc:sldMk cId="2415823343" sldId="360"/>
            <ac:spMk id="20" creationId="{DC0DEA8E-7745-7B67-97DC-EF03AC21D109}"/>
          </ac:spMkLst>
        </pc:spChg>
      </pc:sldChg>
      <pc:sldChg chg="modSp add mod">
        <pc:chgData name="Ben Butters" userId="7e51aeacbfa5ae28" providerId="LiveId" clId="{9B69F9C0-DAFE-452A-A778-339E313939AB}" dt="2024-03-23T13:19:55.295" v="22137" actId="20577"/>
        <pc:sldMkLst>
          <pc:docMk/>
          <pc:sldMk cId="3085576346" sldId="361"/>
        </pc:sldMkLst>
        <pc:spChg chg="mod">
          <ac:chgData name="Ben Butters" userId="7e51aeacbfa5ae28" providerId="LiveId" clId="{9B69F9C0-DAFE-452A-A778-339E313939AB}" dt="2024-03-23T13:19:55.295" v="22137" actId="20577"/>
          <ac:spMkLst>
            <pc:docMk/>
            <pc:sldMk cId="3085576346" sldId="361"/>
            <ac:spMk id="20" creationId="{DC0DEA8E-7745-7B67-97DC-EF03AC21D109}"/>
          </ac:spMkLst>
        </pc:spChg>
      </pc:sldChg>
      <pc:sldChg chg="modSp add mod">
        <pc:chgData name="Ben Butters" userId="7e51aeacbfa5ae28" providerId="LiveId" clId="{9B69F9C0-DAFE-452A-A778-339E313939AB}" dt="2024-03-23T13:57:11.923" v="22784" actId="20577"/>
        <pc:sldMkLst>
          <pc:docMk/>
          <pc:sldMk cId="1615078286" sldId="362"/>
        </pc:sldMkLst>
        <pc:spChg chg="mod">
          <ac:chgData name="Ben Butters" userId="7e51aeacbfa5ae28" providerId="LiveId" clId="{9B69F9C0-DAFE-452A-A778-339E313939AB}" dt="2024-03-23T13:57:11.923" v="22784" actId="20577"/>
          <ac:spMkLst>
            <pc:docMk/>
            <pc:sldMk cId="1615078286" sldId="362"/>
            <ac:spMk id="7" creationId="{C321BC7B-9F45-EF9B-46FA-6759D7678759}"/>
          </ac:spMkLst>
        </pc:spChg>
        <pc:spChg chg="mod">
          <ac:chgData name="Ben Butters" userId="7e51aeacbfa5ae28" providerId="LiveId" clId="{9B69F9C0-DAFE-452A-A778-339E313939AB}" dt="2024-03-23T13:53:51.858" v="22172" actId="20577"/>
          <ac:spMkLst>
            <pc:docMk/>
            <pc:sldMk cId="1615078286" sldId="362"/>
            <ac:spMk id="20" creationId="{DC0DEA8E-7745-7B67-97DC-EF03AC21D109}"/>
          </ac:spMkLst>
        </pc:spChg>
      </pc:sldChg>
      <pc:sldChg chg="modSp add mod">
        <pc:chgData name="Ben Butters" userId="7e51aeacbfa5ae28" providerId="LiveId" clId="{9B69F9C0-DAFE-452A-A778-339E313939AB}" dt="2024-04-07T13:32:35.021" v="23996" actId="20577"/>
        <pc:sldMkLst>
          <pc:docMk/>
          <pc:sldMk cId="44480051" sldId="363"/>
        </pc:sldMkLst>
        <pc:spChg chg="mod">
          <ac:chgData name="Ben Butters" userId="7e51aeacbfa5ae28" providerId="LiveId" clId="{9B69F9C0-DAFE-452A-A778-339E313939AB}" dt="2024-04-07T13:32:35.021" v="23996" actId="20577"/>
          <ac:spMkLst>
            <pc:docMk/>
            <pc:sldMk cId="44480051" sldId="363"/>
            <ac:spMk id="7" creationId="{C321BC7B-9F45-EF9B-46FA-6759D7678759}"/>
          </ac:spMkLst>
        </pc:spChg>
        <pc:spChg chg="mod">
          <ac:chgData name="Ben Butters" userId="7e51aeacbfa5ae28" providerId="LiveId" clId="{9B69F9C0-DAFE-452A-A778-339E313939AB}" dt="2024-03-23T15:16:36.991" v="22858" actId="20577"/>
          <ac:spMkLst>
            <pc:docMk/>
            <pc:sldMk cId="44480051" sldId="363"/>
            <ac:spMk id="20" creationId="{DC0DEA8E-7745-7B67-97DC-EF03AC21D109}"/>
          </ac:spMkLst>
        </pc:spChg>
      </pc:sldChg>
      <pc:sldChg chg="modSp add mod">
        <pc:chgData name="Ben Butters" userId="7e51aeacbfa5ae28" providerId="LiveId" clId="{9B69F9C0-DAFE-452A-A778-339E313939AB}" dt="2024-03-23T15:16:05.946" v="22794" actId="20577"/>
        <pc:sldMkLst>
          <pc:docMk/>
          <pc:sldMk cId="4072065423" sldId="364"/>
        </pc:sldMkLst>
        <pc:spChg chg="mod">
          <ac:chgData name="Ben Butters" userId="7e51aeacbfa5ae28" providerId="LiveId" clId="{9B69F9C0-DAFE-452A-A778-339E313939AB}" dt="2024-03-23T15:16:05.946" v="22794" actId="20577"/>
          <ac:spMkLst>
            <pc:docMk/>
            <pc:sldMk cId="4072065423" sldId="364"/>
            <ac:spMk id="3" creationId="{10733B0E-4325-5D24-03F7-98413EA36DD0}"/>
          </ac:spMkLst>
        </pc:spChg>
      </pc:sldChg>
      <pc:sldChg chg="modSp add mod">
        <pc:chgData name="Ben Butters" userId="7e51aeacbfa5ae28" providerId="LiveId" clId="{9B69F9C0-DAFE-452A-A778-339E313939AB}" dt="2024-03-23T15:16:24.115" v="22818" actId="20577"/>
        <pc:sldMkLst>
          <pc:docMk/>
          <pc:sldMk cId="494687743" sldId="365"/>
        </pc:sldMkLst>
        <pc:spChg chg="mod">
          <ac:chgData name="Ben Butters" userId="7e51aeacbfa5ae28" providerId="LiveId" clId="{9B69F9C0-DAFE-452A-A778-339E313939AB}" dt="2024-03-23T15:16:24.115" v="22818" actId="20577"/>
          <ac:spMkLst>
            <pc:docMk/>
            <pc:sldMk cId="494687743" sldId="365"/>
            <ac:spMk id="3" creationId="{10733B0E-4325-5D24-03F7-98413EA36DD0}"/>
          </ac:spMkLst>
        </pc:spChg>
      </pc:sldChg>
      <pc:sldChg chg="modSp add mod">
        <pc:chgData name="Ben Butters" userId="7e51aeacbfa5ae28" providerId="LiveId" clId="{9B69F9C0-DAFE-452A-A778-339E313939AB}" dt="2024-03-23T15:21:55.853" v="23151" actId="20577"/>
        <pc:sldMkLst>
          <pc:docMk/>
          <pc:sldMk cId="2301039856" sldId="366"/>
        </pc:sldMkLst>
        <pc:spChg chg="mod">
          <ac:chgData name="Ben Butters" userId="7e51aeacbfa5ae28" providerId="LiveId" clId="{9B69F9C0-DAFE-452A-A778-339E313939AB}" dt="2024-03-23T15:21:55.853" v="23151" actId="20577"/>
          <ac:spMkLst>
            <pc:docMk/>
            <pc:sldMk cId="2301039856" sldId="366"/>
            <ac:spMk id="7" creationId="{C321BC7B-9F45-EF9B-46FA-6759D7678759}"/>
          </ac:spMkLst>
        </pc:spChg>
        <pc:spChg chg="mod">
          <ac:chgData name="Ben Butters" userId="7e51aeacbfa5ae28" providerId="LiveId" clId="{9B69F9C0-DAFE-452A-A778-339E313939AB}" dt="2024-03-23T15:18:25.181" v="23058" actId="20577"/>
          <ac:spMkLst>
            <pc:docMk/>
            <pc:sldMk cId="2301039856" sldId="366"/>
            <ac:spMk id="20" creationId="{DC0DEA8E-7745-7B67-97DC-EF03AC21D109}"/>
          </ac:spMkLst>
        </pc:spChg>
      </pc:sldChg>
      <pc:sldChg chg="modSp add mod ord">
        <pc:chgData name="Ben Butters" userId="7e51aeacbfa5ae28" providerId="LiveId" clId="{9B69F9C0-DAFE-452A-A778-339E313939AB}" dt="2024-03-23T16:43:08.346" v="23177" actId="20577"/>
        <pc:sldMkLst>
          <pc:docMk/>
          <pc:sldMk cId="1899408411" sldId="367"/>
        </pc:sldMkLst>
        <pc:spChg chg="mod">
          <ac:chgData name="Ben Butters" userId="7e51aeacbfa5ae28" providerId="LiveId" clId="{9B69F9C0-DAFE-452A-A778-339E313939AB}" dt="2024-03-23T16:43:08.346" v="23177" actId="20577"/>
          <ac:spMkLst>
            <pc:docMk/>
            <pc:sldMk cId="1899408411" sldId="367"/>
            <ac:spMk id="3" creationId="{10733B0E-4325-5D24-03F7-98413EA36DD0}"/>
          </ac:spMkLst>
        </pc:spChg>
      </pc:sldChg>
      <pc:sldChg chg="add del">
        <pc:chgData name="Ben Butters" userId="7e51aeacbfa5ae28" providerId="LiveId" clId="{9B69F9C0-DAFE-452A-A778-339E313939AB}" dt="2024-03-23T16:42:51.607" v="23153" actId="2696"/>
        <pc:sldMkLst>
          <pc:docMk/>
          <pc:sldMk cId="3928424867" sldId="367"/>
        </pc:sldMkLst>
      </pc:sldChg>
      <pc:sldChg chg="modSp add mod">
        <pc:chgData name="Ben Butters" userId="7e51aeacbfa5ae28" providerId="LiveId" clId="{9B69F9C0-DAFE-452A-A778-339E313939AB}" dt="2024-03-31T10:13:46.844" v="23746" actId="20577"/>
        <pc:sldMkLst>
          <pc:docMk/>
          <pc:sldMk cId="4138619936" sldId="368"/>
        </pc:sldMkLst>
        <pc:spChg chg="mod">
          <ac:chgData name="Ben Butters" userId="7e51aeacbfa5ae28" providerId="LiveId" clId="{9B69F9C0-DAFE-452A-A778-339E313939AB}" dt="2024-03-31T10:13:46.844" v="23746" actId="20577"/>
          <ac:spMkLst>
            <pc:docMk/>
            <pc:sldMk cId="4138619936" sldId="368"/>
            <ac:spMk id="7" creationId="{C321BC7B-9F45-EF9B-46FA-6759D7678759}"/>
          </ac:spMkLst>
        </pc:spChg>
        <pc:spChg chg="mod">
          <ac:chgData name="Ben Butters" userId="7e51aeacbfa5ae28" providerId="LiveId" clId="{9B69F9C0-DAFE-452A-A778-339E313939AB}" dt="2024-03-31T10:10:59.101" v="23407" actId="20577"/>
          <ac:spMkLst>
            <pc:docMk/>
            <pc:sldMk cId="4138619936" sldId="368"/>
            <ac:spMk id="20" creationId="{DC0DEA8E-7745-7B67-97DC-EF03AC21D10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330667-6162-43D0-B06F-892EDFC4BB73}" type="doc">
      <dgm:prSet loTypeId="urn:microsoft.com/office/officeart/2018/2/layout/IconLabelList" loCatId="icon" qsTypeId="urn:microsoft.com/office/officeart/2005/8/quickstyle/simple1" qsCatId="simple" csTypeId="urn:microsoft.com/office/officeart/2005/8/colors/accent0_1" csCatId="mainScheme" phldr="1"/>
      <dgm:spPr/>
      <dgm:t>
        <a:bodyPr/>
        <a:lstStyle/>
        <a:p>
          <a:endParaRPr lang="en-US"/>
        </a:p>
      </dgm:t>
    </dgm:pt>
    <dgm:pt modelId="{32647BCA-5910-4C8F-8B70-83E37D9D7A3C}">
      <dgm:prSet/>
      <dgm:spPr/>
      <dgm:t>
        <a:bodyPr/>
        <a:lstStyle/>
        <a:p>
          <a:pPr>
            <a:lnSpc>
              <a:spcPct val="100000"/>
            </a:lnSpc>
          </a:pPr>
          <a:r>
            <a:rPr lang="en-GB" dirty="0">
              <a:solidFill>
                <a:schemeClr val="bg1"/>
              </a:solidFill>
            </a:rPr>
            <a:t>Before building visualisations, we must connect to data.</a:t>
          </a:r>
          <a:endParaRPr lang="en-US" dirty="0">
            <a:solidFill>
              <a:schemeClr val="bg1"/>
            </a:solidFill>
          </a:endParaRPr>
        </a:p>
      </dgm:t>
    </dgm:pt>
    <dgm:pt modelId="{151E4F53-FAB0-487E-8AD0-25A9A2B92C50}" type="parTrans" cxnId="{14E55A2F-0A9A-45EF-958C-52E883A72670}">
      <dgm:prSet/>
      <dgm:spPr/>
      <dgm:t>
        <a:bodyPr/>
        <a:lstStyle/>
        <a:p>
          <a:endParaRPr lang="en-US"/>
        </a:p>
      </dgm:t>
    </dgm:pt>
    <dgm:pt modelId="{B8601DAF-9054-433B-B7B4-70DE97AB356C}" type="sibTrans" cxnId="{14E55A2F-0A9A-45EF-958C-52E883A72670}">
      <dgm:prSet/>
      <dgm:spPr/>
      <dgm:t>
        <a:bodyPr/>
        <a:lstStyle/>
        <a:p>
          <a:endParaRPr lang="en-US"/>
        </a:p>
      </dgm:t>
    </dgm:pt>
    <dgm:pt modelId="{9EE7EF1C-E32C-4609-A257-E7720FCC9F8F}">
      <dgm:prSet/>
      <dgm:spPr/>
      <dgm:t>
        <a:bodyPr/>
        <a:lstStyle/>
        <a:p>
          <a:pPr>
            <a:lnSpc>
              <a:spcPct val="100000"/>
            </a:lnSpc>
          </a:pPr>
          <a:r>
            <a:rPr lang="en-GB" dirty="0">
              <a:solidFill>
                <a:schemeClr val="bg1"/>
              </a:solidFill>
            </a:rPr>
            <a:t>We need to understand the different data sources we can connect to.</a:t>
          </a:r>
          <a:endParaRPr lang="en-US" dirty="0">
            <a:solidFill>
              <a:schemeClr val="bg1"/>
            </a:solidFill>
          </a:endParaRPr>
        </a:p>
      </dgm:t>
    </dgm:pt>
    <dgm:pt modelId="{EF3A2984-726B-4BBE-B8F2-1AB726E825D7}" type="parTrans" cxnId="{408EF32B-7768-4F4B-9644-2CE3497EC4C1}">
      <dgm:prSet/>
      <dgm:spPr/>
      <dgm:t>
        <a:bodyPr/>
        <a:lstStyle/>
        <a:p>
          <a:endParaRPr lang="en-US"/>
        </a:p>
      </dgm:t>
    </dgm:pt>
    <dgm:pt modelId="{7859ED98-DB26-4705-9616-2403ED732EFF}" type="sibTrans" cxnId="{408EF32B-7768-4F4B-9644-2CE3497EC4C1}">
      <dgm:prSet/>
      <dgm:spPr/>
      <dgm:t>
        <a:bodyPr/>
        <a:lstStyle/>
        <a:p>
          <a:endParaRPr lang="en-US"/>
        </a:p>
      </dgm:t>
    </dgm:pt>
    <dgm:pt modelId="{A603B32F-DA68-4B55-BC60-6ACFB969DDB8}" type="pres">
      <dgm:prSet presAssocID="{4B330667-6162-43D0-B06F-892EDFC4BB73}" presName="root" presStyleCnt="0">
        <dgm:presLayoutVars>
          <dgm:dir/>
          <dgm:resizeHandles val="exact"/>
        </dgm:presLayoutVars>
      </dgm:prSet>
      <dgm:spPr/>
    </dgm:pt>
    <dgm:pt modelId="{0DAB9A17-8FF7-48BD-8E17-25C0C2645ADE}" type="pres">
      <dgm:prSet presAssocID="{32647BCA-5910-4C8F-8B70-83E37D9D7A3C}" presName="compNode" presStyleCnt="0"/>
      <dgm:spPr/>
    </dgm:pt>
    <dgm:pt modelId="{4C5FAEC6-284D-43FB-B664-6D77FF770343}" type="pres">
      <dgm:prSet presAssocID="{32647BCA-5910-4C8F-8B70-83E37D9D7A3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chemeClr val="bg1"/>
          </a:solidFill>
        </a:ln>
      </dgm:spPr>
      <dgm:extLst>
        <a:ext uri="{E40237B7-FDA0-4F09-8148-C483321AD2D9}">
          <dgm14:cNvPr xmlns:dgm14="http://schemas.microsoft.com/office/drawing/2010/diagram" id="0" name="" descr="Wireless"/>
        </a:ext>
      </dgm:extLst>
    </dgm:pt>
    <dgm:pt modelId="{88B67A42-D383-4121-8EDB-E0C2AE8B8D03}" type="pres">
      <dgm:prSet presAssocID="{32647BCA-5910-4C8F-8B70-83E37D9D7A3C}" presName="spaceRect" presStyleCnt="0"/>
      <dgm:spPr/>
    </dgm:pt>
    <dgm:pt modelId="{DF0CC8AE-5037-4AC5-B14F-1D61715A094E}" type="pres">
      <dgm:prSet presAssocID="{32647BCA-5910-4C8F-8B70-83E37D9D7A3C}" presName="textRect" presStyleLbl="revTx" presStyleIdx="0" presStyleCnt="2">
        <dgm:presLayoutVars>
          <dgm:chMax val="1"/>
          <dgm:chPref val="1"/>
        </dgm:presLayoutVars>
      </dgm:prSet>
      <dgm:spPr/>
    </dgm:pt>
    <dgm:pt modelId="{7AA6CB78-D25F-47D6-869F-149714CAE8DB}" type="pres">
      <dgm:prSet presAssocID="{B8601DAF-9054-433B-B7B4-70DE97AB356C}" presName="sibTrans" presStyleCnt="0"/>
      <dgm:spPr/>
    </dgm:pt>
    <dgm:pt modelId="{BEFB2082-CABD-472F-AED2-4A33E82A99A9}" type="pres">
      <dgm:prSet presAssocID="{9EE7EF1C-E32C-4609-A257-E7720FCC9F8F}" presName="compNode" presStyleCnt="0"/>
      <dgm:spPr/>
    </dgm:pt>
    <dgm:pt modelId="{4F2C44F2-36A8-4B8B-8039-A1B5092ABFC2}" type="pres">
      <dgm:prSet presAssocID="{9EE7EF1C-E32C-4609-A257-E7720FCC9F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chemeClr val="bg1"/>
          </a:solidFill>
        </a:ln>
      </dgm:spPr>
      <dgm:extLst>
        <a:ext uri="{E40237B7-FDA0-4F09-8148-C483321AD2D9}">
          <dgm14:cNvPr xmlns:dgm14="http://schemas.microsoft.com/office/drawing/2010/diagram" id="0" name="" descr="Statistics"/>
        </a:ext>
      </dgm:extLst>
    </dgm:pt>
    <dgm:pt modelId="{00C1D45F-A6F2-462E-BC25-F079563AFED6}" type="pres">
      <dgm:prSet presAssocID="{9EE7EF1C-E32C-4609-A257-E7720FCC9F8F}" presName="spaceRect" presStyleCnt="0"/>
      <dgm:spPr/>
    </dgm:pt>
    <dgm:pt modelId="{8923159A-FB7C-4AC5-871B-C11AA2F71415}" type="pres">
      <dgm:prSet presAssocID="{9EE7EF1C-E32C-4609-A257-E7720FCC9F8F}" presName="textRect" presStyleLbl="revTx" presStyleIdx="1" presStyleCnt="2">
        <dgm:presLayoutVars>
          <dgm:chMax val="1"/>
          <dgm:chPref val="1"/>
        </dgm:presLayoutVars>
      </dgm:prSet>
      <dgm:spPr/>
    </dgm:pt>
  </dgm:ptLst>
  <dgm:cxnLst>
    <dgm:cxn modelId="{EA071E22-D77E-4151-9C53-2FC3DEADD8A0}" type="presOf" srcId="{9EE7EF1C-E32C-4609-A257-E7720FCC9F8F}" destId="{8923159A-FB7C-4AC5-871B-C11AA2F71415}" srcOrd="0" destOrd="0" presId="urn:microsoft.com/office/officeart/2018/2/layout/IconLabelList"/>
    <dgm:cxn modelId="{BA2CD722-2909-447E-B622-AD17EE6D3675}" type="presOf" srcId="{32647BCA-5910-4C8F-8B70-83E37D9D7A3C}" destId="{DF0CC8AE-5037-4AC5-B14F-1D61715A094E}" srcOrd="0" destOrd="0" presId="urn:microsoft.com/office/officeart/2018/2/layout/IconLabelList"/>
    <dgm:cxn modelId="{ED305227-4E61-48E9-A455-261A12B09A15}" type="presOf" srcId="{4B330667-6162-43D0-B06F-892EDFC4BB73}" destId="{A603B32F-DA68-4B55-BC60-6ACFB969DDB8}" srcOrd="0" destOrd="0" presId="urn:microsoft.com/office/officeart/2018/2/layout/IconLabelList"/>
    <dgm:cxn modelId="{408EF32B-7768-4F4B-9644-2CE3497EC4C1}" srcId="{4B330667-6162-43D0-B06F-892EDFC4BB73}" destId="{9EE7EF1C-E32C-4609-A257-E7720FCC9F8F}" srcOrd="1" destOrd="0" parTransId="{EF3A2984-726B-4BBE-B8F2-1AB726E825D7}" sibTransId="{7859ED98-DB26-4705-9616-2403ED732EFF}"/>
    <dgm:cxn modelId="{14E55A2F-0A9A-45EF-958C-52E883A72670}" srcId="{4B330667-6162-43D0-B06F-892EDFC4BB73}" destId="{32647BCA-5910-4C8F-8B70-83E37D9D7A3C}" srcOrd="0" destOrd="0" parTransId="{151E4F53-FAB0-487E-8AD0-25A9A2B92C50}" sibTransId="{B8601DAF-9054-433B-B7B4-70DE97AB356C}"/>
    <dgm:cxn modelId="{41864099-485E-46D2-893E-F7CB08C0668C}" type="presParOf" srcId="{A603B32F-DA68-4B55-BC60-6ACFB969DDB8}" destId="{0DAB9A17-8FF7-48BD-8E17-25C0C2645ADE}" srcOrd="0" destOrd="0" presId="urn:microsoft.com/office/officeart/2018/2/layout/IconLabelList"/>
    <dgm:cxn modelId="{85608D3C-4AFF-4098-B8B5-B55557A5CDDE}" type="presParOf" srcId="{0DAB9A17-8FF7-48BD-8E17-25C0C2645ADE}" destId="{4C5FAEC6-284D-43FB-B664-6D77FF770343}" srcOrd="0" destOrd="0" presId="urn:microsoft.com/office/officeart/2018/2/layout/IconLabelList"/>
    <dgm:cxn modelId="{8152F3F9-5B67-4B6E-9EDC-915842F916C3}" type="presParOf" srcId="{0DAB9A17-8FF7-48BD-8E17-25C0C2645ADE}" destId="{88B67A42-D383-4121-8EDB-E0C2AE8B8D03}" srcOrd="1" destOrd="0" presId="urn:microsoft.com/office/officeart/2018/2/layout/IconLabelList"/>
    <dgm:cxn modelId="{2D665BBB-701C-4E75-82B1-D30760184410}" type="presParOf" srcId="{0DAB9A17-8FF7-48BD-8E17-25C0C2645ADE}" destId="{DF0CC8AE-5037-4AC5-B14F-1D61715A094E}" srcOrd="2" destOrd="0" presId="urn:microsoft.com/office/officeart/2018/2/layout/IconLabelList"/>
    <dgm:cxn modelId="{EB5300C6-B4A7-45B4-AA36-8ABB3556CB06}" type="presParOf" srcId="{A603B32F-DA68-4B55-BC60-6ACFB969DDB8}" destId="{7AA6CB78-D25F-47D6-869F-149714CAE8DB}" srcOrd="1" destOrd="0" presId="urn:microsoft.com/office/officeart/2018/2/layout/IconLabelList"/>
    <dgm:cxn modelId="{34A322F2-FA8A-4B04-B73F-F1E4D698BB0F}" type="presParOf" srcId="{A603B32F-DA68-4B55-BC60-6ACFB969DDB8}" destId="{BEFB2082-CABD-472F-AED2-4A33E82A99A9}" srcOrd="2" destOrd="0" presId="urn:microsoft.com/office/officeart/2018/2/layout/IconLabelList"/>
    <dgm:cxn modelId="{D806E078-80BF-4AA9-AB8F-F8D1E082FDE5}" type="presParOf" srcId="{BEFB2082-CABD-472F-AED2-4A33E82A99A9}" destId="{4F2C44F2-36A8-4B8B-8039-A1B5092ABFC2}" srcOrd="0" destOrd="0" presId="urn:microsoft.com/office/officeart/2018/2/layout/IconLabelList"/>
    <dgm:cxn modelId="{C774DF48-60D6-409F-8F0F-319D808AAC8C}" type="presParOf" srcId="{BEFB2082-CABD-472F-AED2-4A33E82A99A9}" destId="{00C1D45F-A6F2-462E-BC25-F079563AFED6}" srcOrd="1" destOrd="0" presId="urn:microsoft.com/office/officeart/2018/2/layout/IconLabelList"/>
    <dgm:cxn modelId="{4CF55A38-62CA-4325-879B-4B8C1B936B5E}" type="presParOf" srcId="{BEFB2082-CABD-472F-AED2-4A33E82A99A9}" destId="{8923159A-FB7C-4AC5-871B-C11AA2F71415}"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FAEC6-284D-43FB-B664-6D77FF770343}">
      <dsp:nvSpPr>
        <dsp:cNvPr id="0" name=""/>
        <dsp:cNvSpPr/>
      </dsp:nvSpPr>
      <dsp:spPr>
        <a:xfrm>
          <a:off x="1108674" y="660491"/>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CC8AE-5037-4AC5-B14F-1D61715A094E}">
      <dsp:nvSpPr>
        <dsp:cNvPr id="0" name=""/>
        <dsp:cNvSpPr/>
      </dsp:nvSpPr>
      <dsp:spPr>
        <a:xfrm>
          <a:off x="72268" y="278284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dirty="0">
              <a:solidFill>
                <a:schemeClr val="bg1"/>
              </a:solidFill>
            </a:rPr>
            <a:t>Before building visualisations, we must connect to data.</a:t>
          </a:r>
          <a:endParaRPr lang="en-US" sz="1900" kern="1200" dirty="0">
            <a:solidFill>
              <a:schemeClr val="bg1"/>
            </a:solidFill>
          </a:endParaRPr>
        </a:p>
      </dsp:txBody>
      <dsp:txXfrm>
        <a:off x="72268" y="2782845"/>
        <a:ext cx="3768750" cy="720000"/>
      </dsp:txXfrm>
    </dsp:sp>
    <dsp:sp modelId="{4F2C44F2-36A8-4B8B-8039-A1B5092ABFC2}">
      <dsp:nvSpPr>
        <dsp:cNvPr id="0" name=""/>
        <dsp:cNvSpPr/>
      </dsp:nvSpPr>
      <dsp:spPr>
        <a:xfrm>
          <a:off x="5536955" y="660491"/>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23159A-FB7C-4AC5-871B-C11AA2F71415}">
      <dsp:nvSpPr>
        <dsp:cNvPr id="0" name=""/>
        <dsp:cNvSpPr/>
      </dsp:nvSpPr>
      <dsp:spPr>
        <a:xfrm>
          <a:off x="4500549" y="278284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kern="1200" dirty="0">
              <a:solidFill>
                <a:schemeClr val="bg1"/>
              </a:solidFill>
            </a:rPr>
            <a:t>We need to understand the different data sources we can connect to.</a:t>
          </a:r>
          <a:endParaRPr lang="en-US" sz="1900" kern="1200" dirty="0">
            <a:solidFill>
              <a:schemeClr val="bg1"/>
            </a:solidFill>
          </a:endParaRPr>
        </a:p>
      </dsp:txBody>
      <dsp:txXfrm>
        <a:off x="4500549" y="2782845"/>
        <a:ext cx="376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8E8F-7AC4-6AFE-4CE9-E65AF9CAF1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BC09376-E12C-F472-4C3A-507EC7C36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4E28A86-FC8D-1768-3E01-02943890A8D9}"/>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F0575B6A-6FC5-09E3-2958-A7472336FA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83474D-B4D8-5591-53DC-EB19B897F165}"/>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2476325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8CAB-4E65-273A-E413-7235376069C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ADCFD71-A5B9-E470-E2E9-C4F7B82C19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E50EEF-3C7A-1A5D-D0A0-405AB7ACCECB}"/>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79002FC0-2815-1088-AE02-2CC3C642F2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4CAE2F-62E5-8A55-DBEE-4CEB5FCE8C9C}"/>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162054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F31DB-404E-107D-A393-BBAABB8BCAD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310D954-B7B9-57A4-8692-460148E711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0EDEEE2-66EB-FBD1-B43E-776AA9958990}"/>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DCD3838D-A908-0877-B0C8-AE9FA6F306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D133ED-3159-751D-C238-33839ED6E146}"/>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405345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00FE-8755-960E-DE4B-6D50DB74233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4254504-0719-BE05-2070-1F146C28FC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DC73050-0D58-29EB-3729-83D234C23B44}"/>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257C7089-1C93-95C3-1077-0E0DDC478C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3AAEE1-CB67-AEED-7982-B3CCC34197D4}"/>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136231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8748-5241-8D99-0979-48C5421B28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F58A79A-2CC6-CEDA-148B-11E5707181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AEBAAF-E306-AF2D-1579-2BCBE20B5130}"/>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3AA6445B-D3E1-C2F2-47A9-7492AB888F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75818D-67FF-5066-72BE-80EB82A04041}"/>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4049061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8F71-F963-D724-B711-33F9CB9ADF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7CDFDCB-B13A-BC97-156D-4CAD130805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8BF0CAC-CA4E-2ADF-5313-86B05C9420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F464136-C9FD-4337-2FDB-F90CF95AD49E}"/>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6" name="Footer Placeholder 5">
            <a:extLst>
              <a:ext uri="{FF2B5EF4-FFF2-40B4-BE49-F238E27FC236}">
                <a16:creationId xmlns:a16="http://schemas.microsoft.com/office/drawing/2014/main" id="{4D1D2DFE-A9BD-8D93-822A-2B6BDFFDC0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D38578-734C-4CB4-C366-8788CA5F9F04}"/>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276699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15E6E-EE4D-82F7-FB9F-1857CDBBA53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8417B89-996D-E798-4159-D567D2652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B72C27-5F54-C6B1-29D6-E05826C9CD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9937587-EDAA-5BF0-73C6-2CA2DBA5B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20AB46-3315-1DE6-D278-D1E342C5C0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225D9EA-C480-5C66-4461-DE8F84CB9628}"/>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8" name="Footer Placeholder 7">
            <a:extLst>
              <a:ext uri="{FF2B5EF4-FFF2-40B4-BE49-F238E27FC236}">
                <a16:creationId xmlns:a16="http://schemas.microsoft.com/office/drawing/2014/main" id="{89952EA6-2158-FF65-6C35-4265D787C0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305FBA-295A-32CF-8249-FE55A061BC10}"/>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98027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5C6C-C2DA-1157-BF57-39C500182BA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1921AEA-1793-08D3-AB41-C7EA7796D8D1}"/>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4" name="Footer Placeholder 3">
            <a:extLst>
              <a:ext uri="{FF2B5EF4-FFF2-40B4-BE49-F238E27FC236}">
                <a16:creationId xmlns:a16="http://schemas.microsoft.com/office/drawing/2014/main" id="{14AB9A5A-43AA-7A9A-BD2E-078ADE9153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42221E-D5D1-67C7-D60A-E7FEAB4A9B8C}"/>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323616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282BD8-B58B-3BB1-C419-3BB748C028BB}"/>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3" name="Footer Placeholder 2">
            <a:extLst>
              <a:ext uri="{FF2B5EF4-FFF2-40B4-BE49-F238E27FC236}">
                <a16:creationId xmlns:a16="http://schemas.microsoft.com/office/drawing/2014/main" id="{E42CF99E-959A-B4B8-C4A2-787E1F587F9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A18A48-1203-B00A-8812-F1A08ED98F0A}"/>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367726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C996-353A-0E57-6A78-82D5A9C306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964A28E-79C7-BF47-79CE-9FD2D286E2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F230BEF-B8D4-4E87-7A61-C17052F6B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4F8BA6-A008-F081-A500-83A8FC3C4AE3}"/>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6" name="Footer Placeholder 5">
            <a:extLst>
              <a:ext uri="{FF2B5EF4-FFF2-40B4-BE49-F238E27FC236}">
                <a16:creationId xmlns:a16="http://schemas.microsoft.com/office/drawing/2014/main" id="{FC840DE2-F92C-4964-CCAD-9556CB564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1F0879-82BD-761B-136C-2F2484C5D2C2}"/>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419286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0E40-9CBE-4C5B-C56A-36F2FF283F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7DB817A-273A-8202-4592-E118A9EE4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F9CC58D-EE58-08AC-C15E-388872A5D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EF8ACE-C9A8-AB8B-3187-9DEBEDBAB399}"/>
              </a:ext>
            </a:extLst>
          </p:cNvPr>
          <p:cNvSpPr>
            <a:spLocks noGrp="1"/>
          </p:cNvSpPr>
          <p:nvPr>
            <p:ph type="dt" sz="half" idx="10"/>
          </p:nvPr>
        </p:nvSpPr>
        <p:spPr/>
        <p:txBody>
          <a:bodyPr/>
          <a:lstStyle/>
          <a:p>
            <a:fld id="{75D5F6FE-6AA0-47F3-BE64-C75512F837B7}" type="datetimeFigureOut">
              <a:rPr lang="en-GB" smtClean="0"/>
              <a:t>07/04/2024</a:t>
            </a:fld>
            <a:endParaRPr lang="en-GB"/>
          </a:p>
        </p:txBody>
      </p:sp>
      <p:sp>
        <p:nvSpPr>
          <p:cNvPr id="6" name="Footer Placeholder 5">
            <a:extLst>
              <a:ext uri="{FF2B5EF4-FFF2-40B4-BE49-F238E27FC236}">
                <a16:creationId xmlns:a16="http://schemas.microsoft.com/office/drawing/2014/main" id="{39D0E7EA-7253-87E9-EE3D-7CDF7EAF25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408B50-9447-3238-6D2E-C3CBE886E9BE}"/>
              </a:ext>
            </a:extLst>
          </p:cNvPr>
          <p:cNvSpPr>
            <a:spLocks noGrp="1"/>
          </p:cNvSpPr>
          <p:nvPr>
            <p:ph type="sldNum" sz="quarter" idx="12"/>
          </p:nvPr>
        </p:nvSpPr>
        <p:spPr/>
        <p:txBody>
          <a:bodyPr/>
          <a:lstStyle/>
          <a:p>
            <a:fld id="{22FEA30E-2394-4A71-A1E0-82246F6E2D45}" type="slidenum">
              <a:rPr lang="en-GB" smtClean="0"/>
              <a:t>‹#›</a:t>
            </a:fld>
            <a:endParaRPr lang="en-GB"/>
          </a:p>
        </p:txBody>
      </p:sp>
    </p:spTree>
    <p:extLst>
      <p:ext uri="{BB962C8B-B14F-4D97-AF65-F5344CB8AC3E}">
        <p14:creationId xmlns:p14="http://schemas.microsoft.com/office/powerpoint/2010/main" val="39046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E71CF-3489-31AF-7B4D-6445B5AA6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DA62F3-ACE1-348A-804D-3285F3430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53BC6B2-94F2-78E2-D747-E64AB724C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D5F6FE-6AA0-47F3-BE64-C75512F837B7}" type="datetimeFigureOut">
              <a:rPr lang="en-GB" smtClean="0"/>
              <a:t>07/04/2024</a:t>
            </a:fld>
            <a:endParaRPr lang="en-GB"/>
          </a:p>
        </p:txBody>
      </p:sp>
      <p:sp>
        <p:nvSpPr>
          <p:cNvPr id="5" name="Footer Placeholder 4">
            <a:extLst>
              <a:ext uri="{FF2B5EF4-FFF2-40B4-BE49-F238E27FC236}">
                <a16:creationId xmlns:a16="http://schemas.microsoft.com/office/drawing/2014/main" id="{D5FBFFF3-B224-7436-B724-1AC0117403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1EE3F57-079F-5783-ED33-3CC729914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FEA30E-2394-4A71-A1E0-82246F6E2D45}" type="slidenum">
              <a:rPr lang="en-GB" smtClean="0"/>
              <a:t>‹#›</a:t>
            </a:fld>
            <a:endParaRPr lang="en-GB"/>
          </a:p>
        </p:txBody>
      </p:sp>
    </p:spTree>
    <p:extLst>
      <p:ext uri="{BB962C8B-B14F-4D97-AF65-F5344CB8AC3E}">
        <p14:creationId xmlns:p14="http://schemas.microsoft.com/office/powerpoint/2010/main" val="71536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31.png"/></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image" Target="../media/image4.svg"/><Relationship Id="rId9"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2.png"/><Relationship Id="rId5" Type="http://schemas.openxmlformats.org/officeDocument/2006/relationships/image" Target="../media/image5.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hyperlink" Target="https://www.tableau.com/products/prep"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479807" y="2882692"/>
            <a:ext cx="5450403" cy="1092607"/>
          </a:xfrm>
          <a:prstGeom prst="rect">
            <a:avLst/>
          </a:prstGeom>
          <a:noFill/>
        </p:spPr>
        <p:txBody>
          <a:bodyPr wrap="none" rtlCol="0">
            <a:spAutoFit/>
          </a:bodyPr>
          <a:lstStyle/>
          <a:p>
            <a:pPr defTabSz="740664">
              <a:spcAft>
                <a:spcPts val="600"/>
              </a:spcAft>
            </a:pPr>
            <a:r>
              <a:rPr lang="en-GB" sz="4400" b="1" kern="1200" dirty="0">
                <a:solidFill>
                  <a:schemeClr val="bg1"/>
                </a:solidFill>
                <a:latin typeface="+mn-lt"/>
                <a:ea typeface="+mn-ea"/>
                <a:cs typeface="+mn-cs"/>
              </a:rPr>
              <a:t>Tableau Masterclass</a:t>
            </a:r>
          </a:p>
          <a:p>
            <a:pPr defTabSz="740664">
              <a:spcAft>
                <a:spcPts val="600"/>
              </a:spcAft>
            </a:pPr>
            <a:r>
              <a:rPr lang="en-GB" sz="1600" b="1" dirty="0">
                <a:solidFill>
                  <a:schemeClr val="bg1"/>
                </a:solidFill>
              </a:rPr>
              <a:t>  </a:t>
            </a:r>
            <a:r>
              <a:rPr lang="en-GB" sz="1600" dirty="0">
                <a:solidFill>
                  <a:schemeClr val="bg1"/>
                </a:solidFill>
              </a:rPr>
              <a:t>By Ben Butters</a:t>
            </a:r>
            <a:endParaRPr lang="en-GB" sz="5400" dirty="0">
              <a:solidFill>
                <a:schemeClr val="bg1"/>
              </a:solidFill>
            </a:endParaRPr>
          </a:p>
        </p:txBody>
      </p:sp>
      <p:pic>
        <p:nvPicPr>
          <p:cNvPr id="7" name="Picture 6" descr="A black background with blue text&#10;&#10;Description automatically generated">
            <a:extLst>
              <a:ext uri="{FF2B5EF4-FFF2-40B4-BE49-F238E27FC236}">
                <a16:creationId xmlns:a16="http://schemas.microsoft.com/office/drawing/2014/main" id="{6B0A62F2-70DC-3580-3F55-267524F3B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693566" y="45305"/>
            <a:ext cx="418794" cy="418794"/>
          </a:xfrm>
          <a:prstGeom prst="rect">
            <a:avLst/>
          </a:prstGeom>
        </p:spPr>
      </p:pic>
    </p:spTree>
    <p:extLst>
      <p:ext uri="{BB962C8B-B14F-4D97-AF65-F5344CB8AC3E}">
        <p14:creationId xmlns:p14="http://schemas.microsoft.com/office/powerpoint/2010/main" val="412370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870090" y="-1964"/>
            <a:ext cx="1438214" cy="584775"/>
          </a:xfrm>
          <a:prstGeom prst="rect">
            <a:avLst/>
          </a:prstGeom>
          <a:noFill/>
        </p:spPr>
        <p:txBody>
          <a:bodyPr wrap="none" rtlCol="0">
            <a:spAutoFit/>
          </a:bodyPr>
          <a:lstStyle/>
          <a:p>
            <a:pPr algn="just" defTabSz="740664">
              <a:spcAft>
                <a:spcPts val="600"/>
              </a:spcAft>
            </a:pPr>
            <a:r>
              <a:rPr lang="en-GB" sz="3200" kern="1200" dirty="0">
                <a:solidFill>
                  <a:schemeClr val="bg1"/>
                </a:solidFill>
                <a:latin typeface="+mn-lt"/>
                <a:ea typeface="+mn-ea"/>
                <a:cs typeface="+mn-cs"/>
              </a:rPr>
              <a:t>Unions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Unions are another method of combining two or more tables together. This is achieved by appending rows from one table to another. This can only be successful when the tables contain the same columns.</a:t>
            </a:r>
          </a:p>
        </p:txBody>
      </p:sp>
      <p:pic>
        <p:nvPicPr>
          <p:cNvPr id="3" name="Picture 2">
            <a:extLst>
              <a:ext uri="{FF2B5EF4-FFF2-40B4-BE49-F238E27FC236}">
                <a16:creationId xmlns:a16="http://schemas.microsoft.com/office/drawing/2014/main" id="{78DD9505-5EFA-8CFF-C39D-04EAB4940167}"/>
              </a:ext>
            </a:extLst>
          </p:cNvPr>
          <p:cNvPicPr>
            <a:picLocks noChangeAspect="1"/>
          </p:cNvPicPr>
          <p:nvPr/>
        </p:nvPicPr>
        <p:blipFill>
          <a:blip r:embed="rId7"/>
          <a:stretch>
            <a:fillRect/>
          </a:stretch>
        </p:blipFill>
        <p:spPr>
          <a:xfrm>
            <a:off x="4018728" y="3111183"/>
            <a:ext cx="2461473" cy="1196444"/>
          </a:xfrm>
          <a:prstGeom prst="rect">
            <a:avLst/>
          </a:prstGeom>
        </p:spPr>
      </p:pic>
      <p:pic>
        <p:nvPicPr>
          <p:cNvPr id="6" name="Picture 5">
            <a:extLst>
              <a:ext uri="{FF2B5EF4-FFF2-40B4-BE49-F238E27FC236}">
                <a16:creationId xmlns:a16="http://schemas.microsoft.com/office/drawing/2014/main" id="{41685113-D84F-5E2A-EB93-976956DB6A19}"/>
              </a:ext>
            </a:extLst>
          </p:cNvPr>
          <p:cNvPicPr>
            <a:picLocks noChangeAspect="1"/>
          </p:cNvPicPr>
          <p:nvPr/>
        </p:nvPicPr>
        <p:blipFill>
          <a:blip r:embed="rId8"/>
          <a:stretch>
            <a:fillRect/>
          </a:stretch>
        </p:blipFill>
        <p:spPr>
          <a:xfrm>
            <a:off x="4018728" y="4664722"/>
            <a:ext cx="2476715" cy="1165961"/>
          </a:xfrm>
          <a:prstGeom prst="rect">
            <a:avLst/>
          </a:prstGeom>
        </p:spPr>
      </p:pic>
      <p:cxnSp>
        <p:nvCxnSpPr>
          <p:cNvPr id="8" name="Connector: Curved 7">
            <a:extLst>
              <a:ext uri="{FF2B5EF4-FFF2-40B4-BE49-F238E27FC236}">
                <a16:creationId xmlns:a16="http://schemas.microsoft.com/office/drawing/2014/main" id="{C06525D9-68A8-B2EA-6D75-280874282A54}"/>
              </a:ext>
            </a:extLst>
          </p:cNvPr>
          <p:cNvCxnSpPr>
            <a:cxnSpLocks/>
            <a:stCxn id="3" idx="3"/>
          </p:cNvCxnSpPr>
          <p:nvPr/>
        </p:nvCxnSpPr>
        <p:spPr>
          <a:xfrm>
            <a:off x="6480201" y="3709405"/>
            <a:ext cx="1720825" cy="306855"/>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E21E5CFA-7F60-1320-CFD7-235CD7E86462}"/>
              </a:ext>
            </a:extLst>
          </p:cNvPr>
          <p:cNvCxnSpPr>
            <a:cxnSpLocks/>
          </p:cNvCxnSpPr>
          <p:nvPr/>
        </p:nvCxnSpPr>
        <p:spPr>
          <a:xfrm>
            <a:off x="6480201" y="3858896"/>
            <a:ext cx="1728446" cy="348526"/>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Curved 12">
            <a:extLst>
              <a:ext uri="{FF2B5EF4-FFF2-40B4-BE49-F238E27FC236}">
                <a16:creationId xmlns:a16="http://schemas.microsoft.com/office/drawing/2014/main" id="{96904443-EF03-8BFC-2DC1-410BC4A55211}"/>
              </a:ext>
            </a:extLst>
          </p:cNvPr>
          <p:cNvCxnSpPr>
            <a:cxnSpLocks/>
          </p:cNvCxnSpPr>
          <p:nvPr/>
        </p:nvCxnSpPr>
        <p:spPr>
          <a:xfrm>
            <a:off x="6487822" y="4033419"/>
            <a:ext cx="1720825" cy="345753"/>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77EA4DD0-67FE-744F-34E5-31C017772B35}"/>
              </a:ext>
            </a:extLst>
          </p:cNvPr>
          <p:cNvCxnSpPr>
            <a:cxnSpLocks/>
          </p:cNvCxnSpPr>
          <p:nvPr/>
        </p:nvCxnSpPr>
        <p:spPr>
          <a:xfrm>
            <a:off x="6480201" y="4207942"/>
            <a:ext cx="1728446" cy="403631"/>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AD34EE47-66F3-6DF6-86CC-9602387E6B8B}"/>
              </a:ext>
            </a:extLst>
          </p:cNvPr>
          <p:cNvCxnSpPr>
            <a:cxnSpLocks/>
          </p:cNvCxnSpPr>
          <p:nvPr/>
        </p:nvCxnSpPr>
        <p:spPr>
          <a:xfrm flipV="1">
            <a:off x="6487822" y="4795955"/>
            <a:ext cx="1713204" cy="375473"/>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13B21B79-DC73-A982-04AD-6D5A5425D056}"/>
              </a:ext>
            </a:extLst>
          </p:cNvPr>
          <p:cNvCxnSpPr>
            <a:cxnSpLocks/>
          </p:cNvCxnSpPr>
          <p:nvPr/>
        </p:nvCxnSpPr>
        <p:spPr>
          <a:xfrm flipV="1">
            <a:off x="6503064" y="4958537"/>
            <a:ext cx="1697962" cy="413321"/>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9702193D-094C-F5CD-A28E-7319E42B00EE}"/>
              </a:ext>
            </a:extLst>
          </p:cNvPr>
          <p:cNvCxnSpPr>
            <a:cxnSpLocks/>
          </p:cNvCxnSpPr>
          <p:nvPr/>
        </p:nvCxnSpPr>
        <p:spPr>
          <a:xfrm flipV="1">
            <a:off x="6495442" y="5133862"/>
            <a:ext cx="1705584" cy="403387"/>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AADE51E0-0921-3547-6FF8-C7E679DF7C2A}"/>
              </a:ext>
            </a:extLst>
          </p:cNvPr>
          <p:cNvCxnSpPr>
            <a:cxnSpLocks/>
          </p:cNvCxnSpPr>
          <p:nvPr/>
        </p:nvCxnSpPr>
        <p:spPr>
          <a:xfrm flipV="1">
            <a:off x="6503063" y="5316690"/>
            <a:ext cx="1697963" cy="392692"/>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D1BBF7C3-D8A8-52A3-0244-30FBA7295E95}"/>
              </a:ext>
            </a:extLst>
          </p:cNvPr>
          <p:cNvPicPr>
            <a:picLocks noChangeAspect="1"/>
          </p:cNvPicPr>
          <p:nvPr/>
        </p:nvPicPr>
        <p:blipFill>
          <a:blip r:embed="rId9"/>
          <a:stretch>
            <a:fillRect/>
          </a:stretch>
        </p:blipFill>
        <p:spPr>
          <a:xfrm>
            <a:off x="8208647" y="3557445"/>
            <a:ext cx="3101609" cy="1882303"/>
          </a:xfrm>
          <a:prstGeom prst="rect">
            <a:avLst/>
          </a:prstGeom>
        </p:spPr>
      </p:pic>
      <p:pic>
        <p:nvPicPr>
          <p:cNvPr id="27" name="Picture 26" descr="A black background with blue text&#10;&#10;Description automatically generated">
            <a:extLst>
              <a:ext uri="{FF2B5EF4-FFF2-40B4-BE49-F238E27FC236}">
                <a16:creationId xmlns:a16="http://schemas.microsoft.com/office/drawing/2014/main" id="{98E0FF19-8E4E-D9EA-7400-7AB6FED9C5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30007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026868" y="-1964"/>
            <a:ext cx="2665345" cy="584775"/>
          </a:xfrm>
          <a:prstGeom prst="rect">
            <a:avLst/>
          </a:prstGeom>
          <a:noFill/>
        </p:spPr>
        <p:txBody>
          <a:bodyPr wrap="none" rtlCol="0">
            <a:spAutoFit/>
          </a:bodyPr>
          <a:lstStyle/>
          <a:p>
            <a:pPr algn="just" defTabSz="740664">
              <a:spcAft>
                <a:spcPts val="600"/>
              </a:spcAft>
            </a:pPr>
            <a:r>
              <a:rPr lang="en-GB" sz="3200" kern="1200" dirty="0">
                <a:solidFill>
                  <a:schemeClr val="bg1"/>
                </a:solidFill>
                <a:latin typeface="+mn-lt"/>
                <a:ea typeface="+mn-ea"/>
                <a:cs typeface="+mn-cs"/>
              </a:rPr>
              <a:t>Data Blending</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Data blending is another method of combining data sets from different sources without the need for traditional joins or relationships.</a:t>
            </a:r>
          </a:p>
          <a:p>
            <a:endParaRPr lang="en-GB" sz="1600" dirty="0">
              <a:solidFill>
                <a:schemeClr val="bg1"/>
              </a:solidFill>
            </a:endParaRPr>
          </a:p>
          <a:p>
            <a:pPr marL="0" indent="0">
              <a:buNone/>
            </a:pPr>
            <a:r>
              <a:rPr lang="en-GB" sz="1600" dirty="0">
                <a:solidFill>
                  <a:schemeClr val="bg1"/>
                </a:solidFill>
              </a:rPr>
              <a:t>Benefits:</a:t>
            </a:r>
          </a:p>
          <a:p>
            <a:pPr marL="285750" indent="-285750">
              <a:buFont typeface="Arial" panose="020B0604020202020204" pitchFamily="34" charset="0"/>
              <a:buChar char="•"/>
            </a:pPr>
            <a:r>
              <a:rPr lang="en-GB" sz="1600" dirty="0">
                <a:solidFill>
                  <a:schemeClr val="bg1"/>
                </a:solidFill>
              </a:rPr>
              <a:t>Allow you to combine data without altering original dataset.</a:t>
            </a:r>
          </a:p>
          <a:p>
            <a:pPr marL="285750" indent="-285750">
              <a:buFont typeface="Arial" panose="020B0604020202020204" pitchFamily="34" charset="0"/>
              <a:buChar char="•"/>
            </a:pPr>
            <a:r>
              <a:rPr lang="en-GB" sz="1600" dirty="0">
                <a:solidFill>
                  <a:schemeClr val="bg1"/>
                </a:solidFill>
              </a:rPr>
              <a:t>Easy to implement.</a:t>
            </a:r>
          </a:p>
          <a:p>
            <a:pPr marL="285750" indent="-285750">
              <a:buFont typeface="Arial" panose="020B0604020202020204" pitchFamily="34" charset="0"/>
              <a:buChar char="•"/>
            </a:pPr>
            <a:r>
              <a:rPr lang="en-GB" sz="1600" dirty="0">
                <a:solidFill>
                  <a:schemeClr val="bg1"/>
                </a:solidFill>
              </a:rPr>
              <a:t>Useful when needing to combine data from different databases.</a:t>
            </a:r>
          </a:p>
          <a:p>
            <a:pPr marL="285750" indent="-285750">
              <a:buFont typeface="Arial" panose="020B0604020202020204" pitchFamily="34" charset="0"/>
              <a:buChar char="•"/>
            </a:pPr>
            <a:endParaRPr lang="en-GB" sz="1600" dirty="0">
              <a:solidFill>
                <a:schemeClr val="bg1"/>
              </a:solidFill>
            </a:endParaRPr>
          </a:p>
          <a:p>
            <a:pPr marL="0" indent="0">
              <a:buNone/>
            </a:pPr>
            <a:r>
              <a:rPr lang="en-GB" sz="1600" dirty="0">
                <a:solidFill>
                  <a:schemeClr val="bg1"/>
                </a:solidFill>
              </a:rPr>
              <a:t>When to Use Data Blending:</a:t>
            </a:r>
          </a:p>
          <a:p>
            <a:pPr marL="285750" indent="-285750">
              <a:buFont typeface="Arial" panose="020B0604020202020204" pitchFamily="34" charset="0"/>
              <a:buChar char="•"/>
            </a:pPr>
            <a:r>
              <a:rPr lang="en-GB" sz="1600" dirty="0">
                <a:solidFill>
                  <a:schemeClr val="bg1"/>
                </a:solidFill>
              </a:rPr>
              <a:t>When performance is crucial, data blending may be better than using a traditional join.</a:t>
            </a:r>
          </a:p>
          <a:p>
            <a:endParaRPr lang="en-GB" sz="1600" dirty="0">
              <a:solidFill>
                <a:schemeClr val="bg1"/>
              </a:solidFill>
            </a:endParaRPr>
          </a:p>
        </p:txBody>
      </p:sp>
      <p:pic>
        <p:nvPicPr>
          <p:cNvPr id="27" name="Picture 26" descr="A black background with blue text&#10;&#10;Description automatically generated">
            <a:extLst>
              <a:ext uri="{FF2B5EF4-FFF2-40B4-BE49-F238E27FC236}">
                <a16:creationId xmlns:a16="http://schemas.microsoft.com/office/drawing/2014/main" id="{A1A0825D-4E80-25D8-438E-A37AA7AD1F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7660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279388" y="-1964"/>
            <a:ext cx="4160306" cy="584775"/>
          </a:xfrm>
          <a:prstGeom prst="rect">
            <a:avLst/>
          </a:prstGeom>
          <a:noFill/>
        </p:spPr>
        <p:txBody>
          <a:bodyPr wrap="none" rtlCol="0">
            <a:spAutoFit/>
          </a:bodyPr>
          <a:lstStyle/>
          <a:p>
            <a:pPr algn="just" defTabSz="740664">
              <a:spcAft>
                <a:spcPts val="600"/>
              </a:spcAft>
            </a:pPr>
            <a:r>
              <a:rPr lang="en-GB" sz="3200" dirty="0">
                <a:solidFill>
                  <a:schemeClr val="bg1"/>
                </a:solidFill>
              </a:rPr>
              <a:t>Changing Field Names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We might want to change field names for many reasons, but the most likely is to make sure the field names accurately represent the data that field holds.</a:t>
            </a:r>
          </a:p>
          <a:p>
            <a:endParaRPr lang="en-GB" sz="1600" i="1" dirty="0">
              <a:solidFill>
                <a:schemeClr val="bg1"/>
              </a:solidFill>
            </a:endParaRPr>
          </a:p>
          <a:p>
            <a:pPr marL="0" indent="0">
              <a:buNone/>
            </a:pPr>
            <a:r>
              <a:rPr lang="en-GB" sz="1600" i="1" dirty="0">
                <a:solidFill>
                  <a:schemeClr val="bg1"/>
                </a:solidFill>
              </a:rPr>
              <a:t>Please see the lecture for a detailed walkthrough and explanation.</a:t>
            </a:r>
          </a:p>
        </p:txBody>
      </p:sp>
      <p:pic>
        <p:nvPicPr>
          <p:cNvPr id="3" name="Picture 2" descr="A black background with blue text&#10;&#10;Description automatically generated">
            <a:extLst>
              <a:ext uri="{FF2B5EF4-FFF2-40B4-BE49-F238E27FC236}">
                <a16:creationId xmlns:a16="http://schemas.microsoft.com/office/drawing/2014/main" id="{42D22CAC-2E50-E2C4-AF4A-19CD10D5E2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15743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740735" y="-1964"/>
            <a:ext cx="3237618" cy="584775"/>
          </a:xfrm>
          <a:prstGeom prst="rect">
            <a:avLst/>
          </a:prstGeom>
          <a:noFill/>
        </p:spPr>
        <p:txBody>
          <a:bodyPr wrap="none" rtlCol="0">
            <a:spAutoFit/>
          </a:bodyPr>
          <a:lstStyle/>
          <a:p>
            <a:pPr algn="just" defTabSz="740664">
              <a:spcAft>
                <a:spcPts val="600"/>
              </a:spcAft>
            </a:pPr>
            <a:r>
              <a:rPr lang="en-GB" sz="3200" dirty="0">
                <a:solidFill>
                  <a:schemeClr val="bg1"/>
                </a:solidFill>
              </a:rPr>
              <a:t>Assigning Aliases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An alias in Tableau is a word or series of words that you use to represent a data value.</a:t>
            </a:r>
          </a:p>
          <a:p>
            <a:endParaRPr lang="en-GB" sz="1600" dirty="0">
              <a:solidFill>
                <a:schemeClr val="bg1"/>
              </a:solidFill>
            </a:endParaRPr>
          </a:p>
          <a:p>
            <a:pPr marL="0" indent="0">
              <a:buNone/>
            </a:pPr>
            <a:r>
              <a:rPr lang="en-GB" sz="1600" dirty="0">
                <a:solidFill>
                  <a:schemeClr val="bg1"/>
                </a:solidFill>
              </a:rPr>
              <a:t>Aliases can be used for many reasons such as:</a:t>
            </a:r>
          </a:p>
          <a:p>
            <a:pPr marL="285750" indent="-285750">
              <a:buFont typeface="Arial" panose="020B0604020202020204" pitchFamily="34" charset="0"/>
              <a:buChar char="•"/>
            </a:pPr>
            <a:r>
              <a:rPr lang="en-GB" sz="1600" dirty="0">
                <a:solidFill>
                  <a:schemeClr val="bg1"/>
                </a:solidFill>
              </a:rPr>
              <a:t>Assigning more appropriate and clear value names</a:t>
            </a:r>
          </a:p>
          <a:p>
            <a:pPr marL="285750" indent="-285750">
              <a:buFont typeface="Arial" panose="020B0604020202020204" pitchFamily="34" charset="0"/>
              <a:buChar char="•"/>
            </a:pPr>
            <a:r>
              <a:rPr lang="en-GB" sz="1600" dirty="0">
                <a:solidFill>
                  <a:schemeClr val="bg1"/>
                </a:solidFill>
              </a:rPr>
              <a:t>Shortening value names that are too long.</a:t>
            </a:r>
          </a:p>
          <a:p>
            <a:endParaRPr lang="en-GB" sz="1600"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B49743FA-6191-B024-8E22-4937D9EDD7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17121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60964" y="-1964"/>
            <a:ext cx="2997167" cy="584775"/>
          </a:xfrm>
          <a:prstGeom prst="rect">
            <a:avLst/>
          </a:prstGeom>
          <a:noFill/>
        </p:spPr>
        <p:txBody>
          <a:bodyPr wrap="none" rtlCol="0">
            <a:spAutoFit/>
          </a:bodyPr>
          <a:lstStyle/>
          <a:p>
            <a:pPr algn="just" defTabSz="740664">
              <a:spcAft>
                <a:spcPts val="600"/>
              </a:spcAft>
            </a:pPr>
            <a:r>
              <a:rPr lang="en-GB" sz="3200" dirty="0">
                <a:solidFill>
                  <a:schemeClr val="bg1"/>
                </a:solidFill>
              </a:rPr>
              <a:t>Data Interpreter</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The data interpreter is a powerful feature in Tableau that automatically cleans up messy excel, CSV, and PDF files and google sheets.</a:t>
            </a:r>
          </a:p>
          <a:p>
            <a:endParaRPr lang="en-GB" sz="1600" dirty="0">
              <a:solidFill>
                <a:schemeClr val="bg1"/>
              </a:solidFill>
            </a:endParaRPr>
          </a:p>
          <a:p>
            <a:pPr marL="0" indent="0">
              <a:buNone/>
            </a:pPr>
            <a:r>
              <a:rPr lang="en-GB" sz="1600" dirty="0">
                <a:solidFill>
                  <a:schemeClr val="bg1"/>
                </a:solidFill>
              </a:rPr>
              <a:t>If the data source that is being connected to holds data that does not conform to the tabular format in which our data needs to be, the interpreter can be used to clean it.</a:t>
            </a:r>
          </a:p>
        </p:txBody>
      </p:sp>
      <p:pic>
        <p:nvPicPr>
          <p:cNvPr id="3" name="Picture 2">
            <a:extLst>
              <a:ext uri="{FF2B5EF4-FFF2-40B4-BE49-F238E27FC236}">
                <a16:creationId xmlns:a16="http://schemas.microsoft.com/office/drawing/2014/main" id="{788188AC-F6BE-2ED6-E3D9-60A41C189029}"/>
              </a:ext>
            </a:extLst>
          </p:cNvPr>
          <p:cNvPicPr>
            <a:picLocks noChangeAspect="1"/>
          </p:cNvPicPr>
          <p:nvPr/>
        </p:nvPicPr>
        <p:blipFill>
          <a:blip r:embed="rId7"/>
          <a:stretch>
            <a:fillRect/>
          </a:stretch>
        </p:blipFill>
        <p:spPr>
          <a:xfrm>
            <a:off x="4422709" y="3769030"/>
            <a:ext cx="6184361" cy="2284033"/>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0E0EDC81-C4C9-80F0-6354-972AFED354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42641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723262" y="0"/>
            <a:ext cx="1583254" cy="584775"/>
          </a:xfrm>
          <a:prstGeom prst="rect">
            <a:avLst/>
          </a:prstGeom>
          <a:noFill/>
        </p:spPr>
        <p:txBody>
          <a:bodyPr wrap="none" rtlCol="0">
            <a:spAutoFit/>
          </a:bodyPr>
          <a:lstStyle/>
          <a:p>
            <a:pPr algn="just" defTabSz="740664">
              <a:spcAft>
                <a:spcPts val="600"/>
              </a:spcAft>
            </a:pPr>
            <a:r>
              <a:rPr lang="en-GB" sz="3200" dirty="0">
                <a:solidFill>
                  <a:schemeClr val="bg1"/>
                </a:solidFill>
              </a:rPr>
              <a:t>Pivoting</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Pivoting is a type of data transformation in which we can shape our data into its best possible state to be ready for analysis. This involves restructuring our data from a wide format to a long format or the other way around.</a:t>
            </a:r>
          </a:p>
          <a:p>
            <a:endParaRPr lang="en-GB" sz="1600" dirty="0">
              <a:solidFill>
                <a:schemeClr val="bg1"/>
              </a:solidFill>
            </a:endParaRPr>
          </a:p>
          <a:p>
            <a:pPr marL="0" indent="0">
              <a:buNone/>
            </a:pPr>
            <a:r>
              <a:rPr lang="en-GB" sz="1600" dirty="0">
                <a:solidFill>
                  <a:schemeClr val="bg1"/>
                </a:solidFill>
              </a:rPr>
              <a:t>Pivots are used when the data we are working with has been stored in an inefficient way, and we need to change it to support our analysis.</a:t>
            </a:r>
          </a:p>
          <a:p>
            <a:endParaRPr lang="en-GB" sz="1600" dirty="0">
              <a:solidFill>
                <a:schemeClr val="bg1"/>
              </a:solidFill>
            </a:endParaRPr>
          </a:p>
          <a:p>
            <a:pPr marL="0" indent="0">
              <a:buNone/>
            </a:pPr>
            <a:r>
              <a:rPr lang="en-GB" sz="1600" i="1" dirty="0">
                <a:solidFill>
                  <a:schemeClr val="bg1"/>
                </a:solidFill>
              </a:rPr>
              <a:t>See the lecture for a detailed explanation and walkthrough of performing a pivot.</a:t>
            </a:r>
          </a:p>
        </p:txBody>
      </p:sp>
      <p:pic>
        <p:nvPicPr>
          <p:cNvPr id="6" name="Picture 5" descr="A black background with blue text&#10;&#10;Description automatically generated">
            <a:extLst>
              <a:ext uri="{FF2B5EF4-FFF2-40B4-BE49-F238E27FC236}">
                <a16:creationId xmlns:a16="http://schemas.microsoft.com/office/drawing/2014/main" id="{9DD392D1-342A-B3F2-CF25-09E5CA78BA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24880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71475" y="0"/>
            <a:ext cx="3886833" cy="584775"/>
          </a:xfrm>
          <a:prstGeom prst="rect">
            <a:avLst/>
          </a:prstGeom>
          <a:noFill/>
        </p:spPr>
        <p:txBody>
          <a:bodyPr wrap="none" rtlCol="0">
            <a:spAutoFit/>
          </a:bodyPr>
          <a:lstStyle/>
          <a:p>
            <a:pPr algn="just" defTabSz="740664">
              <a:spcAft>
                <a:spcPts val="600"/>
              </a:spcAft>
            </a:pPr>
            <a:r>
              <a:rPr lang="en-GB" sz="3200" dirty="0">
                <a:solidFill>
                  <a:schemeClr val="bg1"/>
                </a:solidFill>
              </a:rPr>
              <a:t>Changing Data Types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Being able to change data types is crucial in data preparation. To do this successfully we need to understand the different data types that exist.</a:t>
            </a:r>
          </a:p>
        </p:txBody>
      </p:sp>
      <p:pic>
        <p:nvPicPr>
          <p:cNvPr id="3" name="Picture 2">
            <a:extLst>
              <a:ext uri="{FF2B5EF4-FFF2-40B4-BE49-F238E27FC236}">
                <a16:creationId xmlns:a16="http://schemas.microsoft.com/office/drawing/2014/main" id="{FABC04EF-801F-891E-5B66-D173063D188C}"/>
              </a:ext>
            </a:extLst>
          </p:cNvPr>
          <p:cNvPicPr>
            <a:picLocks noChangeAspect="1"/>
          </p:cNvPicPr>
          <p:nvPr/>
        </p:nvPicPr>
        <p:blipFill>
          <a:blip r:embed="rId7"/>
          <a:stretch>
            <a:fillRect/>
          </a:stretch>
        </p:blipFill>
        <p:spPr>
          <a:xfrm>
            <a:off x="4359618" y="3006602"/>
            <a:ext cx="6310546" cy="1937393"/>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B5F6BF52-1ED9-596F-AC34-D697296941B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68263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013748" y="0"/>
            <a:ext cx="5150897" cy="584775"/>
          </a:xfrm>
          <a:prstGeom prst="rect">
            <a:avLst/>
          </a:prstGeom>
          <a:noFill/>
        </p:spPr>
        <p:txBody>
          <a:bodyPr wrap="none" rtlCol="0">
            <a:spAutoFit/>
          </a:bodyPr>
          <a:lstStyle/>
          <a:p>
            <a:pPr algn="just" defTabSz="740664">
              <a:spcAft>
                <a:spcPts val="600"/>
              </a:spcAft>
            </a:pPr>
            <a:r>
              <a:rPr lang="en-GB" sz="3200" dirty="0">
                <a:solidFill>
                  <a:schemeClr val="bg1"/>
                </a:solidFill>
              </a:rPr>
              <a:t>Changing Default Properties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Changing the default properties of our data fields alters the way in which they are presented when used in visualisations.</a:t>
            </a:r>
          </a:p>
          <a:p>
            <a:endParaRPr lang="en-GB" sz="1600" dirty="0">
              <a:solidFill>
                <a:schemeClr val="bg1"/>
              </a:solidFill>
            </a:endParaRPr>
          </a:p>
          <a:p>
            <a:pPr marL="0" indent="0">
              <a:buNone/>
            </a:pPr>
            <a:r>
              <a:rPr lang="en-GB" sz="1600" dirty="0">
                <a:solidFill>
                  <a:schemeClr val="bg1"/>
                </a:solidFill>
              </a:rPr>
              <a:t>Changing default properties allows to set our preferences up front saving us time by not having to format the field every time it is used within a worksheet.</a:t>
            </a:r>
          </a:p>
          <a:p>
            <a:endParaRPr lang="en-GB" sz="1600" dirty="0">
              <a:solidFill>
                <a:schemeClr val="bg1"/>
              </a:solidFill>
            </a:endParaRPr>
          </a:p>
          <a:p>
            <a:pPr marL="0" indent="0">
              <a:buNone/>
            </a:pPr>
            <a:r>
              <a:rPr lang="en-GB" sz="1600" dirty="0">
                <a:solidFill>
                  <a:schemeClr val="bg1"/>
                </a:solidFill>
              </a:rPr>
              <a:t>The default properties that we can change are dependent on the data type of the field.</a:t>
            </a: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27445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2"/>
            <a:ext cx="7482305" cy="1523494"/>
          </a:xfrm>
          <a:prstGeom prst="rect">
            <a:avLst/>
          </a:prstGeom>
          <a:noFill/>
        </p:spPr>
        <p:txBody>
          <a:bodyPr wrap="none" rtlCol="0">
            <a:spAutoFit/>
          </a:bodyPr>
          <a:lstStyle/>
          <a:p>
            <a:pPr defTabSz="740664">
              <a:spcAft>
                <a:spcPts val="600"/>
              </a:spcAft>
            </a:pPr>
            <a:r>
              <a:rPr lang="en-GB" sz="4400" b="1" kern="1200" dirty="0">
                <a:solidFill>
                  <a:schemeClr val="bg1"/>
                </a:solidFill>
                <a:latin typeface="+mn-lt"/>
                <a:ea typeface="+mn-ea"/>
                <a:cs typeface="+mn-cs"/>
              </a:rPr>
              <a:t>Module 2</a:t>
            </a:r>
          </a:p>
          <a:p>
            <a:pPr defTabSz="740664">
              <a:spcAft>
                <a:spcPts val="600"/>
              </a:spcAft>
            </a:pPr>
            <a:r>
              <a:rPr lang="en-GB" sz="4400" b="1" dirty="0">
                <a:solidFill>
                  <a:schemeClr val="bg1"/>
                </a:solidFill>
              </a:rPr>
              <a:t>Important Tableau Concepts</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6285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125211" y="0"/>
            <a:ext cx="4468659" cy="584775"/>
          </a:xfrm>
          <a:prstGeom prst="rect">
            <a:avLst/>
          </a:prstGeom>
          <a:noFill/>
        </p:spPr>
        <p:txBody>
          <a:bodyPr wrap="none" rtlCol="0">
            <a:spAutoFit/>
          </a:bodyPr>
          <a:lstStyle/>
          <a:p>
            <a:pPr algn="just" defTabSz="740664">
              <a:spcAft>
                <a:spcPts val="600"/>
              </a:spcAft>
            </a:pPr>
            <a:r>
              <a:rPr lang="en-GB" sz="3200" dirty="0">
                <a:solidFill>
                  <a:schemeClr val="bg1"/>
                </a:solidFill>
              </a:rPr>
              <a:t>Dimensions &amp; Measures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 value inside a dimension is not dependant on a measure, whereas the value of the measure is dependent on the dimension.</a:t>
            </a:r>
          </a:p>
          <a:p>
            <a:pPr marL="285750" indent="-285750">
              <a:buFont typeface="Arial" panose="020B0604020202020204" pitchFamily="34" charset="0"/>
              <a:buChar char="•"/>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r>
              <a:rPr lang="en-GB" sz="1600" dirty="0">
                <a:solidFill>
                  <a:schemeClr val="bg1"/>
                </a:solidFill>
              </a:rPr>
              <a:t>When you drag a dimension onto rows or columns in a view it creates headers, whereas if you drag a measure into rows or columns it creates an axis.</a:t>
            </a: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91331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ack background with blue text&#10;&#10;Description automatically generated">
            <a:extLst>
              <a:ext uri="{FF2B5EF4-FFF2-40B4-BE49-F238E27FC236}">
                <a16:creationId xmlns:a16="http://schemas.microsoft.com/office/drawing/2014/main" id="{6B0A62F2-70DC-3580-3F55-267524F3B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693566" y="45305"/>
            <a:ext cx="418794" cy="418794"/>
          </a:xfrm>
          <a:prstGeom prst="rect">
            <a:avLst/>
          </a:prstGeom>
        </p:spPr>
      </p:pic>
      <p:sp>
        <p:nvSpPr>
          <p:cNvPr id="5" name="TextBox 4">
            <a:extLst>
              <a:ext uri="{FF2B5EF4-FFF2-40B4-BE49-F238E27FC236}">
                <a16:creationId xmlns:a16="http://schemas.microsoft.com/office/drawing/2014/main" id="{E6E167D4-940F-C8A4-8B39-182308EB3969}"/>
              </a:ext>
            </a:extLst>
          </p:cNvPr>
          <p:cNvSpPr txBox="1"/>
          <p:nvPr/>
        </p:nvSpPr>
        <p:spPr>
          <a:xfrm>
            <a:off x="5919125" y="43281"/>
            <a:ext cx="3340145"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About The Course</a:t>
            </a:r>
            <a:endParaRPr lang="en-GB" sz="4000" dirty="0">
              <a:solidFill>
                <a:schemeClr val="bg1"/>
              </a:solidFill>
            </a:endParaRPr>
          </a:p>
        </p:txBody>
      </p:sp>
      <p:sp>
        <p:nvSpPr>
          <p:cNvPr id="8" name="Content Placeholder 6">
            <a:extLst>
              <a:ext uri="{FF2B5EF4-FFF2-40B4-BE49-F238E27FC236}">
                <a16:creationId xmlns:a16="http://schemas.microsoft.com/office/drawing/2014/main" id="{15388AB2-2E96-9A4A-2CA0-96368152EDF2}"/>
              </a:ext>
            </a:extLst>
          </p:cNvPr>
          <p:cNvSpPr>
            <a:spLocks noGrp="1"/>
          </p:cNvSpPr>
          <p:nvPr>
            <p:ph idx="1"/>
          </p:nvPr>
        </p:nvSpPr>
        <p:spPr>
          <a:xfrm>
            <a:off x="3351219" y="1381371"/>
            <a:ext cx="8016645" cy="3795174"/>
          </a:xfrm>
        </p:spPr>
        <p:txBody>
          <a:bodyPr>
            <a:normAutofit/>
          </a:bodyPr>
          <a:lstStyle/>
          <a:p>
            <a:pPr marL="0" indent="0">
              <a:buNone/>
            </a:pPr>
            <a:r>
              <a:rPr lang="en-GB" sz="1600" dirty="0">
                <a:solidFill>
                  <a:schemeClr val="bg1"/>
                </a:solidFill>
              </a:rPr>
              <a:t>Course structure:</a:t>
            </a:r>
          </a:p>
          <a:p>
            <a:pPr marL="0" indent="0">
              <a:buNone/>
            </a:pPr>
            <a:endParaRPr lang="en-GB" sz="1600" dirty="0">
              <a:solidFill>
                <a:schemeClr val="bg1"/>
              </a:solidFill>
            </a:endParaRPr>
          </a:p>
          <a:p>
            <a:pPr marL="0" indent="0">
              <a:buNone/>
            </a:pPr>
            <a:endParaRPr lang="en-GB" sz="1600" dirty="0">
              <a:solidFill>
                <a:schemeClr val="bg1"/>
              </a:solidFill>
            </a:endParaRPr>
          </a:p>
        </p:txBody>
      </p:sp>
      <p:graphicFrame>
        <p:nvGraphicFramePr>
          <p:cNvPr id="12" name="Table 11">
            <a:extLst>
              <a:ext uri="{FF2B5EF4-FFF2-40B4-BE49-F238E27FC236}">
                <a16:creationId xmlns:a16="http://schemas.microsoft.com/office/drawing/2014/main" id="{D04A36BC-6ABA-8F48-3E57-4C9D7FB7CDFD}"/>
              </a:ext>
            </a:extLst>
          </p:cNvPr>
          <p:cNvGraphicFramePr>
            <a:graphicFrameLocks noGrp="1"/>
          </p:cNvGraphicFramePr>
          <p:nvPr>
            <p:extLst>
              <p:ext uri="{D42A27DB-BD31-4B8C-83A1-F6EECF244321}">
                <p14:modId xmlns:p14="http://schemas.microsoft.com/office/powerpoint/2010/main" val="2923924877"/>
              </p:ext>
            </p:extLst>
          </p:nvPr>
        </p:nvGraphicFramePr>
        <p:xfrm>
          <a:off x="3565566" y="2303208"/>
          <a:ext cx="8128000" cy="3708400"/>
        </p:xfrm>
        <a:graphic>
          <a:graphicData uri="http://schemas.openxmlformats.org/drawingml/2006/table">
            <a:tbl>
              <a:tblPr firstRow="1" bandRow="1">
                <a:tableStyleId>{5C22544A-7EE6-4342-B048-85BDC9FD1C3A}</a:tableStyleId>
              </a:tblPr>
              <a:tblGrid>
                <a:gridCol w="2413557">
                  <a:extLst>
                    <a:ext uri="{9D8B030D-6E8A-4147-A177-3AD203B41FA5}">
                      <a16:colId xmlns:a16="http://schemas.microsoft.com/office/drawing/2014/main" val="2435842743"/>
                    </a:ext>
                  </a:extLst>
                </a:gridCol>
                <a:gridCol w="5714443">
                  <a:extLst>
                    <a:ext uri="{9D8B030D-6E8A-4147-A177-3AD203B41FA5}">
                      <a16:colId xmlns:a16="http://schemas.microsoft.com/office/drawing/2014/main" val="2887819908"/>
                    </a:ext>
                  </a:extLst>
                </a:gridCol>
              </a:tblGrid>
              <a:tr h="370840">
                <a:tc>
                  <a:txBody>
                    <a:bodyPr/>
                    <a:lstStyle/>
                    <a:p>
                      <a:pPr algn="ctr"/>
                      <a:r>
                        <a:rPr lang="en-GB" dirty="0"/>
                        <a:t>Module</a:t>
                      </a:r>
                    </a:p>
                  </a:txBody>
                  <a:tcPr/>
                </a:tc>
                <a:tc>
                  <a:txBody>
                    <a:bodyPr/>
                    <a:lstStyle/>
                    <a:p>
                      <a:pPr algn="ctr"/>
                      <a:r>
                        <a:rPr lang="en-GB" dirty="0"/>
                        <a:t>Name</a:t>
                      </a:r>
                    </a:p>
                  </a:txBody>
                  <a:tcPr/>
                </a:tc>
                <a:extLst>
                  <a:ext uri="{0D108BD9-81ED-4DB2-BD59-A6C34878D82A}">
                    <a16:rowId xmlns:a16="http://schemas.microsoft.com/office/drawing/2014/main" val="3625178272"/>
                  </a:ext>
                </a:extLst>
              </a:tr>
              <a:tr h="370840">
                <a:tc>
                  <a:txBody>
                    <a:bodyPr/>
                    <a:lstStyle/>
                    <a:p>
                      <a:pPr algn="ctr"/>
                      <a:r>
                        <a:rPr lang="en-GB" dirty="0"/>
                        <a:t>1</a:t>
                      </a:r>
                    </a:p>
                  </a:txBody>
                  <a:tcPr/>
                </a:tc>
                <a:tc>
                  <a:txBody>
                    <a:bodyPr/>
                    <a:lstStyle/>
                    <a:p>
                      <a:pPr algn="ctr"/>
                      <a:r>
                        <a:rPr lang="en-GB" dirty="0"/>
                        <a:t>Connecting to &amp; Preparing Data</a:t>
                      </a:r>
                    </a:p>
                  </a:txBody>
                  <a:tcPr/>
                </a:tc>
                <a:extLst>
                  <a:ext uri="{0D108BD9-81ED-4DB2-BD59-A6C34878D82A}">
                    <a16:rowId xmlns:a16="http://schemas.microsoft.com/office/drawing/2014/main" val="1603859605"/>
                  </a:ext>
                </a:extLst>
              </a:tr>
              <a:tr h="370840">
                <a:tc>
                  <a:txBody>
                    <a:bodyPr/>
                    <a:lstStyle/>
                    <a:p>
                      <a:pPr algn="ctr"/>
                      <a:r>
                        <a:rPr lang="en-GB" dirty="0"/>
                        <a:t>2</a:t>
                      </a:r>
                    </a:p>
                  </a:txBody>
                  <a:tcPr/>
                </a:tc>
                <a:tc>
                  <a:txBody>
                    <a:bodyPr/>
                    <a:lstStyle/>
                    <a:p>
                      <a:pPr algn="ctr"/>
                      <a:r>
                        <a:rPr lang="en-GB" dirty="0"/>
                        <a:t>Important Tableau Concepts</a:t>
                      </a:r>
                    </a:p>
                  </a:txBody>
                  <a:tcPr/>
                </a:tc>
                <a:extLst>
                  <a:ext uri="{0D108BD9-81ED-4DB2-BD59-A6C34878D82A}">
                    <a16:rowId xmlns:a16="http://schemas.microsoft.com/office/drawing/2014/main" val="4248079599"/>
                  </a:ext>
                </a:extLst>
              </a:tr>
              <a:tr h="370840">
                <a:tc>
                  <a:txBody>
                    <a:bodyPr/>
                    <a:lstStyle/>
                    <a:p>
                      <a:pPr algn="ctr"/>
                      <a:r>
                        <a:rPr lang="en-GB" dirty="0"/>
                        <a:t>3</a:t>
                      </a:r>
                    </a:p>
                  </a:txBody>
                  <a:tcPr/>
                </a:tc>
                <a:tc>
                  <a:txBody>
                    <a:bodyPr/>
                    <a:lstStyle/>
                    <a:p>
                      <a:pPr algn="ctr"/>
                      <a:r>
                        <a:rPr lang="en-GB" dirty="0"/>
                        <a:t>Visualisation Building &amp; Analysing Data</a:t>
                      </a:r>
                    </a:p>
                  </a:txBody>
                  <a:tcPr/>
                </a:tc>
                <a:extLst>
                  <a:ext uri="{0D108BD9-81ED-4DB2-BD59-A6C34878D82A}">
                    <a16:rowId xmlns:a16="http://schemas.microsoft.com/office/drawing/2014/main" val="3299168772"/>
                  </a:ext>
                </a:extLst>
              </a:tr>
              <a:tr h="370840">
                <a:tc>
                  <a:txBody>
                    <a:bodyPr/>
                    <a:lstStyle/>
                    <a:p>
                      <a:pPr algn="ctr"/>
                      <a:r>
                        <a:rPr lang="en-GB" dirty="0"/>
                        <a:t>4</a:t>
                      </a:r>
                    </a:p>
                  </a:txBody>
                  <a:tcPr/>
                </a:tc>
                <a:tc>
                  <a:txBody>
                    <a:bodyPr/>
                    <a:lstStyle/>
                    <a:p>
                      <a:pPr algn="ctr"/>
                      <a:r>
                        <a:rPr lang="en-GB" dirty="0"/>
                        <a:t>Functions &amp; Calculations</a:t>
                      </a:r>
                    </a:p>
                  </a:txBody>
                  <a:tcPr/>
                </a:tc>
                <a:extLst>
                  <a:ext uri="{0D108BD9-81ED-4DB2-BD59-A6C34878D82A}">
                    <a16:rowId xmlns:a16="http://schemas.microsoft.com/office/drawing/2014/main" val="2769971507"/>
                  </a:ext>
                </a:extLst>
              </a:tr>
              <a:tr h="370840">
                <a:tc>
                  <a:txBody>
                    <a:bodyPr/>
                    <a:lstStyle/>
                    <a:p>
                      <a:pPr algn="ctr"/>
                      <a:r>
                        <a:rPr lang="en-GB" dirty="0"/>
                        <a:t>5</a:t>
                      </a:r>
                    </a:p>
                  </a:txBody>
                  <a:tcPr/>
                </a:tc>
                <a:tc>
                  <a:txBody>
                    <a:bodyPr/>
                    <a:lstStyle/>
                    <a:p>
                      <a:pPr algn="ctr"/>
                      <a:r>
                        <a:rPr lang="en-GB" dirty="0"/>
                        <a:t>Dashboard Building &amp; Sharing Insights</a:t>
                      </a:r>
                    </a:p>
                  </a:txBody>
                  <a:tcPr/>
                </a:tc>
                <a:extLst>
                  <a:ext uri="{0D108BD9-81ED-4DB2-BD59-A6C34878D82A}">
                    <a16:rowId xmlns:a16="http://schemas.microsoft.com/office/drawing/2014/main" val="467176436"/>
                  </a:ext>
                </a:extLst>
              </a:tr>
              <a:tr h="370840">
                <a:tc>
                  <a:txBody>
                    <a:bodyPr/>
                    <a:lstStyle/>
                    <a:p>
                      <a:pPr algn="ctr"/>
                      <a:r>
                        <a:rPr lang="en-GB" dirty="0"/>
                        <a:t>6</a:t>
                      </a:r>
                    </a:p>
                  </a:txBody>
                  <a:tcPr/>
                </a:tc>
                <a:tc>
                  <a:txBody>
                    <a:bodyPr/>
                    <a:lstStyle/>
                    <a:p>
                      <a:pPr algn="ctr"/>
                      <a:r>
                        <a:rPr lang="en-GB" dirty="0"/>
                        <a:t>Publish &amp; Manage Content on Tableau Cloud</a:t>
                      </a:r>
                    </a:p>
                  </a:txBody>
                  <a:tcPr/>
                </a:tc>
                <a:extLst>
                  <a:ext uri="{0D108BD9-81ED-4DB2-BD59-A6C34878D82A}">
                    <a16:rowId xmlns:a16="http://schemas.microsoft.com/office/drawing/2014/main" val="1827281198"/>
                  </a:ext>
                </a:extLst>
              </a:tr>
              <a:tr h="370840">
                <a:tc>
                  <a:txBody>
                    <a:bodyPr/>
                    <a:lstStyle/>
                    <a:p>
                      <a:pPr algn="ctr"/>
                      <a:r>
                        <a:rPr lang="en-GB" dirty="0"/>
                        <a:t>7</a:t>
                      </a:r>
                    </a:p>
                  </a:txBody>
                  <a:tcPr/>
                </a:tc>
                <a:tc>
                  <a:txBody>
                    <a:bodyPr/>
                    <a:lstStyle/>
                    <a:p>
                      <a:pPr algn="ctr"/>
                      <a:r>
                        <a:rPr lang="en-GB" dirty="0"/>
                        <a:t>Tableau Prep</a:t>
                      </a:r>
                    </a:p>
                  </a:txBody>
                  <a:tcPr/>
                </a:tc>
                <a:extLst>
                  <a:ext uri="{0D108BD9-81ED-4DB2-BD59-A6C34878D82A}">
                    <a16:rowId xmlns:a16="http://schemas.microsoft.com/office/drawing/2014/main" val="3373361516"/>
                  </a:ext>
                </a:extLst>
              </a:tr>
              <a:tr h="370840">
                <a:tc>
                  <a:txBody>
                    <a:bodyPr/>
                    <a:lstStyle/>
                    <a:p>
                      <a:pPr algn="ctr"/>
                      <a:r>
                        <a:rPr lang="en-GB" dirty="0"/>
                        <a:t>8</a:t>
                      </a:r>
                    </a:p>
                  </a:txBody>
                  <a:tcPr/>
                </a:tc>
                <a:tc>
                  <a:txBody>
                    <a:bodyPr/>
                    <a:lstStyle/>
                    <a:p>
                      <a:pPr algn="ctr"/>
                      <a:r>
                        <a:rPr lang="en-GB" dirty="0"/>
                        <a:t>Exam</a:t>
                      </a:r>
                    </a:p>
                  </a:txBody>
                  <a:tcPr/>
                </a:tc>
                <a:extLst>
                  <a:ext uri="{0D108BD9-81ED-4DB2-BD59-A6C34878D82A}">
                    <a16:rowId xmlns:a16="http://schemas.microsoft.com/office/drawing/2014/main" val="2608593324"/>
                  </a:ext>
                </a:extLst>
              </a:tr>
              <a:tr h="370840">
                <a:tc>
                  <a:txBody>
                    <a:bodyPr/>
                    <a:lstStyle/>
                    <a:p>
                      <a:pPr algn="ctr"/>
                      <a:r>
                        <a:rPr lang="en-GB" dirty="0"/>
                        <a:t>9</a:t>
                      </a:r>
                    </a:p>
                  </a:txBody>
                  <a:tcPr/>
                </a:tc>
                <a:tc>
                  <a:txBody>
                    <a:bodyPr/>
                    <a:lstStyle/>
                    <a:p>
                      <a:pPr algn="ctr"/>
                      <a:r>
                        <a:rPr lang="en-GB" dirty="0"/>
                        <a:t>Bonus Content</a:t>
                      </a:r>
                    </a:p>
                  </a:txBody>
                  <a:tcPr/>
                </a:tc>
                <a:extLst>
                  <a:ext uri="{0D108BD9-81ED-4DB2-BD59-A6C34878D82A}">
                    <a16:rowId xmlns:a16="http://schemas.microsoft.com/office/drawing/2014/main" val="1349562633"/>
                  </a:ext>
                </a:extLst>
              </a:tr>
            </a:tbl>
          </a:graphicData>
        </a:graphic>
      </p:graphicFrame>
    </p:spTree>
    <p:extLst>
      <p:ext uri="{BB962C8B-B14F-4D97-AF65-F5344CB8AC3E}">
        <p14:creationId xmlns:p14="http://schemas.microsoft.com/office/powerpoint/2010/main" val="1121041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227194" y="0"/>
            <a:ext cx="4264694" cy="584775"/>
          </a:xfrm>
          <a:prstGeom prst="rect">
            <a:avLst/>
          </a:prstGeom>
          <a:noFill/>
        </p:spPr>
        <p:txBody>
          <a:bodyPr wrap="none" rtlCol="0">
            <a:spAutoFit/>
          </a:bodyPr>
          <a:lstStyle/>
          <a:p>
            <a:pPr algn="just" defTabSz="740664">
              <a:spcAft>
                <a:spcPts val="600"/>
              </a:spcAft>
            </a:pPr>
            <a:r>
              <a:rPr lang="en-GB" sz="3200" dirty="0">
                <a:solidFill>
                  <a:schemeClr val="bg1"/>
                </a:solidFill>
              </a:rPr>
              <a:t>Discrete &amp; Continuous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Another way in which tableau splits fields that has a significant impact on the visualisation that we are trying to build is whether the field is discrete or continuous.</a:t>
            </a:r>
          </a:p>
          <a:p>
            <a:pPr marL="0" indent="0">
              <a:buNone/>
            </a:pPr>
            <a:endParaRPr lang="en-GB" sz="1600" dirty="0">
              <a:solidFill>
                <a:schemeClr val="bg1"/>
              </a:solidFill>
            </a:endParaRPr>
          </a:p>
          <a:p>
            <a:pPr marL="0" indent="0">
              <a:buNone/>
            </a:pPr>
            <a:r>
              <a:rPr lang="en-GB" sz="1600" dirty="0">
                <a:solidFill>
                  <a:schemeClr val="bg1"/>
                </a:solidFill>
              </a:rPr>
              <a:t>A discrete field can be identified by a blue pill and continuous by a green pill.</a:t>
            </a:r>
          </a:p>
          <a:p>
            <a:pPr marL="0" indent="0">
              <a:buNone/>
            </a:pPr>
            <a:endParaRPr lang="en-GB" sz="1600" dirty="0">
              <a:solidFill>
                <a:schemeClr val="bg1"/>
              </a:solidFill>
            </a:endParaRPr>
          </a:p>
          <a:p>
            <a:pPr marL="0" indent="0">
              <a:buNone/>
            </a:pPr>
            <a:r>
              <a:rPr lang="en-GB" sz="1600" dirty="0">
                <a:solidFill>
                  <a:schemeClr val="bg1"/>
                </a:solidFill>
              </a:rPr>
              <a:t>Continuous looks at the full range whereas discrete looks at the unique values.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4290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30066" y="-1964"/>
            <a:ext cx="3658950" cy="584775"/>
          </a:xfrm>
          <a:prstGeom prst="rect">
            <a:avLst/>
          </a:prstGeom>
          <a:noFill/>
        </p:spPr>
        <p:txBody>
          <a:bodyPr wrap="none" rtlCol="0">
            <a:spAutoFit/>
          </a:bodyPr>
          <a:lstStyle/>
          <a:p>
            <a:pPr algn="just" defTabSz="740664">
              <a:spcAft>
                <a:spcPts val="600"/>
              </a:spcAft>
            </a:pPr>
            <a:r>
              <a:rPr lang="en-GB" sz="3200" dirty="0">
                <a:solidFill>
                  <a:schemeClr val="bg1"/>
                </a:solidFill>
              </a:rPr>
              <a:t>Default Aggregation</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When you use a measure in a view Tableau automatically makes the aggregation a SUM.</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119308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2"/>
            <a:ext cx="8342347" cy="2184666"/>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3</a:t>
            </a:r>
            <a:endParaRPr lang="en-GB" sz="4400" b="1" dirty="0">
              <a:solidFill>
                <a:schemeClr val="bg1"/>
              </a:solidFill>
            </a:endParaRPr>
          </a:p>
          <a:p>
            <a:pPr defTabSz="740664">
              <a:spcAft>
                <a:spcPts val="600"/>
              </a:spcAft>
            </a:pPr>
            <a:r>
              <a:rPr lang="en-GB" sz="4400" b="1" dirty="0">
                <a:solidFill>
                  <a:schemeClr val="bg1"/>
                </a:solidFill>
              </a:rPr>
              <a:t>Visualisation Building &amp; Analysing Data</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48710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325445" y="-1964"/>
            <a:ext cx="2068195" cy="584775"/>
          </a:xfrm>
          <a:prstGeom prst="rect">
            <a:avLst/>
          </a:prstGeom>
          <a:noFill/>
        </p:spPr>
        <p:txBody>
          <a:bodyPr wrap="none" rtlCol="0">
            <a:spAutoFit/>
          </a:bodyPr>
          <a:lstStyle/>
          <a:p>
            <a:pPr algn="just" defTabSz="740664">
              <a:spcAft>
                <a:spcPts val="600"/>
              </a:spcAft>
            </a:pPr>
            <a:r>
              <a:rPr lang="en-GB" sz="3200" dirty="0">
                <a:solidFill>
                  <a:schemeClr val="bg1"/>
                </a:solidFill>
              </a:rPr>
              <a:t>Bar Charts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Bar charts are one of the most popular and effective charts that you can use.</a:t>
            </a:r>
          </a:p>
          <a:p>
            <a:pPr marL="0" indent="0">
              <a:buNone/>
            </a:pPr>
            <a:endParaRPr lang="en-GB" sz="1600" i="1" dirty="0">
              <a:solidFill>
                <a:schemeClr val="bg1"/>
              </a:solidFill>
            </a:endParaRPr>
          </a:p>
          <a:p>
            <a:pPr marL="0" indent="0">
              <a:buNone/>
            </a:pPr>
            <a:r>
              <a:rPr lang="en-GB" sz="1600" dirty="0">
                <a:solidFill>
                  <a:schemeClr val="bg1"/>
                </a:solidFill>
              </a:rPr>
              <a:t>Bar charts allow us to easily compare a measure over different categorical data values.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3" name="Picture 2">
            <a:extLst>
              <a:ext uri="{FF2B5EF4-FFF2-40B4-BE49-F238E27FC236}">
                <a16:creationId xmlns:a16="http://schemas.microsoft.com/office/drawing/2014/main" id="{B18E15B9-BE1C-18CD-5619-C16796A186A9}"/>
              </a:ext>
            </a:extLst>
          </p:cNvPr>
          <p:cNvPicPr>
            <a:picLocks noChangeAspect="1"/>
          </p:cNvPicPr>
          <p:nvPr/>
        </p:nvPicPr>
        <p:blipFill>
          <a:blip r:embed="rId8"/>
          <a:stretch>
            <a:fillRect/>
          </a:stretch>
        </p:blipFill>
        <p:spPr>
          <a:xfrm>
            <a:off x="162641" y="2580082"/>
            <a:ext cx="2661114" cy="1697834"/>
          </a:xfrm>
          <a:prstGeom prst="rect">
            <a:avLst/>
          </a:prstGeom>
        </p:spPr>
      </p:pic>
    </p:spTree>
    <p:extLst>
      <p:ext uri="{BB962C8B-B14F-4D97-AF65-F5344CB8AC3E}">
        <p14:creationId xmlns:p14="http://schemas.microsoft.com/office/powerpoint/2010/main" val="240542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254914" y="-1964"/>
            <a:ext cx="2209259" cy="584775"/>
          </a:xfrm>
          <a:prstGeom prst="rect">
            <a:avLst/>
          </a:prstGeom>
          <a:noFill/>
        </p:spPr>
        <p:txBody>
          <a:bodyPr wrap="none" rtlCol="0">
            <a:spAutoFit/>
          </a:bodyPr>
          <a:lstStyle/>
          <a:p>
            <a:pPr algn="just" defTabSz="740664">
              <a:spcAft>
                <a:spcPts val="600"/>
              </a:spcAft>
            </a:pPr>
            <a:r>
              <a:rPr lang="en-GB" sz="3200" dirty="0">
                <a:solidFill>
                  <a:schemeClr val="bg1"/>
                </a:solidFill>
              </a:rPr>
              <a:t>Line Charts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Line charts are used when we want to visualise a measure over time to see how that measure changes from point to point.</a:t>
            </a:r>
          </a:p>
          <a:p>
            <a:pPr marL="0" indent="0">
              <a:buNone/>
            </a:pPr>
            <a:endParaRPr lang="en-GB" sz="1600" dirty="0">
              <a:solidFill>
                <a:schemeClr val="bg1"/>
              </a:solidFill>
            </a:endParaRPr>
          </a:p>
          <a:p>
            <a:pPr marL="0" indent="0">
              <a:buNone/>
            </a:pPr>
            <a:r>
              <a:rPr lang="en-GB" sz="1600" dirty="0">
                <a:solidFill>
                  <a:schemeClr val="bg1"/>
                </a:solidFill>
              </a:rPr>
              <a:t>To create a line chart, we need a measure and a date field.</a:t>
            </a:r>
          </a:p>
          <a:p>
            <a:pPr marL="0" indent="0">
              <a:buNone/>
            </a:pPr>
            <a:endParaRPr lang="en-GB" sz="1600" dirty="0">
              <a:solidFill>
                <a:schemeClr val="bg1"/>
              </a:solidFill>
            </a:endParaRPr>
          </a:p>
          <a:p>
            <a:pPr marL="0" indent="0">
              <a:buNone/>
            </a:pPr>
            <a:r>
              <a:rPr lang="en-GB" sz="1600" dirty="0">
                <a:solidFill>
                  <a:schemeClr val="bg1"/>
                </a:solidFill>
              </a:rPr>
              <a:t>We can create a line chart with multiple measures as seen from the images on the left.</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02A393DA-66A3-3295-A9B8-3A7DEE4C62D2}"/>
              </a:ext>
            </a:extLst>
          </p:cNvPr>
          <p:cNvPicPr>
            <a:picLocks noChangeAspect="1"/>
          </p:cNvPicPr>
          <p:nvPr/>
        </p:nvPicPr>
        <p:blipFill>
          <a:blip r:embed="rId8"/>
          <a:stretch>
            <a:fillRect/>
          </a:stretch>
        </p:blipFill>
        <p:spPr>
          <a:xfrm>
            <a:off x="321921" y="4334690"/>
            <a:ext cx="2334328" cy="1321788"/>
          </a:xfrm>
          <a:prstGeom prst="rect">
            <a:avLst/>
          </a:prstGeom>
        </p:spPr>
      </p:pic>
      <p:pic>
        <p:nvPicPr>
          <p:cNvPr id="8" name="Picture 7">
            <a:extLst>
              <a:ext uri="{FF2B5EF4-FFF2-40B4-BE49-F238E27FC236}">
                <a16:creationId xmlns:a16="http://schemas.microsoft.com/office/drawing/2014/main" id="{2EBFCAFC-8771-C44B-1A29-7303435D96AD}"/>
              </a:ext>
            </a:extLst>
          </p:cNvPr>
          <p:cNvPicPr>
            <a:picLocks noChangeAspect="1"/>
          </p:cNvPicPr>
          <p:nvPr/>
        </p:nvPicPr>
        <p:blipFill>
          <a:blip r:embed="rId9"/>
          <a:stretch>
            <a:fillRect/>
          </a:stretch>
        </p:blipFill>
        <p:spPr>
          <a:xfrm>
            <a:off x="335855" y="1736334"/>
            <a:ext cx="2328620" cy="1343629"/>
          </a:xfrm>
          <a:prstGeom prst="rect">
            <a:avLst/>
          </a:prstGeom>
        </p:spPr>
      </p:pic>
    </p:spTree>
    <p:extLst>
      <p:ext uri="{BB962C8B-B14F-4D97-AF65-F5344CB8AC3E}">
        <p14:creationId xmlns:p14="http://schemas.microsoft.com/office/powerpoint/2010/main" val="2550541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181177" y="-1964"/>
            <a:ext cx="2356735" cy="584775"/>
          </a:xfrm>
          <a:prstGeom prst="rect">
            <a:avLst/>
          </a:prstGeom>
          <a:noFill/>
        </p:spPr>
        <p:txBody>
          <a:bodyPr wrap="none" rtlCol="0">
            <a:spAutoFit/>
          </a:bodyPr>
          <a:lstStyle/>
          <a:p>
            <a:pPr algn="just" defTabSz="740664">
              <a:spcAft>
                <a:spcPts val="600"/>
              </a:spcAft>
            </a:pPr>
            <a:r>
              <a:rPr lang="en-GB" sz="3200" dirty="0">
                <a:solidFill>
                  <a:schemeClr val="bg1"/>
                </a:solidFill>
              </a:rPr>
              <a:t>Scatterplots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Scatterplots are used when we want to show the relationship between two things to understand if a relationship exists.</a:t>
            </a:r>
          </a:p>
          <a:p>
            <a:pPr marL="0" indent="0">
              <a:buNone/>
            </a:pPr>
            <a:endParaRPr lang="en-GB" sz="1600" i="1" dirty="0">
              <a:solidFill>
                <a:schemeClr val="bg1"/>
              </a:solidFill>
            </a:endParaRPr>
          </a:p>
          <a:p>
            <a:pPr marL="0" indent="0">
              <a:buNone/>
            </a:pPr>
            <a:r>
              <a:rPr lang="en-GB" sz="1600" dirty="0">
                <a:solidFill>
                  <a:schemeClr val="bg1"/>
                </a:solidFill>
              </a:rPr>
              <a:t>To create a scatterplot, we need two measures and a dimension.</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3" name="Picture 2">
            <a:extLst>
              <a:ext uri="{FF2B5EF4-FFF2-40B4-BE49-F238E27FC236}">
                <a16:creationId xmlns:a16="http://schemas.microsoft.com/office/drawing/2014/main" id="{32607F74-7FCB-F7FA-75F4-6A6F66E46E97}"/>
              </a:ext>
            </a:extLst>
          </p:cNvPr>
          <p:cNvPicPr>
            <a:picLocks noChangeAspect="1"/>
          </p:cNvPicPr>
          <p:nvPr/>
        </p:nvPicPr>
        <p:blipFill>
          <a:blip r:embed="rId8"/>
          <a:stretch>
            <a:fillRect/>
          </a:stretch>
        </p:blipFill>
        <p:spPr>
          <a:xfrm>
            <a:off x="80062" y="2781328"/>
            <a:ext cx="2826272" cy="1765214"/>
          </a:xfrm>
          <a:prstGeom prst="rect">
            <a:avLst/>
          </a:prstGeom>
        </p:spPr>
      </p:pic>
    </p:spTree>
    <p:extLst>
      <p:ext uri="{BB962C8B-B14F-4D97-AF65-F5344CB8AC3E}">
        <p14:creationId xmlns:p14="http://schemas.microsoft.com/office/powerpoint/2010/main" val="113232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781502" y="-1964"/>
            <a:ext cx="1156086" cy="584775"/>
          </a:xfrm>
          <a:prstGeom prst="rect">
            <a:avLst/>
          </a:prstGeom>
          <a:noFill/>
        </p:spPr>
        <p:txBody>
          <a:bodyPr wrap="none" rtlCol="0">
            <a:spAutoFit/>
          </a:bodyPr>
          <a:lstStyle/>
          <a:p>
            <a:pPr algn="just" defTabSz="740664">
              <a:spcAft>
                <a:spcPts val="600"/>
              </a:spcAft>
            </a:pPr>
            <a:r>
              <a:rPr lang="en-GB" sz="3200" dirty="0">
                <a:solidFill>
                  <a:schemeClr val="bg1"/>
                </a:solidFill>
              </a:rPr>
              <a:t>Maps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Maps provide an effective and intuitive way to represent geographical data.</a:t>
            </a:r>
          </a:p>
          <a:p>
            <a:pPr marL="0" indent="0">
              <a:buNone/>
            </a:pPr>
            <a:endParaRPr lang="en-GB" sz="1600" dirty="0">
              <a:solidFill>
                <a:schemeClr val="bg1"/>
              </a:solidFill>
            </a:endParaRPr>
          </a:p>
          <a:p>
            <a:pPr marL="0" indent="0">
              <a:buNone/>
            </a:pPr>
            <a:r>
              <a:rPr lang="en-GB" sz="1600" dirty="0">
                <a:solidFill>
                  <a:schemeClr val="bg1"/>
                </a:solidFill>
              </a:rPr>
              <a:t>Everyone is familiar with maps which helps users understand where things are located.</a:t>
            </a:r>
          </a:p>
          <a:p>
            <a:pPr marL="0" indent="0">
              <a:buNone/>
            </a:pPr>
            <a:endParaRPr lang="en-GB" sz="1600" dirty="0">
              <a:solidFill>
                <a:schemeClr val="bg1"/>
              </a:solidFill>
            </a:endParaRPr>
          </a:p>
          <a:p>
            <a:pPr marL="0" indent="0">
              <a:buNone/>
            </a:pPr>
            <a:r>
              <a:rPr lang="en-GB" sz="1600" dirty="0">
                <a:solidFill>
                  <a:schemeClr val="bg1"/>
                </a:solidFill>
              </a:rPr>
              <a:t>Maps allow users to see geographical relationships that might not be obvious when visualised in other ways.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0E4BC210-5E3B-9624-C4B3-DDA2DAA18CE7}"/>
              </a:ext>
            </a:extLst>
          </p:cNvPr>
          <p:cNvPicPr>
            <a:picLocks noChangeAspect="1"/>
          </p:cNvPicPr>
          <p:nvPr/>
        </p:nvPicPr>
        <p:blipFill>
          <a:blip r:embed="rId8"/>
          <a:stretch>
            <a:fillRect/>
          </a:stretch>
        </p:blipFill>
        <p:spPr>
          <a:xfrm>
            <a:off x="207541" y="2127859"/>
            <a:ext cx="2577577" cy="2602282"/>
          </a:xfrm>
          <a:prstGeom prst="rect">
            <a:avLst/>
          </a:prstGeom>
        </p:spPr>
      </p:pic>
    </p:spTree>
    <p:extLst>
      <p:ext uri="{BB962C8B-B14F-4D97-AF65-F5344CB8AC3E}">
        <p14:creationId xmlns:p14="http://schemas.microsoft.com/office/powerpoint/2010/main" val="2430738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392088" y="-1964"/>
            <a:ext cx="3934923" cy="584775"/>
          </a:xfrm>
          <a:prstGeom prst="rect">
            <a:avLst/>
          </a:prstGeom>
          <a:noFill/>
        </p:spPr>
        <p:txBody>
          <a:bodyPr wrap="none" rtlCol="0">
            <a:spAutoFit/>
          </a:bodyPr>
          <a:lstStyle/>
          <a:p>
            <a:pPr algn="just" defTabSz="740664">
              <a:spcAft>
                <a:spcPts val="600"/>
              </a:spcAft>
            </a:pPr>
            <a:r>
              <a:rPr lang="en-GB" sz="3200" dirty="0">
                <a:solidFill>
                  <a:schemeClr val="bg1"/>
                </a:solidFill>
              </a:rPr>
              <a:t>Combined Axis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spcBef>
                <a:spcPct val="20000"/>
              </a:spcBef>
              <a:spcAft>
                <a:spcPts val="600"/>
              </a:spcAft>
              <a:buClr>
                <a:schemeClr val="tx1"/>
              </a:buClr>
              <a:buSzPct val="100000"/>
              <a:buNone/>
            </a:pPr>
            <a:r>
              <a:rPr lang="en-US" sz="1600" dirty="0">
                <a:ln>
                  <a:solidFill>
                    <a:schemeClr val="bg1">
                      <a:lumMod val="75000"/>
                      <a:lumOff val="25000"/>
                      <a:alpha val="10000"/>
                    </a:schemeClr>
                  </a:solidFill>
                </a:ln>
                <a:solidFill>
                  <a:schemeClr val="bg1"/>
                </a:solidFill>
              </a:rPr>
              <a:t>Combined axis charts are effective as they allow us to display two or more data series on a chart the same axes.</a:t>
            </a:r>
          </a:p>
          <a:p>
            <a:pPr marL="0" indent="0">
              <a:spcBef>
                <a:spcPct val="20000"/>
              </a:spcBef>
              <a:spcAft>
                <a:spcPts val="600"/>
              </a:spcAft>
              <a:buClr>
                <a:schemeClr val="tx1"/>
              </a:buClr>
              <a:buSzPct val="100000"/>
              <a:buNone/>
            </a:pPr>
            <a:endParaRPr lang="en-US" sz="1600" dirty="0">
              <a:ln>
                <a:solidFill>
                  <a:schemeClr val="bg1">
                    <a:lumMod val="75000"/>
                    <a:lumOff val="25000"/>
                    <a:alpha val="10000"/>
                  </a:schemeClr>
                </a:solidFill>
              </a:ln>
              <a:solidFill>
                <a:schemeClr val="bg1"/>
              </a:solidFill>
            </a:endParaRPr>
          </a:p>
          <a:p>
            <a:pPr marL="0" indent="0">
              <a:spcBef>
                <a:spcPct val="20000"/>
              </a:spcBef>
              <a:spcAft>
                <a:spcPts val="600"/>
              </a:spcAft>
              <a:buClr>
                <a:schemeClr val="tx1"/>
              </a:buClr>
              <a:buSzPct val="100000"/>
              <a:buNone/>
            </a:pPr>
            <a:r>
              <a:rPr lang="en-US" sz="1600" dirty="0">
                <a:ln>
                  <a:solidFill>
                    <a:schemeClr val="bg1">
                      <a:lumMod val="75000"/>
                      <a:lumOff val="25000"/>
                      <a:alpha val="10000"/>
                    </a:schemeClr>
                  </a:solidFill>
                </a:ln>
                <a:solidFill>
                  <a:schemeClr val="bg1"/>
                </a:solidFill>
              </a:rPr>
              <a:t>Combined axis charts are a great space saver whilst providing comparison between different measures. Instead of two separate graphs combined axis charts help identify trends and correlations that might not be obvious when looking at the data in isolation.</a:t>
            </a:r>
          </a:p>
          <a:p>
            <a:pPr marL="0" indent="0">
              <a:spcBef>
                <a:spcPct val="20000"/>
              </a:spcBef>
              <a:spcAft>
                <a:spcPts val="600"/>
              </a:spcAft>
              <a:buClr>
                <a:schemeClr val="tx1"/>
              </a:buClr>
              <a:buSzPct val="100000"/>
              <a:buNone/>
            </a:pPr>
            <a:endParaRPr lang="en-US" sz="1600" dirty="0">
              <a:ln>
                <a:solidFill>
                  <a:schemeClr val="bg1">
                    <a:lumMod val="75000"/>
                    <a:lumOff val="25000"/>
                    <a:alpha val="10000"/>
                  </a:schemeClr>
                </a:solidFill>
              </a:ln>
              <a:solidFill>
                <a:schemeClr val="bg1"/>
              </a:solidFill>
            </a:endParaRPr>
          </a:p>
          <a:p>
            <a:pPr marL="0" indent="0">
              <a:spcBef>
                <a:spcPct val="20000"/>
              </a:spcBef>
              <a:spcAft>
                <a:spcPts val="600"/>
              </a:spcAft>
              <a:buClr>
                <a:schemeClr val="tx1"/>
              </a:buClr>
              <a:buSzPct val="100000"/>
              <a:buNone/>
            </a:pPr>
            <a:r>
              <a:rPr lang="en-US" sz="1600" dirty="0">
                <a:ln>
                  <a:solidFill>
                    <a:schemeClr val="bg1">
                      <a:lumMod val="75000"/>
                      <a:lumOff val="25000"/>
                      <a:alpha val="10000"/>
                    </a:schemeClr>
                  </a:solidFill>
                </a:ln>
                <a:solidFill>
                  <a:schemeClr val="bg1"/>
                </a:solidFill>
              </a:rPr>
              <a:t>Overall, combined axis charts allow us to present a more comprehensive visualisation by integrating multiple aspects in a single chart.</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3" name="Picture 2">
            <a:extLst>
              <a:ext uri="{FF2B5EF4-FFF2-40B4-BE49-F238E27FC236}">
                <a16:creationId xmlns:a16="http://schemas.microsoft.com/office/drawing/2014/main" id="{258AB1BD-B992-874E-FDD9-CB30B0A4489D}"/>
              </a:ext>
            </a:extLst>
          </p:cNvPr>
          <p:cNvPicPr>
            <a:picLocks noChangeAspect="1"/>
          </p:cNvPicPr>
          <p:nvPr/>
        </p:nvPicPr>
        <p:blipFill>
          <a:blip r:embed="rId8"/>
          <a:stretch>
            <a:fillRect/>
          </a:stretch>
        </p:blipFill>
        <p:spPr>
          <a:xfrm>
            <a:off x="122837" y="1900298"/>
            <a:ext cx="2742208" cy="3057404"/>
          </a:xfrm>
          <a:prstGeom prst="rect">
            <a:avLst/>
          </a:prstGeom>
        </p:spPr>
      </p:pic>
      <p:sp>
        <p:nvSpPr>
          <p:cNvPr id="5" name="Rectangle 4">
            <a:extLst>
              <a:ext uri="{FF2B5EF4-FFF2-40B4-BE49-F238E27FC236}">
                <a16:creationId xmlns:a16="http://schemas.microsoft.com/office/drawing/2014/main" id="{5C67F669-BA9C-122E-A3FA-99A8A1509F14}"/>
              </a:ext>
            </a:extLst>
          </p:cNvPr>
          <p:cNvSpPr/>
          <p:nvPr/>
        </p:nvSpPr>
        <p:spPr>
          <a:xfrm>
            <a:off x="122837" y="1900298"/>
            <a:ext cx="1379392" cy="1897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1520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05051" y="-1964"/>
            <a:ext cx="2909001" cy="584775"/>
          </a:xfrm>
          <a:prstGeom prst="rect">
            <a:avLst/>
          </a:prstGeom>
          <a:noFill/>
        </p:spPr>
        <p:txBody>
          <a:bodyPr wrap="none" rtlCol="0">
            <a:spAutoFit/>
          </a:bodyPr>
          <a:lstStyle/>
          <a:p>
            <a:pPr algn="just" defTabSz="740664">
              <a:spcAft>
                <a:spcPts val="600"/>
              </a:spcAft>
            </a:pPr>
            <a:r>
              <a:rPr lang="en-GB" sz="3200" dirty="0">
                <a:solidFill>
                  <a:schemeClr val="bg1"/>
                </a:solidFill>
              </a:rPr>
              <a:t>Dual Axis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spcBef>
                <a:spcPct val="20000"/>
              </a:spcBef>
              <a:spcAft>
                <a:spcPts val="600"/>
              </a:spcAft>
              <a:buClr>
                <a:schemeClr val="tx1"/>
              </a:buClr>
              <a:buSzPct val="100000"/>
              <a:buNone/>
            </a:pPr>
            <a:r>
              <a:rPr lang="en-GB" sz="1600" b="0" i="0" dirty="0">
                <a:solidFill>
                  <a:schemeClr val="bg1"/>
                </a:solidFill>
              </a:rPr>
              <a:t>Dual-axis charts, similar to combined axis charts, differ in that they place two bars representing distinct measures within the same row.</a:t>
            </a:r>
          </a:p>
          <a:p>
            <a:pPr marL="0" indent="0">
              <a:spcBef>
                <a:spcPct val="20000"/>
              </a:spcBef>
              <a:spcAft>
                <a:spcPts val="600"/>
              </a:spcAft>
              <a:buClr>
                <a:schemeClr val="tx1"/>
              </a:buClr>
              <a:buSzPct val="100000"/>
              <a:buNone/>
            </a:pPr>
            <a:endParaRPr lang="en-GB" sz="1600" b="0" i="0" dirty="0">
              <a:solidFill>
                <a:schemeClr val="bg1"/>
              </a:solidFill>
            </a:endParaRPr>
          </a:p>
          <a:p>
            <a:pPr marL="0" indent="0">
              <a:spcBef>
                <a:spcPct val="20000"/>
              </a:spcBef>
              <a:spcAft>
                <a:spcPts val="600"/>
              </a:spcAft>
              <a:buClr>
                <a:schemeClr val="tx1"/>
              </a:buClr>
              <a:buSzPct val="100000"/>
              <a:buNone/>
            </a:pPr>
            <a:r>
              <a:rPr lang="en-GB" sz="1600" dirty="0">
                <a:ln>
                  <a:solidFill>
                    <a:schemeClr val="bg1">
                      <a:lumMod val="75000"/>
                      <a:lumOff val="25000"/>
                      <a:alpha val="10000"/>
                    </a:schemeClr>
                  </a:solidFill>
                </a:ln>
                <a:solidFill>
                  <a:schemeClr val="bg1"/>
                </a:solidFill>
              </a:rPr>
              <a:t>Again, they are a good way of being able to make comparisons between two measures.</a:t>
            </a:r>
          </a:p>
          <a:p>
            <a:pPr marL="0" indent="0">
              <a:spcBef>
                <a:spcPct val="20000"/>
              </a:spcBef>
              <a:spcAft>
                <a:spcPts val="600"/>
              </a:spcAft>
              <a:buClr>
                <a:schemeClr val="tx1"/>
              </a:buClr>
              <a:buSzPct val="100000"/>
              <a:buNone/>
            </a:pPr>
            <a:endParaRPr lang="en-GB" sz="1600" dirty="0">
              <a:ln>
                <a:solidFill>
                  <a:schemeClr val="bg1">
                    <a:lumMod val="75000"/>
                    <a:lumOff val="25000"/>
                    <a:alpha val="10000"/>
                  </a:schemeClr>
                </a:solidFill>
              </a:ln>
              <a:solidFill>
                <a:schemeClr val="bg1"/>
              </a:solidFill>
            </a:endParaRPr>
          </a:p>
          <a:p>
            <a:pPr marL="0" indent="0">
              <a:spcBef>
                <a:spcPct val="20000"/>
              </a:spcBef>
              <a:spcAft>
                <a:spcPts val="600"/>
              </a:spcAft>
              <a:buClr>
                <a:schemeClr val="tx1"/>
              </a:buClr>
              <a:buSzPct val="100000"/>
              <a:buNone/>
            </a:pPr>
            <a:r>
              <a:rPr lang="en-GB" sz="1600" dirty="0">
                <a:ln>
                  <a:solidFill>
                    <a:schemeClr val="bg1">
                      <a:lumMod val="75000"/>
                      <a:lumOff val="25000"/>
                      <a:alpha val="10000"/>
                    </a:schemeClr>
                  </a:solidFill>
                </a:ln>
                <a:solidFill>
                  <a:schemeClr val="bg1"/>
                </a:solidFill>
              </a:rPr>
              <a:t>Once again, we benefit from saving space by placing two measures within the same visualisation and it provides a more interesting and comprehensive visualisation than comparing the measures in separate graphs.</a:t>
            </a:r>
            <a:endParaRPr lang="en-US" sz="1600" dirty="0">
              <a:ln>
                <a:solidFill>
                  <a:schemeClr val="bg1">
                    <a:lumMod val="75000"/>
                    <a:lumOff val="25000"/>
                    <a:alpha val="10000"/>
                  </a:schemeClr>
                </a:solidFill>
              </a:ln>
              <a:solidFill>
                <a:schemeClr val="bg1"/>
              </a:solidFill>
            </a:endParaRP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F34CF941-1493-96AC-76B1-11532748A93A}"/>
              </a:ext>
            </a:extLst>
          </p:cNvPr>
          <p:cNvPicPr>
            <a:picLocks noChangeAspect="1"/>
          </p:cNvPicPr>
          <p:nvPr/>
        </p:nvPicPr>
        <p:blipFill>
          <a:blip r:embed="rId8"/>
          <a:stretch>
            <a:fillRect/>
          </a:stretch>
        </p:blipFill>
        <p:spPr>
          <a:xfrm>
            <a:off x="140019" y="2053626"/>
            <a:ext cx="2706357" cy="3220617"/>
          </a:xfrm>
          <a:prstGeom prst="rect">
            <a:avLst/>
          </a:prstGeom>
        </p:spPr>
      </p:pic>
    </p:spTree>
    <p:extLst>
      <p:ext uri="{BB962C8B-B14F-4D97-AF65-F5344CB8AC3E}">
        <p14:creationId xmlns:p14="http://schemas.microsoft.com/office/powerpoint/2010/main" val="1030910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65116" y="-1964"/>
            <a:ext cx="3388876" cy="584775"/>
          </a:xfrm>
          <a:prstGeom prst="rect">
            <a:avLst/>
          </a:prstGeom>
          <a:noFill/>
        </p:spPr>
        <p:txBody>
          <a:bodyPr wrap="none" rtlCol="0">
            <a:spAutoFit/>
          </a:bodyPr>
          <a:lstStyle/>
          <a:p>
            <a:pPr algn="just" defTabSz="740664">
              <a:spcAft>
                <a:spcPts val="600"/>
              </a:spcAft>
            </a:pPr>
            <a:r>
              <a:rPr lang="en-GB" sz="3200" dirty="0">
                <a:solidFill>
                  <a:schemeClr val="bg1"/>
                </a:solidFill>
              </a:rPr>
              <a:t>Stacked Bar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spcBef>
                <a:spcPct val="20000"/>
              </a:spcBef>
              <a:spcAft>
                <a:spcPts val="600"/>
              </a:spcAft>
              <a:buClr>
                <a:schemeClr val="tx1"/>
              </a:buClr>
              <a:buSzPct val="100000"/>
              <a:buNone/>
            </a:pPr>
            <a:r>
              <a:rPr lang="en-GB" sz="1600" b="0" i="0" dirty="0">
                <a:solidFill>
                  <a:schemeClr val="bg1"/>
                </a:solidFill>
              </a:rPr>
              <a:t>Stacked bar charts are effective when we want to demonstrate parts within a whole. Each bar represents the whole and each segment represents an individual section in proportion to that whole.</a:t>
            </a:r>
          </a:p>
          <a:p>
            <a:pPr marL="0" indent="0">
              <a:spcBef>
                <a:spcPct val="20000"/>
              </a:spcBef>
              <a:spcAft>
                <a:spcPts val="600"/>
              </a:spcAft>
              <a:buClr>
                <a:schemeClr val="tx1"/>
              </a:buClr>
              <a:buSzPct val="100000"/>
              <a:buNone/>
            </a:pPr>
            <a:endParaRPr lang="en-GB" sz="1600" b="0" i="0" dirty="0">
              <a:solidFill>
                <a:schemeClr val="bg1"/>
              </a:solidFill>
            </a:endParaRPr>
          </a:p>
          <a:p>
            <a:pPr marL="0" indent="0">
              <a:spcBef>
                <a:spcPct val="20000"/>
              </a:spcBef>
              <a:spcAft>
                <a:spcPts val="600"/>
              </a:spcAft>
              <a:buClr>
                <a:schemeClr val="tx1"/>
              </a:buClr>
              <a:buSzPct val="100000"/>
              <a:buNone/>
            </a:pPr>
            <a:r>
              <a:rPr lang="en-GB" sz="1600" dirty="0">
                <a:solidFill>
                  <a:schemeClr val="bg1"/>
                </a:solidFill>
              </a:rPr>
              <a:t>Stacked bar charts can make it easy to compare how the same breakdown is either similar or different across different categories.</a:t>
            </a:r>
          </a:p>
          <a:p>
            <a:pPr marL="0" indent="0">
              <a:spcBef>
                <a:spcPct val="20000"/>
              </a:spcBef>
              <a:spcAft>
                <a:spcPts val="600"/>
              </a:spcAft>
              <a:buClr>
                <a:schemeClr val="tx1"/>
              </a:buClr>
              <a:buSzPct val="100000"/>
              <a:buNone/>
            </a:pPr>
            <a:endParaRPr lang="en-GB" sz="1600" dirty="0">
              <a:solidFill>
                <a:schemeClr val="bg1"/>
              </a:solidFill>
            </a:endParaRPr>
          </a:p>
          <a:p>
            <a:pPr marL="0" indent="0">
              <a:spcBef>
                <a:spcPct val="20000"/>
              </a:spcBef>
              <a:spcAft>
                <a:spcPts val="600"/>
              </a:spcAft>
              <a:buClr>
                <a:schemeClr val="tx1"/>
              </a:buClr>
              <a:buSzPct val="100000"/>
              <a:buNone/>
            </a:pPr>
            <a:r>
              <a:rPr lang="en-GB" sz="1600" b="0" i="0" dirty="0">
                <a:solidFill>
                  <a:schemeClr val="bg1"/>
                </a:solidFill>
              </a:rPr>
              <a:t>Stac</a:t>
            </a:r>
            <a:r>
              <a:rPr lang="en-GB" sz="1600" dirty="0">
                <a:solidFill>
                  <a:schemeClr val="bg1"/>
                </a:solidFill>
              </a:rPr>
              <a:t>ked bar charts are another good example of a simple and effective chart which should be utilized as much as possible rather than going for something more complex for no reason.</a:t>
            </a:r>
            <a:endParaRPr lang="en-GB" sz="1600" b="0" i="0" dirty="0">
              <a:solidFill>
                <a:schemeClr val="bg1"/>
              </a:solidFill>
            </a:endParaRP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3" name="Picture 2">
            <a:extLst>
              <a:ext uri="{FF2B5EF4-FFF2-40B4-BE49-F238E27FC236}">
                <a16:creationId xmlns:a16="http://schemas.microsoft.com/office/drawing/2014/main" id="{9114D50A-210E-BB77-B771-FDF6B8701E60}"/>
              </a:ext>
            </a:extLst>
          </p:cNvPr>
          <p:cNvPicPr>
            <a:picLocks noChangeAspect="1"/>
          </p:cNvPicPr>
          <p:nvPr/>
        </p:nvPicPr>
        <p:blipFill>
          <a:blip r:embed="rId8"/>
          <a:stretch>
            <a:fillRect/>
          </a:stretch>
        </p:blipFill>
        <p:spPr>
          <a:xfrm>
            <a:off x="43585" y="2191715"/>
            <a:ext cx="2809140" cy="2474569"/>
          </a:xfrm>
          <a:prstGeom prst="rect">
            <a:avLst/>
          </a:prstGeom>
        </p:spPr>
      </p:pic>
    </p:spTree>
    <p:extLst>
      <p:ext uri="{BB962C8B-B14F-4D97-AF65-F5344CB8AC3E}">
        <p14:creationId xmlns:p14="http://schemas.microsoft.com/office/powerpoint/2010/main" val="264442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2"/>
            <a:ext cx="8199552" cy="1523494"/>
          </a:xfrm>
          <a:prstGeom prst="rect">
            <a:avLst/>
          </a:prstGeom>
          <a:noFill/>
        </p:spPr>
        <p:txBody>
          <a:bodyPr wrap="none" rtlCol="0">
            <a:spAutoFit/>
          </a:bodyPr>
          <a:lstStyle/>
          <a:p>
            <a:pPr defTabSz="740664">
              <a:spcAft>
                <a:spcPts val="600"/>
              </a:spcAft>
            </a:pPr>
            <a:r>
              <a:rPr lang="en-GB" sz="4400" b="1" kern="1200" dirty="0">
                <a:solidFill>
                  <a:schemeClr val="bg1"/>
                </a:solidFill>
                <a:latin typeface="+mn-lt"/>
                <a:ea typeface="+mn-ea"/>
                <a:cs typeface="+mn-cs"/>
              </a:rPr>
              <a:t>Module 1</a:t>
            </a:r>
          </a:p>
          <a:p>
            <a:pPr defTabSz="740664">
              <a:spcAft>
                <a:spcPts val="600"/>
              </a:spcAft>
            </a:pPr>
            <a:r>
              <a:rPr lang="en-GB" sz="4400" b="1" dirty="0">
                <a:solidFill>
                  <a:schemeClr val="bg1"/>
                </a:solidFill>
              </a:rPr>
              <a:t>Connecting to &amp; Preparing Data</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555115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169167" y="-1964"/>
            <a:ext cx="2380780" cy="584775"/>
          </a:xfrm>
          <a:prstGeom prst="rect">
            <a:avLst/>
          </a:prstGeom>
          <a:noFill/>
        </p:spPr>
        <p:txBody>
          <a:bodyPr wrap="none" rtlCol="0">
            <a:spAutoFit/>
          </a:bodyPr>
          <a:lstStyle/>
          <a:p>
            <a:pPr algn="just" defTabSz="740664">
              <a:spcAft>
                <a:spcPts val="600"/>
              </a:spcAft>
            </a:pPr>
            <a:r>
              <a:rPr lang="en-GB" sz="3200" dirty="0">
                <a:solidFill>
                  <a:schemeClr val="bg1"/>
                </a:solidFill>
              </a:rPr>
              <a:t>Density Map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spcAft>
                <a:spcPts val="600"/>
              </a:spcAft>
              <a:buNone/>
            </a:pPr>
            <a:r>
              <a:rPr lang="en-GB" sz="1600" dirty="0">
                <a:solidFill>
                  <a:schemeClr val="bg1"/>
                </a:solidFill>
              </a:rPr>
              <a:t>Density maps, which you may also hear named heat maps are particularly good when we want to demonstrate the distribution or concentration of data points in a geographical location.</a:t>
            </a:r>
          </a:p>
          <a:p>
            <a:pPr marL="0" indent="0">
              <a:spcAft>
                <a:spcPts val="600"/>
              </a:spcAft>
              <a:buNone/>
            </a:pPr>
            <a:endParaRPr lang="en-GB" sz="1600" dirty="0">
              <a:solidFill>
                <a:schemeClr val="bg1"/>
              </a:solidFill>
            </a:endParaRPr>
          </a:p>
          <a:p>
            <a:pPr marL="0" indent="0">
              <a:spcAft>
                <a:spcPts val="600"/>
              </a:spcAft>
              <a:buNone/>
            </a:pPr>
            <a:r>
              <a:rPr lang="en-GB" sz="1600" dirty="0">
                <a:solidFill>
                  <a:schemeClr val="bg1"/>
                </a:solidFill>
              </a:rPr>
              <a:t>The density maps visualises with intensity where there are larger clusters of data points to make it obvious where the most activity is taking place.</a:t>
            </a:r>
          </a:p>
          <a:p>
            <a:pPr marL="0" indent="0">
              <a:spcAft>
                <a:spcPts val="600"/>
              </a:spcAft>
              <a:buNone/>
            </a:pPr>
            <a:endParaRPr lang="en-GB" sz="1600" dirty="0">
              <a:solidFill>
                <a:schemeClr val="bg1"/>
              </a:solidFill>
            </a:endParaRPr>
          </a:p>
          <a:p>
            <a:pPr marL="0" indent="0">
              <a:spcAft>
                <a:spcPts val="600"/>
              </a:spcAft>
              <a:buNone/>
            </a:pPr>
            <a:r>
              <a:rPr lang="en-GB" sz="1600" dirty="0">
                <a:solidFill>
                  <a:schemeClr val="bg1"/>
                </a:solidFill>
              </a:rPr>
              <a:t>An important feature of density maps isn’t just the areas of large clusters but also outliers, we can identify outliers which can be interesting to analyse.</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806C44B2-2C22-4A25-470C-609880E2D06B}"/>
              </a:ext>
            </a:extLst>
          </p:cNvPr>
          <p:cNvPicPr>
            <a:picLocks noChangeAspect="1"/>
          </p:cNvPicPr>
          <p:nvPr/>
        </p:nvPicPr>
        <p:blipFill>
          <a:blip r:embed="rId8"/>
          <a:stretch>
            <a:fillRect/>
          </a:stretch>
        </p:blipFill>
        <p:spPr>
          <a:xfrm>
            <a:off x="100376" y="2408279"/>
            <a:ext cx="2746400" cy="2041442"/>
          </a:xfrm>
          <a:prstGeom prst="rect">
            <a:avLst/>
          </a:prstGeom>
        </p:spPr>
      </p:pic>
    </p:spTree>
    <p:extLst>
      <p:ext uri="{BB962C8B-B14F-4D97-AF65-F5344CB8AC3E}">
        <p14:creationId xmlns:p14="http://schemas.microsoft.com/office/powerpoint/2010/main" val="152196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172663" y="-1964"/>
            <a:ext cx="2373791" cy="584775"/>
          </a:xfrm>
          <a:prstGeom prst="rect">
            <a:avLst/>
          </a:prstGeom>
          <a:noFill/>
        </p:spPr>
        <p:txBody>
          <a:bodyPr wrap="none" rtlCol="0">
            <a:spAutoFit/>
          </a:bodyPr>
          <a:lstStyle/>
          <a:p>
            <a:pPr algn="just" defTabSz="740664">
              <a:spcAft>
                <a:spcPts val="600"/>
              </a:spcAft>
            </a:pPr>
            <a:r>
              <a:rPr lang="en-GB" sz="3200" dirty="0">
                <a:solidFill>
                  <a:schemeClr val="bg1"/>
                </a:solidFill>
              </a:rPr>
              <a:t>Symbol Map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 symbol map is a visualisation that represents data on a map using a symbol, a symbol being any shape or image we wish to represent the values.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8" name="Picture 7">
            <a:extLst>
              <a:ext uri="{FF2B5EF4-FFF2-40B4-BE49-F238E27FC236}">
                <a16:creationId xmlns:a16="http://schemas.microsoft.com/office/drawing/2014/main" id="{CDAF81B3-D4F0-678C-DDBE-54EDD4819EB4}"/>
              </a:ext>
            </a:extLst>
          </p:cNvPr>
          <p:cNvPicPr>
            <a:picLocks noChangeAspect="1"/>
          </p:cNvPicPr>
          <p:nvPr/>
        </p:nvPicPr>
        <p:blipFill>
          <a:blip r:embed="rId8"/>
          <a:stretch>
            <a:fillRect/>
          </a:stretch>
        </p:blipFill>
        <p:spPr>
          <a:xfrm>
            <a:off x="135680" y="1698636"/>
            <a:ext cx="2719551" cy="3460728"/>
          </a:xfrm>
          <a:prstGeom prst="rect">
            <a:avLst/>
          </a:prstGeom>
        </p:spPr>
      </p:pic>
    </p:spTree>
    <p:extLst>
      <p:ext uri="{BB962C8B-B14F-4D97-AF65-F5344CB8AC3E}">
        <p14:creationId xmlns:p14="http://schemas.microsoft.com/office/powerpoint/2010/main" val="94638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145658" y="-1964"/>
            <a:ext cx="4427815" cy="584775"/>
          </a:xfrm>
          <a:prstGeom prst="rect">
            <a:avLst/>
          </a:prstGeom>
          <a:noFill/>
        </p:spPr>
        <p:txBody>
          <a:bodyPr wrap="none" rtlCol="0">
            <a:spAutoFit/>
          </a:bodyPr>
          <a:lstStyle/>
          <a:p>
            <a:pPr algn="just" defTabSz="740664">
              <a:spcAft>
                <a:spcPts val="600"/>
              </a:spcAft>
            </a:pPr>
            <a:r>
              <a:rPr lang="en-GB" sz="3200" dirty="0">
                <a:solidFill>
                  <a:schemeClr val="bg1"/>
                </a:solidFill>
              </a:rPr>
              <a:t>Pie Chart &amp; Donut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Donut charts are a way in which to represent how data is spread across different categorical values. </a:t>
            </a:r>
          </a:p>
          <a:p>
            <a:pPr marL="0" indent="0">
              <a:buNone/>
            </a:pPr>
            <a:endParaRPr lang="en-GB" sz="1600" dirty="0">
              <a:solidFill>
                <a:schemeClr val="bg1"/>
              </a:solidFill>
            </a:endParaRPr>
          </a:p>
          <a:p>
            <a:pPr marL="0" indent="0">
              <a:buNone/>
            </a:pPr>
            <a:r>
              <a:rPr lang="en-GB" sz="1600" dirty="0">
                <a:solidFill>
                  <a:schemeClr val="bg1"/>
                </a:solidFill>
              </a:rPr>
              <a:t>Donut charts are much the same as pie charts, but with a hole in the middle!</a:t>
            </a:r>
          </a:p>
          <a:p>
            <a:pPr marL="0" indent="0">
              <a:buNone/>
            </a:pPr>
            <a:r>
              <a:rPr lang="en-GB" sz="1600" dirty="0">
                <a:solidFill>
                  <a:schemeClr val="bg1"/>
                </a:solidFill>
              </a:rPr>
              <a:t> </a:t>
            </a: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8" name="Picture 7">
            <a:extLst>
              <a:ext uri="{FF2B5EF4-FFF2-40B4-BE49-F238E27FC236}">
                <a16:creationId xmlns:a16="http://schemas.microsoft.com/office/drawing/2014/main" id="{CA04B194-2F81-7031-D0E8-86C66F2B40F1}"/>
              </a:ext>
            </a:extLst>
          </p:cNvPr>
          <p:cNvPicPr>
            <a:picLocks noChangeAspect="1"/>
          </p:cNvPicPr>
          <p:nvPr/>
        </p:nvPicPr>
        <p:blipFill>
          <a:blip r:embed="rId8"/>
          <a:stretch>
            <a:fillRect/>
          </a:stretch>
        </p:blipFill>
        <p:spPr>
          <a:xfrm>
            <a:off x="313140" y="1172551"/>
            <a:ext cx="2388506" cy="2068397"/>
          </a:xfrm>
          <a:prstGeom prst="rect">
            <a:avLst/>
          </a:prstGeom>
        </p:spPr>
      </p:pic>
      <p:pic>
        <p:nvPicPr>
          <p:cNvPr id="13" name="Picture 12">
            <a:extLst>
              <a:ext uri="{FF2B5EF4-FFF2-40B4-BE49-F238E27FC236}">
                <a16:creationId xmlns:a16="http://schemas.microsoft.com/office/drawing/2014/main" id="{D4FA08B1-C0AB-2DB0-3EF8-4E9475298E79}"/>
              </a:ext>
            </a:extLst>
          </p:cNvPr>
          <p:cNvPicPr>
            <a:picLocks noChangeAspect="1"/>
          </p:cNvPicPr>
          <p:nvPr/>
        </p:nvPicPr>
        <p:blipFill>
          <a:blip r:embed="rId9"/>
          <a:stretch>
            <a:fillRect/>
          </a:stretch>
        </p:blipFill>
        <p:spPr>
          <a:xfrm>
            <a:off x="313140" y="3673943"/>
            <a:ext cx="2385835" cy="1644505"/>
          </a:xfrm>
          <a:prstGeom prst="rect">
            <a:avLst/>
          </a:prstGeom>
        </p:spPr>
      </p:pic>
    </p:spTree>
    <p:extLst>
      <p:ext uri="{BB962C8B-B14F-4D97-AF65-F5344CB8AC3E}">
        <p14:creationId xmlns:p14="http://schemas.microsoft.com/office/powerpoint/2010/main" val="108489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68196" y="-1964"/>
            <a:ext cx="2782749" cy="584775"/>
          </a:xfrm>
          <a:prstGeom prst="rect">
            <a:avLst/>
          </a:prstGeom>
          <a:noFill/>
        </p:spPr>
        <p:txBody>
          <a:bodyPr wrap="none" rtlCol="0">
            <a:spAutoFit/>
          </a:bodyPr>
          <a:lstStyle/>
          <a:p>
            <a:pPr algn="just" defTabSz="740664">
              <a:spcAft>
                <a:spcPts val="600"/>
              </a:spcAft>
            </a:pPr>
            <a:r>
              <a:rPr lang="en-GB" sz="3200" dirty="0">
                <a:solidFill>
                  <a:schemeClr val="bg1"/>
                </a:solidFill>
              </a:rPr>
              <a:t>Highlight Table</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The highlight table is a very easy and effective visualisation to build.</a:t>
            </a:r>
          </a:p>
          <a:p>
            <a:pPr marL="0" indent="0">
              <a:buNone/>
            </a:pPr>
            <a:endParaRPr lang="en-GB" sz="1600" dirty="0">
              <a:solidFill>
                <a:schemeClr val="bg1"/>
              </a:solidFill>
            </a:endParaRPr>
          </a:p>
          <a:p>
            <a:pPr marL="0" indent="0">
              <a:buNone/>
            </a:pPr>
            <a:r>
              <a:rPr lang="en-GB" sz="1600" dirty="0">
                <a:solidFill>
                  <a:schemeClr val="bg1"/>
                </a:solidFill>
              </a:rPr>
              <a:t>A highlight table uses diverging colour to demonstrate high and low numerical values across dimensions.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4141688A-FD88-0595-96B8-CE74350AF91B}"/>
              </a:ext>
            </a:extLst>
          </p:cNvPr>
          <p:cNvPicPr>
            <a:picLocks noChangeAspect="1"/>
          </p:cNvPicPr>
          <p:nvPr/>
        </p:nvPicPr>
        <p:blipFill>
          <a:blip r:embed="rId8"/>
          <a:stretch>
            <a:fillRect/>
          </a:stretch>
        </p:blipFill>
        <p:spPr>
          <a:xfrm>
            <a:off x="136956" y="2658038"/>
            <a:ext cx="2718212" cy="1541924"/>
          </a:xfrm>
          <a:prstGeom prst="rect">
            <a:avLst/>
          </a:prstGeom>
        </p:spPr>
      </p:pic>
    </p:spTree>
    <p:extLst>
      <p:ext uri="{BB962C8B-B14F-4D97-AF65-F5344CB8AC3E}">
        <p14:creationId xmlns:p14="http://schemas.microsoft.com/office/powerpoint/2010/main" val="2280048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467372" y="-1964"/>
            <a:ext cx="1784399" cy="584775"/>
          </a:xfrm>
          <a:prstGeom prst="rect">
            <a:avLst/>
          </a:prstGeom>
          <a:noFill/>
        </p:spPr>
        <p:txBody>
          <a:bodyPr wrap="none" rtlCol="0">
            <a:spAutoFit/>
          </a:bodyPr>
          <a:lstStyle/>
          <a:p>
            <a:pPr algn="just" defTabSz="740664">
              <a:spcAft>
                <a:spcPts val="600"/>
              </a:spcAft>
            </a:pPr>
            <a:r>
              <a:rPr lang="en-GB" sz="3200" dirty="0">
                <a:solidFill>
                  <a:schemeClr val="bg1"/>
                </a:solidFill>
              </a:rPr>
              <a:t>Tree Map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Tree maps are another very effective and easy to build visualisation within Tableau and require one or more dimension and one or two measures to build them.</a:t>
            </a:r>
          </a:p>
          <a:p>
            <a:pPr marL="0" indent="0">
              <a:buNone/>
            </a:pPr>
            <a:endParaRPr lang="en-GB" sz="1600" dirty="0">
              <a:solidFill>
                <a:schemeClr val="bg1"/>
              </a:solidFill>
            </a:endParaRPr>
          </a:p>
          <a:p>
            <a:pPr marL="0" indent="0">
              <a:buNone/>
            </a:pPr>
            <a:r>
              <a:rPr lang="en-GB" sz="1600" dirty="0">
                <a:solidFill>
                  <a:schemeClr val="bg1"/>
                </a:solidFill>
              </a:rPr>
              <a:t>A tree map uses size to represent data to demonstrate where the highest and lowest values are.</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8" name="Picture 7">
            <a:extLst>
              <a:ext uri="{FF2B5EF4-FFF2-40B4-BE49-F238E27FC236}">
                <a16:creationId xmlns:a16="http://schemas.microsoft.com/office/drawing/2014/main" id="{D45AFFA9-3B3F-6048-9BA7-921FABB7B973}"/>
              </a:ext>
            </a:extLst>
          </p:cNvPr>
          <p:cNvPicPr>
            <a:picLocks noChangeAspect="1"/>
          </p:cNvPicPr>
          <p:nvPr/>
        </p:nvPicPr>
        <p:blipFill>
          <a:blip r:embed="rId8"/>
          <a:stretch>
            <a:fillRect/>
          </a:stretch>
        </p:blipFill>
        <p:spPr>
          <a:xfrm>
            <a:off x="74573" y="2592665"/>
            <a:ext cx="2837248" cy="1672668"/>
          </a:xfrm>
          <a:prstGeom prst="rect">
            <a:avLst/>
          </a:prstGeom>
        </p:spPr>
      </p:pic>
    </p:spTree>
    <p:extLst>
      <p:ext uri="{BB962C8B-B14F-4D97-AF65-F5344CB8AC3E}">
        <p14:creationId xmlns:p14="http://schemas.microsoft.com/office/powerpoint/2010/main" val="1537844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226090" y="-1964"/>
            <a:ext cx="2266967" cy="584775"/>
          </a:xfrm>
          <a:prstGeom prst="rect">
            <a:avLst/>
          </a:prstGeom>
          <a:noFill/>
        </p:spPr>
        <p:txBody>
          <a:bodyPr wrap="none" rtlCol="0">
            <a:spAutoFit/>
          </a:bodyPr>
          <a:lstStyle/>
          <a:p>
            <a:pPr algn="just" defTabSz="740664">
              <a:spcAft>
                <a:spcPts val="600"/>
              </a:spcAft>
            </a:pPr>
            <a:r>
              <a:rPr lang="en-GB" sz="3200" dirty="0">
                <a:solidFill>
                  <a:schemeClr val="bg1"/>
                </a:solidFill>
              </a:rPr>
              <a:t>Gantt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Gantt charts provide a visual representation of schedules, tasks and timelines which can be effective in project management and planning.</a:t>
            </a:r>
          </a:p>
          <a:p>
            <a:pPr marL="0" indent="0">
              <a:buNone/>
            </a:pPr>
            <a:endParaRPr lang="en-GB" sz="1600" dirty="0">
              <a:solidFill>
                <a:schemeClr val="bg1"/>
              </a:solidFill>
            </a:endParaRPr>
          </a:p>
          <a:p>
            <a:pPr marL="0" indent="0">
              <a:buNone/>
            </a:pPr>
            <a:r>
              <a:rPr lang="en-GB" sz="1600" dirty="0">
                <a:solidFill>
                  <a:schemeClr val="bg1"/>
                </a:solidFill>
              </a:rPr>
              <a:t>Gantt charts enable users to track progress, identify dependencies and monitor the length of activities.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5" name="Picture 4">
            <a:extLst>
              <a:ext uri="{FF2B5EF4-FFF2-40B4-BE49-F238E27FC236}">
                <a16:creationId xmlns:a16="http://schemas.microsoft.com/office/drawing/2014/main" id="{36BBA46B-22A7-8011-B174-5B964E9962A8}"/>
              </a:ext>
            </a:extLst>
          </p:cNvPr>
          <p:cNvPicPr>
            <a:picLocks noChangeAspect="1"/>
          </p:cNvPicPr>
          <p:nvPr/>
        </p:nvPicPr>
        <p:blipFill>
          <a:blip r:embed="rId8"/>
          <a:stretch>
            <a:fillRect/>
          </a:stretch>
        </p:blipFill>
        <p:spPr>
          <a:xfrm>
            <a:off x="143799" y="2539493"/>
            <a:ext cx="2708350" cy="1779014"/>
          </a:xfrm>
          <a:prstGeom prst="rect">
            <a:avLst/>
          </a:prstGeom>
        </p:spPr>
      </p:pic>
    </p:spTree>
    <p:extLst>
      <p:ext uri="{BB962C8B-B14F-4D97-AF65-F5344CB8AC3E}">
        <p14:creationId xmlns:p14="http://schemas.microsoft.com/office/powerpoint/2010/main" val="887756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321886" y="-1964"/>
            <a:ext cx="2075376" cy="584775"/>
          </a:xfrm>
          <a:prstGeom prst="rect">
            <a:avLst/>
          </a:prstGeom>
          <a:noFill/>
        </p:spPr>
        <p:txBody>
          <a:bodyPr wrap="none" rtlCol="0">
            <a:spAutoFit/>
          </a:bodyPr>
          <a:lstStyle/>
          <a:p>
            <a:pPr algn="just" defTabSz="740664">
              <a:spcAft>
                <a:spcPts val="600"/>
              </a:spcAft>
            </a:pPr>
            <a:r>
              <a:rPr lang="en-GB" sz="3200" dirty="0">
                <a:solidFill>
                  <a:schemeClr val="bg1"/>
                </a:solidFill>
              </a:rPr>
              <a:t>Area Chart</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Just like line charts, area charts are used to visualise trends over time.</a:t>
            </a:r>
          </a:p>
          <a:p>
            <a:pPr marL="0" indent="0">
              <a:buNone/>
            </a:pPr>
            <a:endParaRPr lang="en-GB" sz="1600" dirty="0">
              <a:solidFill>
                <a:schemeClr val="bg1"/>
              </a:solidFill>
            </a:endParaRPr>
          </a:p>
          <a:p>
            <a:pPr marL="0" indent="0">
              <a:buNone/>
            </a:pPr>
            <a:r>
              <a:rPr lang="en-GB" sz="1600" dirty="0">
                <a:solidFill>
                  <a:schemeClr val="bg1"/>
                </a:solidFill>
              </a:rPr>
              <a:t>Area charts, however, allow us to visualise comparisons across multiple categories showing how each category contributes to the overall measure. They do this by filling in each area of the chart with their unique colour as demonstrated in the visual on the left.</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descr="A black background with blue text&#10;&#10;Description automatically generated">
            <a:extLst>
              <a:ext uri="{FF2B5EF4-FFF2-40B4-BE49-F238E27FC236}">
                <a16:creationId xmlns:a16="http://schemas.microsoft.com/office/drawing/2014/main" id="{37B65BBF-A69B-965D-EFC1-2368EB644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8" name="Picture 7">
            <a:extLst>
              <a:ext uri="{FF2B5EF4-FFF2-40B4-BE49-F238E27FC236}">
                <a16:creationId xmlns:a16="http://schemas.microsoft.com/office/drawing/2014/main" id="{D3AA8E18-2E24-88BB-685C-6A294D0288D8}"/>
              </a:ext>
            </a:extLst>
          </p:cNvPr>
          <p:cNvPicPr>
            <a:picLocks noChangeAspect="1"/>
          </p:cNvPicPr>
          <p:nvPr/>
        </p:nvPicPr>
        <p:blipFill>
          <a:blip r:embed="rId8"/>
          <a:stretch>
            <a:fillRect/>
          </a:stretch>
        </p:blipFill>
        <p:spPr>
          <a:xfrm>
            <a:off x="135544" y="2774065"/>
            <a:ext cx="2713567" cy="1307424"/>
          </a:xfrm>
          <a:prstGeom prst="rect">
            <a:avLst/>
          </a:prstGeom>
        </p:spPr>
      </p:pic>
    </p:spTree>
    <p:extLst>
      <p:ext uri="{BB962C8B-B14F-4D97-AF65-F5344CB8AC3E}">
        <p14:creationId xmlns:p14="http://schemas.microsoft.com/office/powerpoint/2010/main" val="1472299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613634" y="-1964"/>
            <a:ext cx="1491883" cy="584775"/>
          </a:xfrm>
          <a:prstGeom prst="rect">
            <a:avLst/>
          </a:prstGeom>
          <a:noFill/>
        </p:spPr>
        <p:txBody>
          <a:bodyPr wrap="none" rtlCol="0">
            <a:spAutoFit/>
          </a:bodyPr>
          <a:lstStyle/>
          <a:p>
            <a:pPr algn="just" defTabSz="740664">
              <a:spcAft>
                <a:spcPts val="600"/>
              </a:spcAft>
            </a:pPr>
            <a:r>
              <a:rPr lang="en-GB" sz="3200" dirty="0">
                <a:solidFill>
                  <a:schemeClr val="bg1"/>
                </a:solidFill>
              </a:rPr>
              <a:t>Groups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Groups can be created and utilized within visualisations to group certain data values together to enhance visualisations and streamline analysis. </a:t>
            </a:r>
          </a:p>
          <a:p>
            <a:pPr marL="0" indent="0">
              <a:buNone/>
            </a:pPr>
            <a:endParaRPr lang="en-GB" sz="1600" dirty="0">
              <a:solidFill>
                <a:schemeClr val="bg1"/>
              </a:solidFill>
            </a:endParaRPr>
          </a:p>
          <a:p>
            <a:pPr marL="0" indent="0">
              <a:buNone/>
            </a:pPr>
            <a:r>
              <a:rPr lang="en-GB" sz="1600" dirty="0">
                <a:solidFill>
                  <a:schemeClr val="bg1"/>
                </a:solidFill>
              </a:rPr>
              <a:t>A few examples of when you may want to use a group, is to group top performing products together, group cities within certain regions or group outliers together.</a:t>
            </a:r>
          </a:p>
          <a:p>
            <a:pPr marL="0" indent="0">
              <a:buNone/>
            </a:pPr>
            <a:endParaRPr lang="en-GB" sz="1600" dirty="0">
              <a:solidFill>
                <a:schemeClr val="bg1"/>
              </a:solidFill>
            </a:endParaRPr>
          </a:p>
          <a:p>
            <a:pPr marL="0" indent="0">
              <a:buNone/>
            </a:pPr>
            <a:r>
              <a:rPr lang="en-GB" sz="1600" dirty="0">
                <a:solidFill>
                  <a:schemeClr val="bg1"/>
                </a:solidFill>
              </a:rPr>
              <a:t>Groups can be created in multiple different ways, including using marks, headers and the data pane.</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64326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877713" y="-1964"/>
            <a:ext cx="963725" cy="584775"/>
          </a:xfrm>
          <a:prstGeom prst="rect">
            <a:avLst/>
          </a:prstGeom>
          <a:noFill/>
        </p:spPr>
        <p:txBody>
          <a:bodyPr wrap="none" rtlCol="0">
            <a:spAutoFit/>
          </a:bodyPr>
          <a:lstStyle/>
          <a:p>
            <a:pPr algn="just" defTabSz="740664">
              <a:spcAft>
                <a:spcPts val="600"/>
              </a:spcAft>
            </a:pPr>
            <a:r>
              <a:rPr lang="en-GB" sz="3200" dirty="0">
                <a:solidFill>
                  <a:schemeClr val="bg1"/>
                </a:solidFill>
              </a:rPr>
              <a:t>Sets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Sets are very similar to groups in that they are custom fields created by us as the developer that allow us to group elements together.</a:t>
            </a:r>
          </a:p>
          <a:p>
            <a:pPr marL="0" indent="0">
              <a:buNone/>
            </a:pPr>
            <a:endParaRPr lang="en-GB" sz="1600" dirty="0">
              <a:solidFill>
                <a:schemeClr val="bg1"/>
              </a:solidFill>
            </a:endParaRPr>
          </a:p>
          <a:p>
            <a:pPr marL="0" indent="0">
              <a:buNone/>
            </a:pPr>
            <a:r>
              <a:rPr lang="en-GB" sz="1600" dirty="0">
                <a:solidFill>
                  <a:schemeClr val="bg1"/>
                </a:solidFill>
              </a:rPr>
              <a:t>The difference in sets is that we can create sets based on specific conditions applied on other fields within our data set. This means the sets we create are dynamic and will update when the data changes, whereas groups are hard coded when we create them and will never change.</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793793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250266" y="-1964"/>
            <a:ext cx="2218621" cy="584775"/>
          </a:xfrm>
          <a:prstGeom prst="rect">
            <a:avLst/>
          </a:prstGeom>
          <a:noFill/>
        </p:spPr>
        <p:txBody>
          <a:bodyPr wrap="none" rtlCol="0">
            <a:spAutoFit/>
          </a:bodyPr>
          <a:lstStyle/>
          <a:p>
            <a:pPr algn="just" defTabSz="740664">
              <a:spcAft>
                <a:spcPts val="600"/>
              </a:spcAft>
            </a:pPr>
            <a:r>
              <a:rPr lang="en-GB" sz="3200" dirty="0">
                <a:solidFill>
                  <a:schemeClr val="bg1"/>
                </a:solidFill>
              </a:rPr>
              <a:t>Hierarchies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Hierarchies in Tableau are tree-like structures in which fields are stored in which represent fields in a logical order.</a:t>
            </a:r>
          </a:p>
          <a:p>
            <a:pPr marL="0" indent="0">
              <a:buNone/>
            </a:pPr>
            <a:endParaRPr lang="en-GB" sz="1600" dirty="0">
              <a:solidFill>
                <a:schemeClr val="bg1"/>
              </a:solidFill>
            </a:endParaRPr>
          </a:p>
          <a:p>
            <a:pPr marL="0" indent="0">
              <a:buNone/>
            </a:pPr>
            <a:r>
              <a:rPr lang="en-GB" sz="1600" dirty="0">
                <a:solidFill>
                  <a:schemeClr val="bg1"/>
                </a:solidFill>
              </a:rPr>
              <a:t>Hierarchies can only be created when we have fields that are related, like Country, State and City. This is a perfect example for a hierarchy.</a:t>
            </a:r>
          </a:p>
          <a:p>
            <a:pPr marL="0" indent="0">
              <a:buNone/>
            </a:pPr>
            <a:endParaRPr lang="en-GB" sz="1600" dirty="0">
              <a:solidFill>
                <a:schemeClr val="bg1"/>
              </a:solidFill>
            </a:endParaRPr>
          </a:p>
          <a:p>
            <a:pPr marL="0" indent="0">
              <a:buNone/>
            </a:pPr>
            <a:r>
              <a:rPr lang="en-GB" sz="1600" dirty="0">
                <a:solidFill>
                  <a:schemeClr val="bg1"/>
                </a:solidFill>
              </a:rPr>
              <a:t>In Tableau we can use a hierarchy as a field itself which allows us and the end user to dynamically change the level of the hierarchy that is used in visualisations, and we can still use the individual fields themselves as well.</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1261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graphicFrame>
        <p:nvGraphicFramePr>
          <p:cNvPr id="6" name="Content Placeholder 2">
            <a:extLst>
              <a:ext uri="{FF2B5EF4-FFF2-40B4-BE49-F238E27FC236}">
                <a16:creationId xmlns:a16="http://schemas.microsoft.com/office/drawing/2014/main" id="{8B6D1EC4-FC61-8B95-10FB-8E74913747CD}"/>
              </a:ext>
            </a:extLst>
          </p:cNvPr>
          <p:cNvGraphicFramePr>
            <a:graphicFrameLocks noGrp="1"/>
          </p:cNvGraphicFramePr>
          <p:nvPr>
            <p:ph idx="1"/>
            <p:extLst>
              <p:ext uri="{D42A27DB-BD31-4B8C-83A1-F6EECF244321}">
                <p14:modId xmlns:p14="http://schemas.microsoft.com/office/powerpoint/2010/main" val="1566268730"/>
              </p:ext>
            </p:extLst>
          </p:nvPr>
        </p:nvGraphicFramePr>
        <p:xfrm>
          <a:off x="3405673" y="1767208"/>
          <a:ext cx="8341568" cy="4163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TextBox 19">
            <a:extLst>
              <a:ext uri="{FF2B5EF4-FFF2-40B4-BE49-F238E27FC236}">
                <a16:creationId xmlns:a16="http://schemas.microsoft.com/office/drawing/2014/main" id="{DC0DEA8E-7745-7B67-97DC-EF03AC21D109}"/>
              </a:ext>
            </a:extLst>
          </p:cNvPr>
          <p:cNvSpPr txBox="1"/>
          <p:nvPr/>
        </p:nvSpPr>
        <p:spPr>
          <a:xfrm>
            <a:off x="5021218" y="101353"/>
            <a:ext cx="5135958"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Connecting to Data Sources</a:t>
            </a:r>
            <a:endParaRPr lang="en-GB" sz="4000" dirty="0">
              <a:solidFill>
                <a:schemeClr val="bg1"/>
              </a:solidFill>
            </a:endParaRPr>
          </a:p>
        </p:txBody>
      </p:sp>
      <p:pic>
        <p:nvPicPr>
          <p:cNvPr id="7" name="Picture 6" descr="A black background with blue text&#10;&#10;Description automatically generated">
            <a:extLst>
              <a:ext uri="{FF2B5EF4-FFF2-40B4-BE49-F238E27FC236}">
                <a16:creationId xmlns:a16="http://schemas.microsoft.com/office/drawing/2014/main" id="{25992EC0-90FD-35ED-6736-6E6BDC46306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2672976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720330" y="-1964"/>
            <a:ext cx="1278492" cy="584775"/>
          </a:xfrm>
          <a:prstGeom prst="rect">
            <a:avLst/>
          </a:prstGeom>
          <a:noFill/>
        </p:spPr>
        <p:txBody>
          <a:bodyPr wrap="none" rtlCol="0">
            <a:spAutoFit/>
          </a:bodyPr>
          <a:lstStyle/>
          <a:p>
            <a:pPr algn="just" defTabSz="740664">
              <a:spcAft>
                <a:spcPts val="600"/>
              </a:spcAft>
            </a:pPr>
            <a:r>
              <a:rPr lang="en-GB" sz="3200" dirty="0">
                <a:solidFill>
                  <a:schemeClr val="bg1"/>
                </a:solidFill>
              </a:rPr>
              <a:t>Filters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In Tableau filters are used to highlight and remove specific data elements from our visualisations and dashboards.</a:t>
            </a:r>
          </a:p>
          <a:p>
            <a:pPr marL="0" indent="0">
              <a:buNone/>
            </a:pPr>
            <a:endParaRPr lang="en-GB" sz="1600" dirty="0">
              <a:solidFill>
                <a:schemeClr val="bg1"/>
              </a:solidFill>
            </a:endParaRPr>
          </a:p>
          <a:p>
            <a:pPr marL="0" indent="0">
              <a:buNone/>
            </a:pPr>
            <a:r>
              <a:rPr lang="en-GB" sz="1600" dirty="0">
                <a:solidFill>
                  <a:schemeClr val="bg1"/>
                </a:solidFill>
              </a:rPr>
              <a:t>Tableau has multiple filtering options, and each filter has different options depending on whether the field you are using to filter is a dimension, measure or a date field.</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203508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88612" y="-1964"/>
            <a:ext cx="3541932" cy="584775"/>
          </a:xfrm>
          <a:prstGeom prst="rect">
            <a:avLst/>
          </a:prstGeom>
          <a:noFill/>
        </p:spPr>
        <p:txBody>
          <a:bodyPr wrap="none" rtlCol="0">
            <a:spAutoFit/>
          </a:bodyPr>
          <a:lstStyle/>
          <a:p>
            <a:pPr algn="just" defTabSz="740664">
              <a:spcAft>
                <a:spcPts val="600"/>
              </a:spcAft>
            </a:pPr>
            <a:r>
              <a:rPr lang="en-GB" sz="3200" dirty="0">
                <a:solidFill>
                  <a:schemeClr val="bg1"/>
                </a:solidFill>
              </a:rPr>
              <a:t>Data Source Filters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Data source filters are filters that are applied at the data source level.</a:t>
            </a:r>
          </a:p>
          <a:p>
            <a:pPr marL="0" indent="0">
              <a:buNone/>
            </a:pPr>
            <a:endParaRPr lang="en-GB" sz="1600" dirty="0">
              <a:solidFill>
                <a:schemeClr val="bg1"/>
              </a:solidFill>
            </a:endParaRPr>
          </a:p>
          <a:p>
            <a:pPr marL="0" indent="0">
              <a:buNone/>
            </a:pPr>
            <a:r>
              <a:rPr lang="en-GB" sz="1600" dirty="0">
                <a:solidFill>
                  <a:schemeClr val="bg1"/>
                </a:solidFill>
              </a:rPr>
              <a:t>Data source filters improve workbook performance.</a:t>
            </a:r>
          </a:p>
          <a:p>
            <a:pPr marL="0" indent="0">
              <a:buNone/>
            </a:pPr>
            <a:endParaRPr lang="en-GB" sz="1600" dirty="0">
              <a:solidFill>
                <a:schemeClr val="bg1"/>
              </a:solidFill>
            </a:endParaRPr>
          </a:p>
          <a:p>
            <a:pPr marL="0" indent="0">
              <a:buNone/>
            </a:pPr>
            <a:r>
              <a:rPr lang="en-GB" sz="1600" dirty="0">
                <a:solidFill>
                  <a:schemeClr val="bg1"/>
                </a:solidFill>
              </a:rPr>
              <a:t>Applying a data source filter requires the exact same knowledge of worksheet filters.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138619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83047" y="-1964"/>
            <a:ext cx="2753061" cy="584775"/>
          </a:xfrm>
          <a:prstGeom prst="rect">
            <a:avLst/>
          </a:prstGeom>
          <a:noFill/>
        </p:spPr>
        <p:txBody>
          <a:bodyPr wrap="none" rtlCol="0">
            <a:spAutoFit/>
          </a:bodyPr>
          <a:lstStyle/>
          <a:p>
            <a:pPr algn="just" defTabSz="740664">
              <a:spcAft>
                <a:spcPts val="600"/>
              </a:spcAft>
            </a:pPr>
            <a:r>
              <a:rPr lang="en-GB" sz="3200" dirty="0">
                <a:solidFill>
                  <a:schemeClr val="bg1"/>
                </a:solidFill>
              </a:rPr>
              <a:t>Context Filters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Context filters are filters that get applied first before any other filter in the worksheet.</a:t>
            </a:r>
          </a:p>
          <a:p>
            <a:pPr marL="0" indent="0">
              <a:buNone/>
            </a:pPr>
            <a:endParaRPr lang="en-GB" sz="1600" dirty="0">
              <a:solidFill>
                <a:schemeClr val="bg1"/>
              </a:solidFill>
            </a:endParaRPr>
          </a:p>
          <a:p>
            <a:pPr marL="0" indent="0">
              <a:buNone/>
            </a:pPr>
            <a:r>
              <a:rPr lang="en-GB" sz="1600" dirty="0">
                <a:solidFill>
                  <a:schemeClr val="bg1"/>
                </a:solidFill>
              </a:rPr>
              <a:t>Context filters can improve performance as the filter, since applied first, minimises data for the subsequent filters. </a:t>
            </a:r>
            <a:r>
              <a:rPr lang="en-GB" sz="1600" b="0" i="0" dirty="0">
                <a:solidFill>
                  <a:schemeClr val="bg1"/>
                </a:solidFill>
                <a:effectLst/>
              </a:rPr>
              <a:t>By setting a filter as context, Tableau first computes the context filter, then applies subsequent filters to the reduced dataset, resulting in faster query execution and rendering.</a:t>
            </a:r>
            <a:endParaRPr lang="en-GB" sz="1600" dirty="0">
              <a:solidFill>
                <a:schemeClr val="bg1"/>
              </a:solidFill>
            </a:endParaRP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993871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22139" y="-1964"/>
            <a:ext cx="3074881" cy="584775"/>
          </a:xfrm>
          <a:prstGeom prst="rect">
            <a:avLst/>
          </a:prstGeom>
          <a:noFill/>
        </p:spPr>
        <p:txBody>
          <a:bodyPr wrap="none" rtlCol="0">
            <a:spAutoFit/>
          </a:bodyPr>
          <a:lstStyle/>
          <a:p>
            <a:pPr algn="just" defTabSz="740664">
              <a:spcAft>
                <a:spcPts val="600"/>
              </a:spcAft>
            </a:pPr>
            <a:r>
              <a:rPr lang="en-GB" sz="3200" dirty="0">
                <a:solidFill>
                  <a:schemeClr val="bg1"/>
                </a:solidFill>
              </a:rPr>
              <a:t>Sorting Methods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In Tableau we can sort our data in multiple ways. First, we can use the ascending and descending sorting buttons from the ribbon.</a:t>
            </a:r>
          </a:p>
          <a:p>
            <a:pPr marL="0" indent="0">
              <a:buNone/>
            </a:pPr>
            <a:endParaRPr lang="en-GB" sz="1600" dirty="0">
              <a:solidFill>
                <a:schemeClr val="bg1"/>
              </a:solidFill>
            </a:endParaRPr>
          </a:p>
          <a:p>
            <a:pPr marL="0" indent="0">
              <a:buNone/>
            </a:pPr>
            <a:r>
              <a:rPr lang="en-GB" sz="1600" dirty="0">
                <a:solidFill>
                  <a:schemeClr val="bg1"/>
                </a:solidFill>
              </a:rPr>
              <a:t>The next sorting method we have is a manual sort which allows us to choose exactly which order our data values should be presented.</a:t>
            </a:r>
          </a:p>
          <a:p>
            <a:pPr marL="0" indent="0">
              <a:buNone/>
            </a:pPr>
            <a:endParaRPr lang="en-GB" sz="1600" dirty="0">
              <a:solidFill>
                <a:schemeClr val="bg1"/>
              </a:solidFill>
            </a:endParaRPr>
          </a:p>
          <a:p>
            <a:pPr marL="0" indent="0">
              <a:buNone/>
            </a:pPr>
            <a:r>
              <a:rPr lang="en-GB" sz="1600" dirty="0">
                <a:solidFill>
                  <a:schemeClr val="bg1"/>
                </a:solidFill>
              </a:rPr>
              <a:t>Lastly, we have a computed sort which allows us to sort our data by data source order, alphabetically, by field, or nested sorting.</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E7078BE7-EAC7-B3AD-E2A1-8FC9DD652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82001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50803" y="-1964"/>
            <a:ext cx="3017557" cy="584775"/>
          </a:xfrm>
          <a:prstGeom prst="rect">
            <a:avLst/>
          </a:prstGeom>
          <a:noFill/>
        </p:spPr>
        <p:txBody>
          <a:bodyPr wrap="none" rtlCol="0">
            <a:spAutoFit/>
          </a:bodyPr>
          <a:lstStyle/>
          <a:p>
            <a:pPr algn="just" defTabSz="740664">
              <a:spcAft>
                <a:spcPts val="600"/>
              </a:spcAft>
            </a:pPr>
            <a:r>
              <a:rPr lang="en-GB" sz="3200" dirty="0">
                <a:solidFill>
                  <a:schemeClr val="bg1"/>
                </a:solidFill>
              </a:rPr>
              <a:t>Reference Lines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Reference lines are physical lines that are places inside our visualisations which enhance our view and allow us to understand more about the data we are looking at.</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6" name="Picture 5">
            <a:extLst>
              <a:ext uri="{FF2B5EF4-FFF2-40B4-BE49-F238E27FC236}">
                <a16:creationId xmlns:a16="http://schemas.microsoft.com/office/drawing/2014/main" id="{8AF76B7B-74D6-3F33-E7D5-125ECBE85BCA}"/>
              </a:ext>
            </a:extLst>
          </p:cNvPr>
          <p:cNvPicPr>
            <a:picLocks noChangeAspect="1"/>
          </p:cNvPicPr>
          <p:nvPr/>
        </p:nvPicPr>
        <p:blipFill>
          <a:blip r:embed="rId7"/>
          <a:stretch>
            <a:fillRect/>
          </a:stretch>
        </p:blipFill>
        <p:spPr>
          <a:xfrm>
            <a:off x="60513" y="2659312"/>
            <a:ext cx="2865368" cy="1539373"/>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AAB28007-411F-4D41-A505-153763369E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47065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064310" y="-1964"/>
            <a:ext cx="4590552" cy="584775"/>
          </a:xfrm>
          <a:prstGeom prst="rect">
            <a:avLst/>
          </a:prstGeom>
          <a:noFill/>
        </p:spPr>
        <p:txBody>
          <a:bodyPr wrap="none" rtlCol="0">
            <a:spAutoFit/>
          </a:bodyPr>
          <a:lstStyle/>
          <a:p>
            <a:pPr algn="just" defTabSz="740664">
              <a:spcAft>
                <a:spcPts val="600"/>
              </a:spcAft>
            </a:pPr>
            <a:r>
              <a:rPr lang="en-GB" sz="3200" dirty="0">
                <a:solidFill>
                  <a:schemeClr val="bg1"/>
                </a:solidFill>
              </a:rPr>
              <a:t>Quick Table Calculations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Quick table calculations in Tableau allow us to use no-code calculations that Tableau automatically computes to enhance our analysis and visualisations.</a:t>
            </a:r>
            <a:endParaRPr lang="en-GB" sz="1600" dirty="0">
              <a:solidFill>
                <a:schemeClr val="bg1"/>
              </a:solidFill>
            </a:endParaRP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4AC75C3D-3A3E-9CEC-4C63-344E4BE0BE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077473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444964" y="-1964"/>
            <a:ext cx="3829253" cy="584775"/>
          </a:xfrm>
          <a:prstGeom prst="rect">
            <a:avLst/>
          </a:prstGeom>
          <a:noFill/>
        </p:spPr>
        <p:txBody>
          <a:bodyPr wrap="none" rtlCol="0">
            <a:spAutoFit/>
          </a:bodyPr>
          <a:lstStyle/>
          <a:p>
            <a:pPr algn="just" defTabSz="740664">
              <a:spcAft>
                <a:spcPts val="600"/>
              </a:spcAft>
            </a:pPr>
            <a:r>
              <a:rPr lang="en-GB" sz="3200" dirty="0">
                <a:solidFill>
                  <a:schemeClr val="bg1"/>
                </a:solidFill>
              </a:rPr>
              <a:t>Bins and Histograms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Bins are defined ranges or intervals that we define as developers which group numerical values into the ranges or intervals we choose.</a:t>
            </a:r>
          </a:p>
          <a:p>
            <a:pPr marL="0" indent="0">
              <a:buNone/>
            </a:pPr>
            <a:endParaRPr lang="en-GB" sz="1600" dirty="0">
              <a:solidFill>
                <a:schemeClr val="bg1"/>
              </a:solidFill>
            </a:endParaRPr>
          </a:p>
          <a:p>
            <a:pPr marL="0" indent="0">
              <a:buNone/>
            </a:pPr>
            <a:r>
              <a:rPr lang="en-GB" sz="1600" dirty="0">
                <a:solidFill>
                  <a:schemeClr val="bg1"/>
                </a:solidFill>
              </a:rPr>
              <a:t>Bins are created before then being used in histograms which are a visualisation type to show the distribution of data within the created bins.</a:t>
            </a:r>
          </a:p>
          <a:p>
            <a:pPr marL="0" indent="0">
              <a:buNone/>
            </a:pPr>
            <a:endParaRPr lang="en-GB" sz="1600" dirty="0">
              <a:solidFill>
                <a:schemeClr val="bg1"/>
              </a:solidFill>
            </a:endParaRPr>
          </a:p>
          <a:p>
            <a:pPr marL="0" indent="0">
              <a:buNone/>
            </a:pPr>
            <a:r>
              <a:rPr lang="en-GB" sz="1600" dirty="0">
                <a:solidFill>
                  <a:schemeClr val="bg1"/>
                </a:solidFill>
              </a:rPr>
              <a:t>The histogram displays the count of data points that fall into each bin.</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5" name="Picture 4" descr="A black background with blue text&#10;&#10;Description automatically generated">
            <a:extLst>
              <a:ext uri="{FF2B5EF4-FFF2-40B4-BE49-F238E27FC236}">
                <a16:creationId xmlns:a16="http://schemas.microsoft.com/office/drawing/2014/main" id="{CFCC8E35-9CC3-5239-87DB-F5AB439943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5772"/>
            <a:ext cx="2950323" cy="1161007"/>
          </a:xfrm>
          <a:prstGeom prst="rect">
            <a:avLst/>
          </a:prstGeom>
          <a:effectLst>
            <a:outerShdw blurRad="50800" dist="38100" dir="10800000" algn="r" rotWithShape="0">
              <a:prstClr val="black">
                <a:alpha val="40000"/>
              </a:prstClr>
            </a:outerShdw>
          </a:effectLst>
        </p:spPr>
      </p:pic>
      <p:pic>
        <p:nvPicPr>
          <p:cNvPr id="8" name="Picture 7">
            <a:extLst>
              <a:ext uri="{FF2B5EF4-FFF2-40B4-BE49-F238E27FC236}">
                <a16:creationId xmlns:a16="http://schemas.microsoft.com/office/drawing/2014/main" id="{EB6603E8-05D8-D757-7260-5130ADC74857}"/>
              </a:ext>
            </a:extLst>
          </p:cNvPr>
          <p:cNvPicPr>
            <a:picLocks noChangeAspect="1"/>
          </p:cNvPicPr>
          <p:nvPr/>
        </p:nvPicPr>
        <p:blipFill>
          <a:blip r:embed="rId8"/>
          <a:stretch>
            <a:fillRect/>
          </a:stretch>
        </p:blipFill>
        <p:spPr>
          <a:xfrm>
            <a:off x="131405" y="2583911"/>
            <a:ext cx="2728710" cy="1437583"/>
          </a:xfrm>
          <a:prstGeom prst="rect">
            <a:avLst/>
          </a:prstGeom>
        </p:spPr>
      </p:pic>
    </p:spTree>
    <p:extLst>
      <p:ext uri="{BB962C8B-B14F-4D97-AF65-F5344CB8AC3E}">
        <p14:creationId xmlns:p14="http://schemas.microsoft.com/office/powerpoint/2010/main" val="3587902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251789" y="-1964"/>
            <a:ext cx="2215607" cy="584775"/>
          </a:xfrm>
          <a:prstGeom prst="rect">
            <a:avLst/>
          </a:prstGeom>
          <a:noFill/>
        </p:spPr>
        <p:txBody>
          <a:bodyPr wrap="none" rtlCol="0">
            <a:spAutoFit/>
          </a:bodyPr>
          <a:lstStyle/>
          <a:p>
            <a:pPr algn="just" defTabSz="740664">
              <a:spcAft>
                <a:spcPts val="600"/>
              </a:spcAft>
            </a:pPr>
            <a:r>
              <a:rPr lang="en-GB" sz="3200" dirty="0">
                <a:solidFill>
                  <a:schemeClr val="bg1"/>
                </a:solidFill>
              </a:rPr>
              <a:t>Parameters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 parameter is a piece of functionality within Tableau that we can utilise to allow us or the end user to dynamically change a view.</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794287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750341" y="-1964"/>
            <a:ext cx="3218510" cy="584775"/>
          </a:xfrm>
          <a:prstGeom prst="rect">
            <a:avLst/>
          </a:prstGeom>
          <a:noFill/>
        </p:spPr>
        <p:txBody>
          <a:bodyPr wrap="none" rtlCol="0">
            <a:spAutoFit/>
          </a:bodyPr>
          <a:lstStyle/>
          <a:p>
            <a:pPr algn="just" defTabSz="740664">
              <a:spcAft>
                <a:spcPts val="600"/>
              </a:spcAft>
            </a:pPr>
            <a:r>
              <a:rPr lang="en-GB" sz="3200" dirty="0">
                <a:solidFill>
                  <a:schemeClr val="bg1"/>
                </a:solidFill>
              </a:rPr>
              <a:t>Worksheet Totals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Worksheet totals in Tableau provide the totals of measures used within a table visualisation. The two options that we have for displaying worksheet totals is Row Grand Totals and Column Grand Totals.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259324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2"/>
            <a:ext cx="6638420" cy="1523494"/>
          </a:xfrm>
          <a:prstGeom prst="rect">
            <a:avLst/>
          </a:prstGeom>
          <a:noFill/>
        </p:spPr>
        <p:txBody>
          <a:bodyPr wrap="none" rtlCol="0">
            <a:spAutoFit/>
          </a:bodyPr>
          <a:lstStyle/>
          <a:p>
            <a:pPr defTabSz="740664">
              <a:spcAft>
                <a:spcPts val="600"/>
              </a:spcAft>
            </a:pPr>
            <a:r>
              <a:rPr lang="en-GB" sz="4400" b="1" kern="1200" dirty="0">
                <a:solidFill>
                  <a:schemeClr val="bg1"/>
                </a:solidFill>
                <a:latin typeface="+mn-lt"/>
                <a:ea typeface="+mn-ea"/>
                <a:cs typeface="+mn-cs"/>
              </a:rPr>
              <a:t>Module </a:t>
            </a:r>
            <a:r>
              <a:rPr lang="en-GB" sz="4400" b="1" dirty="0">
                <a:solidFill>
                  <a:schemeClr val="bg1"/>
                </a:solidFill>
              </a:rPr>
              <a:t>4</a:t>
            </a:r>
            <a:endParaRPr lang="en-GB" sz="4400" b="1" kern="1200" dirty="0">
              <a:solidFill>
                <a:schemeClr val="bg1"/>
              </a:solidFill>
              <a:latin typeface="+mn-lt"/>
              <a:ea typeface="+mn-ea"/>
              <a:cs typeface="+mn-cs"/>
            </a:endParaRPr>
          </a:p>
          <a:p>
            <a:pPr defTabSz="740664">
              <a:spcAft>
                <a:spcPts val="600"/>
              </a:spcAft>
            </a:pPr>
            <a:r>
              <a:rPr lang="en-GB" sz="4400" b="1" dirty="0">
                <a:solidFill>
                  <a:schemeClr val="bg1"/>
                </a:solidFill>
              </a:rPr>
              <a:t>Functions &amp; Calculations</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5276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956425" y="101353"/>
            <a:ext cx="5265544"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Live Connections Vs Extracts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381371"/>
            <a:ext cx="8016645" cy="3795174"/>
          </a:xfrm>
        </p:spPr>
        <p:txBody>
          <a:bodyPr>
            <a:normAutofit/>
          </a:bodyPr>
          <a:lstStyle/>
          <a:p>
            <a:pPr marL="0" indent="0">
              <a:buNone/>
            </a:pPr>
            <a:r>
              <a:rPr lang="en-GB" sz="1600" dirty="0">
                <a:solidFill>
                  <a:schemeClr val="bg1"/>
                </a:solidFill>
              </a:rPr>
              <a:t>Understanding the differences between live connections and extracts is vital.</a:t>
            </a:r>
          </a:p>
          <a:p>
            <a:pPr marL="0" indent="0">
              <a:buNone/>
            </a:pPr>
            <a:endParaRPr lang="en-GB" sz="1600" dirty="0">
              <a:solidFill>
                <a:schemeClr val="bg1"/>
              </a:solidFill>
            </a:endParaRPr>
          </a:p>
          <a:p>
            <a:pPr marL="0" indent="0">
              <a:buNone/>
            </a:pPr>
            <a:r>
              <a:rPr lang="en-GB" sz="1600" dirty="0">
                <a:solidFill>
                  <a:schemeClr val="bg1"/>
                </a:solidFill>
              </a:rPr>
              <a:t>Live Connections:</a:t>
            </a:r>
          </a:p>
          <a:p>
            <a:r>
              <a:rPr lang="en-GB" sz="1600" dirty="0">
                <a:solidFill>
                  <a:schemeClr val="bg1"/>
                </a:solidFill>
              </a:rPr>
              <a:t>Real time data</a:t>
            </a:r>
          </a:p>
          <a:p>
            <a:r>
              <a:rPr lang="en-GB" sz="1600" dirty="0">
                <a:solidFill>
                  <a:schemeClr val="bg1"/>
                </a:solidFill>
              </a:rPr>
              <a:t>Tableau relies on the database for all queries.</a:t>
            </a:r>
          </a:p>
          <a:p>
            <a:pPr marL="0" indent="0">
              <a:buNone/>
            </a:pPr>
            <a:endParaRPr lang="en-GB" sz="1600" dirty="0">
              <a:solidFill>
                <a:schemeClr val="bg1"/>
              </a:solidFill>
            </a:endParaRPr>
          </a:p>
          <a:p>
            <a:pPr marL="0" indent="0">
              <a:buNone/>
            </a:pPr>
            <a:r>
              <a:rPr lang="en-GB" sz="1600" dirty="0">
                <a:solidFill>
                  <a:schemeClr val="bg1"/>
                </a:solidFill>
              </a:rPr>
              <a:t>Extracts:</a:t>
            </a:r>
          </a:p>
          <a:p>
            <a:r>
              <a:rPr lang="en-GB" sz="1600" dirty="0">
                <a:solidFill>
                  <a:schemeClr val="bg1"/>
                </a:solidFill>
              </a:rPr>
              <a:t>Snapshots of data saved in memory.</a:t>
            </a:r>
          </a:p>
          <a:p>
            <a:r>
              <a:rPr lang="en-GB" sz="1600" dirty="0">
                <a:solidFill>
                  <a:schemeClr val="bg1"/>
                </a:solidFill>
              </a:rPr>
              <a:t>Tend to be much faster than live connections.</a:t>
            </a:r>
          </a:p>
          <a:p>
            <a:r>
              <a:rPr lang="en-GB" sz="1600" dirty="0">
                <a:solidFill>
                  <a:schemeClr val="bg1"/>
                </a:solidFill>
              </a:rPr>
              <a:t>Must refresh the extract to retrieve the latest data.</a:t>
            </a:r>
          </a:p>
        </p:txBody>
      </p:sp>
      <p:pic>
        <p:nvPicPr>
          <p:cNvPr id="8" name="Graphic 7" descr="Database with solid fill">
            <a:extLst>
              <a:ext uri="{FF2B5EF4-FFF2-40B4-BE49-F238E27FC236}">
                <a16:creationId xmlns:a16="http://schemas.microsoft.com/office/drawing/2014/main" id="{AE835EFD-B3FF-1FAF-29FF-44F046060C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6333" y="2323655"/>
            <a:ext cx="914400" cy="914400"/>
          </a:xfrm>
          <a:prstGeom prst="rect">
            <a:avLst/>
          </a:prstGeom>
        </p:spPr>
      </p:pic>
      <p:pic>
        <p:nvPicPr>
          <p:cNvPr id="12" name="Graphic 11" descr="Disk outline">
            <a:extLst>
              <a:ext uri="{FF2B5EF4-FFF2-40B4-BE49-F238E27FC236}">
                <a16:creationId xmlns:a16="http://schemas.microsoft.com/office/drawing/2014/main" id="{D77AA201-8ADD-F038-3FE4-2F3ED664D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06333" y="3959874"/>
            <a:ext cx="914400" cy="914400"/>
          </a:xfrm>
          <a:prstGeom prst="rect">
            <a:avLst/>
          </a:prstGeom>
        </p:spPr>
      </p:pic>
      <p:pic>
        <p:nvPicPr>
          <p:cNvPr id="13" name="Picture 12" descr="A black background with blue text&#10;&#10;Description automatically generated">
            <a:extLst>
              <a:ext uri="{FF2B5EF4-FFF2-40B4-BE49-F238E27FC236}">
                <a16:creationId xmlns:a16="http://schemas.microsoft.com/office/drawing/2014/main" id="{986134B8-6B74-7B36-0F66-5052684AE0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211082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21512" y="-1964"/>
            <a:ext cx="2876172" cy="584775"/>
          </a:xfrm>
          <a:prstGeom prst="rect">
            <a:avLst/>
          </a:prstGeom>
          <a:noFill/>
        </p:spPr>
        <p:txBody>
          <a:bodyPr wrap="none" rtlCol="0">
            <a:spAutoFit/>
          </a:bodyPr>
          <a:lstStyle/>
          <a:p>
            <a:pPr algn="just" defTabSz="740664">
              <a:spcAft>
                <a:spcPts val="600"/>
              </a:spcAft>
            </a:pPr>
            <a:r>
              <a:rPr lang="en-GB" sz="3200" dirty="0">
                <a:solidFill>
                  <a:schemeClr val="bg1"/>
                </a:solidFill>
              </a:rPr>
              <a:t>Date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Date functions enable users to manipulate and analyse date data. There are many manipulation options in Tableau like date parsing, date truncation, calculating differences between dates and much more.</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DATEPARSE</a:t>
            </a:r>
          </a:p>
          <a:p>
            <a:r>
              <a:rPr lang="en-GB" sz="1600" dirty="0">
                <a:solidFill>
                  <a:schemeClr val="bg1"/>
                </a:solidFill>
              </a:rPr>
              <a:t>DATENAME</a:t>
            </a:r>
          </a:p>
          <a:p>
            <a:r>
              <a:rPr lang="en-GB" sz="1600" dirty="0">
                <a:solidFill>
                  <a:schemeClr val="bg1"/>
                </a:solidFill>
              </a:rPr>
              <a:t>DATEADD</a:t>
            </a:r>
          </a:p>
          <a:p>
            <a:r>
              <a:rPr lang="en-GB" sz="1600" dirty="0">
                <a:solidFill>
                  <a:schemeClr val="bg1"/>
                </a:solidFill>
              </a:rPr>
              <a:t>DATEDIFF</a:t>
            </a:r>
          </a:p>
          <a:p>
            <a:r>
              <a:rPr lang="en-GB" sz="1600" dirty="0">
                <a:solidFill>
                  <a:schemeClr val="bg1"/>
                </a:solidFill>
              </a:rPr>
              <a:t>DATETRUNC</a:t>
            </a:r>
          </a:p>
          <a:p>
            <a:r>
              <a:rPr lang="en-GB" sz="1600" dirty="0">
                <a:solidFill>
                  <a:schemeClr val="bg1"/>
                </a:solidFill>
              </a:rPr>
              <a:t>TODAY</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162319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30365" y="-1964"/>
            <a:ext cx="3058466" cy="584775"/>
          </a:xfrm>
          <a:prstGeom prst="rect">
            <a:avLst/>
          </a:prstGeom>
          <a:noFill/>
        </p:spPr>
        <p:txBody>
          <a:bodyPr wrap="none" rtlCol="0">
            <a:spAutoFit/>
          </a:bodyPr>
          <a:lstStyle/>
          <a:p>
            <a:pPr algn="just" defTabSz="740664">
              <a:spcAft>
                <a:spcPts val="600"/>
              </a:spcAft>
            </a:pPr>
            <a:r>
              <a:rPr lang="en-GB" sz="3200" dirty="0">
                <a:solidFill>
                  <a:schemeClr val="bg1"/>
                </a:solidFill>
              </a:rPr>
              <a:t>String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String functions in Tableau allow us to manipulate and analyse text data. Again, there are many options such as concatenation, substring extraction and much more. </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LEFT</a:t>
            </a:r>
          </a:p>
          <a:p>
            <a:r>
              <a:rPr lang="en-GB" sz="1600" dirty="0">
                <a:solidFill>
                  <a:schemeClr val="bg1"/>
                </a:solidFill>
              </a:rPr>
              <a:t>RIGHT</a:t>
            </a:r>
          </a:p>
          <a:p>
            <a:r>
              <a:rPr lang="en-GB" sz="1600" dirty="0">
                <a:solidFill>
                  <a:schemeClr val="bg1"/>
                </a:solidFill>
              </a:rPr>
              <a:t>LEN</a:t>
            </a:r>
          </a:p>
          <a:p>
            <a:r>
              <a:rPr lang="en-GB" sz="1600" dirty="0">
                <a:solidFill>
                  <a:schemeClr val="bg1"/>
                </a:solidFill>
              </a:rPr>
              <a:t>UPPER</a:t>
            </a:r>
          </a:p>
          <a:p>
            <a:r>
              <a:rPr lang="en-GB" sz="1600" dirty="0">
                <a:solidFill>
                  <a:schemeClr val="bg1"/>
                </a:solidFill>
              </a:rPr>
              <a:t>LOWER</a:t>
            </a:r>
          </a:p>
          <a:p>
            <a:r>
              <a:rPr lang="en-GB" sz="1600" dirty="0">
                <a:solidFill>
                  <a:schemeClr val="bg1"/>
                </a:solidFill>
              </a:rPr>
              <a:t>CONTAIN</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873602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68368" y="-1964"/>
            <a:ext cx="3382464" cy="584775"/>
          </a:xfrm>
          <a:prstGeom prst="rect">
            <a:avLst/>
          </a:prstGeom>
          <a:noFill/>
        </p:spPr>
        <p:txBody>
          <a:bodyPr wrap="none" rtlCol="0">
            <a:spAutoFit/>
          </a:bodyPr>
          <a:lstStyle/>
          <a:p>
            <a:pPr algn="just" defTabSz="740664">
              <a:spcAft>
                <a:spcPts val="600"/>
              </a:spcAft>
            </a:pPr>
            <a:r>
              <a:rPr lang="en-GB" sz="3200" dirty="0">
                <a:solidFill>
                  <a:schemeClr val="bg1"/>
                </a:solidFill>
              </a:rPr>
              <a:t>Logical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Logical functions in Tableau allow us to perform conditional evaluations. The functions allow us to evaluate conditions, combining multiple conditions at a time using AND/OR returning True and False values, or specific values set by us as the developer when conditions are either met or not met</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CASE</a:t>
            </a:r>
          </a:p>
          <a:p>
            <a:r>
              <a:rPr lang="en-GB" sz="1600" dirty="0">
                <a:solidFill>
                  <a:schemeClr val="bg1"/>
                </a:solidFill>
              </a:rPr>
              <a:t>IF/ELSEIF</a:t>
            </a:r>
          </a:p>
          <a:p>
            <a:r>
              <a:rPr lang="en-GB" sz="1600" dirty="0">
                <a:solidFill>
                  <a:schemeClr val="bg1"/>
                </a:solidFill>
              </a:rPr>
              <a:t>IIF</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819077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16367" y="-1964"/>
            <a:ext cx="3486467" cy="584775"/>
          </a:xfrm>
          <a:prstGeom prst="rect">
            <a:avLst/>
          </a:prstGeom>
          <a:noFill/>
        </p:spPr>
        <p:txBody>
          <a:bodyPr wrap="none" rtlCol="0">
            <a:spAutoFit/>
          </a:bodyPr>
          <a:lstStyle/>
          <a:p>
            <a:pPr algn="just" defTabSz="740664">
              <a:spcAft>
                <a:spcPts val="600"/>
              </a:spcAft>
            </a:pPr>
            <a:r>
              <a:rPr lang="en-GB" sz="3200" dirty="0">
                <a:solidFill>
                  <a:schemeClr val="bg1"/>
                </a:solidFill>
              </a:rPr>
              <a:t>Number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Number functions in Tableau facilitate the manipulation and analysis of numerical data. These functions offer capabilities such as mathematical calculations, rounding, formatting, and aggregation, allowing users to perform various transformations and calculations on numeric fields within their visualisations.</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MIN</a:t>
            </a:r>
          </a:p>
          <a:p>
            <a:r>
              <a:rPr lang="en-GB" sz="1600" dirty="0">
                <a:solidFill>
                  <a:schemeClr val="bg1"/>
                </a:solidFill>
              </a:rPr>
              <a:t>MAX</a:t>
            </a:r>
          </a:p>
          <a:p>
            <a:r>
              <a:rPr lang="en-GB" sz="1600" dirty="0">
                <a:solidFill>
                  <a:schemeClr val="bg1"/>
                </a:solidFill>
              </a:rPr>
              <a:t>AVG</a:t>
            </a:r>
          </a:p>
          <a:p>
            <a:r>
              <a:rPr lang="en-GB" sz="1600" dirty="0">
                <a:solidFill>
                  <a:schemeClr val="bg1"/>
                </a:solidFill>
              </a:rPr>
              <a:t>COUNT</a:t>
            </a:r>
          </a:p>
          <a:p>
            <a:r>
              <a:rPr lang="en-GB" sz="1600" dirty="0">
                <a:solidFill>
                  <a:schemeClr val="bg1"/>
                </a:solidFill>
              </a:rPr>
              <a:t>COUNTD</a:t>
            </a:r>
          </a:p>
          <a:p>
            <a:r>
              <a:rPr lang="en-GB" sz="1600" dirty="0">
                <a:solidFill>
                  <a:schemeClr val="bg1"/>
                </a:solidFill>
              </a:rPr>
              <a:t>RANK</a:t>
            </a:r>
          </a:p>
          <a:p>
            <a:r>
              <a:rPr lang="en-GB" sz="1600" dirty="0">
                <a:solidFill>
                  <a:schemeClr val="bg1"/>
                </a:solidFill>
              </a:rPr>
              <a:t>WINDOW_MAX</a:t>
            </a:r>
          </a:p>
          <a:p>
            <a:r>
              <a:rPr lang="en-GB" sz="1600" dirty="0">
                <a:solidFill>
                  <a:schemeClr val="bg1"/>
                </a:solidFill>
              </a:rPr>
              <a:t>ROUND</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612026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886427" y="-1964"/>
            <a:ext cx="4946354" cy="584775"/>
          </a:xfrm>
          <a:prstGeom prst="rect">
            <a:avLst/>
          </a:prstGeom>
          <a:noFill/>
        </p:spPr>
        <p:txBody>
          <a:bodyPr wrap="none" rtlCol="0">
            <a:spAutoFit/>
          </a:bodyPr>
          <a:lstStyle/>
          <a:p>
            <a:pPr algn="just" defTabSz="740664">
              <a:spcAft>
                <a:spcPts val="600"/>
              </a:spcAft>
            </a:pPr>
            <a:r>
              <a:rPr lang="en-GB" sz="3200" dirty="0">
                <a:solidFill>
                  <a:schemeClr val="bg1"/>
                </a:solidFill>
              </a:rPr>
              <a:t>Type Conversion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Type conversion functions in Tableau enable users to convert data from one type to another. These functions provide the ability to convert data types such as strings to numbers, dates to strings, and vice versa.</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INT</a:t>
            </a:r>
          </a:p>
          <a:p>
            <a:r>
              <a:rPr lang="en-GB" sz="1600" dirty="0">
                <a:solidFill>
                  <a:schemeClr val="bg1"/>
                </a:solidFill>
              </a:rPr>
              <a:t>FLOAT</a:t>
            </a:r>
          </a:p>
          <a:p>
            <a:r>
              <a:rPr lang="en-GB" sz="1600" dirty="0">
                <a:solidFill>
                  <a:schemeClr val="bg1"/>
                </a:solidFill>
              </a:rPr>
              <a:t>STR</a:t>
            </a:r>
          </a:p>
          <a:p>
            <a:r>
              <a:rPr lang="en-GB" sz="1600" dirty="0">
                <a:solidFill>
                  <a:schemeClr val="bg1"/>
                </a:solidFill>
              </a:rPr>
              <a:t>DATE</a:t>
            </a:r>
          </a:p>
          <a:p>
            <a:r>
              <a:rPr lang="en-GB" sz="1600" dirty="0">
                <a:solidFill>
                  <a:schemeClr val="bg1"/>
                </a:solidFill>
              </a:rPr>
              <a:t>DATETIME</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65006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466492" y="-1964"/>
            <a:ext cx="3786229" cy="584775"/>
          </a:xfrm>
          <a:prstGeom prst="rect">
            <a:avLst/>
          </a:prstGeom>
          <a:noFill/>
        </p:spPr>
        <p:txBody>
          <a:bodyPr wrap="none" rtlCol="0">
            <a:spAutoFit/>
          </a:bodyPr>
          <a:lstStyle/>
          <a:p>
            <a:pPr algn="just" defTabSz="740664">
              <a:spcAft>
                <a:spcPts val="600"/>
              </a:spcAft>
            </a:pPr>
            <a:r>
              <a:rPr lang="en-GB" sz="3200" dirty="0">
                <a:solidFill>
                  <a:schemeClr val="bg1"/>
                </a:solidFill>
              </a:rPr>
              <a:t>Aggregate Functions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Aggregate functions in Tableau perform calculations on a set of values and return a single value as output.</a:t>
            </a: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SUM</a:t>
            </a:r>
          </a:p>
          <a:p>
            <a:r>
              <a:rPr lang="en-GB" sz="1600" dirty="0">
                <a:solidFill>
                  <a:schemeClr val="bg1"/>
                </a:solidFill>
              </a:rPr>
              <a:t>MEDIAN</a:t>
            </a:r>
          </a:p>
          <a:p>
            <a:r>
              <a:rPr lang="en-GB" sz="1600" dirty="0">
                <a:solidFill>
                  <a:schemeClr val="bg1"/>
                </a:solidFill>
              </a:rPr>
              <a:t>PERCENTILE</a:t>
            </a:r>
          </a:p>
          <a:p>
            <a:r>
              <a:rPr lang="en-GB" sz="1600" dirty="0">
                <a:solidFill>
                  <a:schemeClr val="bg1"/>
                </a:solidFill>
              </a:rPr>
              <a:t>STDEV</a:t>
            </a:r>
          </a:p>
          <a:p>
            <a:r>
              <a:rPr lang="en-GB" sz="1600" dirty="0">
                <a:solidFill>
                  <a:schemeClr val="bg1"/>
                </a:solidFill>
              </a:rPr>
              <a:t>VAR</a:t>
            </a:r>
          </a:p>
          <a:p>
            <a:r>
              <a:rPr lang="en-GB" sz="1600" dirty="0">
                <a:solidFill>
                  <a:schemeClr val="bg1"/>
                </a:solidFill>
              </a:rPr>
              <a:t>ATTR</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337115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202801" y="-1964"/>
            <a:ext cx="4313617" cy="584775"/>
          </a:xfrm>
          <a:prstGeom prst="rect">
            <a:avLst/>
          </a:prstGeom>
          <a:noFill/>
        </p:spPr>
        <p:txBody>
          <a:bodyPr wrap="none" rtlCol="0">
            <a:spAutoFit/>
          </a:bodyPr>
          <a:lstStyle/>
          <a:p>
            <a:pPr algn="just" defTabSz="740664">
              <a:spcAft>
                <a:spcPts val="600"/>
              </a:spcAft>
            </a:pPr>
            <a:r>
              <a:rPr lang="en-GB" sz="3200" dirty="0">
                <a:solidFill>
                  <a:schemeClr val="bg1"/>
                </a:solidFill>
              </a:rPr>
              <a:t>Fixed LOD Calculations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Fixed Level of Detail (LOD) calculations in Tableau enable users to perform calculations at a specified level of detail, independent of the visualization's level of detail. These calculations allow users to aggregate data based on dimensions that are not part of the visualisation.</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FIXED</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310923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389361" y="-1964"/>
            <a:ext cx="3940502" cy="584775"/>
          </a:xfrm>
          <a:prstGeom prst="rect">
            <a:avLst/>
          </a:prstGeom>
          <a:noFill/>
        </p:spPr>
        <p:txBody>
          <a:bodyPr wrap="none" rtlCol="0">
            <a:spAutoFit/>
          </a:bodyPr>
          <a:lstStyle/>
          <a:p>
            <a:pPr algn="just" defTabSz="740664">
              <a:spcAft>
                <a:spcPts val="600"/>
              </a:spcAft>
            </a:pPr>
            <a:r>
              <a:rPr lang="en-GB" sz="3200" dirty="0">
                <a:solidFill>
                  <a:schemeClr val="bg1"/>
                </a:solidFill>
              </a:rPr>
              <a:t>Custom Calculations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Custom calculations in Tableau empower users to create personalized calculations tailored to their specific analytical needs. These calculations can range from simple arithmetic operations to complex logical expressions.</a:t>
            </a:r>
          </a:p>
          <a:p>
            <a:pPr marL="0" indent="0">
              <a:buNone/>
            </a:pPr>
            <a:endParaRPr lang="en-GB" sz="1600" dirty="0">
              <a:solidFill>
                <a:schemeClr val="bg1"/>
              </a:solidFill>
            </a:endParaRPr>
          </a:p>
          <a:p>
            <a:pPr marL="0" indent="0">
              <a:buNone/>
            </a:pPr>
            <a:r>
              <a:rPr lang="en-GB" sz="1600" dirty="0">
                <a:solidFill>
                  <a:schemeClr val="bg1"/>
                </a:solidFill>
              </a:rPr>
              <a:t>In the lecture we are going to learn about:</a:t>
            </a:r>
          </a:p>
          <a:p>
            <a:r>
              <a:rPr lang="en-GB" sz="1600" dirty="0">
                <a:solidFill>
                  <a:schemeClr val="bg1"/>
                </a:solidFill>
              </a:rPr>
              <a:t>Year to Date</a:t>
            </a:r>
          </a:p>
          <a:p>
            <a:r>
              <a:rPr lang="en-GB" sz="1600" dirty="0">
                <a:solidFill>
                  <a:schemeClr val="bg1"/>
                </a:solidFill>
              </a:rPr>
              <a:t>Month to Date</a:t>
            </a:r>
          </a:p>
          <a:p>
            <a:r>
              <a:rPr lang="en-GB" sz="1600" dirty="0">
                <a:solidFill>
                  <a:schemeClr val="bg1"/>
                </a:solidFill>
              </a:rPr>
              <a:t>Year over Year % Change</a:t>
            </a:r>
          </a:p>
          <a:p>
            <a:r>
              <a:rPr lang="en-GB" sz="1600" dirty="0">
                <a:solidFill>
                  <a:schemeClr val="bg1"/>
                </a:solidFill>
              </a:rPr>
              <a:t>Prior Year</a:t>
            </a:r>
          </a:p>
          <a:p>
            <a:r>
              <a:rPr lang="en-GB" sz="1600" dirty="0">
                <a:solidFill>
                  <a:schemeClr val="bg1"/>
                </a:solidFill>
              </a:rPr>
              <a:t>Latest Year Sales</a:t>
            </a:r>
          </a:p>
          <a:p>
            <a:r>
              <a:rPr lang="en-GB" sz="1600" dirty="0">
                <a:solidFill>
                  <a:schemeClr val="bg1"/>
                </a:solidFill>
              </a:rPr>
              <a:t>Prior Year Sales</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20371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1"/>
            <a:ext cx="8694601" cy="2200602"/>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5</a:t>
            </a:r>
          </a:p>
          <a:p>
            <a:pPr defTabSz="740664">
              <a:spcAft>
                <a:spcPts val="600"/>
              </a:spcAft>
            </a:pPr>
            <a:r>
              <a:rPr lang="en-GB" sz="4400" b="1" dirty="0">
                <a:solidFill>
                  <a:schemeClr val="bg1"/>
                </a:solidFill>
              </a:rPr>
              <a:t>Dashboard Building &amp; Sharing Insights</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1319282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288264" y="-1964"/>
            <a:ext cx="2142702" cy="584775"/>
          </a:xfrm>
          <a:prstGeom prst="rect">
            <a:avLst/>
          </a:prstGeom>
          <a:noFill/>
        </p:spPr>
        <p:txBody>
          <a:bodyPr wrap="none" rtlCol="0">
            <a:spAutoFit/>
          </a:bodyPr>
          <a:lstStyle/>
          <a:p>
            <a:pPr algn="just" defTabSz="740664">
              <a:spcAft>
                <a:spcPts val="600"/>
              </a:spcAft>
            </a:pPr>
            <a:r>
              <a:rPr lang="en-GB" sz="3200" dirty="0">
                <a:solidFill>
                  <a:schemeClr val="bg1"/>
                </a:solidFill>
              </a:rPr>
              <a:t>Containers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Containers are layout components used to organise the placement of dashboard objects. They act as a grouping mechanism, allowing users to arrange and manage the positioning of multiple items within a dashboard.</a:t>
            </a:r>
          </a:p>
          <a:p>
            <a:pPr marL="0" indent="0">
              <a:buNone/>
            </a:pPr>
            <a:endParaRPr lang="en-GB" sz="1600" dirty="0">
              <a:solidFill>
                <a:schemeClr val="bg1"/>
              </a:solidFill>
            </a:endParaRPr>
          </a:p>
          <a:p>
            <a:pPr marL="0" indent="0">
              <a:buNone/>
            </a:pPr>
            <a:r>
              <a:rPr lang="en-GB" sz="1600" b="0" i="0" dirty="0">
                <a:solidFill>
                  <a:schemeClr val="bg1"/>
                </a:solidFill>
                <a:effectLst/>
              </a:rPr>
              <a:t>There are two layout containers called Vertical and Horizonal.</a:t>
            </a:r>
          </a:p>
          <a:p>
            <a:pPr marL="0" indent="0">
              <a:buNone/>
            </a:pPr>
            <a:endParaRPr lang="en-GB" sz="1600" dirty="0">
              <a:solidFill>
                <a:schemeClr val="bg1"/>
              </a:solidFill>
            </a:endParaRPr>
          </a:p>
          <a:p>
            <a:pPr marL="0" indent="0">
              <a:buNone/>
            </a:pPr>
            <a:r>
              <a:rPr lang="en-GB" sz="1600" dirty="0">
                <a:solidFill>
                  <a:schemeClr val="bg1"/>
                </a:solidFill>
              </a:rPr>
              <a:t>Containers should always be used when building dashboards, and although a tricky subject to master, once you do, dashboard building becomes easy.</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75117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967796" y="72514"/>
            <a:ext cx="4783489"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Connecting to .hyper Files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381371"/>
            <a:ext cx="8016645" cy="3795174"/>
          </a:xfrm>
        </p:spPr>
        <p:txBody>
          <a:bodyPr>
            <a:normAutofit/>
          </a:bodyPr>
          <a:lstStyle/>
          <a:p>
            <a:pPr marL="0" indent="0">
              <a:buNone/>
            </a:pPr>
            <a:r>
              <a:rPr lang="en-GB" sz="1600" dirty="0">
                <a:solidFill>
                  <a:schemeClr val="bg1"/>
                </a:solidFill>
              </a:rPr>
              <a:t>Connecting to .hyper files as a data source allows you to use an already taken extract as a data source for a new project.</a:t>
            </a:r>
          </a:p>
          <a:p>
            <a:endParaRPr lang="en-GB" sz="1600" dirty="0">
              <a:solidFill>
                <a:schemeClr val="bg1"/>
              </a:solidFill>
            </a:endParaRPr>
          </a:p>
          <a:p>
            <a:pPr marL="0" indent="0">
              <a:buNone/>
            </a:pPr>
            <a:r>
              <a:rPr lang="en-GB" sz="1600" i="1" dirty="0">
                <a:solidFill>
                  <a:schemeClr val="bg1"/>
                </a:solidFill>
              </a:rPr>
              <a:t>Please see the lecture for a detailed walkthrough and explanation.</a:t>
            </a:r>
          </a:p>
        </p:txBody>
      </p:sp>
      <p:pic>
        <p:nvPicPr>
          <p:cNvPr id="3" name="Picture 2" descr="A black background with blue text&#10;&#10;Description automatically generated">
            <a:extLst>
              <a:ext uri="{FF2B5EF4-FFF2-40B4-BE49-F238E27FC236}">
                <a16:creationId xmlns:a16="http://schemas.microsoft.com/office/drawing/2014/main" id="{62062444-39D8-E39A-96A0-D1343C7406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067703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164756" y="-1964"/>
            <a:ext cx="4389728" cy="584775"/>
          </a:xfrm>
          <a:prstGeom prst="rect">
            <a:avLst/>
          </a:prstGeom>
          <a:noFill/>
        </p:spPr>
        <p:txBody>
          <a:bodyPr wrap="none" rtlCol="0">
            <a:spAutoFit/>
          </a:bodyPr>
          <a:lstStyle/>
          <a:p>
            <a:pPr algn="just" defTabSz="740664">
              <a:spcAft>
                <a:spcPts val="600"/>
              </a:spcAft>
            </a:pPr>
            <a:r>
              <a:rPr lang="en-GB" sz="3200" dirty="0">
                <a:solidFill>
                  <a:schemeClr val="bg1"/>
                </a:solidFill>
              </a:rPr>
              <a:t>Building The Dashboard</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1" dirty="0">
                <a:solidFill>
                  <a:schemeClr val="bg1"/>
                </a:solidFill>
                <a:effectLst/>
              </a:rPr>
              <a:t>No Notes</a:t>
            </a:r>
            <a:endParaRPr lang="en-GB" sz="1600" i="1"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290086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061078" y="-1964"/>
            <a:ext cx="4597092" cy="584775"/>
          </a:xfrm>
          <a:prstGeom prst="rect">
            <a:avLst/>
          </a:prstGeom>
          <a:noFill/>
        </p:spPr>
        <p:txBody>
          <a:bodyPr wrap="none" rtlCol="0">
            <a:spAutoFit/>
          </a:bodyPr>
          <a:lstStyle/>
          <a:p>
            <a:pPr algn="just" defTabSz="740664">
              <a:spcAft>
                <a:spcPts val="600"/>
              </a:spcAft>
            </a:pPr>
            <a:r>
              <a:rPr lang="en-GB" sz="3200" dirty="0">
                <a:solidFill>
                  <a:schemeClr val="bg1"/>
                </a:solidFill>
              </a:rPr>
              <a:t>Add Interactive Elements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1" dirty="0">
                <a:solidFill>
                  <a:schemeClr val="bg1"/>
                </a:solidFill>
                <a:effectLst/>
              </a:rPr>
              <a:t>No Notes</a:t>
            </a:r>
            <a:endParaRPr lang="en-GB" sz="1600" i="1"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2768195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143849" y="-1964"/>
            <a:ext cx="6431569" cy="584775"/>
          </a:xfrm>
          <a:prstGeom prst="rect">
            <a:avLst/>
          </a:prstGeom>
          <a:noFill/>
        </p:spPr>
        <p:txBody>
          <a:bodyPr wrap="none" rtlCol="0">
            <a:spAutoFit/>
          </a:bodyPr>
          <a:lstStyle/>
          <a:p>
            <a:pPr algn="just" defTabSz="740664">
              <a:spcAft>
                <a:spcPts val="600"/>
              </a:spcAft>
            </a:pPr>
            <a:r>
              <a:rPr lang="en-GB" sz="3200" dirty="0">
                <a:solidFill>
                  <a:schemeClr val="bg1"/>
                </a:solidFill>
              </a:rPr>
              <a:t>Create Device Specific Dashboards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dirty="0">
                <a:solidFill>
                  <a:schemeClr val="bg1"/>
                </a:solidFill>
                <a:effectLst/>
              </a:rPr>
              <a:t>In Tableau you can create dashboards for specific devices such as Desktops, Tablets and Phones. Developing dashboards for phones can be particularly useful if your end users need insights on the go and can access Tableau from the mobile app.</a:t>
            </a:r>
            <a:endParaRPr lang="en-GB" sz="1600"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478700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6018049" y="-1964"/>
            <a:ext cx="2683170" cy="584775"/>
          </a:xfrm>
          <a:prstGeom prst="rect">
            <a:avLst/>
          </a:prstGeom>
          <a:noFill/>
        </p:spPr>
        <p:txBody>
          <a:bodyPr wrap="none" rtlCol="0">
            <a:spAutoFit/>
          </a:bodyPr>
          <a:lstStyle/>
          <a:p>
            <a:pPr algn="just" defTabSz="740664">
              <a:spcAft>
                <a:spcPts val="600"/>
              </a:spcAft>
            </a:pPr>
            <a:r>
              <a:rPr lang="en-GB" sz="3200" dirty="0">
                <a:solidFill>
                  <a:schemeClr val="bg1"/>
                </a:solidFill>
              </a:rPr>
              <a:t>Create a Story</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In Tableau, stories provide an alternative to dashboards. They are composed of individual visualisation pages arranged in a sequence to convey a specific message to your audience. </a:t>
            </a:r>
          </a:p>
          <a:p>
            <a:pPr marL="0" indent="0">
              <a:buNone/>
            </a:pPr>
            <a:endParaRPr lang="en-GB" sz="1600" dirty="0">
              <a:solidFill>
                <a:schemeClr val="bg1"/>
              </a:solidFill>
            </a:endParaRPr>
          </a:p>
          <a:p>
            <a:pPr marL="0" indent="0">
              <a:buNone/>
            </a:pPr>
            <a:r>
              <a:rPr lang="en-GB" sz="1600" b="0" i="0" dirty="0">
                <a:solidFill>
                  <a:schemeClr val="bg1"/>
                </a:solidFill>
                <a:effectLst/>
              </a:rPr>
              <a:t>Within stories, you can enhance each "story point" with a concise title or description to offer additional context.</a:t>
            </a:r>
            <a:endParaRPr lang="en-GB" sz="1600" i="1"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755243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315458" y="-1964"/>
            <a:ext cx="4088363" cy="584775"/>
          </a:xfrm>
          <a:prstGeom prst="rect">
            <a:avLst/>
          </a:prstGeom>
          <a:noFill/>
        </p:spPr>
        <p:txBody>
          <a:bodyPr wrap="none" rtlCol="0">
            <a:spAutoFit/>
          </a:bodyPr>
          <a:lstStyle/>
          <a:p>
            <a:pPr algn="just" defTabSz="740664">
              <a:spcAft>
                <a:spcPts val="600"/>
              </a:spcAft>
            </a:pPr>
            <a:r>
              <a:rPr lang="en-GB" sz="3200" dirty="0">
                <a:solidFill>
                  <a:schemeClr val="bg1"/>
                </a:solidFill>
              </a:rPr>
              <a:t>Exporting Dashboards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In Tableau we can export our work to PowerPoint and PDF documents. This can be very beneficial when wanting to save and share specific work with colleagues in meetings or sending as attachments via email.</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686953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799854" y="-1964"/>
            <a:ext cx="3119572"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.TWB</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Tableau workbooks are identified by the .twb file extension and can contain a combination of one or more worksheets, along with zero or more dashboards and stories.</a:t>
            </a:r>
            <a:endParaRPr lang="en-GB" sz="1600"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363469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23704" y="-1964"/>
            <a:ext cx="3071675"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.TBM</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bookmark files are denoted by the .tbm file extension. These bookmarks consist of a single worksheet and serve as a convenient method for swiftly sharing your work.</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34999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92066" y="-1964"/>
            <a:ext cx="3334952"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.TWBX</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packaged workbooks bear the .</a:t>
            </a:r>
            <a:r>
              <a:rPr lang="en-GB" sz="1600" dirty="0" err="1">
                <a:solidFill>
                  <a:schemeClr val="bg1"/>
                </a:solidFill>
              </a:rPr>
              <a:t>twbx</a:t>
            </a:r>
            <a:r>
              <a:rPr lang="en-GB" sz="1600" dirty="0">
                <a:solidFill>
                  <a:schemeClr val="bg1"/>
                </a:solidFill>
              </a:rPr>
              <a:t> file extension. A packaged workbook is a unified zip file encompassing a workbook, along with any pertinent local file data and background images. This format stands as the optimal means to encapsulate your work for sharing with individuals who lack access to the original data.</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043850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92964" y="-1964"/>
            <a:ext cx="3333157"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.hyper</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extract files utilize the .hyper extension. These files serve as a localized copy of either a subset or the entire dataset, enabling you to share data, work offline, and enhance performance.</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805481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19886" y="-1964"/>
            <a:ext cx="2879314"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a:t>
            </a:r>
            <a:r>
              <a:rPr lang="en-GB" sz="3200" dirty="0" err="1">
                <a:solidFill>
                  <a:schemeClr val="bg1"/>
                </a:solidFill>
              </a:rPr>
              <a:t>tds</a:t>
            </a:r>
            <a:endParaRPr lang="en-GB" sz="32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data source files are identified by the .</a:t>
            </a:r>
            <a:r>
              <a:rPr lang="en-GB" sz="1600" dirty="0" err="1">
                <a:solidFill>
                  <a:schemeClr val="bg1"/>
                </a:solidFill>
              </a:rPr>
              <a:t>tds</a:t>
            </a:r>
            <a:r>
              <a:rPr lang="en-GB" sz="1600" dirty="0">
                <a:solidFill>
                  <a:schemeClr val="bg1"/>
                </a:solidFill>
              </a:rPr>
              <a:t> file extension. These files act as shortcuts, facilitating swift connections to frequently used original data. It's important to note that data source files do not store the actual data; instead, they contain essential information for connecting to the original data and any modifications applied, such as adjustments to default properties, creation of calculated fields, addition of groups, and more.</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209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407532" y="45573"/>
            <a:ext cx="3904017"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Custom SQL Queries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381371"/>
            <a:ext cx="8016645" cy="3795174"/>
          </a:xfrm>
        </p:spPr>
        <p:txBody>
          <a:bodyPr>
            <a:normAutofit/>
          </a:bodyPr>
          <a:lstStyle/>
          <a:p>
            <a:pPr marL="0" indent="0">
              <a:buNone/>
            </a:pPr>
            <a:r>
              <a:rPr lang="en-GB" sz="1600" dirty="0">
                <a:solidFill>
                  <a:schemeClr val="bg1"/>
                </a:solidFill>
              </a:rPr>
              <a:t>Custom SQL queries can be used to pull data from a database into a Tableau data source.</a:t>
            </a:r>
          </a:p>
          <a:p>
            <a:endParaRPr lang="en-GB" sz="1600" dirty="0">
              <a:solidFill>
                <a:schemeClr val="bg1"/>
              </a:solidFill>
            </a:endParaRPr>
          </a:p>
          <a:p>
            <a:pPr marL="0" indent="0">
              <a:buNone/>
            </a:pPr>
            <a:r>
              <a:rPr lang="en-GB" sz="1600" dirty="0">
                <a:solidFill>
                  <a:schemeClr val="bg1"/>
                </a:solidFill>
              </a:rPr>
              <a:t>The benefits of this can be increased performance when minimizing the amount of data we pull from the table, rather than pulling the full table.</a:t>
            </a:r>
          </a:p>
          <a:p>
            <a:endParaRPr lang="en-GB" sz="1600" dirty="0">
              <a:solidFill>
                <a:schemeClr val="bg1"/>
              </a:solidFill>
            </a:endParaRPr>
          </a:p>
          <a:p>
            <a:pPr marL="0" indent="0">
              <a:buNone/>
            </a:pPr>
            <a:r>
              <a:rPr lang="en-GB" sz="1600" i="1" dirty="0">
                <a:solidFill>
                  <a:schemeClr val="bg1"/>
                </a:solidFill>
              </a:rPr>
              <a:t>Please see the lecture for a detailed walkthrough and explanation.</a:t>
            </a:r>
          </a:p>
        </p:txBody>
      </p:sp>
      <p:pic>
        <p:nvPicPr>
          <p:cNvPr id="3" name="Picture 2" descr="A black background with blue text&#10;&#10;Description automatically generated">
            <a:extLst>
              <a:ext uri="{FF2B5EF4-FFF2-40B4-BE49-F238E27FC236}">
                <a16:creationId xmlns:a16="http://schemas.microsoft.com/office/drawing/2014/main" id="{015E3F33-F67A-4F5B-EF8E-5B72FB1366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3340389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829317" y="-1964"/>
            <a:ext cx="3060453" cy="584775"/>
          </a:xfrm>
          <a:prstGeom prst="rect">
            <a:avLst/>
          </a:prstGeom>
          <a:noFill/>
        </p:spPr>
        <p:txBody>
          <a:bodyPr wrap="none" rtlCol="0">
            <a:spAutoFit/>
          </a:bodyPr>
          <a:lstStyle/>
          <a:p>
            <a:pPr algn="just" defTabSz="740664">
              <a:spcAft>
                <a:spcPts val="600"/>
              </a:spcAft>
            </a:pPr>
            <a:r>
              <a:rPr lang="en-GB" sz="3200" dirty="0">
                <a:solidFill>
                  <a:schemeClr val="bg1"/>
                </a:solidFill>
              </a:rPr>
              <a:t>File Types - .</a:t>
            </a:r>
            <a:r>
              <a:rPr lang="en-GB" sz="3200" dirty="0" err="1">
                <a:solidFill>
                  <a:schemeClr val="bg1"/>
                </a:solidFill>
              </a:rPr>
              <a:t>tdsx</a:t>
            </a:r>
            <a:endParaRPr lang="en-GB" sz="32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packaged data source files use the .</a:t>
            </a:r>
            <a:r>
              <a:rPr lang="en-GB" sz="1600" dirty="0" err="1">
                <a:solidFill>
                  <a:schemeClr val="bg1"/>
                </a:solidFill>
              </a:rPr>
              <a:t>tdsx</a:t>
            </a:r>
            <a:r>
              <a:rPr lang="en-GB" sz="1600" dirty="0">
                <a:solidFill>
                  <a:schemeClr val="bg1"/>
                </a:solidFill>
              </a:rPr>
              <a:t> file extension. This file format, encapsulated within a zip file, includes the data source file (.</a:t>
            </a:r>
            <a:r>
              <a:rPr lang="en-GB" sz="1600" dirty="0" err="1">
                <a:solidFill>
                  <a:schemeClr val="bg1"/>
                </a:solidFill>
              </a:rPr>
              <a:t>tds</a:t>
            </a:r>
            <a:r>
              <a:rPr lang="en-GB" sz="1600" dirty="0">
                <a:solidFill>
                  <a:schemeClr val="bg1"/>
                </a:solidFill>
              </a:rPr>
              <a:t>) discussed in the preceding slide, along with any associated local file data like extract files (.hyper), text files, Excel files, Access files, and local cube files. </a:t>
            </a:r>
            <a:r>
              <a:rPr lang="en-GB" sz="1600" dirty="0" err="1">
                <a:solidFill>
                  <a:schemeClr val="bg1"/>
                </a:solidFill>
              </a:rPr>
              <a:t>Opt</a:t>
            </a:r>
            <a:r>
              <a:rPr lang="en-GB" sz="1600" dirty="0">
                <a:solidFill>
                  <a:schemeClr val="bg1"/>
                </a:solidFill>
              </a:rPr>
              <a:t> for this format when you want to create a unified file for sharing with others who might not have direct access to the original data stored on your local machine.</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968575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93455" y="-1964"/>
            <a:ext cx="3532185" cy="584775"/>
          </a:xfrm>
          <a:prstGeom prst="rect">
            <a:avLst/>
          </a:prstGeom>
          <a:noFill/>
        </p:spPr>
        <p:txBody>
          <a:bodyPr wrap="none" rtlCol="0">
            <a:spAutoFit/>
          </a:bodyPr>
          <a:lstStyle/>
          <a:p>
            <a:pPr algn="just" defTabSz="740664">
              <a:spcAft>
                <a:spcPts val="600"/>
              </a:spcAft>
            </a:pPr>
            <a:r>
              <a:rPr lang="en-GB" sz="3200" dirty="0">
                <a:solidFill>
                  <a:schemeClr val="bg1"/>
                </a:solidFill>
              </a:rPr>
              <a:t>View &amp; Export Data</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Exporting the underlying data can be beneficial for collaborating with colleagues. It can also be utilised for validation purposes, as getting access to the underlying data can allow us to interrogate it at a granular level.</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6757961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1"/>
            <a:ext cx="8694601" cy="2200602"/>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a:t>
            </a:r>
            <a:r>
              <a:rPr lang="en-GB" sz="4400" b="1" dirty="0">
                <a:solidFill>
                  <a:schemeClr val="bg1"/>
                </a:solidFill>
              </a:rPr>
              <a:t>6</a:t>
            </a:r>
            <a:endParaRPr lang="en-GB" sz="4400" b="1" kern="1200" dirty="0">
              <a:solidFill>
                <a:schemeClr val="bg1"/>
              </a:solidFill>
              <a:latin typeface="+mn-lt"/>
              <a:ea typeface="+mn-ea"/>
              <a:cs typeface="+mn-cs"/>
            </a:endParaRPr>
          </a:p>
          <a:p>
            <a:pPr defTabSz="740664">
              <a:spcAft>
                <a:spcPts val="600"/>
              </a:spcAft>
            </a:pPr>
            <a:r>
              <a:rPr lang="en-GB" sz="4400" b="1" dirty="0">
                <a:solidFill>
                  <a:schemeClr val="bg1"/>
                </a:solidFill>
              </a:rPr>
              <a:t>Publish &amp; Manage Content in Tableau Cloud</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34583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16120" y="-1964"/>
            <a:ext cx="3687035" cy="584775"/>
          </a:xfrm>
          <a:prstGeom prst="rect">
            <a:avLst/>
          </a:prstGeom>
          <a:noFill/>
        </p:spPr>
        <p:txBody>
          <a:bodyPr wrap="none" rtlCol="0">
            <a:spAutoFit/>
          </a:bodyPr>
          <a:lstStyle/>
          <a:p>
            <a:pPr algn="just" defTabSz="740664">
              <a:spcAft>
                <a:spcPts val="600"/>
              </a:spcAft>
            </a:pPr>
            <a:r>
              <a:rPr lang="en-GB" sz="3200">
                <a:solidFill>
                  <a:schemeClr val="bg1"/>
                </a:solidFill>
              </a:rPr>
              <a:t>Publish </a:t>
            </a:r>
            <a:r>
              <a:rPr lang="en-GB" sz="3200" dirty="0">
                <a:solidFill>
                  <a:schemeClr val="bg1"/>
                </a:solidFill>
              </a:rPr>
              <a:t>a Workbook</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In Tableau we will come across three places in which we can share our work. In a professional environment this will be one of either Tableau Server or Tableau Cloud.</a:t>
            </a:r>
          </a:p>
          <a:p>
            <a:pPr marL="0" indent="0">
              <a:buNone/>
            </a:pPr>
            <a:endParaRPr lang="en-GB" sz="1600" dirty="0">
              <a:solidFill>
                <a:schemeClr val="bg1"/>
              </a:solidFill>
            </a:endParaRPr>
          </a:p>
          <a:p>
            <a:pPr marL="0" indent="0">
              <a:buNone/>
            </a:pPr>
            <a:r>
              <a:rPr lang="en-GB" sz="1600" dirty="0">
                <a:solidFill>
                  <a:schemeClr val="bg1"/>
                </a:solidFill>
              </a:rPr>
              <a:t>In a less professional environment, this will be Tableau Public.</a:t>
            </a: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
        <p:nvSpPr>
          <p:cNvPr id="5" name="TextBox 4">
            <a:extLst>
              <a:ext uri="{FF2B5EF4-FFF2-40B4-BE49-F238E27FC236}">
                <a16:creationId xmlns:a16="http://schemas.microsoft.com/office/drawing/2014/main" id="{151EFF2C-31CA-6FFA-11B0-7290AA51607F}"/>
              </a:ext>
            </a:extLst>
          </p:cNvPr>
          <p:cNvSpPr txBox="1"/>
          <p:nvPr/>
        </p:nvSpPr>
        <p:spPr>
          <a:xfrm>
            <a:off x="2957589" y="2802105"/>
            <a:ext cx="3331746" cy="923330"/>
          </a:xfrm>
          <a:prstGeom prst="rect">
            <a:avLst/>
          </a:prstGeom>
          <a:noFill/>
        </p:spPr>
        <p:txBody>
          <a:bodyPr wrap="none" rtlCol="0">
            <a:spAutoFit/>
          </a:bodyPr>
          <a:lstStyle/>
          <a:p>
            <a:pPr algn="ctr"/>
            <a:r>
              <a:rPr lang="en-GB" dirty="0">
                <a:solidFill>
                  <a:schemeClr val="bg1"/>
                </a:solidFill>
              </a:rPr>
              <a:t>Tableau Server</a:t>
            </a:r>
          </a:p>
          <a:p>
            <a:pPr marL="285750" indent="-285750">
              <a:buFont typeface="Arial" panose="020B0604020202020204" pitchFamily="34" charset="0"/>
              <a:buChar char="•"/>
            </a:pPr>
            <a:r>
              <a:rPr lang="en-GB" sz="1200" dirty="0">
                <a:solidFill>
                  <a:schemeClr val="bg1"/>
                </a:solidFill>
              </a:rPr>
              <a:t>On prem</a:t>
            </a:r>
          </a:p>
          <a:p>
            <a:pPr marL="285750" indent="-285750">
              <a:buFont typeface="Arial" panose="020B0604020202020204" pitchFamily="34" charset="0"/>
              <a:buChar char="•"/>
            </a:pPr>
            <a:r>
              <a:rPr lang="en-GB" sz="1200" dirty="0">
                <a:solidFill>
                  <a:schemeClr val="bg1"/>
                </a:solidFill>
              </a:rPr>
              <a:t>Publish &amp; Manage Content</a:t>
            </a:r>
          </a:p>
          <a:p>
            <a:pPr marL="285750" indent="-285750">
              <a:buFont typeface="Arial" panose="020B0604020202020204" pitchFamily="34" charset="0"/>
              <a:buChar char="•"/>
            </a:pPr>
            <a:r>
              <a:rPr lang="en-GB" sz="1200" dirty="0">
                <a:solidFill>
                  <a:schemeClr val="bg1"/>
                </a:solidFill>
              </a:rPr>
              <a:t>The organisation manages the environment</a:t>
            </a:r>
          </a:p>
        </p:txBody>
      </p:sp>
      <p:sp>
        <p:nvSpPr>
          <p:cNvPr id="6" name="TextBox 5">
            <a:extLst>
              <a:ext uri="{FF2B5EF4-FFF2-40B4-BE49-F238E27FC236}">
                <a16:creationId xmlns:a16="http://schemas.microsoft.com/office/drawing/2014/main" id="{9390CF19-ABA4-04AD-A1CE-40104671D118}"/>
              </a:ext>
            </a:extLst>
          </p:cNvPr>
          <p:cNvSpPr txBox="1"/>
          <p:nvPr/>
        </p:nvSpPr>
        <p:spPr>
          <a:xfrm>
            <a:off x="6490592" y="2802105"/>
            <a:ext cx="2756332" cy="923330"/>
          </a:xfrm>
          <a:prstGeom prst="rect">
            <a:avLst/>
          </a:prstGeom>
          <a:noFill/>
        </p:spPr>
        <p:txBody>
          <a:bodyPr wrap="none" rtlCol="0">
            <a:spAutoFit/>
          </a:bodyPr>
          <a:lstStyle/>
          <a:p>
            <a:pPr algn="ctr"/>
            <a:r>
              <a:rPr lang="en-GB" dirty="0">
                <a:solidFill>
                  <a:schemeClr val="bg1"/>
                </a:solidFill>
              </a:rPr>
              <a:t>Tableau Cloud</a:t>
            </a:r>
          </a:p>
          <a:p>
            <a:pPr marL="285750" indent="-285750">
              <a:buFont typeface="Arial" panose="020B0604020202020204" pitchFamily="34" charset="0"/>
              <a:buChar char="•"/>
            </a:pPr>
            <a:r>
              <a:rPr lang="en-GB" sz="1200" dirty="0">
                <a:solidFill>
                  <a:schemeClr val="bg1"/>
                </a:solidFill>
              </a:rPr>
              <a:t>Cloud</a:t>
            </a:r>
          </a:p>
          <a:p>
            <a:pPr marL="285750" indent="-285750">
              <a:buFont typeface="Arial" panose="020B0604020202020204" pitchFamily="34" charset="0"/>
              <a:buChar char="•"/>
            </a:pPr>
            <a:r>
              <a:rPr lang="en-GB" sz="1200" dirty="0">
                <a:solidFill>
                  <a:schemeClr val="bg1"/>
                </a:solidFill>
              </a:rPr>
              <a:t>Publish &amp; Manage Content</a:t>
            </a:r>
          </a:p>
          <a:p>
            <a:pPr marL="285750" indent="-285750">
              <a:buFont typeface="Arial" panose="020B0604020202020204" pitchFamily="34" charset="0"/>
              <a:buChar char="•"/>
            </a:pPr>
            <a:r>
              <a:rPr lang="en-GB" sz="1200" dirty="0">
                <a:solidFill>
                  <a:schemeClr val="bg1"/>
                </a:solidFill>
              </a:rPr>
              <a:t>Tableau manages the environment</a:t>
            </a:r>
          </a:p>
        </p:txBody>
      </p:sp>
      <p:sp>
        <p:nvSpPr>
          <p:cNvPr id="8" name="TextBox 7">
            <a:extLst>
              <a:ext uri="{FF2B5EF4-FFF2-40B4-BE49-F238E27FC236}">
                <a16:creationId xmlns:a16="http://schemas.microsoft.com/office/drawing/2014/main" id="{E0BBC010-2BB1-542F-7A4E-B4B982539E2F}"/>
              </a:ext>
            </a:extLst>
          </p:cNvPr>
          <p:cNvSpPr txBox="1"/>
          <p:nvPr/>
        </p:nvSpPr>
        <p:spPr>
          <a:xfrm>
            <a:off x="9773892" y="2802105"/>
            <a:ext cx="2012218" cy="923330"/>
          </a:xfrm>
          <a:prstGeom prst="rect">
            <a:avLst/>
          </a:prstGeom>
          <a:noFill/>
        </p:spPr>
        <p:txBody>
          <a:bodyPr wrap="none" rtlCol="0">
            <a:spAutoFit/>
          </a:bodyPr>
          <a:lstStyle/>
          <a:p>
            <a:pPr algn="ctr"/>
            <a:r>
              <a:rPr lang="en-GB" dirty="0">
                <a:solidFill>
                  <a:schemeClr val="bg1"/>
                </a:solidFill>
              </a:rPr>
              <a:t>Tableau Public</a:t>
            </a:r>
          </a:p>
          <a:p>
            <a:pPr marL="285750" indent="-285750">
              <a:buFont typeface="Arial" panose="020B0604020202020204" pitchFamily="34" charset="0"/>
              <a:buChar char="•"/>
            </a:pPr>
            <a:r>
              <a:rPr lang="en-GB" sz="1200" dirty="0">
                <a:solidFill>
                  <a:schemeClr val="bg1"/>
                </a:solidFill>
              </a:rPr>
              <a:t>Free to use</a:t>
            </a:r>
          </a:p>
          <a:p>
            <a:pPr marL="285750" indent="-285750">
              <a:buFont typeface="Arial" panose="020B0604020202020204" pitchFamily="34" charset="0"/>
              <a:buChar char="•"/>
            </a:pPr>
            <a:r>
              <a:rPr lang="en-GB" sz="1200" dirty="0">
                <a:solidFill>
                  <a:schemeClr val="bg1"/>
                </a:solidFill>
              </a:rPr>
              <a:t>Host online portfolio</a:t>
            </a:r>
          </a:p>
          <a:p>
            <a:pPr marL="285750" indent="-285750">
              <a:buFont typeface="Arial" panose="020B0604020202020204" pitchFamily="34" charset="0"/>
              <a:buChar char="•"/>
            </a:pPr>
            <a:r>
              <a:rPr lang="en-GB" sz="1200" dirty="0">
                <a:solidFill>
                  <a:schemeClr val="bg1"/>
                </a:solidFill>
              </a:rPr>
              <a:t>Connect with the world</a:t>
            </a:r>
          </a:p>
        </p:txBody>
      </p:sp>
    </p:spTree>
    <p:extLst>
      <p:ext uri="{BB962C8B-B14F-4D97-AF65-F5344CB8AC3E}">
        <p14:creationId xmlns:p14="http://schemas.microsoft.com/office/powerpoint/2010/main" val="25126944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526887" y="-1964"/>
            <a:ext cx="5665333" cy="584775"/>
          </a:xfrm>
          <a:prstGeom prst="rect">
            <a:avLst/>
          </a:prstGeom>
          <a:noFill/>
        </p:spPr>
        <p:txBody>
          <a:bodyPr wrap="none" rtlCol="0">
            <a:spAutoFit/>
          </a:bodyPr>
          <a:lstStyle/>
          <a:p>
            <a:pPr algn="just" defTabSz="740664">
              <a:spcAft>
                <a:spcPts val="600"/>
              </a:spcAft>
            </a:pPr>
            <a:r>
              <a:rPr lang="en-GB" sz="3200" dirty="0">
                <a:solidFill>
                  <a:schemeClr val="bg1"/>
                </a:solidFill>
              </a:rPr>
              <a:t>Publish a Data Source to Cloud</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Reuse and reshare with other workbooks, improving efficiency.</a:t>
            </a:r>
          </a:p>
          <a:p>
            <a:pPr marL="0" indent="0">
              <a:buNone/>
            </a:pPr>
            <a:endParaRPr lang="en-GB" sz="1600" dirty="0">
              <a:solidFill>
                <a:schemeClr val="bg1"/>
              </a:solidFill>
            </a:endParaRPr>
          </a:p>
          <a:p>
            <a:pPr marL="0" indent="0">
              <a:buNone/>
            </a:pPr>
            <a:r>
              <a:rPr lang="en-GB" sz="1600" dirty="0">
                <a:solidFill>
                  <a:schemeClr val="bg1"/>
                </a:solidFill>
              </a:rPr>
              <a:t>Automatic Data Refreshes</a:t>
            </a:r>
          </a:p>
          <a:p>
            <a:pPr marL="0" indent="0">
              <a:buNone/>
            </a:pPr>
            <a:endParaRPr lang="en-GB" sz="1600"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823994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486530" y="-1964"/>
            <a:ext cx="5746060" cy="584775"/>
          </a:xfrm>
          <a:prstGeom prst="rect">
            <a:avLst/>
          </a:prstGeom>
          <a:noFill/>
        </p:spPr>
        <p:txBody>
          <a:bodyPr wrap="none" rtlCol="0">
            <a:spAutoFit/>
          </a:bodyPr>
          <a:lstStyle/>
          <a:p>
            <a:pPr algn="just" defTabSz="740664">
              <a:spcAft>
                <a:spcPts val="600"/>
              </a:spcAft>
            </a:pPr>
            <a:r>
              <a:rPr lang="en-GB" sz="3200" dirty="0">
                <a:solidFill>
                  <a:schemeClr val="bg1"/>
                </a:solidFill>
              </a:rPr>
              <a:t>Schedule Data Refresh Extracts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A data refresh extract in Tableau refers to the process of updating the data within an extract. In Tableau cloud this can be automated by scheduling the refreshes.</a:t>
            </a:r>
          </a:p>
          <a:p>
            <a:pPr marL="0" indent="0">
              <a:buNone/>
            </a:pPr>
            <a:endParaRPr lang="en-GB" sz="1600" dirty="0">
              <a:solidFill>
                <a:schemeClr val="bg1"/>
              </a:solidFill>
            </a:endParaRPr>
          </a:p>
          <a:p>
            <a:pPr marL="0" indent="0">
              <a:buNone/>
            </a:pPr>
            <a:r>
              <a:rPr lang="en-GB" sz="1600" b="0" i="0" dirty="0">
                <a:solidFill>
                  <a:schemeClr val="bg1"/>
                </a:solidFill>
                <a:effectLst/>
              </a:rPr>
              <a:t>This refresh ensures that the extract reflects the most current data from the original data source.</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5872873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592816" y="-1964"/>
            <a:ext cx="5533502" cy="584775"/>
          </a:xfrm>
          <a:prstGeom prst="rect">
            <a:avLst/>
          </a:prstGeom>
          <a:noFill/>
        </p:spPr>
        <p:txBody>
          <a:bodyPr wrap="none" rtlCol="0">
            <a:spAutoFit/>
          </a:bodyPr>
          <a:lstStyle/>
          <a:p>
            <a:pPr algn="just" defTabSz="740664">
              <a:spcAft>
                <a:spcPts val="600"/>
              </a:spcAft>
            </a:pPr>
            <a:r>
              <a:rPr lang="en-GB" sz="3200" dirty="0">
                <a:solidFill>
                  <a:schemeClr val="bg1"/>
                </a:solidFill>
              </a:rPr>
              <a:t>Create Alerts in Tableau Cloud</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Alerts in Tableau Cloud are notifications that get sent directly to us when data in a dashboard has reached a certain threshold.</a:t>
            </a:r>
          </a:p>
          <a:p>
            <a:pPr marL="0" indent="0">
              <a:buNone/>
            </a:pPr>
            <a:endParaRPr lang="en-GB" sz="1600" i="1" dirty="0">
              <a:solidFill>
                <a:schemeClr val="bg1"/>
              </a:solidFill>
            </a:endParaRPr>
          </a:p>
          <a:p>
            <a:pPr marL="0" indent="0">
              <a:buNone/>
            </a:pPr>
            <a:r>
              <a:rPr lang="en-GB" sz="1600" dirty="0">
                <a:solidFill>
                  <a:schemeClr val="bg1"/>
                </a:solidFill>
              </a:rPr>
              <a:t>We can create alerts on visualisations of our choice so that we can be notified about changes in data that we are most interested in.</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276396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3882692" y="-1964"/>
            <a:ext cx="6953763" cy="584775"/>
          </a:xfrm>
          <a:prstGeom prst="rect">
            <a:avLst/>
          </a:prstGeom>
          <a:noFill/>
        </p:spPr>
        <p:txBody>
          <a:bodyPr wrap="none" rtlCol="0">
            <a:spAutoFit/>
          </a:bodyPr>
          <a:lstStyle/>
          <a:p>
            <a:pPr algn="just" defTabSz="740664">
              <a:spcAft>
                <a:spcPts val="600"/>
              </a:spcAft>
            </a:pPr>
            <a:r>
              <a:rPr lang="en-GB" sz="3200" dirty="0">
                <a:solidFill>
                  <a:schemeClr val="bg1"/>
                </a:solidFill>
              </a:rPr>
              <a:t>Create Subscriptions in Tableau Cloud</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b="0" i="0" dirty="0">
                <a:solidFill>
                  <a:schemeClr val="bg1"/>
                </a:solidFill>
                <a:effectLst/>
              </a:rPr>
              <a:t>In Tableau Cloud, subscriptions allow users to receive automated files of specific views or dashboards via email. </a:t>
            </a:r>
          </a:p>
          <a:p>
            <a:pPr marL="0" indent="0">
              <a:buNone/>
            </a:pPr>
            <a:br>
              <a:rPr lang="en-GB" sz="1600" dirty="0">
                <a:solidFill>
                  <a:schemeClr val="bg1"/>
                </a:solidFill>
              </a:rPr>
            </a:br>
            <a:r>
              <a:rPr lang="en-GB" sz="1600" dirty="0">
                <a:solidFill>
                  <a:schemeClr val="bg1"/>
                </a:solidFill>
              </a:rPr>
              <a:t>We can set up subscriptions to either send us an image of the view or dashboard, a PDF file of the view or dashboard or an image and a PDF.</a:t>
            </a:r>
            <a:endParaRPr lang="en-GB" sz="1600" i="1" dirty="0">
              <a:solidFill>
                <a:schemeClr val="bg1"/>
              </a:solidFill>
            </a:endParaRP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bg1"/>
              </a:solidFill>
            </a:endParaRPr>
          </a:p>
          <a:p>
            <a:pPr marL="0" indent="0">
              <a:buNone/>
            </a:pPr>
            <a:endParaRPr lang="en-GB" sz="1600" dirty="0">
              <a:solidFill>
                <a:schemeClr val="bg1"/>
              </a:solidFill>
            </a:endParaRPr>
          </a:p>
          <a:p>
            <a:pPr marL="0" indent="0">
              <a:buNone/>
            </a:pPr>
            <a:endParaRPr lang="en-GB" sz="1600" i="1"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1087692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1"/>
            <a:ext cx="8694601" cy="1523494"/>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7</a:t>
            </a:r>
          </a:p>
          <a:p>
            <a:pPr defTabSz="740664">
              <a:spcAft>
                <a:spcPts val="600"/>
              </a:spcAft>
            </a:pPr>
            <a:r>
              <a:rPr lang="en-GB" sz="4400" b="1" dirty="0">
                <a:solidFill>
                  <a:schemeClr val="bg1"/>
                </a:solidFill>
              </a:rPr>
              <a:t>Tableau Prep</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8443069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672095" y="-1964"/>
            <a:ext cx="3374963" cy="584775"/>
          </a:xfrm>
          <a:prstGeom prst="rect">
            <a:avLst/>
          </a:prstGeom>
          <a:noFill/>
        </p:spPr>
        <p:txBody>
          <a:bodyPr wrap="none" rtlCol="0">
            <a:spAutoFit/>
          </a:bodyPr>
          <a:lstStyle/>
          <a:p>
            <a:pPr algn="just" defTabSz="740664">
              <a:spcAft>
                <a:spcPts val="600"/>
              </a:spcAft>
            </a:pPr>
            <a:r>
              <a:rPr lang="en-GB" sz="3200" dirty="0">
                <a:solidFill>
                  <a:schemeClr val="bg1"/>
                </a:solidFill>
              </a:rPr>
              <a:t>Tableau Prep Intro</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Prep is a data preparation tool designed to help users clean, shape and prepare data for analysis in Tableau Desktop.</a:t>
            </a:r>
          </a:p>
          <a:p>
            <a:pPr marL="0" indent="0">
              <a:buNone/>
            </a:pPr>
            <a:endParaRPr lang="en-GB" sz="1600" dirty="0">
              <a:solidFill>
                <a:schemeClr val="bg1"/>
              </a:solidFill>
            </a:endParaRPr>
          </a:p>
          <a:p>
            <a:pPr marL="0" indent="0">
              <a:buNone/>
            </a:pPr>
            <a:r>
              <a:rPr lang="en-GB" sz="1600" dirty="0">
                <a:solidFill>
                  <a:schemeClr val="bg1"/>
                </a:solidFill>
              </a:rPr>
              <a:t>Tableau Prep has a wide range of features, with some of the key ones being visual data preparation flows, its intuitive interface and its many data cleaning capabilities.</a:t>
            </a:r>
          </a:p>
          <a:p>
            <a:pPr marL="0" indent="0">
              <a:buNone/>
            </a:pPr>
            <a:endParaRPr lang="en-GB" sz="1600" dirty="0">
              <a:solidFill>
                <a:schemeClr val="bg1"/>
              </a:solidFill>
            </a:endParaRPr>
          </a:p>
          <a:p>
            <a:pPr marL="0" indent="0">
              <a:buNone/>
            </a:pPr>
            <a:r>
              <a:rPr lang="en-GB" sz="1600" dirty="0">
                <a:solidFill>
                  <a:schemeClr val="bg1"/>
                </a:solidFill>
              </a:rPr>
              <a:t>Tableau Prep helps users overcome key data issues such as messy and inconsistent data, enabling the cleaning and preparation in a tool specifically designed for these tasks before being visualised in Tableau Desktop.</a:t>
            </a:r>
          </a:p>
          <a:p>
            <a:pPr marL="0" indent="0">
              <a:buNone/>
            </a:pPr>
            <a:endParaRPr lang="en-GB" sz="1600" dirty="0">
              <a:solidFill>
                <a:schemeClr val="bg1"/>
              </a:solidFill>
            </a:endParaRPr>
          </a:p>
          <a:p>
            <a:pPr marL="0" indent="0">
              <a:buNone/>
            </a:pPr>
            <a:r>
              <a:rPr lang="en-GB" sz="1600"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Tableau Prep | Combine, shape, and clean your data</a:t>
            </a: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53143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463181" y="0"/>
            <a:ext cx="6252033" cy="584775"/>
          </a:xfrm>
          <a:prstGeom prst="rect">
            <a:avLst/>
          </a:prstGeom>
          <a:noFill/>
        </p:spPr>
        <p:txBody>
          <a:bodyPr wrap="none" rtlCol="0">
            <a:spAutoFit/>
          </a:bodyPr>
          <a:lstStyle/>
          <a:p>
            <a:pPr defTabSz="740664">
              <a:spcAft>
                <a:spcPts val="600"/>
              </a:spcAft>
            </a:pPr>
            <a:r>
              <a:rPr lang="en-GB" sz="3200" kern="1200" dirty="0">
                <a:solidFill>
                  <a:schemeClr val="bg1"/>
                </a:solidFill>
                <a:latin typeface="+mn-lt"/>
                <a:ea typeface="+mn-ea"/>
                <a:cs typeface="+mn-cs"/>
              </a:rPr>
              <a:t>Multiple Connection Data Sources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381371"/>
            <a:ext cx="8016645" cy="3795174"/>
          </a:xfrm>
        </p:spPr>
        <p:txBody>
          <a:bodyPr>
            <a:normAutofit/>
          </a:bodyPr>
          <a:lstStyle/>
          <a:p>
            <a:pPr marL="0" indent="0">
              <a:buNone/>
            </a:pPr>
            <a:r>
              <a:rPr lang="en-GB" sz="1600" dirty="0">
                <a:solidFill>
                  <a:schemeClr val="bg1"/>
                </a:solidFill>
              </a:rPr>
              <a:t>It is possible to create data sources within Tableau that include data from two separate sources, whilst keeping everything within the one Tableau data source.</a:t>
            </a:r>
          </a:p>
          <a:p>
            <a:endParaRPr lang="en-GB" sz="1600" i="1" dirty="0">
              <a:solidFill>
                <a:schemeClr val="bg1"/>
              </a:solidFill>
            </a:endParaRPr>
          </a:p>
          <a:p>
            <a:pPr marL="0" indent="0">
              <a:buNone/>
            </a:pPr>
            <a:r>
              <a:rPr lang="en-GB" sz="1600" dirty="0">
                <a:solidFill>
                  <a:schemeClr val="bg1"/>
                </a:solidFill>
              </a:rPr>
              <a:t>This feature can be utilised to enhance your analysis by joining together datasets from different places.</a:t>
            </a:r>
          </a:p>
          <a:p>
            <a:endParaRPr lang="en-GB" sz="1600" dirty="0">
              <a:solidFill>
                <a:schemeClr val="bg1"/>
              </a:solidFill>
            </a:endParaRPr>
          </a:p>
          <a:p>
            <a:pPr marL="0" indent="0">
              <a:buNone/>
            </a:pPr>
            <a:r>
              <a:rPr lang="en-GB" sz="1600" i="1" dirty="0">
                <a:solidFill>
                  <a:schemeClr val="bg1"/>
                </a:solidFill>
              </a:rPr>
              <a:t>Please see the lecture for a detailed walkthrough and explanation.</a:t>
            </a:r>
          </a:p>
        </p:txBody>
      </p:sp>
      <p:pic>
        <p:nvPicPr>
          <p:cNvPr id="3" name="Picture 2" descr="A black background with blue text&#10;&#10;Description automatically generated">
            <a:extLst>
              <a:ext uri="{FF2B5EF4-FFF2-40B4-BE49-F238E27FC236}">
                <a16:creationId xmlns:a16="http://schemas.microsoft.com/office/drawing/2014/main" id="{A2763D36-2CFF-8D43-E3E9-EB26E46DF7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6244755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988886" y="-1964"/>
            <a:ext cx="2741391" cy="584775"/>
          </a:xfrm>
          <a:prstGeom prst="rect">
            <a:avLst/>
          </a:prstGeom>
          <a:noFill/>
        </p:spPr>
        <p:txBody>
          <a:bodyPr wrap="none" rtlCol="0">
            <a:spAutoFit/>
          </a:bodyPr>
          <a:lstStyle/>
          <a:p>
            <a:pPr algn="just" defTabSz="740664">
              <a:spcAft>
                <a:spcPts val="600"/>
              </a:spcAft>
            </a:pPr>
            <a:r>
              <a:rPr lang="en-GB" sz="3200" dirty="0">
                <a:solidFill>
                  <a:schemeClr val="bg1"/>
                </a:solidFill>
              </a:rPr>
              <a:t>Unions in Prep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i="1" dirty="0">
                <a:solidFill>
                  <a:schemeClr val="bg1"/>
                </a:solidFill>
              </a:rPr>
              <a:t>No Notes</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1623C7AB-E471-21EF-C751-76EF961593D8}"/>
              </a:ext>
            </a:extLst>
          </p:cNvPr>
          <p:cNvPicPr>
            <a:picLocks noChangeAspect="1"/>
          </p:cNvPicPr>
          <p:nvPr/>
        </p:nvPicPr>
        <p:blipFill>
          <a:blip r:embed="rId8"/>
          <a:stretch>
            <a:fillRect/>
          </a:stretch>
        </p:blipFill>
        <p:spPr>
          <a:xfrm>
            <a:off x="4646586" y="2303518"/>
            <a:ext cx="5425910" cy="4206605"/>
          </a:xfrm>
          <a:prstGeom prst="rect">
            <a:avLst/>
          </a:prstGeom>
        </p:spPr>
      </p:pic>
    </p:spTree>
    <p:extLst>
      <p:ext uri="{BB962C8B-B14F-4D97-AF65-F5344CB8AC3E}">
        <p14:creationId xmlns:p14="http://schemas.microsoft.com/office/powerpoint/2010/main" val="1663007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542032" y="-1964"/>
            <a:ext cx="3635098" cy="584775"/>
          </a:xfrm>
          <a:prstGeom prst="rect">
            <a:avLst/>
          </a:prstGeom>
          <a:noFill/>
        </p:spPr>
        <p:txBody>
          <a:bodyPr wrap="none" rtlCol="0">
            <a:spAutoFit/>
          </a:bodyPr>
          <a:lstStyle/>
          <a:p>
            <a:pPr algn="just" defTabSz="740664">
              <a:spcAft>
                <a:spcPts val="600"/>
              </a:spcAft>
            </a:pPr>
            <a:r>
              <a:rPr lang="en-GB" sz="3200" dirty="0">
                <a:solidFill>
                  <a:schemeClr val="bg1"/>
                </a:solidFill>
              </a:rPr>
              <a:t>Joining Data In Prep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i="1" dirty="0">
                <a:solidFill>
                  <a:schemeClr val="bg1"/>
                </a:solidFill>
              </a:rPr>
              <a:t>No Notes</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pic>
        <p:nvPicPr>
          <p:cNvPr id="6" name="Picture 5">
            <a:extLst>
              <a:ext uri="{FF2B5EF4-FFF2-40B4-BE49-F238E27FC236}">
                <a16:creationId xmlns:a16="http://schemas.microsoft.com/office/drawing/2014/main" id="{5C2C204C-AC6E-E8B2-8E63-4682D94F252C}"/>
              </a:ext>
            </a:extLst>
          </p:cNvPr>
          <p:cNvPicPr>
            <a:picLocks noChangeAspect="1"/>
          </p:cNvPicPr>
          <p:nvPr/>
        </p:nvPicPr>
        <p:blipFill>
          <a:blip r:embed="rId8"/>
          <a:stretch>
            <a:fillRect/>
          </a:stretch>
        </p:blipFill>
        <p:spPr>
          <a:xfrm>
            <a:off x="5127222" y="3271471"/>
            <a:ext cx="4214225" cy="1714649"/>
          </a:xfrm>
          <a:prstGeom prst="rect">
            <a:avLst/>
          </a:prstGeom>
        </p:spPr>
      </p:pic>
    </p:spTree>
    <p:extLst>
      <p:ext uri="{BB962C8B-B14F-4D97-AF65-F5344CB8AC3E}">
        <p14:creationId xmlns:p14="http://schemas.microsoft.com/office/powerpoint/2010/main" val="19456221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115443" y="-1964"/>
            <a:ext cx="4488280" cy="584775"/>
          </a:xfrm>
          <a:prstGeom prst="rect">
            <a:avLst/>
          </a:prstGeom>
          <a:noFill/>
        </p:spPr>
        <p:txBody>
          <a:bodyPr wrap="none" rtlCol="0">
            <a:spAutoFit/>
          </a:bodyPr>
          <a:lstStyle/>
          <a:p>
            <a:pPr algn="just" defTabSz="740664">
              <a:spcAft>
                <a:spcPts val="600"/>
              </a:spcAft>
            </a:pPr>
            <a:r>
              <a:rPr lang="en-GB" sz="3200" dirty="0">
                <a:solidFill>
                  <a:schemeClr val="bg1"/>
                </a:solidFill>
              </a:rPr>
              <a:t>Aggregating Data In Prep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Tableau Prep allows us to create aggregate tables from our data which is very beneficial for analysis. Aggregate tables are summarized versions of large data containing precalculated values like sums, averages counts or other.</a:t>
            </a:r>
          </a:p>
          <a:p>
            <a:pPr marL="0" indent="0">
              <a:buNone/>
            </a:pPr>
            <a:endParaRPr lang="en-GB" sz="1600" dirty="0">
              <a:solidFill>
                <a:schemeClr val="bg1"/>
              </a:solidFill>
            </a:endParaRPr>
          </a:p>
          <a:p>
            <a:pPr marL="0" indent="0">
              <a:buNone/>
            </a:pPr>
            <a:r>
              <a:rPr lang="en-GB" sz="1600" dirty="0">
                <a:solidFill>
                  <a:schemeClr val="bg1"/>
                </a:solidFill>
              </a:rPr>
              <a:t>Firstly, aggregate tables help improve performance by reducing the computational work required when building aggregate visualisations.</a:t>
            </a:r>
          </a:p>
          <a:p>
            <a:pPr marL="0" indent="0">
              <a:buNone/>
            </a:pPr>
            <a:endParaRPr lang="en-GB" sz="1600" dirty="0">
              <a:solidFill>
                <a:schemeClr val="bg1"/>
              </a:solidFill>
            </a:endParaRPr>
          </a:p>
          <a:p>
            <a:pPr marL="0" indent="0">
              <a:buNone/>
            </a:pPr>
            <a:r>
              <a:rPr lang="en-GB" sz="1600" dirty="0">
                <a:solidFill>
                  <a:schemeClr val="bg1"/>
                </a:solidFill>
              </a:rPr>
              <a:t>Another benefit of aggregate tables is that they simplify analysis. By creating aggregate tables containing only the data we need at the level of granularity we need it to be it makes working with the data set much more efficient.</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8488446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435533" y="-1964"/>
            <a:ext cx="3848105" cy="584775"/>
          </a:xfrm>
          <a:prstGeom prst="rect">
            <a:avLst/>
          </a:prstGeom>
          <a:noFill/>
        </p:spPr>
        <p:txBody>
          <a:bodyPr wrap="none" rtlCol="0">
            <a:spAutoFit/>
          </a:bodyPr>
          <a:lstStyle/>
          <a:p>
            <a:pPr algn="just" defTabSz="740664">
              <a:spcAft>
                <a:spcPts val="600"/>
              </a:spcAft>
            </a:pPr>
            <a:r>
              <a:rPr lang="en-GB" sz="3200" dirty="0">
                <a:solidFill>
                  <a:schemeClr val="bg1"/>
                </a:solidFill>
              </a:rPr>
              <a:t>Filtering Data In Prep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i="1" dirty="0">
                <a:solidFill>
                  <a:schemeClr val="bg1"/>
                </a:solidFill>
              </a:rPr>
              <a:t>No Notes</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415823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447076" y="-1964"/>
            <a:ext cx="3825021" cy="584775"/>
          </a:xfrm>
          <a:prstGeom prst="rect">
            <a:avLst/>
          </a:prstGeom>
          <a:noFill/>
        </p:spPr>
        <p:txBody>
          <a:bodyPr wrap="none" rtlCol="0">
            <a:spAutoFit/>
          </a:bodyPr>
          <a:lstStyle/>
          <a:p>
            <a:pPr algn="just" defTabSz="740664">
              <a:spcAft>
                <a:spcPts val="600"/>
              </a:spcAft>
            </a:pPr>
            <a:r>
              <a:rPr lang="en-GB" sz="3200" dirty="0">
                <a:solidFill>
                  <a:schemeClr val="bg1"/>
                </a:solidFill>
              </a:rPr>
              <a:t>Pivoting Data In Prep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i="1" dirty="0">
                <a:solidFill>
                  <a:schemeClr val="bg1"/>
                </a:solidFill>
              </a:rPr>
              <a:t>No Notes</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3085576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497783" y="-1964"/>
            <a:ext cx="5723618" cy="584775"/>
          </a:xfrm>
          <a:prstGeom prst="rect">
            <a:avLst/>
          </a:prstGeom>
          <a:noFill/>
        </p:spPr>
        <p:txBody>
          <a:bodyPr wrap="none" rtlCol="0">
            <a:spAutoFit/>
          </a:bodyPr>
          <a:lstStyle/>
          <a:p>
            <a:pPr algn="just" defTabSz="740664">
              <a:spcAft>
                <a:spcPts val="600"/>
              </a:spcAft>
            </a:pPr>
            <a:r>
              <a:rPr lang="en-GB" sz="3200" dirty="0">
                <a:solidFill>
                  <a:schemeClr val="bg1"/>
                </a:solidFill>
              </a:rPr>
              <a:t>Using a Flow Output in Desktop</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0" indent="0">
              <a:buNone/>
            </a:pPr>
            <a:r>
              <a:rPr lang="en-GB" sz="1600" dirty="0">
                <a:solidFill>
                  <a:schemeClr val="bg1"/>
                </a:solidFill>
              </a:rPr>
              <a:t>After finalising and testing the data preparation work in Tableau Prep, you can save the data set you have created in your flow as a .hyper file which can be used as a data source in Tableau Desktop.</a:t>
            </a:r>
          </a:p>
          <a:p>
            <a:pPr marL="0" indent="0">
              <a:buNone/>
            </a:pPr>
            <a:endParaRPr lang="en-GB" sz="1600" dirty="0">
              <a:solidFill>
                <a:schemeClr val="bg1"/>
              </a:solidFill>
            </a:endParaRPr>
          </a:p>
          <a:p>
            <a:pPr marL="0" indent="0">
              <a:buNone/>
            </a:pPr>
            <a:r>
              <a:rPr lang="en-GB" sz="1600" dirty="0">
                <a:solidFill>
                  <a:schemeClr val="bg1"/>
                </a:solidFill>
              </a:rPr>
              <a:t>Running the flow in Tableau Prep will produce the .hyper file and save it to the location you have chosen, or the default location in your documents. Then you can go to Tableau Desktop and connect to the .hyper file just as if it were any other data source.</a:t>
            </a:r>
          </a:p>
          <a:p>
            <a:pPr marL="0" indent="0">
              <a:buNone/>
            </a:pPr>
            <a:endParaRPr lang="en-GB" sz="1600" dirty="0">
              <a:solidFill>
                <a:schemeClr val="bg1"/>
              </a:solidFill>
            </a:endParaRPr>
          </a:p>
          <a:p>
            <a:pPr marL="0" indent="0">
              <a:buNone/>
            </a:pPr>
            <a:r>
              <a:rPr lang="en-GB" sz="1600" dirty="0">
                <a:solidFill>
                  <a:schemeClr val="bg1"/>
                </a:solidFill>
              </a:rPr>
              <a:t>The Tableau data source type you want to connect to is ‘More’ under the ‘To a File’ section.</a:t>
            </a:r>
          </a:p>
          <a:p>
            <a:pPr marL="0" indent="0">
              <a:buNone/>
            </a:pPr>
            <a:endParaRPr lang="en-GB" sz="1600" i="1" dirty="0">
              <a:solidFill>
                <a:schemeClr val="bg1"/>
              </a:solidFill>
            </a:endParaRPr>
          </a:p>
          <a:p>
            <a:pPr marL="0" indent="0">
              <a:buNone/>
            </a:pPr>
            <a:r>
              <a:rPr lang="en-GB" sz="1600" i="1" dirty="0">
                <a:solidFill>
                  <a:schemeClr val="bg1"/>
                </a:solidFill>
              </a:rPr>
              <a:t>See the lecture for a detailed explanation and walkthrough.</a:t>
            </a:r>
          </a:p>
          <a:p>
            <a:pPr marL="0" indent="0">
              <a:buNone/>
            </a:pPr>
            <a:endParaRPr lang="en-GB" sz="1600" dirty="0">
              <a:solidFill>
                <a:schemeClr val="accent1">
                  <a:lumMod val="60000"/>
                  <a:lumOff val="40000"/>
                </a:schemeClr>
              </a:solidFill>
            </a:endParaRP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615078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1"/>
            <a:ext cx="8694601" cy="1523494"/>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a:t>
            </a:r>
            <a:r>
              <a:rPr lang="en-GB" sz="4400" b="1" dirty="0">
                <a:solidFill>
                  <a:schemeClr val="bg1"/>
                </a:solidFill>
              </a:rPr>
              <a:t>8</a:t>
            </a:r>
            <a:endParaRPr lang="en-GB" sz="4400" b="1" kern="1200" dirty="0">
              <a:solidFill>
                <a:schemeClr val="bg1"/>
              </a:solidFill>
              <a:latin typeface="+mn-lt"/>
              <a:ea typeface="+mn-ea"/>
              <a:cs typeface="+mn-cs"/>
            </a:endParaRPr>
          </a:p>
          <a:p>
            <a:pPr defTabSz="740664">
              <a:spcAft>
                <a:spcPts val="600"/>
              </a:spcAft>
            </a:pPr>
            <a:r>
              <a:rPr lang="en-GB" sz="4400" b="1" dirty="0">
                <a:solidFill>
                  <a:schemeClr val="bg1"/>
                </a:solidFill>
              </a:rPr>
              <a:t>Exam</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072065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51219" y="2667251"/>
            <a:ext cx="8694601" cy="1523494"/>
          </a:xfrm>
          <a:prstGeom prst="rect">
            <a:avLst/>
          </a:prstGeom>
          <a:noFill/>
        </p:spPr>
        <p:txBody>
          <a:bodyPr wrap="square" rtlCol="0">
            <a:spAutoFit/>
          </a:bodyPr>
          <a:lstStyle/>
          <a:p>
            <a:pPr defTabSz="740664">
              <a:spcAft>
                <a:spcPts val="600"/>
              </a:spcAft>
            </a:pPr>
            <a:r>
              <a:rPr lang="en-GB" sz="4400" b="1" kern="1200" dirty="0">
                <a:solidFill>
                  <a:schemeClr val="bg1"/>
                </a:solidFill>
                <a:latin typeface="+mn-lt"/>
                <a:ea typeface="+mn-ea"/>
                <a:cs typeface="+mn-cs"/>
              </a:rPr>
              <a:t>Module 9</a:t>
            </a:r>
          </a:p>
          <a:p>
            <a:pPr defTabSz="740664">
              <a:spcAft>
                <a:spcPts val="600"/>
              </a:spcAft>
            </a:pPr>
            <a:r>
              <a:rPr lang="en-GB" sz="4400" b="1" dirty="0">
                <a:solidFill>
                  <a:schemeClr val="bg1"/>
                </a:solidFill>
              </a:rPr>
              <a:t>Bonus Content</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946877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4912388" y="-1964"/>
            <a:ext cx="4894417" cy="584775"/>
          </a:xfrm>
          <a:prstGeom prst="rect">
            <a:avLst/>
          </a:prstGeom>
          <a:noFill/>
        </p:spPr>
        <p:txBody>
          <a:bodyPr wrap="none" rtlCol="0">
            <a:spAutoFit/>
          </a:bodyPr>
          <a:lstStyle/>
          <a:p>
            <a:pPr algn="just" defTabSz="740664">
              <a:spcAft>
                <a:spcPts val="600"/>
              </a:spcAft>
            </a:pPr>
            <a:r>
              <a:rPr lang="en-GB" sz="3200" dirty="0">
                <a:solidFill>
                  <a:schemeClr val="bg1"/>
                </a:solidFill>
              </a:rPr>
              <a:t>Further Training Resources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342900" indent="-342900">
              <a:buAutoNum type="arabicPeriod"/>
            </a:pPr>
            <a:r>
              <a:rPr lang="en-GB" sz="1600" dirty="0">
                <a:solidFill>
                  <a:schemeClr val="bg1"/>
                </a:solidFill>
              </a:rPr>
              <a:t>Makeover Monday</a:t>
            </a:r>
          </a:p>
          <a:p>
            <a:pPr marL="342900" indent="-342900">
              <a:buAutoNum type="arabicPeriod"/>
            </a:pPr>
            <a:r>
              <a:rPr lang="en-GB" sz="1600" dirty="0">
                <a:solidFill>
                  <a:schemeClr val="bg1"/>
                </a:solidFill>
              </a:rPr>
              <a:t>Workout Wednesday</a:t>
            </a:r>
          </a:p>
          <a:p>
            <a:pPr marL="342900" indent="-342900">
              <a:buAutoNum type="arabicPeriod"/>
            </a:pPr>
            <a:r>
              <a:rPr lang="en-GB" sz="1600" dirty="0">
                <a:solidFill>
                  <a:schemeClr val="bg1"/>
                </a:solidFill>
              </a:rPr>
              <a:t>Tableau Public</a:t>
            </a:r>
          </a:p>
          <a:p>
            <a:pPr marL="342900" indent="-342900">
              <a:buAutoNum type="arabicPeriod"/>
            </a:pPr>
            <a:r>
              <a:rPr lang="en-GB" sz="1600" dirty="0">
                <a:solidFill>
                  <a:schemeClr val="bg1"/>
                </a:solidFill>
              </a:rPr>
              <a:t>YouTube</a:t>
            </a: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4480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018863" y="-1964"/>
            <a:ext cx="4681474" cy="584775"/>
          </a:xfrm>
          <a:prstGeom prst="rect">
            <a:avLst/>
          </a:prstGeom>
          <a:noFill/>
        </p:spPr>
        <p:txBody>
          <a:bodyPr wrap="none" rtlCol="0">
            <a:spAutoFit/>
          </a:bodyPr>
          <a:lstStyle/>
          <a:p>
            <a:pPr algn="just" defTabSz="740664">
              <a:spcAft>
                <a:spcPts val="600"/>
              </a:spcAft>
            </a:pPr>
            <a:r>
              <a:rPr lang="en-GB" sz="3200" dirty="0">
                <a:solidFill>
                  <a:schemeClr val="bg1"/>
                </a:solidFill>
              </a:rPr>
              <a:t>Free Online Data Sources</a:t>
            </a: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342900" indent="-342900">
              <a:buAutoNum type="arabicPeriod"/>
            </a:pPr>
            <a:r>
              <a:rPr lang="en-GB" sz="1600" dirty="0">
                <a:solidFill>
                  <a:schemeClr val="bg1"/>
                </a:solidFill>
              </a:rPr>
              <a:t>Kaggle</a:t>
            </a:r>
          </a:p>
          <a:p>
            <a:pPr marL="342900" indent="-342900">
              <a:buAutoNum type="arabicPeriod"/>
            </a:pPr>
            <a:r>
              <a:rPr lang="en-GB" sz="1600" dirty="0">
                <a:solidFill>
                  <a:schemeClr val="bg1"/>
                </a:solidFill>
              </a:rPr>
              <a:t>Data.gov</a:t>
            </a:r>
          </a:p>
          <a:p>
            <a:pPr marL="342900" indent="-342900">
              <a:buAutoNum type="arabicPeriod"/>
            </a:pPr>
            <a:r>
              <a:rPr lang="en-GB" sz="1600" dirty="0">
                <a:solidFill>
                  <a:schemeClr val="bg1"/>
                </a:solidFill>
              </a:rPr>
              <a:t>Google Dataset Search</a:t>
            </a:r>
          </a:p>
          <a:p>
            <a:pPr marL="342900" indent="-342900">
              <a:buAutoNum type="arabicPeriod"/>
            </a:pPr>
            <a:r>
              <a:rPr lang="en-GB" sz="1600" dirty="0">
                <a:solidFill>
                  <a:schemeClr val="bg1"/>
                </a:solidFill>
              </a:rPr>
              <a:t>UNICEF</a:t>
            </a:r>
          </a:p>
          <a:p>
            <a:pPr marL="342900" indent="-342900">
              <a:buAutoNum type="arabicPeriod"/>
            </a:pPr>
            <a:r>
              <a:rPr lang="en-GB" sz="1600" dirty="0">
                <a:solidFill>
                  <a:schemeClr val="bg1"/>
                </a:solidFill>
              </a:rPr>
              <a:t>Awesome Public Datasets</a:t>
            </a:r>
          </a:p>
        </p:txBody>
      </p:sp>
      <p:pic>
        <p:nvPicPr>
          <p:cNvPr id="3" name="Picture 2" descr="A black background with blue text&#10;&#10;Description automatically generated">
            <a:extLst>
              <a:ext uri="{FF2B5EF4-FFF2-40B4-BE49-F238E27FC236}">
                <a16:creationId xmlns:a16="http://schemas.microsoft.com/office/drawing/2014/main" id="{82B1EBFC-9333-C331-1A9C-E431886580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30103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lumMod val="95000"/>
            </a:schemeClr>
          </a:solidFill>
          <a:ln>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sp>
        <p:nvSpPr>
          <p:cNvPr id="20" name="TextBox 19">
            <a:extLst>
              <a:ext uri="{FF2B5EF4-FFF2-40B4-BE49-F238E27FC236}">
                <a16:creationId xmlns:a16="http://schemas.microsoft.com/office/drawing/2014/main" id="{DC0DEA8E-7745-7B67-97DC-EF03AC21D109}"/>
              </a:ext>
            </a:extLst>
          </p:cNvPr>
          <p:cNvSpPr txBox="1"/>
          <p:nvPr/>
        </p:nvSpPr>
        <p:spPr>
          <a:xfrm>
            <a:off x="5398299" y="0"/>
            <a:ext cx="3922484" cy="584775"/>
          </a:xfrm>
          <a:prstGeom prst="rect">
            <a:avLst/>
          </a:prstGeom>
          <a:noFill/>
        </p:spPr>
        <p:txBody>
          <a:bodyPr wrap="none" rtlCol="0">
            <a:spAutoFit/>
          </a:bodyPr>
          <a:lstStyle/>
          <a:p>
            <a:pPr algn="just" defTabSz="740664">
              <a:spcAft>
                <a:spcPts val="600"/>
              </a:spcAft>
            </a:pPr>
            <a:r>
              <a:rPr lang="en-GB" sz="3200" kern="1200" dirty="0">
                <a:solidFill>
                  <a:schemeClr val="bg1"/>
                </a:solidFill>
                <a:latin typeface="+mn-lt"/>
                <a:ea typeface="+mn-ea"/>
                <a:cs typeface="+mn-cs"/>
              </a:rPr>
              <a:t>Joins &amp; Relationships</a:t>
            </a:r>
            <a:endParaRPr lang="en-GB" sz="4000" dirty="0">
              <a:solidFill>
                <a:schemeClr val="bg1"/>
              </a:solidFill>
            </a:endParaRPr>
          </a:p>
        </p:txBody>
      </p:sp>
      <p:sp>
        <p:nvSpPr>
          <p:cNvPr id="7" name="Content Placeholder 6">
            <a:extLst>
              <a:ext uri="{FF2B5EF4-FFF2-40B4-BE49-F238E27FC236}">
                <a16:creationId xmlns:a16="http://schemas.microsoft.com/office/drawing/2014/main" id="{C321BC7B-9F45-EF9B-46FA-6759D7678759}"/>
              </a:ext>
            </a:extLst>
          </p:cNvPr>
          <p:cNvSpPr>
            <a:spLocks noGrp="1"/>
          </p:cNvSpPr>
          <p:nvPr>
            <p:ph idx="1"/>
          </p:nvPr>
        </p:nvSpPr>
        <p:spPr>
          <a:xfrm>
            <a:off x="3351219" y="1165623"/>
            <a:ext cx="8016645" cy="4996625"/>
          </a:xfrm>
        </p:spPr>
        <p:txBody>
          <a:bodyPr>
            <a:noAutofit/>
          </a:bodyPr>
          <a:lstStyle/>
          <a:p>
            <a:pPr marL="285750" indent="-285750">
              <a:lnSpc>
                <a:spcPct val="100000"/>
              </a:lnSpc>
              <a:buFont typeface="Arial" panose="020B0604020202020204" pitchFamily="34" charset="0"/>
              <a:buChar char="•"/>
            </a:pPr>
            <a:r>
              <a:rPr lang="en-GB" sz="1600" dirty="0">
                <a:solidFill>
                  <a:schemeClr val="bg1"/>
                </a:solidFill>
              </a:rPr>
              <a:t>A join combines two data sets together into one table.</a:t>
            </a:r>
          </a:p>
          <a:p>
            <a:pPr marL="285750" indent="-285750">
              <a:lnSpc>
                <a:spcPct val="100000"/>
              </a:lnSpc>
              <a:buFont typeface="Arial" panose="020B0604020202020204" pitchFamily="34" charset="0"/>
              <a:buChar char="•"/>
            </a:pPr>
            <a:r>
              <a:rPr lang="en-GB" sz="1600" dirty="0">
                <a:solidFill>
                  <a:schemeClr val="bg1"/>
                </a:solidFill>
              </a:rPr>
              <a:t>A relationships acts like a join however keeps the tables separate.</a:t>
            </a:r>
          </a:p>
          <a:p>
            <a:pPr marL="285750" indent="-285750">
              <a:lnSpc>
                <a:spcPct val="100000"/>
              </a:lnSpc>
              <a:buFont typeface="Arial" panose="020B0604020202020204" pitchFamily="34" charset="0"/>
              <a:buChar char="•"/>
            </a:pPr>
            <a:r>
              <a:rPr lang="en-GB" sz="1600" dirty="0">
                <a:solidFill>
                  <a:schemeClr val="bg1"/>
                </a:solidFill>
              </a:rPr>
              <a:t>Relationships are created in the logical layer and joins are created in the physical layer.</a:t>
            </a:r>
          </a:p>
          <a:p>
            <a:pPr marL="285750" indent="-285750">
              <a:lnSpc>
                <a:spcPct val="150000"/>
              </a:lnSpc>
              <a:buFont typeface="Arial" panose="020B0604020202020204" pitchFamily="34" charset="0"/>
              <a:buChar char="•"/>
            </a:pPr>
            <a:endParaRPr lang="en-GB" sz="1600" dirty="0">
              <a:solidFill>
                <a:schemeClr val="bg1"/>
              </a:solidFill>
            </a:endParaRPr>
          </a:p>
          <a:p>
            <a:pPr marL="0" indent="0">
              <a:lnSpc>
                <a:spcPct val="150000"/>
              </a:lnSpc>
              <a:buNone/>
            </a:pPr>
            <a:r>
              <a:rPr lang="en-GB" sz="1600" dirty="0">
                <a:solidFill>
                  <a:schemeClr val="bg1"/>
                </a:solidFill>
              </a:rPr>
              <a:t>Join Disadvantages:</a:t>
            </a:r>
          </a:p>
          <a:p>
            <a:pPr marL="285750" indent="-285750">
              <a:lnSpc>
                <a:spcPct val="100000"/>
              </a:lnSpc>
              <a:buFont typeface="Arial" panose="020B0604020202020204" pitchFamily="34" charset="0"/>
              <a:buChar char="•"/>
            </a:pPr>
            <a:r>
              <a:rPr lang="en-GB" sz="1600" dirty="0">
                <a:solidFill>
                  <a:schemeClr val="bg1"/>
                </a:solidFill>
              </a:rPr>
              <a:t>Joins are static.</a:t>
            </a:r>
          </a:p>
          <a:p>
            <a:pPr marL="285750" indent="-285750">
              <a:lnSpc>
                <a:spcPct val="100000"/>
              </a:lnSpc>
              <a:buFont typeface="Arial" panose="020B0604020202020204" pitchFamily="34" charset="0"/>
              <a:buChar char="•"/>
            </a:pPr>
            <a:r>
              <a:rPr lang="en-GB" sz="1600" dirty="0">
                <a:solidFill>
                  <a:schemeClr val="bg1"/>
                </a:solidFill>
              </a:rPr>
              <a:t>May result in losing data.</a:t>
            </a:r>
          </a:p>
          <a:p>
            <a:pPr marL="285750" indent="-285750">
              <a:lnSpc>
                <a:spcPct val="100000"/>
              </a:lnSpc>
              <a:buFont typeface="Arial" panose="020B0604020202020204" pitchFamily="34" charset="0"/>
              <a:buChar char="•"/>
            </a:pPr>
            <a:r>
              <a:rPr lang="en-GB" sz="1600" dirty="0">
                <a:solidFill>
                  <a:schemeClr val="bg1"/>
                </a:solidFill>
              </a:rPr>
              <a:t>Can result in poor performance.</a:t>
            </a:r>
          </a:p>
          <a:p>
            <a:endParaRPr lang="en-GB" sz="1600" dirty="0">
              <a:solidFill>
                <a:schemeClr val="bg1"/>
              </a:solidFill>
            </a:endParaRPr>
          </a:p>
        </p:txBody>
      </p:sp>
      <p:pic>
        <p:nvPicPr>
          <p:cNvPr id="3" name="Picture 2" descr="A black background with blue text&#10;&#10;Description automatically generated">
            <a:extLst>
              <a:ext uri="{FF2B5EF4-FFF2-40B4-BE49-F238E27FC236}">
                <a16:creationId xmlns:a16="http://schemas.microsoft.com/office/drawing/2014/main" id="{B99B6002-FC9B-8E33-3F9E-8747865423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8611995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3D1955-79F5-E97C-BF10-1547843B66D1}"/>
              </a:ext>
            </a:extLst>
          </p:cNvPr>
          <p:cNvSpPr/>
          <p:nvPr/>
        </p:nvSpPr>
        <p:spPr>
          <a:xfrm>
            <a:off x="0" y="0"/>
            <a:ext cx="2986395" cy="6857999"/>
          </a:xfrm>
          <a:prstGeom prst="rect">
            <a:avLst/>
          </a:prstGeom>
          <a:solidFill>
            <a:schemeClr val="bg1"/>
          </a:solidFill>
          <a:ln w="9525">
            <a:solidFill>
              <a:schemeClr val="bg1">
                <a:lumMod val="50000"/>
              </a:schemeClr>
            </a:solidFill>
          </a:ln>
          <a:effectLst>
            <a:outerShdw blurRad="190500" dist="228600" dir="270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close up of a word&#10;&#10;Description automatically generated">
            <a:extLst>
              <a:ext uri="{FF2B5EF4-FFF2-40B4-BE49-F238E27FC236}">
                <a16:creationId xmlns:a16="http://schemas.microsoft.com/office/drawing/2014/main" id="{FEF19875-8C96-9F8B-58C4-C41039DF15B5}"/>
              </a:ext>
            </a:extLst>
          </p:cNvPr>
          <p:cNvPicPr>
            <a:picLocks noChangeAspect="1"/>
          </p:cNvPicPr>
          <p:nvPr/>
        </p:nvPicPr>
        <p:blipFill>
          <a:blip r:embed="rId2"/>
          <a:stretch>
            <a:fillRect/>
          </a:stretch>
        </p:blipFill>
        <p:spPr>
          <a:xfrm>
            <a:off x="9706402" y="787481"/>
            <a:ext cx="1279201" cy="333506"/>
          </a:xfrm>
          <a:prstGeom prst="rect">
            <a:avLst/>
          </a:prstGeom>
        </p:spPr>
      </p:pic>
      <p:sp>
        <p:nvSpPr>
          <p:cNvPr id="2" name="Rectangle 1">
            <a:extLst>
              <a:ext uri="{FF2B5EF4-FFF2-40B4-BE49-F238E27FC236}">
                <a16:creationId xmlns:a16="http://schemas.microsoft.com/office/drawing/2014/main" id="{B630D6FD-8A2A-C909-3F78-1C62A296A702}"/>
              </a:ext>
            </a:extLst>
          </p:cNvPr>
          <p:cNvSpPr/>
          <p:nvPr/>
        </p:nvSpPr>
        <p:spPr>
          <a:xfrm>
            <a:off x="2986395" y="0"/>
            <a:ext cx="9205605" cy="6857999"/>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10733B0E-4325-5D24-03F7-98413EA36DD0}"/>
              </a:ext>
            </a:extLst>
          </p:cNvPr>
          <p:cNvSpPr txBox="1"/>
          <p:nvPr/>
        </p:nvSpPr>
        <p:spPr>
          <a:xfrm>
            <a:off x="3341888" y="2659559"/>
            <a:ext cx="8694601" cy="769441"/>
          </a:xfrm>
          <a:prstGeom prst="rect">
            <a:avLst/>
          </a:prstGeom>
          <a:noFill/>
        </p:spPr>
        <p:txBody>
          <a:bodyPr wrap="square" rtlCol="0">
            <a:spAutoFit/>
          </a:bodyPr>
          <a:lstStyle/>
          <a:p>
            <a:pPr defTabSz="740664">
              <a:spcAft>
                <a:spcPts val="600"/>
              </a:spcAft>
            </a:pPr>
            <a:r>
              <a:rPr lang="en-GB" sz="4400" b="1" dirty="0">
                <a:solidFill>
                  <a:schemeClr val="bg1"/>
                </a:solidFill>
              </a:rPr>
              <a:t>Congratulations!</a:t>
            </a:r>
            <a:endParaRPr lang="en-GB" sz="5400" b="1" dirty="0">
              <a:solidFill>
                <a:schemeClr val="bg1"/>
              </a:solidFill>
            </a:endParaRPr>
          </a:p>
        </p:txBody>
      </p:sp>
      <p:pic>
        <p:nvPicPr>
          <p:cNvPr id="9" name="Graphic 8" descr="Database outline">
            <a:extLst>
              <a:ext uri="{FF2B5EF4-FFF2-40B4-BE49-F238E27FC236}">
                <a16:creationId xmlns:a16="http://schemas.microsoft.com/office/drawing/2014/main" id="{8EA29878-DDE2-E736-B401-30EEE6433F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1013" y="45305"/>
            <a:ext cx="418794" cy="418794"/>
          </a:xfrm>
          <a:prstGeom prst="rect">
            <a:avLst/>
          </a:prstGeom>
        </p:spPr>
      </p:pic>
      <p:pic>
        <p:nvPicPr>
          <p:cNvPr id="11" name="Graphic 10" descr="Bar chart outline">
            <a:extLst>
              <a:ext uri="{FF2B5EF4-FFF2-40B4-BE49-F238E27FC236}">
                <a16:creationId xmlns:a16="http://schemas.microsoft.com/office/drawing/2014/main" id="{CD253851-E7EE-FF4F-4097-480653362FA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1693566" y="45305"/>
            <a:ext cx="418794" cy="418794"/>
          </a:xfrm>
          <a:prstGeom prst="rect">
            <a:avLst/>
          </a:prstGeom>
        </p:spPr>
      </p:pic>
      <p:pic>
        <p:nvPicPr>
          <p:cNvPr id="8" name="Picture 7" descr="A black background with blue text&#10;&#10;Description automatically generated">
            <a:extLst>
              <a:ext uri="{FF2B5EF4-FFF2-40B4-BE49-F238E27FC236}">
                <a16:creationId xmlns:a16="http://schemas.microsoft.com/office/drawing/2014/main" id="{83DEFAC3-97E4-F37A-3B4B-0DCF5DE14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6" y="2814292"/>
            <a:ext cx="2950323" cy="1161007"/>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1899408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MediaLengthInSeconds xmlns="92b31412-8c8f-44f1-a883-141cef3f34cc" xsi:nil="true"/>
  </documentManagement>
</p:properties>
</file>

<file path=customXml/itemProps1.xml><?xml version="1.0" encoding="utf-8"?>
<ds:datastoreItem xmlns:ds="http://schemas.openxmlformats.org/officeDocument/2006/customXml" ds:itemID="{8D2A9B32-F295-4C38-AF78-BB139405568B}"/>
</file>

<file path=customXml/itemProps2.xml><?xml version="1.0" encoding="utf-8"?>
<ds:datastoreItem xmlns:ds="http://schemas.openxmlformats.org/officeDocument/2006/customXml" ds:itemID="{BBEF2A50-1884-4DB5-AC15-5B22B501D3ED}"/>
</file>

<file path=customXml/itemProps3.xml><?xml version="1.0" encoding="utf-8"?>
<ds:datastoreItem xmlns:ds="http://schemas.openxmlformats.org/officeDocument/2006/customXml" ds:itemID="{6E3094E3-F288-4F79-BE83-90A0D7CB91BE}"/>
</file>

<file path=docProps/app.xml><?xml version="1.0" encoding="utf-8"?>
<Properties xmlns="http://schemas.openxmlformats.org/officeDocument/2006/extended-properties" xmlns:vt="http://schemas.openxmlformats.org/officeDocument/2006/docPropsVTypes">
  <TotalTime>33219</TotalTime>
  <Words>4762</Words>
  <Application>Microsoft Office PowerPoint</Application>
  <PresentationFormat>Widescreen</PresentationFormat>
  <Paragraphs>608</Paragraphs>
  <Slides>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Butters</dc:creator>
  <cp:lastModifiedBy>Ben Butters</cp:lastModifiedBy>
  <cp:revision>1</cp:revision>
  <dcterms:created xsi:type="dcterms:W3CDTF">2024-03-13T16:43:43Z</dcterms:created>
  <dcterms:modified xsi:type="dcterms:W3CDTF">2024-04-09T15:04:30Z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8023100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