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856" autoAdjust="0"/>
  </p:normalViewPr>
  <p:slideViewPr>
    <p:cSldViewPr snapToGrid="0" snapToObjects="1">
      <p:cViewPr varScale="1">
        <p:scale>
          <a:sx n="124" d="100"/>
          <a:sy n="124" d="100"/>
        </p:scale>
        <p:origin x="-20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3CEC41E-48BD-4881-B6FF-D82EEBBCD904}" type="datetimeFigureOut">
              <a:rPr lang="en-US" smtClean="0"/>
              <a:t>5/27/17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5" y="3501957"/>
            <a:ext cx="8024801" cy="1744566"/>
          </a:xfrm>
        </p:spPr>
        <p:txBody>
          <a:bodyPr/>
          <a:lstStyle/>
          <a:p>
            <a:r>
              <a:rPr lang="en-US" sz="4400" dirty="0" smtClean="0"/>
              <a:t>Course Outcome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558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59000"/>
            <a:ext cx="3840502" cy="4289168"/>
          </a:xfrm>
        </p:spPr>
        <p:txBody>
          <a:bodyPr>
            <a:normAutofit/>
          </a:bodyPr>
          <a:lstStyle/>
          <a:p>
            <a:r>
              <a:rPr lang="en-US" dirty="0" smtClean="0"/>
              <a:t>Java Environment Setup</a:t>
            </a:r>
          </a:p>
          <a:p>
            <a:r>
              <a:rPr lang="en-US" dirty="0"/>
              <a:t>TestNG Complete Setup</a:t>
            </a:r>
          </a:p>
          <a:p>
            <a:r>
              <a:rPr lang="en-US" dirty="0" smtClean="0"/>
              <a:t>TestNG Annotations</a:t>
            </a:r>
          </a:p>
          <a:p>
            <a:r>
              <a:rPr lang="en-US" dirty="0" smtClean="0"/>
              <a:t>Hard And Soft Assertions</a:t>
            </a:r>
          </a:p>
          <a:p>
            <a:r>
              <a:rPr lang="en-US" dirty="0" smtClean="0"/>
              <a:t>Running A Test </a:t>
            </a:r>
            <a:r>
              <a:rPr lang="en-US" dirty="0" smtClean="0"/>
              <a:t>Suite</a:t>
            </a:r>
          </a:p>
          <a:p>
            <a:r>
              <a:rPr lang="en-US" dirty="0" smtClean="0"/>
              <a:t>Prioritizing </a:t>
            </a:r>
            <a:r>
              <a:rPr lang="en-US" dirty="0" smtClean="0"/>
              <a:t>Test Methods</a:t>
            </a:r>
          </a:p>
          <a:p>
            <a:r>
              <a:rPr lang="en-US" dirty="0" smtClean="0"/>
              <a:t>Dependent Test Methods</a:t>
            </a:r>
          </a:p>
          <a:p>
            <a:r>
              <a:rPr lang="en-US" dirty="0" smtClean="0"/>
              <a:t>Disable And Timeout Tests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04276" y="859000"/>
            <a:ext cx="3840502" cy="42891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Grouping Related Test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Providing Test Data from xml files</a:t>
            </a:r>
          </a:p>
          <a:p>
            <a:r>
              <a:rPr lang="en-US" dirty="0" smtClean="0"/>
              <a:t>Running Tests in Parallel</a:t>
            </a:r>
          </a:p>
          <a:p>
            <a:r>
              <a:rPr lang="en-US" dirty="0" smtClean="0"/>
              <a:t>DataProviders</a:t>
            </a:r>
          </a:p>
          <a:p>
            <a:r>
              <a:rPr lang="en-US" dirty="0" smtClean="0"/>
              <a:t>TestNG Listeners</a:t>
            </a:r>
            <a:endParaRPr lang="en-US" dirty="0"/>
          </a:p>
          <a:p>
            <a:r>
              <a:rPr lang="en-US" dirty="0" smtClean="0"/>
              <a:t>TestNG Reporter Logs</a:t>
            </a:r>
          </a:p>
          <a:p>
            <a:r>
              <a:rPr lang="en-US" dirty="0" smtClean="0"/>
              <a:t>TestNG HTML Reports</a:t>
            </a:r>
          </a:p>
        </p:txBody>
      </p:sp>
    </p:spTree>
    <p:extLst>
      <p:ext uri="{BB962C8B-B14F-4D97-AF65-F5344CB8AC3E}">
        <p14:creationId xmlns:p14="http://schemas.microsoft.com/office/powerpoint/2010/main" val="729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this course for beginners?</a:t>
            </a:r>
          </a:p>
          <a:p>
            <a:r>
              <a:rPr lang="en-US" dirty="0" smtClean="0"/>
              <a:t>How much Java is needed?</a:t>
            </a:r>
          </a:p>
          <a:p>
            <a:r>
              <a:rPr lang="en-US" dirty="0" smtClean="0"/>
              <a:t>What about reference material?</a:t>
            </a:r>
          </a:p>
          <a:p>
            <a:r>
              <a:rPr lang="en-US" dirty="0" smtClean="0"/>
              <a:t>What about online support?</a:t>
            </a:r>
          </a:p>
        </p:txBody>
      </p:sp>
    </p:spTree>
    <p:extLst>
      <p:ext uri="{BB962C8B-B14F-4D97-AF65-F5344CB8AC3E}">
        <p14:creationId xmlns:p14="http://schemas.microsoft.com/office/powerpoint/2010/main" val="28411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37</TotalTime>
  <Words>75</Words>
  <Application>Microsoft Macintosh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NewsPrint</vt:lpstr>
      <vt:lpstr>Course Outcome</vt:lpstr>
      <vt:lpstr>Topics</vt:lpstr>
      <vt:lpstr>FAQs</vt:lpstr>
    </vt:vector>
  </TitlesOfParts>
  <Company>Nimblestorage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 Driven Development (BDD)</dc:title>
  <dc:creator>Anil Tomar</dc:creator>
  <cp:lastModifiedBy>Anil Tomar</cp:lastModifiedBy>
  <cp:revision>14</cp:revision>
  <dcterms:created xsi:type="dcterms:W3CDTF">2015-12-26T20:46:21Z</dcterms:created>
  <dcterms:modified xsi:type="dcterms:W3CDTF">2017-05-28T02:45:39Z</dcterms:modified>
</cp:coreProperties>
</file>