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b68cefa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b68cefa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(TDD)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800" y="27262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2696425" y="1174975"/>
            <a:ext cx="1551300" cy="1551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308925" y="3075800"/>
            <a:ext cx="1551300" cy="1551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Green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145125" y="3075800"/>
            <a:ext cx="1551300" cy="1551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 rot="2700000">
            <a:off x="3967478" y="2599406"/>
            <a:ext cx="687308" cy="5243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10800000">
            <a:off x="2990867" y="3589250"/>
            <a:ext cx="1023600" cy="5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-2843724">
            <a:off x="2347505" y="2599491"/>
            <a:ext cx="695340" cy="5242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