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customXml" Target="../customXml/item1.xml"/><Relationship Id="rId3" Type="http://schemas.openxmlformats.org/officeDocument/2006/relationships/presProps" Target="presProps.xml"/><Relationship Id="rId12" Type="http://schemas.openxmlformats.org/officeDocument/2006/relationships/slide" Target="slides/slide7.xml"/><Relationship Id="rId7" Type="http://schemas.openxmlformats.org/officeDocument/2006/relationships/slide" Target="slides/slide2.xml"/><Relationship Id="rId2" Type="http://schemas.openxmlformats.org/officeDocument/2006/relationships/viewProps" Target="viewProps.xml"/><Relationship Id="rId1" Type="http://schemas.openxmlformats.org/officeDocument/2006/relationships/theme" Target="theme/theme1.xml"/><Relationship Id="rId11" Type="http://schemas.openxmlformats.org/officeDocument/2006/relationships/slide" Target="slides/slide6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15" Type="http://schemas.openxmlformats.org/officeDocument/2006/relationships/customXml" Target="../customXml/item3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customXml" Target="../customXml/item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bc4d26328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bc4d26328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bc4d26328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bc4d26328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bc4d263280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bc4d26328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bc4d263280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bc4d263280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bc4d263280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bc4d263280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bc4d263280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bc4d263280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129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type="ctrTitle"/>
          </p:nvPr>
        </p:nvSpPr>
        <p:spPr>
          <a:xfrm>
            <a:off x="266800" y="119775"/>
            <a:ext cx="8520600" cy="119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The Art of Doing</a:t>
            </a:r>
            <a:endParaRPr b="1"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139475" y="39917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Web Development for Beginners!</a:t>
            </a:r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Fundamentals of Web </a:t>
            </a:r>
            <a:r>
              <a:rPr lang="en"/>
              <a:t>Development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this course we will learn the fundamentals of web development: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HTML - The content on a web page.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CSS - The styling of content on a web page.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JavaScript - The functionality of content on a web page.</a:t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2829" y="2725929"/>
            <a:ext cx="3498350" cy="232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HTML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will cover the following HTML topics:</a:t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Heading and paragraph tags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Formatting text with various styling tags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List and Table tags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Tag Attributes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Anchor Tags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Image Tags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Various Input Tags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Form Tags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Proper HTML structure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Block Level and Inline Elements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Divs and Spans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Semantic HTML Elements</a:t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8350" y="1245238"/>
            <a:ext cx="3230900" cy="323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CSS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will cover the following CSS topics:</a:t>
            </a:r>
            <a:endParaRPr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CSS Styling Rules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CSS Selector Methods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Element Width and Size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Defining Color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Box Model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Styling Text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Styling Lists and Tables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Various Display Values (block, inline, inline-block)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Flexbox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Grid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Pseudo Classes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Transforms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Transitions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Animations</a:t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1426" y="1212899"/>
            <a:ext cx="2219000" cy="313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JavaScript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will cover the following JavaScript topics:</a:t>
            </a:r>
            <a:endParaRPr/>
          </a:p>
          <a:p>
            <a:pPr indent="-314325" lvl="0" marL="457200" rtl="0" algn="l">
              <a:spcBef>
                <a:spcPts val="1200"/>
              </a:spcBef>
              <a:spcAft>
                <a:spcPts val="0"/>
              </a:spcAft>
              <a:buSzPts val="1350"/>
              <a:buChar char="●"/>
            </a:pPr>
            <a:r>
              <a:rPr lang="en" sz="1350"/>
              <a:t>Declaring Variables</a:t>
            </a:r>
            <a:endParaRPr sz="1350"/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SzPts val="1350"/>
              <a:buChar char="●"/>
            </a:pPr>
            <a:r>
              <a:rPr lang="en" sz="1350"/>
              <a:t>Various Data Types</a:t>
            </a:r>
            <a:endParaRPr sz="1350"/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SzPts val="1350"/>
              <a:buChar char="●"/>
            </a:pPr>
            <a:r>
              <a:rPr lang="en" sz="1350"/>
              <a:t>Working With Arrays</a:t>
            </a:r>
            <a:endParaRPr sz="1350"/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SzPts val="1350"/>
              <a:buChar char="●"/>
            </a:pPr>
            <a:r>
              <a:rPr lang="en" sz="1350"/>
              <a:t>For Loops and While Loops</a:t>
            </a:r>
            <a:endParaRPr sz="1350"/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SzPts val="1350"/>
              <a:buChar char="●"/>
            </a:pPr>
            <a:r>
              <a:rPr lang="en" sz="1350"/>
              <a:t>Conditional Statements and Switch Cases</a:t>
            </a:r>
            <a:endParaRPr sz="1350"/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SzPts val="1350"/>
              <a:buChar char="●"/>
            </a:pPr>
            <a:r>
              <a:rPr lang="en" sz="1350"/>
              <a:t>Writing Functions</a:t>
            </a:r>
            <a:endParaRPr sz="1350"/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SzPts val="1350"/>
              <a:buChar char="●"/>
            </a:pPr>
            <a:r>
              <a:rPr lang="en" sz="1350"/>
              <a:t>Document Object Model</a:t>
            </a:r>
            <a:endParaRPr sz="1350"/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SzPts val="1350"/>
              <a:buChar char="●"/>
            </a:pPr>
            <a:r>
              <a:rPr lang="en" sz="1350"/>
              <a:t>getElementById()</a:t>
            </a:r>
            <a:endParaRPr sz="1350"/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SzPts val="1350"/>
              <a:buChar char="●"/>
            </a:pPr>
            <a:r>
              <a:rPr lang="en" sz="1350"/>
              <a:t>querySelector()</a:t>
            </a:r>
            <a:endParaRPr sz="1350"/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SzPts val="1350"/>
              <a:buChar char="●"/>
            </a:pPr>
            <a:r>
              <a:rPr lang="en" sz="1350"/>
              <a:t>JavaScript Events</a:t>
            </a:r>
            <a:endParaRPr sz="1350"/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SzPts val="1350"/>
              <a:buChar char="●"/>
            </a:pPr>
            <a:r>
              <a:rPr lang="en" sz="1350"/>
              <a:t>Getting values from Input Fields</a:t>
            </a:r>
            <a:endParaRPr sz="1350"/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SzPts val="1350"/>
              <a:buChar char="●"/>
            </a:pPr>
            <a:r>
              <a:rPr lang="en" sz="1350"/>
              <a:t>Getting Values From HTML Forms</a:t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 rotWithShape="1">
          <a:blip r:embed="rId3">
            <a:alphaModFix/>
          </a:blip>
          <a:srcRect b="0" l="22728" r="20930" t="0"/>
          <a:stretch/>
        </p:blipFill>
        <p:spPr>
          <a:xfrm>
            <a:off x="5667600" y="1152475"/>
            <a:ext cx="2897425" cy="32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 Craved In My Learning….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 craved after learning a collection of new concepts was an example website to try and build. 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 wanted a template, a challenge…”here is this site, now go see if you can build it.” 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 wanted support so that if I struggled, I could see only what I needed to see and then be back on my way. 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Lastly, I wanted an explanation of how all these seemingly isolated concepts came together and worked together to create the final product of the website. 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I’ve worked really hard to try to give you that experience that I wanted so badly, here in this course.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We Will Learn…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Over 10 sections I spend time first introducing various concepts.  We discuss key ideas, syntax, and how to implement various HTML, CSS, and JavaScript concepts. 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Then, at the end of each section I challenge you to recreate a website I have built using your knowledge up to that point in the course. 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 give you all the assets, the color schemes, and walk through the thought process of what the website should look like and do. 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Then, I leave it up to you to recreate it….or I challenge you to make something all on your own. 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Lastly, I go through step by step how I built my sites, what design choices I made, and how and why I made them.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5EC4FAED17FD4FA002B715A7CB3129" ma:contentTypeVersion="18" ma:contentTypeDescription="Create a new document." ma:contentTypeScope="" ma:versionID="0c6101319a872d716316c7aef0f600e6">
  <xsd:schema xmlns:xsd="http://www.w3.org/2001/XMLSchema" xmlns:xs="http://www.w3.org/2001/XMLSchema" xmlns:p="http://schemas.microsoft.com/office/2006/metadata/properties" xmlns:ns2="92e4be8c-5aca-45ec-8e17-deab1f90d7c8" xmlns:ns3="92b31412-8c8f-44f1-a883-141cef3f34cc" targetNamespace="http://schemas.microsoft.com/office/2006/metadata/properties" ma:root="true" ma:fieldsID="90a05e0497f1fda03ba36f15561e5201" ns2:_="" ns3:_="">
    <xsd:import namespace="92e4be8c-5aca-45ec-8e17-deab1f90d7c8"/>
    <xsd:import namespace="92b31412-8c8f-44f1-a883-141cef3f34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Duration" minOccurs="0"/>
                <xsd:element ref="ns3:MediaLengthInSeconds" minOccurs="0"/>
                <xsd:element ref="ns3:MediaServiceLocation" minOccurs="0"/>
                <xsd:element ref="ns3:lcf76f155ced4ddcb4097134ff3c332f" minOccurs="0"/>
                <xsd:element ref="ns2:TaxCatchAll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4be8c-5aca-45ec-8e17-deab1f90d7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d795d2f5-1cbf-45cb-9409-0dc909a94953}" ma:internalName="TaxCatchAll" ma:showField="CatchAllData" ma:web="92e4be8c-5aca-45ec-8e17-deab1f90d7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31412-8c8f-44f1-a883-141cef3f34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uration" ma:index="19" nillable="true" ma:displayName="Duration" ma:internalName="Duration">
      <xsd:simpleType>
        <xsd:restriction base="dms:Text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2b31412-8c8f-44f1-a883-141cef3f34cc">
      <Terms xmlns="http://schemas.microsoft.com/office/infopath/2007/PartnerControls"/>
    </lcf76f155ced4ddcb4097134ff3c332f>
    <TaxCatchAll xmlns="92e4be8c-5aca-45ec-8e17-deab1f90d7c8" xsi:nil="true"/>
    <Duration xmlns="92b31412-8c8f-44f1-a883-141cef3f34cc" xsi:nil="true"/>
  </documentManagement>
</p:properties>
</file>

<file path=customXml/itemProps1.xml><?xml version="1.0" encoding="utf-8"?>
<ds:datastoreItem xmlns:ds="http://schemas.openxmlformats.org/officeDocument/2006/customXml" ds:itemID="{1151E1DC-2EB3-440A-ADE0-B81CAFE61A1E}"/>
</file>

<file path=customXml/itemProps2.xml><?xml version="1.0" encoding="utf-8"?>
<ds:datastoreItem xmlns:ds="http://schemas.openxmlformats.org/officeDocument/2006/customXml" ds:itemID="{65350DD6-6F76-4376-925E-84010F8B611C}"/>
</file>

<file path=customXml/itemProps3.xml><?xml version="1.0" encoding="utf-8"?>
<ds:datastoreItem xmlns:ds="http://schemas.openxmlformats.org/officeDocument/2006/customXml" ds:itemID="{BE3374C4-EDC0-4EA3-ADCE-4BF2636DE4B5}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0x010100AF5EC4FAED17FD4FA002B715A7CB3129</vt:lpwstr>
  </property>
</Properties>
</file>