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13"/>
  </p:handoutMasterIdLst>
  <p:sldIdLst>
    <p:sldId id="266" r:id="rId2"/>
    <p:sldId id="267" r:id="rId3"/>
    <p:sldId id="269" r:id="rId4"/>
    <p:sldId id="270" r:id="rId5"/>
    <p:sldId id="271" r:id="rId6"/>
    <p:sldId id="272" r:id="rId7"/>
    <p:sldId id="268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5B9BD5"/>
    <a:srgbClr val="E0E0E0"/>
    <a:srgbClr val="008000"/>
    <a:srgbClr val="000000"/>
    <a:srgbClr val="404040"/>
    <a:srgbClr val="C00000"/>
    <a:srgbClr val="6F6F6F"/>
    <a:srgbClr val="50505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7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json vs ajax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json vs ajax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20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0108"/>
              </p:ext>
            </p:extLst>
          </p:nvPr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45954"/>
              </p:ext>
            </p:extLst>
          </p:nvPr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/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used by many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fetched via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64355"/>
              </p:ext>
            </p:extLst>
          </p:nvPr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doesn’t use an end tag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is a little shorter (most of the time)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is mostly easier to read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can use arrays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9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/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used by many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fetched via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/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doesn’t use an end tag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is a little shorter (most of the time)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is mostly easier to read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can use arrays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XML uses XML parser, JSON uses a standard JS function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5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89796"/>
              </p:ext>
            </p:extLst>
          </p:nvPr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56225"/>
              </p:ext>
            </p:extLst>
          </p:nvPr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47479"/>
              </p:ext>
            </p:extLst>
          </p:nvPr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/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2341"/>
              </p:ext>
            </p:extLst>
          </p:nvPr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/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5094"/>
              </p:ext>
            </p:extLst>
          </p:nvPr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used by many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/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06803"/>
              </p:ext>
            </p:extLst>
          </p:nvPr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used by many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fetched via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/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2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/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used by many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fetched via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91712"/>
              </p:ext>
            </p:extLst>
          </p:nvPr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doesn’t use an end tag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01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/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used by many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fetched via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20726"/>
              </p:ext>
            </p:extLst>
          </p:nvPr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doesn’t use an end tag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is a little shorter (most of the time)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3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80E4403-440F-4749-8429-BC164791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51" y="2194450"/>
            <a:ext cx="2743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700CD4E0-6E50-4198-85F9-2C94890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95" y="2184925"/>
            <a:ext cx="34385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AD34BF-8F06-435C-99A5-E246EB541116}"/>
              </a:ext>
            </a:extLst>
          </p:cNvPr>
          <p:cNvGraphicFramePr>
            <a:graphicFrameLocks noGrp="1"/>
          </p:cNvGraphicFramePr>
          <p:nvPr/>
        </p:nvGraphicFramePr>
        <p:xfrm>
          <a:off x="548549" y="3271421"/>
          <a:ext cx="5230813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30813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Self describing (human readable)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XML &amp; JSON are 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parsed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used by many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Both can be fetched via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3858306-4D59-4FFF-8D76-A19C1F33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06044"/>
              </p:ext>
            </p:extLst>
          </p:nvPr>
        </p:nvGraphicFramePr>
        <p:xfrm>
          <a:off x="6214916" y="3271421"/>
          <a:ext cx="5428535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28535">
                  <a:extLst>
                    <a:ext uri="{9D8B030D-6E8A-4147-A177-3AD203B41FA5}">
                      <a16:colId xmlns:a16="http://schemas.microsoft.com/office/drawing/2014/main" val="287826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doesn’t use an end tag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is a little shorter (most of the time)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800" b="0" kern="1200" dirty="0">
                          <a:solidFill>
                            <a:srgbClr val="292929"/>
                          </a:solidFill>
                        </a:rPr>
                        <a:t>JSON is mostly easier to read</a:t>
                      </a:r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800" b="0" kern="1200" dirty="0">
                        <a:solidFill>
                          <a:srgbClr val="292929"/>
                        </a:solidFill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342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578</cp:revision>
  <dcterms:created xsi:type="dcterms:W3CDTF">2020-03-22T19:27:13Z</dcterms:created>
  <dcterms:modified xsi:type="dcterms:W3CDTF">2022-04-12T13:32:32Z</dcterms:modified>
</cp:coreProperties>
</file>