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B24"/>
    <a:srgbClr val="004D0D"/>
    <a:srgbClr val="094A58"/>
    <a:srgbClr val="C24E2E"/>
    <a:srgbClr val="B84A2C"/>
    <a:srgbClr val="F39D21"/>
    <a:srgbClr val="0C6D82"/>
    <a:srgbClr val="000000"/>
    <a:srgbClr val="48563D"/>
    <a:srgbClr val="9C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7" autoAdjust="0"/>
    <p:restoredTop sz="94660"/>
  </p:normalViewPr>
  <p:slideViewPr>
    <p:cSldViewPr snapToGrid="0">
      <p:cViewPr>
        <p:scale>
          <a:sx n="118" d="100"/>
          <a:sy n="118" d="100"/>
        </p:scale>
        <p:origin x="1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C0E6-1172-4C91-9E48-E60F82EAA7BC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24F1C-D363-4B37-B815-3AD19E44B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9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>
            <a:extLst>
              <a:ext uri="{FF2B5EF4-FFF2-40B4-BE49-F238E27FC236}">
                <a16:creationId xmlns:a16="http://schemas.microsoft.com/office/drawing/2014/main" id="{5999553A-CAF8-4B46-8B69-C1DED9829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9779" y="4292877"/>
            <a:ext cx="11112442" cy="8869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0C1002-EDED-47C7-BBA2-0EBFE1FC14DB}"/>
              </a:ext>
            </a:extLst>
          </p:cNvPr>
          <p:cNvSpPr/>
          <p:nvPr userDrawn="1"/>
        </p:nvSpPr>
        <p:spPr>
          <a:xfrm>
            <a:off x="6382512" y="4736362"/>
            <a:ext cx="1709928" cy="213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61FF7F-8841-44E5-9A7F-42D7389C7783}"/>
              </a:ext>
            </a:extLst>
          </p:cNvPr>
          <p:cNvSpPr/>
          <p:nvPr userDrawn="1"/>
        </p:nvSpPr>
        <p:spPr>
          <a:xfrm>
            <a:off x="8659367" y="4736362"/>
            <a:ext cx="1709928" cy="2130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049FD-E1B8-46F0-9261-1D12DC233166}"/>
              </a:ext>
            </a:extLst>
          </p:cNvPr>
          <p:cNvSpPr/>
          <p:nvPr userDrawn="1"/>
        </p:nvSpPr>
        <p:spPr>
          <a:xfrm>
            <a:off x="1828800" y="4736362"/>
            <a:ext cx="1709928" cy="2130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8E1F2E-68BD-42F8-B40C-38178837E627}"/>
              </a:ext>
            </a:extLst>
          </p:cNvPr>
          <p:cNvSpPr/>
          <p:nvPr userDrawn="1"/>
        </p:nvSpPr>
        <p:spPr>
          <a:xfrm>
            <a:off x="4105656" y="4736362"/>
            <a:ext cx="1709928" cy="2130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4FE88-C8D9-446D-9CCF-05BB3D62C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6791" y="374068"/>
            <a:ext cx="8818418" cy="469116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585CCA-7E8D-4801-BD69-EE6074D6F7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7513" y="899824"/>
            <a:ext cx="8816975" cy="33738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1A24C-5AE7-4C88-A756-96BF7217B67D}"/>
              </a:ext>
            </a:extLst>
          </p:cNvPr>
          <p:cNvCxnSpPr/>
          <p:nvPr userDrawn="1"/>
        </p:nvCxnSpPr>
        <p:spPr>
          <a:xfrm>
            <a:off x="1061013" y="4736362"/>
            <a:ext cx="10116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A8E93428-4ED9-4325-A388-C3ADA2D317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72150" y="1624253"/>
            <a:ext cx="1353312" cy="91064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6F2B9C-2242-4858-9F13-D35A8AA12D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21221" y="2336241"/>
            <a:ext cx="1353550" cy="910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4EDCF5A-7BDE-4D6B-ABD0-3AB65F1C2F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2878156" y="3067948"/>
            <a:ext cx="1353550" cy="9108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05A8C23-CD04-4CC0-81F0-B51ED25D6F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718101" y="1624094"/>
            <a:ext cx="1353550" cy="9108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BA30145-14AC-4F49-90EC-CCD6C9B034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567653" y="2336241"/>
            <a:ext cx="1353550" cy="9108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C502391-D2FD-42C0-A3AD-CFBA0E74FD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5422647" y="3067948"/>
            <a:ext cx="1353550" cy="9108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C5D8DB9-127D-4F50-9EFA-69CCD2DD3F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264290" y="1624094"/>
            <a:ext cx="1353550" cy="9108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B68CE4F-9334-460A-AC16-FD7B9D4834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114085" y="2336241"/>
            <a:ext cx="1353550" cy="9108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FA82588-8741-4458-86A7-BD172C98E2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flipH="1">
            <a:off x="7967138" y="3067948"/>
            <a:ext cx="1353550" cy="9108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12826DC-5450-4E6F-B4D7-AB820553447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810478" y="1624094"/>
            <a:ext cx="1353550" cy="9108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A29C7905-A84A-435C-ACA8-104D43D8218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660516" y="2336241"/>
            <a:ext cx="1353550" cy="9108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9367B0D-F81F-4674-A1B1-5A454262144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flipH="1">
            <a:off x="10511628" y="3067948"/>
            <a:ext cx="1353550" cy="9108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F06B201-75A9-4318-9FB7-162ACF2689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549153" y="3977811"/>
            <a:ext cx="3534" cy="57607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3B5AB1-7EBB-41FA-91A7-C559D3C99B65}"/>
              </a:ext>
            </a:extLst>
          </p:cNvPr>
          <p:cNvCxnSpPr/>
          <p:nvPr userDrawn="1"/>
        </p:nvCxnSpPr>
        <p:spPr>
          <a:xfrm>
            <a:off x="1848806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9CD576-7A1C-4CD4-9D8A-7B399C2CA3B1}"/>
              </a:ext>
            </a:extLst>
          </p:cNvPr>
          <p:cNvCxnSpPr>
            <a:cxnSpLocks/>
          </p:cNvCxnSpPr>
          <p:nvPr userDrawn="1"/>
        </p:nvCxnSpPr>
        <p:spPr>
          <a:xfrm>
            <a:off x="2697996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D786A0-A137-4606-ADCE-C6927B42099B}"/>
              </a:ext>
            </a:extLst>
          </p:cNvPr>
          <p:cNvCxnSpPr/>
          <p:nvPr userDrawn="1"/>
        </p:nvCxnSpPr>
        <p:spPr>
          <a:xfrm>
            <a:off x="9487312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15CBB7-9DB2-4084-9FAD-EAF1EC4885E3}"/>
              </a:ext>
            </a:extLst>
          </p:cNvPr>
          <p:cNvCxnSpPr>
            <a:cxnSpLocks/>
          </p:cNvCxnSpPr>
          <p:nvPr userDrawn="1"/>
        </p:nvCxnSpPr>
        <p:spPr>
          <a:xfrm>
            <a:off x="1033581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26B1C5-95B6-45FA-A9CD-A905D2137F41}"/>
              </a:ext>
            </a:extLst>
          </p:cNvPr>
          <p:cNvCxnSpPr>
            <a:cxnSpLocks/>
            <a:stCxn id="55" idx="2"/>
          </p:cNvCxnSpPr>
          <p:nvPr userDrawn="1"/>
        </p:nvCxnSpPr>
        <p:spPr>
          <a:xfrm flipH="1">
            <a:off x="11188261" y="3978748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AFA7F4-DFBA-48DD-A963-33300EA6DCB7}"/>
              </a:ext>
            </a:extLst>
          </p:cNvPr>
          <p:cNvCxnSpPr/>
          <p:nvPr userDrawn="1"/>
        </p:nvCxnSpPr>
        <p:spPr>
          <a:xfrm>
            <a:off x="6941144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273F8B-484B-4948-A3EB-B4FEDFB903E9}"/>
              </a:ext>
            </a:extLst>
          </p:cNvPr>
          <p:cNvCxnSpPr/>
          <p:nvPr userDrawn="1"/>
        </p:nvCxnSpPr>
        <p:spPr>
          <a:xfrm>
            <a:off x="4394975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FA075AB9-B34D-4B15-BCFC-4BF1B6243A9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090242" y="3946744"/>
            <a:ext cx="3534" cy="57607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1995-16DF-4B2C-89CB-A72CAF07D9B3}"/>
              </a:ext>
            </a:extLst>
          </p:cNvPr>
          <p:cNvCxnSpPr>
            <a:cxnSpLocks/>
          </p:cNvCxnSpPr>
          <p:nvPr userDrawn="1"/>
        </p:nvCxnSpPr>
        <p:spPr>
          <a:xfrm>
            <a:off x="5243935" y="3215974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C8CEB2D1-FD5A-4675-9E26-EEA68EFB9B8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631332" y="3977811"/>
            <a:ext cx="3534" cy="57607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8628E3-930B-41FE-A903-DB4F8A73E3F2}"/>
              </a:ext>
            </a:extLst>
          </p:cNvPr>
          <p:cNvCxnSpPr>
            <a:cxnSpLocks/>
          </p:cNvCxnSpPr>
          <p:nvPr userDrawn="1"/>
        </p:nvCxnSpPr>
        <p:spPr>
          <a:xfrm>
            <a:off x="778987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6">
            <a:extLst>
              <a:ext uri="{FF2B5EF4-FFF2-40B4-BE49-F238E27FC236}">
                <a16:creationId xmlns:a16="http://schemas.microsoft.com/office/drawing/2014/main" id="{E5A98CC2-08EF-44B9-8B89-5C4625721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21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0" name="Text Placeholder 76">
            <a:extLst>
              <a:ext uri="{FF2B5EF4-FFF2-40B4-BE49-F238E27FC236}">
                <a16:creationId xmlns:a16="http://schemas.microsoft.com/office/drawing/2014/main" id="{F4DC2690-03AF-4032-8ED5-C3D1D4EC3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8131" y="4480330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1" name="Text Placeholder 76">
            <a:extLst>
              <a:ext uri="{FF2B5EF4-FFF2-40B4-BE49-F238E27FC236}">
                <a16:creationId xmlns:a16="http://schemas.microsoft.com/office/drawing/2014/main" id="{0AF910D7-25F6-4C1D-BD02-BA0984AD56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6674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JUN</a:t>
            </a:r>
            <a:endParaRPr lang="ru-RU" dirty="0"/>
          </a:p>
        </p:txBody>
      </p:sp>
      <p:sp>
        <p:nvSpPr>
          <p:cNvPr id="82" name="Text Placeholder 76">
            <a:extLst>
              <a:ext uri="{FF2B5EF4-FFF2-40B4-BE49-F238E27FC236}">
                <a16:creationId xmlns:a16="http://schemas.microsoft.com/office/drawing/2014/main" id="{978CD251-9E38-4039-B45B-81542FDA1D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378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JAN</a:t>
            </a:r>
            <a:endParaRPr lang="ru-RU" dirty="0"/>
          </a:p>
        </p:txBody>
      </p:sp>
      <p:sp>
        <p:nvSpPr>
          <p:cNvPr id="83" name="Text Placeholder 76">
            <a:extLst>
              <a:ext uri="{FF2B5EF4-FFF2-40B4-BE49-F238E27FC236}">
                <a16:creationId xmlns:a16="http://schemas.microsoft.com/office/drawing/2014/main" id="{8862AB59-B495-40FF-A96A-A50D5CB73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39520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APR</a:t>
            </a:r>
            <a:endParaRPr lang="ru-RU" dirty="0"/>
          </a:p>
        </p:txBody>
      </p:sp>
      <p:sp>
        <p:nvSpPr>
          <p:cNvPr id="84" name="Text Placeholder 76">
            <a:extLst>
              <a:ext uri="{FF2B5EF4-FFF2-40B4-BE49-F238E27FC236}">
                <a16:creationId xmlns:a16="http://schemas.microsoft.com/office/drawing/2014/main" id="{4C07DD8A-3623-4BD9-8482-B9476DAB2D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8097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MAY</a:t>
            </a:r>
            <a:endParaRPr lang="ru-RU" dirty="0"/>
          </a:p>
        </p:txBody>
      </p:sp>
      <p:sp>
        <p:nvSpPr>
          <p:cNvPr id="85" name="Text Placeholder 76">
            <a:extLst>
              <a:ext uri="{FF2B5EF4-FFF2-40B4-BE49-F238E27FC236}">
                <a16:creationId xmlns:a16="http://schemas.microsoft.com/office/drawing/2014/main" id="{18C43019-5630-404E-8141-4CD73CCF36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2366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FEB</a:t>
            </a:r>
            <a:endParaRPr lang="ru-RU" dirty="0"/>
          </a:p>
        </p:txBody>
      </p:sp>
      <p:sp>
        <p:nvSpPr>
          <p:cNvPr id="86" name="Text Placeholder 76">
            <a:extLst>
              <a:ext uri="{FF2B5EF4-FFF2-40B4-BE49-F238E27FC236}">
                <a16:creationId xmlns:a16="http://schemas.microsoft.com/office/drawing/2014/main" id="{0D5E5F87-7E75-4564-A62F-925E01D0E7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5251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JUL</a:t>
            </a:r>
            <a:endParaRPr lang="ru-RU" dirty="0"/>
          </a:p>
        </p:txBody>
      </p:sp>
      <p:sp>
        <p:nvSpPr>
          <p:cNvPr id="87" name="Text Placeholder 76">
            <a:extLst>
              <a:ext uri="{FF2B5EF4-FFF2-40B4-BE49-F238E27FC236}">
                <a16:creationId xmlns:a16="http://schemas.microsoft.com/office/drawing/2014/main" id="{FE474046-809E-41C2-A82A-63A59EC94E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33828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AUG</a:t>
            </a:r>
            <a:endParaRPr lang="ru-RU" dirty="0"/>
          </a:p>
        </p:txBody>
      </p:sp>
      <p:sp>
        <p:nvSpPr>
          <p:cNvPr id="88" name="Text Placeholder 76">
            <a:extLst>
              <a:ext uri="{FF2B5EF4-FFF2-40B4-BE49-F238E27FC236}">
                <a16:creationId xmlns:a16="http://schemas.microsoft.com/office/drawing/2014/main" id="{57AE7F50-477B-4B5E-89D9-3CE27F8BDE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0943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MAR</a:t>
            </a:r>
            <a:endParaRPr lang="ru-RU" dirty="0"/>
          </a:p>
        </p:txBody>
      </p:sp>
      <p:sp>
        <p:nvSpPr>
          <p:cNvPr id="89" name="Text Placeholder 76">
            <a:extLst>
              <a:ext uri="{FF2B5EF4-FFF2-40B4-BE49-F238E27FC236}">
                <a16:creationId xmlns:a16="http://schemas.microsoft.com/office/drawing/2014/main" id="{9F4C2F2B-2B5A-4AA7-8AF9-86FD697DC9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405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SEP</a:t>
            </a:r>
            <a:endParaRPr lang="ru-RU" dirty="0"/>
          </a:p>
        </p:txBody>
      </p:sp>
      <p:sp>
        <p:nvSpPr>
          <p:cNvPr id="90" name="Text Placeholder 76">
            <a:extLst>
              <a:ext uri="{FF2B5EF4-FFF2-40B4-BE49-F238E27FC236}">
                <a16:creationId xmlns:a16="http://schemas.microsoft.com/office/drawing/2014/main" id="{C66035AF-713A-4F11-A3A3-6D662CF569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098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OCT</a:t>
            </a:r>
            <a:endParaRPr lang="ru-RU" dirty="0"/>
          </a:p>
        </p:txBody>
      </p:sp>
      <p:sp>
        <p:nvSpPr>
          <p:cNvPr id="91" name="Text Placeholder 76">
            <a:extLst>
              <a:ext uri="{FF2B5EF4-FFF2-40B4-BE49-F238E27FC236}">
                <a16:creationId xmlns:a16="http://schemas.microsoft.com/office/drawing/2014/main" id="{A469C081-9B6B-48BC-993C-A6E3B0B19B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7955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NOV</a:t>
            </a:r>
            <a:endParaRPr lang="ru-RU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89B19B41-BDC6-46D8-975C-2D06E14B61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7935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7001B197-A958-4E16-AD2D-63EC156A41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7934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88A84FA1-0D73-49A8-A3D2-E005CD4835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21758" y="182819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7" name="Text Placeholder 92">
            <a:extLst>
              <a:ext uri="{FF2B5EF4-FFF2-40B4-BE49-F238E27FC236}">
                <a16:creationId xmlns:a16="http://schemas.microsoft.com/office/drawing/2014/main" id="{1A902C94-49C3-42E7-B3C0-054980C59F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21757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8" name="Text Placeholder 92">
            <a:extLst>
              <a:ext uri="{FF2B5EF4-FFF2-40B4-BE49-F238E27FC236}">
                <a16:creationId xmlns:a16="http://schemas.microsoft.com/office/drawing/2014/main" id="{6A588BD3-5A93-4BE0-A97C-3F91F703D8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5581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9" name="Text Placeholder 92">
            <a:extLst>
              <a:ext uri="{FF2B5EF4-FFF2-40B4-BE49-F238E27FC236}">
                <a16:creationId xmlns:a16="http://schemas.microsoft.com/office/drawing/2014/main" id="{CF518451-83D4-424A-A603-376701099B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5580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0" name="Text Placeholder 92">
            <a:extLst>
              <a:ext uri="{FF2B5EF4-FFF2-40B4-BE49-F238E27FC236}">
                <a16:creationId xmlns:a16="http://schemas.microsoft.com/office/drawing/2014/main" id="{67D5CA08-D877-4DB8-B59F-E80836A783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09404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1" name="Text Placeholder 92">
            <a:extLst>
              <a:ext uri="{FF2B5EF4-FFF2-40B4-BE49-F238E27FC236}">
                <a16:creationId xmlns:a16="http://schemas.microsoft.com/office/drawing/2014/main" id="{4787E4F4-A253-4A99-8126-FBAA70686F4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9403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2" name="Text Placeholder 92">
            <a:extLst>
              <a:ext uri="{FF2B5EF4-FFF2-40B4-BE49-F238E27FC236}">
                <a16:creationId xmlns:a16="http://schemas.microsoft.com/office/drawing/2014/main" id="{AE0790DD-E8BD-43EC-AA51-7CB68DD20E9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21221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3" name="Text Placeholder 92">
            <a:extLst>
              <a:ext uri="{FF2B5EF4-FFF2-40B4-BE49-F238E27FC236}">
                <a16:creationId xmlns:a16="http://schemas.microsoft.com/office/drawing/2014/main" id="{2577F593-79D3-424D-A032-7ECBD1D6FAF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21220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4" name="Text Placeholder 92">
            <a:extLst>
              <a:ext uri="{FF2B5EF4-FFF2-40B4-BE49-F238E27FC236}">
                <a16:creationId xmlns:a16="http://schemas.microsoft.com/office/drawing/2014/main" id="{3CB5E2EE-85C4-4CB5-8BE5-865C93896A7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69663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5" name="Text Placeholder 92">
            <a:extLst>
              <a:ext uri="{FF2B5EF4-FFF2-40B4-BE49-F238E27FC236}">
                <a16:creationId xmlns:a16="http://schemas.microsoft.com/office/drawing/2014/main" id="{727741F9-FB7A-4DF0-81F7-BC37853C7A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69662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6" name="Text Placeholder 92">
            <a:extLst>
              <a:ext uri="{FF2B5EF4-FFF2-40B4-BE49-F238E27FC236}">
                <a16:creationId xmlns:a16="http://schemas.microsoft.com/office/drawing/2014/main" id="{9AA76CF9-6430-4F34-A84A-8AEDB9AC532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18105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7" name="Text Placeholder 92">
            <a:extLst>
              <a:ext uri="{FF2B5EF4-FFF2-40B4-BE49-F238E27FC236}">
                <a16:creationId xmlns:a16="http://schemas.microsoft.com/office/drawing/2014/main" id="{F8718C69-DBC9-43FE-B643-B1F6ACA11C6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18104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8" name="Text Placeholder 92">
            <a:extLst>
              <a:ext uri="{FF2B5EF4-FFF2-40B4-BE49-F238E27FC236}">
                <a16:creationId xmlns:a16="http://schemas.microsoft.com/office/drawing/2014/main" id="{7D1759ED-E404-427D-B97C-E51C74C374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666547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9" name="Text Placeholder 92">
            <a:extLst>
              <a:ext uri="{FF2B5EF4-FFF2-40B4-BE49-F238E27FC236}">
                <a16:creationId xmlns:a16="http://schemas.microsoft.com/office/drawing/2014/main" id="{F49372DD-8792-4F5E-A97E-777095F8FA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66546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0" name="Text Placeholder 92">
            <a:extLst>
              <a:ext uri="{FF2B5EF4-FFF2-40B4-BE49-F238E27FC236}">
                <a16:creationId xmlns:a16="http://schemas.microsoft.com/office/drawing/2014/main" id="{96DC320A-FF03-4C0F-841F-A1A8376080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83749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1" name="Text Placeholder 92">
            <a:extLst>
              <a:ext uri="{FF2B5EF4-FFF2-40B4-BE49-F238E27FC236}">
                <a16:creationId xmlns:a16="http://schemas.microsoft.com/office/drawing/2014/main" id="{F7EF0281-DC79-47E0-9F16-7739D368B24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748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2" name="Text Placeholder 92">
            <a:extLst>
              <a:ext uri="{FF2B5EF4-FFF2-40B4-BE49-F238E27FC236}">
                <a16:creationId xmlns:a16="http://schemas.microsoft.com/office/drawing/2014/main" id="{D7C68C9E-596F-4C21-9730-FCD6C1A3C4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26018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3" name="Text Placeholder 92">
            <a:extLst>
              <a:ext uri="{FF2B5EF4-FFF2-40B4-BE49-F238E27FC236}">
                <a16:creationId xmlns:a16="http://schemas.microsoft.com/office/drawing/2014/main" id="{CC380F73-C90F-4AAA-AE5B-063016DC71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26017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4" name="Text Placeholder 92">
            <a:extLst>
              <a:ext uri="{FF2B5EF4-FFF2-40B4-BE49-F238E27FC236}">
                <a16:creationId xmlns:a16="http://schemas.microsoft.com/office/drawing/2014/main" id="{9520F3C5-0987-4517-B0EE-4E412FD9C0B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68287" y="326759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5" name="Text Placeholder 92">
            <a:extLst>
              <a:ext uri="{FF2B5EF4-FFF2-40B4-BE49-F238E27FC236}">
                <a16:creationId xmlns:a16="http://schemas.microsoft.com/office/drawing/2014/main" id="{18B7EE9A-2CF8-4F1B-989E-4D6B081D3F4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68286" y="347127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6" name="Text Placeholder 92">
            <a:extLst>
              <a:ext uri="{FF2B5EF4-FFF2-40B4-BE49-F238E27FC236}">
                <a16:creationId xmlns:a16="http://schemas.microsoft.com/office/drawing/2014/main" id="{358A9693-91C8-4CDB-AC04-2FE5D32AC5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10556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7" name="Text Placeholder 92">
            <a:extLst>
              <a:ext uri="{FF2B5EF4-FFF2-40B4-BE49-F238E27FC236}">
                <a16:creationId xmlns:a16="http://schemas.microsoft.com/office/drawing/2014/main" id="{88F651C4-2FDC-4A2D-B5D1-1E752BEBDCF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10555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20" name="Text Placeholder 92">
            <a:extLst>
              <a:ext uri="{FF2B5EF4-FFF2-40B4-BE49-F238E27FC236}">
                <a16:creationId xmlns:a16="http://schemas.microsoft.com/office/drawing/2014/main" id="{06775BE6-0710-4B20-8C16-DBF3B866006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1981" y="3574380"/>
            <a:ext cx="1347519" cy="433916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  <p:sp>
        <p:nvSpPr>
          <p:cNvPr id="122" name="Text Placeholder 92">
            <a:extLst>
              <a:ext uri="{FF2B5EF4-FFF2-40B4-BE49-F238E27FC236}">
                <a16:creationId xmlns:a16="http://schemas.microsoft.com/office/drawing/2014/main" id="{777F0E57-9D42-4F72-8D6D-4BE03FC71F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0005" y="539347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123" name="Text Placeholder 92">
            <a:extLst>
              <a:ext uri="{FF2B5EF4-FFF2-40B4-BE49-F238E27FC236}">
                <a16:creationId xmlns:a16="http://schemas.microsoft.com/office/drawing/2014/main" id="{AC38C51F-FEF5-4ABC-A91E-2BEAAD0B16E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10005" y="590377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4" name="Text Placeholder 92">
            <a:extLst>
              <a:ext uri="{FF2B5EF4-FFF2-40B4-BE49-F238E27FC236}">
                <a16:creationId xmlns:a16="http://schemas.microsoft.com/office/drawing/2014/main" id="{89620B00-4C09-4C77-BB19-F22F0928D3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286861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Q2</a:t>
            </a:r>
            <a:endParaRPr lang="ru-RU" dirty="0"/>
          </a:p>
        </p:txBody>
      </p:sp>
      <p:sp>
        <p:nvSpPr>
          <p:cNvPr id="125" name="Text Placeholder 92">
            <a:extLst>
              <a:ext uri="{FF2B5EF4-FFF2-40B4-BE49-F238E27FC236}">
                <a16:creationId xmlns:a16="http://schemas.microsoft.com/office/drawing/2014/main" id="{7F740E72-128A-47CB-944C-6364E308697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286861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6" name="Text Placeholder 92">
            <a:extLst>
              <a:ext uri="{FF2B5EF4-FFF2-40B4-BE49-F238E27FC236}">
                <a16:creationId xmlns:a16="http://schemas.microsoft.com/office/drawing/2014/main" id="{9A2F611C-4E32-4954-A71A-9D325D3635F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563717" y="5394195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Q3</a:t>
            </a:r>
            <a:endParaRPr lang="ru-RU" dirty="0"/>
          </a:p>
        </p:txBody>
      </p:sp>
      <p:sp>
        <p:nvSpPr>
          <p:cNvPr id="127" name="Text Placeholder 92">
            <a:extLst>
              <a:ext uri="{FF2B5EF4-FFF2-40B4-BE49-F238E27FC236}">
                <a16:creationId xmlns:a16="http://schemas.microsoft.com/office/drawing/2014/main" id="{6BECFCA3-3003-4E1C-B95A-77F0E24555D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63717" y="5904493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8" name="Text Placeholder 92">
            <a:extLst>
              <a:ext uri="{FF2B5EF4-FFF2-40B4-BE49-F238E27FC236}">
                <a16:creationId xmlns:a16="http://schemas.microsoft.com/office/drawing/2014/main" id="{ADC5ADB7-1218-43F3-8DF4-23F099ECCEB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840572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4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Q4</a:t>
            </a:r>
            <a:endParaRPr lang="ru-RU" dirty="0"/>
          </a:p>
        </p:txBody>
      </p:sp>
      <p:sp>
        <p:nvSpPr>
          <p:cNvPr id="129" name="Text Placeholder 92">
            <a:extLst>
              <a:ext uri="{FF2B5EF4-FFF2-40B4-BE49-F238E27FC236}">
                <a16:creationId xmlns:a16="http://schemas.microsoft.com/office/drawing/2014/main" id="{371EA831-AF53-4C92-875F-48C5C459B32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40572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5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743E6-D7E6-4589-9E99-A8964137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5520-9CE7-44B4-9BB2-3CD317A0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54" y="18060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7118-8D82-49FD-BFD7-4EB2A5D47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7403" y="6202726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CD1B-CF2B-4F9F-89EB-8CF5A90396A9}" type="datetime1">
              <a:rPr lang="en-US" smtClean="0"/>
              <a:t>1/8/2019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FA94-EDFC-47AA-9B4F-8EB04CEEF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7403" y="6356351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2572C3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D42D-61AE-46D4-9AFD-B367F3F0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387" y="6356350"/>
            <a:ext cx="352168" cy="2139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0070C0"/>
                </a:solidFill>
              </a:defRPr>
            </a:lvl1pPr>
          </a:lstStyle>
          <a:p>
            <a:fld id="{DA2766D6-681F-427F-8FA4-5F142754467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5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52FE-C0E7-4731-8F06-E1D5C478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PRODUCT ROADMAP TITLE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3FEC-8B17-4CEF-8511-A8C353CA4D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Roadmap Tagline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C721F0F-C4C5-492F-9B33-186C050C8C2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6FFD6-9D44-41DB-AAC1-CD1F8CD34A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212" y="4480761"/>
            <a:ext cx="512064" cy="511200"/>
          </a:xfrm>
        </p:spPr>
        <p:txBody>
          <a:bodyPr/>
          <a:lstStyle/>
          <a:p>
            <a:r>
              <a:rPr lang="en-US" dirty="0"/>
              <a:t>DEC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1C728-63C0-455D-83A0-AAEFA4662C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93789" y="4480761"/>
            <a:ext cx="512064" cy="511200"/>
          </a:xfrm>
        </p:spPr>
        <p:txBody>
          <a:bodyPr/>
          <a:lstStyle/>
          <a:p>
            <a:r>
              <a:rPr lang="en-US"/>
              <a:t>JAN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ABBA18-E17D-48CF-9E66-669FB88E84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7D1B6F-BF88-4A62-A7E4-C4BF285B3D0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7934" y="2050924"/>
            <a:ext cx="1347519" cy="485673"/>
          </a:xfrm>
        </p:spPr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7194FB-73D5-401F-B211-EAB60F245F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FEB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EF89BDD-F9DD-4083-B77B-BF62328A6F8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21221" y="2563689"/>
            <a:ext cx="1347519" cy="191562"/>
          </a:xfrm>
        </p:spPr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621E29-192A-4528-B710-9D55A7F783F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EEC145-CEE8-40E6-BD87-A2190560F3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MAR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EA1889-172C-4FCD-910E-E71E74CAC2A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58D08CC-1725-454B-A8D9-6F3CAF5458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DD5136-63CE-40C2-B92D-B35A783C3E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APR</a:t>
            </a:r>
            <a:endParaRPr lang="ru-R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256C0A-79CA-475F-AC8B-ADBD1785D99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52EFE12-C208-47B2-99E4-9B42D2DE18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69D070-CF40-4F0C-9A6E-9F65C13F5D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MAY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FF3EA77-78AC-4A32-9E95-D54A064A15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5C0CE2F-CCF4-49B6-A2B1-038291D2996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3ABDA7-ECC3-448C-90A5-2A1F1AAE8D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JUN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F7174F-B6BB-43BB-AF0F-2C462B459F3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5D73B479-D4D7-48DD-97F6-410DA3B9DAE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776AC-BBEA-45A2-8614-267670F323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JUL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4DCCF7-7042-436D-AF12-634457F614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FE5C03B-8762-4321-B6D1-447FEBD43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DE26A9-98E4-4278-9CCA-FDF80D7BCB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AUG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524F03-867F-4C67-853A-F1E9F715E3F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2ACB901-D155-48CD-98EF-6336E700CD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5B16A7-66D7-491E-B411-35DE633BF0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SEP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DD0D442-57A3-48A3-9B81-C55887F870E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4A0F72-4E6E-492E-AAF3-F8B8683387B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D7A67F9-07A4-4887-965F-8C865CFFF1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OCT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B38C21-816E-4C71-811F-F06E292FAB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41275A9-F4C0-436F-AAEE-F5CCCE2F88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F98D2FA-E493-4101-AD52-A047BD3A9E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NOV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762CDA7-30BF-4CCA-8854-A0EEDE3E0D3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0953346-F1A1-48E5-85E1-54BA3A31F5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EE1927-7D1B-4EF8-8D12-044F213355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DEC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FE7C6AB-DD13-4671-966D-83BF4BD955B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7BD84B-9CE2-41AD-A597-CDBBBC4F17C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4C0AF05-A269-45EE-929A-BC26018538E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/>
              <a:t>Q1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BB7DB41-9F3A-4BC3-96E0-82A50F4A891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8E57D63-075B-4DE0-9ADB-263C468EBD7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/>
              <a:t>Q2</a:t>
            </a:r>
            <a:endParaRPr lang="ru-RU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4AB781-3AFC-4DBB-9677-015AC896EC4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4F6810E-C12A-46BE-A784-B3DDA61EAC4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/>
              <a:t>Q3</a:t>
            </a:r>
            <a:endParaRPr lang="ru-RU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C6A0E87-FDCC-4038-BD68-22778C21161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D19C2C1-9969-4248-BF4B-BF5599A3C0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/>
              <a:t>Q4</a:t>
            </a:r>
            <a:endParaRPr lang="ru-RU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FC6D6E6-DB64-4B9B-82B3-17EAC1740B0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32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C0B24">
      <a:dk1>
        <a:srgbClr val="000000"/>
      </a:dk1>
      <a:lt1>
        <a:srgbClr val="FFFFFF"/>
      </a:lt1>
      <a:dk2>
        <a:srgbClr val="094958"/>
      </a:dk2>
      <a:lt2>
        <a:srgbClr val="F2F2F2"/>
      </a:lt2>
      <a:accent1>
        <a:srgbClr val="C24E2E"/>
      </a:accent1>
      <a:accent2>
        <a:srgbClr val="004D0D"/>
      </a:accent2>
      <a:accent3>
        <a:srgbClr val="DBD9D3"/>
      </a:accent3>
      <a:accent4>
        <a:srgbClr val="4C0B24"/>
      </a:accent4>
      <a:accent5>
        <a:srgbClr val="97970A"/>
      </a:accent5>
      <a:accent6>
        <a:srgbClr val="4F2664"/>
      </a:accent6>
      <a:hlink>
        <a:srgbClr val="094857"/>
      </a:hlink>
      <a:folHlink>
        <a:srgbClr val="C14D2E"/>
      </a:folHlink>
    </a:clrScheme>
    <a:fontScheme name="Custom 11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admap_Timeline_04_MO - v3" id="{7EDCCBDC-903A-4EE6-8069-FE75A4BECB11}" vid="{8DA164C1-2582-47DA-A028-98298353F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2510D-BC70-47BC-BDF0-A9FFA55E07DB}">
  <ds:schemaRefs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F5B89F-68F1-4FF3-84D0-843111F729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2881BD-8B4E-4128-9F8B-34FB3324D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TF44823434</Template>
  <TotalTime>0</TotalTime>
  <Words>56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 TITLE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2019-01-08T01:58:54Z</dcterms:created>
  <dcterms:modified xsi:type="dcterms:W3CDTF">2019-01-08T01:59:20Z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