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020"/>
    <a:srgbClr val="454D55"/>
    <a:srgbClr val="E8611D"/>
    <a:srgbClr val="81BF3B"/>
    <a:srgbClr val="F39D21"/>
    <a:srgbClr val="BAC82F"/>
    <a:srgbClr val="6F0066"/>
    <a:srgbClr val="403474"/>
    <a:srgbClr val="571B6D"/>
    <a:srgbClr val="0C6D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16DA210-FB5B-4158-B5E0-FEB733F419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>
        <p:scale>
          <a:sx n="123" d="100"/>
          <a:sy n="123" d="100"/>
        </p:scale>
        <p:origin x="10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946843-D728-40C3-A235-5106A1741A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FA6704-C5B9-427A-B786-BF9D9A6F1B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7223B-3EA1-4C33-B934-FE8908DA0F68}" type="datetimeFigureOut">
              <a:rPr lang="ru-RU" smtClean="0"/>
              <a:t>08.01.2019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E4186-AC94-42CF-A09B-E291117BAB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E12EB-D4BD-49CA-9FC4-5C9A4F4F7E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71C06-22B2-4805-8A74-E63609FE6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658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AEBD5-8370-46D7-B855-682A6B1AF981}" type="datetimeFigureOut">
              <a:rPr lang="ru-RU" smtClean="0"/>
              <a:t>08.01.2019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4970C-3301-4DD8-87C8-448E3F893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839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69A71A3-950D-4899-B79B-35F2758BD331}"/>
              </a:ext>
            </a:extLst>
          </p:cNvPr>
          <p:cNvGrpSpPr/>
          <p:nvPr userDrawn="1"/>
        </p:nvGrpSpPr>
        <p:grpSpPr>
          <a:xfrm>
            <a:off x="0" y="1207336"/>
            <a:ext cx="12192000" cy="4467863"/>
            <a:chOff x="0" y="1207336"/>
            <a:chExt cx="12192000" cy="4467863"/>
          </a:xfrm>
        </p:grpSpPr>
        <p:sp>
          <p:nvSpPr>
            <p:cNvPr id="33" name="Flowchart: Delay 24">
              <a:extLst>
                <a:ext uri="{FF2B5EF4-FFF2-40B4-BE49-F238E27FC236}">
                  <a16:creationId xmlns:a16="http://schemas.microsoft.com/office/drawing/2014/main" id="{928187B2-0394-40AE-9F9C-6682AC71596C}"/>
                </a:ext>
              </a:extLst>
            </p:cNvPr>
            <p:cNvSpPr/>
            <p:nvPr userDrawn="1"/>
          </p:nvSpPr>
          <p:spPr>
            <a:xfrm flipH="1">
              <a:off x="2613003" y="3441616"/>
              <a:ext cx="1849273" cy="2052000"/>
            </a:xfrm>
            <a:custGeom>
              <a:avLst/>
              <a:gdLst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  <a:gd name="connsiteX5" fmla="*/ 0 w 2066400"/>
                <a:gd name="connsiteY5" fmla="*/ 0 h 2422800"/>
                <a:gd name="connsiteX0" fmla="*/ 7185 w 2073585"/>
                <a:gd name="connsiteY0" fmla="*/ 0 h 2422800"/>
                <a:gd name="connsiteX1" fmla="*/ 1040385 w 2073585"/>
                <a:gd name="connsiteY1" fmla="*/ 0 h 2422800"/>
                <a:gd name="connsiteX2" fmla="*/ 2073585 w 2073585"/>
                <a:gd name="connsiteY2" fmla="*/ 1211400 h 2422800"/>
                <a:gd name="connsiteX3" fmla="*/ 1040385 w 2073585"/>
                <a:gd name="connsiteY3" fmla="*/ 2422800 h 2422800"/>
                <a:gd name="connsiteX4" fmla="*/ 7185 w 2073585"/>
                <a:gd name="connsiteY4" fmla="*/ 2422800 h 2422800"/>
                <a:gd name="connsiteX5" fmla="*/ 0 w 2073585"/>
                <a:gd name="connsiteY5" fmla="*/ 1045208 h 2422800"/>
                <a:gd name="connsiteX6" fmla="*/ 7185 w 2073585"/>
                <a:gd name="connsiteY6" fmla="*/ 0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6" fmla="*/ 91440 w 2073585"/>
                <a:gd name="connsiteY6" fmla="*/ 1136648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400" h="2422800">
                  <a:moveTo>
                    <a:pt x="0" y="0"/>
                  </a:moveTo>
                  <a:lnTo>
                    <a:pt x="1033200" y="0"/>
                  </a:lnTo>
                  <a:cubicBezTo>
                    <a:pt x="1603821" y="0"/>
                    <a:pt x="2066400" y="542362"/>
                    <a:pt x="2066400" y="1211400"/>
                  </a:cubicBezTo>
                  <a:cubicBezTo>
                    <a:pt x="2066400" y="1880438"/>
                    <a:pt x="1603821" y="2422800"/>
                    <a:pt x="1033200" y="2422800"/>
                  </a:cubicBezTo>
                  <a:lnTo>
                    <a:pt x="0" y="2422800"/>
                  </a:lnTo>
                </a:path>
              </a:pathLst>
            </a:custGeom>
            <a:noFill/>
            <a:ln w="3556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Flowchart: Delay 24">
              <a:extLst>
                <a:ext uri="{FF2B5EF4-FFF2-40B4-BE49-F238E27FC236}">
                  <a16:creationId xmlns:a16="http://schemas.microsoft.com/office/drawing/2014/main" id="{355D9AC9-E7B7-459E-925B-0047C675B750}"/>
                </a:ext>
              </a:extLst>
            </p:cNvPr>
            <p:cNvSpPr/>
            <p:nvPr userDrawn="1"/>
          </p:nvSpPr>
          <p:spPr>
            <a:xfrm>
              <a:off x="9491472" y="1379494"/>
              <a:ext cx="1849273" cy="2052000"/>
            </a:xfrm>
            <a:custGeom>
              <a:avLst/>
              <a:gdLst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  <a:gd name="connsiteX5" fmla="*/ 0 w 2066400"/>
                <a:gd name="connsiteY5" fmla="*/ 0 h 2422800"/>
                <a:gd name="connsiteX0" fmla="*/ 7185 w 2073585"/>
                <a:gd name="connsiteY0" fmla="*/ 0 h 2422800"/>
                <a:gd name="connsiteX1" fmla="*/ 1040385 w 2073585"/>
                <a:gd name="connsiteY1" fmla="*/ 0 h 2422800"/>
                <a:gd name="connsiteX2" fmla="*/ 2073585 w 2073585"/>
                <a:gd name="connsiteY2" fmla="*/ 1211400 h 2422800"/>
                <a:gd name="connsiteX3" fmla="*/ 1040385 w 2073585"/>
                <a:gd name="connsiteY3" fmla="*/ 2422800 h 2422800"/>
                <a:gd name="connsiteX4" fmla="*/ 7185 w 2073585"/>
                <a:gd name="connsiteY4" fmla="*/ 2422800 h 2422800"/>
                <a:gd name="connsiteX5" fmla="*/ 0 w 2073585"/>
                <a:gd name="connsiteY5" fmla="*/ 1045208 h 2422800"/>
                <a:gd name="connsiteX6" fmla="*/ 7185 w 2073585"/>
                <a:gd name="connsiteY6" fmla="*/ 0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6" fmla="*/ 91440 w 2073585"/>
                <a:gd name="connsiteY6" fmla="*/ 1136648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400" h="2422800">
                  <a:moveTo>
                    <a:pt x="0" y="0"/>
                  </a:moveTo>
                  <a:lnTo>
                    <a:pt x="1033200" y="0"/>
                  </a:lnTo>
                  <a:cubicBezTo>
                    <a:pt x="1603821" y="0"/>
                    <a:pt x="2066400" y="542362"/>
                    <a:pt x="2066400" y="1211400"/>
                  </a:cubicBezTo>
                  <a:cubicBezTo>
                    <a:pt x="2066400" y="1880438"/>
                    <a:pt x="1603821" y="2422800"/>
                    <a:pt x="1033200" y="2422800"/>
                  </a:cubicBezTo>
                  <a:lnTo>
                    <a:pt x="0" y="2422800"/>
                  </a:lnTo>
                </a:path>
              </a:pathLst>
            </a:custGeom>
            <a:noFill/>
            <a:ln w="355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302FB5C-BDE1-4891-8E91-CB3F868629BB}"/>
                </a:ext>
              </a:extLst>
            </p:cNvPr>
            <p:cNvSpPr/>
            <p:nvPr userDrawn="1"/>
          </p:nvSpPr>
          <p:spPr>
            <a:xfrm>
              <a:off x="4416552" y="1207336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rgbClr val="BAC82F"/>
                </a:gs>
                <a:gs pos="100000">
                  <a:srgbClr val="0C6D8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9DE4F0-7E7E-4423-A407-CD6485ACBB4F}"/>
                </a:ext>
              </a:extLst>
            </p:cNvPr>
            <p:cNvSpPr/>
            <p:nvPr userDrawn="1"/>
          </p:nvSpPr>
          <p:spPr>
            <a:xfrm>
              <a:off x="0" y="1207336"/>
              <a:ext cx="4416552" cy="356616"/>
            </a:xfrm>
            <a:prstGeom prst="rect">
              <a:avLst/>
            </a:prstGeom>
            <a:gradFill flip="none" rotWithShape="1">
              <a:gsLst>
                <a:gs pos="0">
                  <a:srgbClr val="F2C020"/>
                </a:gs>
                <a:gs pos="100000">
                  <a:srgbClr val="BAC82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ED74833-8EE3-4FA9-B6D2-03710E410482}"/>
                </a:ext>
              </a:extLst>
            </p:cNvPr>
            <p:cNvSpPr/>
            <p:nvPr userDrawn="1"/>
          </p:nvSpPr>
          <p:spPr>
            <a:xfrm>
              <a:off x="4416552" y="3269385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tx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4005B59-B78D-469E-BAA4-E7B2A61E103D}"/>
                </a:ext>
              </a:extLst>
            </p:cNvPr>
            <p:cNvSpPr/>
            <p:nvPr userDrawn="1"/>
          </p:nvSpPr>
          <p:spPr>
            <a:xfrm>
              <a:off x="4414968" y="5318583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52000">
                  <a:schemeClr val="accent3"/>
                </a:gs>
                <a:gs pos="100000">
                  <a:srgbClr val="F2C02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0BE4BEF-834D-4D0F-8E96-F1F8E6600C46}"/>
                </a:ext>
              </a:extLst>
            </p:cNvPr>
            <p:cNvSpPr/>
            <p:nvPr userDrawn="1"/>
          </p:nvSpPr>
          <p:spPr>
            <a:xfrm>
              <a:off x="9448800" y="5317275"/>
              <a:ext cx="2743200" cy="356616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F2C02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4D6C00-E83E-4187-903F-A0A515BA9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38" y="2079876"/>
            <a:ext cx="3052087" cy="1475598"/>
          </a:xfr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STYLE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F0DE95-4ED7-482F-BB4E-C1238B352D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1963" y="3587769"/>
            <a:ext cx="1726129" cy="29159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 b="1" i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20XX-20XX</a:t>
            </a:r>
            <a:endParaRPr lang="ru-RU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135EA3-D982-467F-B90A-B791DFDDA8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963" y="3927199"/>
            <a:ext cx="1726129" cy="37857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3 Years Plan</a:t>
            </a:r>
            <a:endParaRPr lang="ru-RU" dirty="0"/>
          </a:p>
        </p:txBody>
      </p:sp>
      <p:sp>
        <p:nvSpPr>
          <p:cNvPr id="106" name="Picture Placeholder 104">
            <a:extLst>
              <a:ext uri="{FF2B5EF4-FFF2-40B4-BE49-F238E27FC236}">
                <a16:creationId xmlns:a16="http://schemas.microsoft.com/office/drawing/2014/main" id="{4580320F-7723-4672-AB19-22C87ECD53D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61963" y="5725379"/>
            <a:ext cx="950912" cy="685800"/>
          </a:xfrm>
          <a:ln w="3556">
            <a:solidFill>
              <a:srgbClr val="454D55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108" name="Text Placeholder 42">
            <a:extLst>
              <a:ext uri="{FF2B5EF4-FFF2-40B4-BE49-F238E27FC236}">
                <a16:creationId xmlns:a16="http://schemas.microsoft.com/office/drawing/2014/main" id="{F6CA33C8-1786-4D07-8C52-AE1469894B6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565129" y="863644"/>
            <a:ext cx="1044000" cy="1044000"/>
          </a:xfrm>
          <a:prstGeom prst="ellipse">
            <a:avLst/>
          </a:prstGeom>
          <a:solidFill>
            <a:srgbClr val="BAC82F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rgbClr val="454D55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4" name="Text Placeholder 42">
            <a:extLst>
              <a:ext uri="{FF2B5EF4-FFF2-40B4-BE49-F238E27FC236}">
                <a16:creationId xmlns:a16="http://schemas.microsoft.com/office/drawing/2014/main" id="{62E3BBD0-72BD-45D7-BE15-8B93AFB862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4968" y="84398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rgbClr val="BAC82F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Q1</a:t>
            </a:r>
            <a:endParaRPr lang="ru-RU" dirty="0"/>
          </a:p>
        </p:txBody>
      </p:sp>
      <p:sp>
        <p:nvSpPr>
          <p:cNvPr id="80" name="Text Placeholder 7">
            <a:extLst>
              <a:ext uri="{FF2B5EF4-FFF2-40B4-BE49-F238E27FC236}">
                <a16:creationId xmlns:a16="http://schemas.microsoft.com/office/drawing/2014/main" id="{C695E72E-773D-407A-AFA4-EF90ADF9D1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8435" y="436306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BAC82F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81" name="Text Placeholder 7">
            <a:extLst>
              <a:ext uri="{FF2B5EF4-FFF2-40B4-BE49-F238E27FC236}">
                <a16:creationId xmlns:a16="http://schemas.microsoft.com/office/drawing/2014/main" id="{7463FB1C-AFEB-4EAE-B84D-A1613AF5BA7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78434" y="618756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50" name="Text Placeholder 42">
            <a:extLst>
              <a:ext uri="{FF2B5EF4-FFF2-40B4-BE49-F238E27FC236}">
                <a16:creationId xmlns:a16="http://schemas.microsoft.com/office/drawing/2014/main" id="{12DFAD2F-3ED1-46BF-B662-2E96A42C48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9136" y="863644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>
                <a:alpha val="60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2</a:t>
            </a:r>
          </a:p>
        </p:txBody>
      </p:sp>
      <p:sp>
        <p:nvSpPr>
          <p:cNvPr id="82" name="Text Placeholder 7">
            <a:extLst>
              <a:ext uri="{FF2B5EF4-FFF2-40B4-BE49-F238E27FC236}">
                <a16:creationId xmlns:a16="http://schemas.microsoft.com/office/drawing/2014/main" id="{622FB247-DB8F-4B67-B9EA-5741E1DDBE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22681" y="2025874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81BF3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83" name="Text Placeholder 7">
            <a:extLst>
              <a:ext uri="{FF2B5EF4-FFF2-40B4-BE49-F238E27FC236}">
                <a16:creationId xmlns:a16="http://schemas.microsoft.com/office/drawing/2014/main" id="{CE2C8800-C93B-4E93-9AE2-9CBFC1E6D76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22680" y="2208324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49" name="Text Placeholder 42">
            <a:extLst>
              <a:ext uri="{FF2B5EF4-FFF2-40B4-BE49-F238E27FC236}">
                <a16:creationId xmlns:a16="http://schemas.microsoft.com/office/drawing/2014/main" id="{CC1B1148-CFC2-4FF7-8B7C-9502EB6500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03304" y="863644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3</a:t>
            </a:r>
          </a:p>
        </p:txBody>
      </p:sp>
      <p:sp>
        <p:nvSpPr>
          <p:cNvPr id="84" name="Text Placeholder 7">
            <a:extLst>
              <a:ext uri="{FF2B5EF4-FFF2-40B4-BE49-F238E27FC236}">
                <a16:creationId xmlns:a16="http://schemas.microsoft.com/office/drawing/2014/main" id="{60559160-7568-4A5B-88B4-DBB3C42D5D1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755391" y="437795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2CA05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85" name="Text Placeholder 7">
            <a:extLst>
              <a:ext uri="{FF2B5EF4-FFF2-40B4-BE49-F238E27FC236}">
                <a16:creationId xmlns:a16="http://schemas.microsoft.com/office/drawing/2014/main" id="{AED30C6D-348A-4701-A27D-F10DFC175AC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755390" y="618756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46" name="Text Placeholder 42">
            <a:extLst>
              <a:ext uri="{FF2B5EF4-FFF2-40B4-BE49-F238E27FC236}">
                <a16:creationId xmlns:a16="http://schemas.microsoft.com/office/drawing/2014/main" id="{DC934A70-FE40-4A89-9799-1A67234666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47472" y="863644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4</a:t>
            </a:r>
          </a:p>
        </p:txBody>
      </p:sp>
      <p:sp>
        <p:nvSpPr>
          <p:cNvPr id="86" name="Text Placeholder 7">
            <a:extLst>
              <a:ext uri="{FF2B5EF4-FFF2-40B4-BE49-F238E27FC236}">
                <a16:creationId xmlns:a16="http://schemas.microsoft.com/office/drawing/2014/main" id="{AB11D018-DEEE-4BCE-B5F0-2B33DD39A6B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106873" y="2025874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1B866F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87" name="Text Placeholder 7">
            <a:extLst>
              <a:ext uri="{FF2B5EF4-FFF2-40B4-BE49-F238E27FC236}">
                <a16:creationId xmlns:a16="http://schemas.microsoft.com/office/drawing/2014/main" id="{085539ED-B933-484F-8ECB-700829A52CA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106872" y="2208324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73" name="Text Placeholder 42">
            <a:extLst>
              <a:ext uri="{FF2B5EF4-FFF2-40B4-BE49-F238E27FC236}">
                <a16:creationId xmlns:a16="http://schemas.microsoft.com/office/drawing/2014/main" id="{F3728A77-BAED-49CA-87A0-DFCB220B3A2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05088" y="1917406"/>
            <a:ext cx="1044000" cy="1044000"/>
          </a:xfrm>
          <a:prstGeom prst="ellipse">
            <a:avLst/>
          </a:prstGeom>
          <a:solidFill>
            <a:schemeClr val="tx1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57" name="Text Placeholder 42">
            <a:extLst>
              <a:ext uri="{FF2B5EF4-FFF2-40B4-BE49-F238E27FC236}">
                <a16:creationId xmlns:a16="http://schemas.microsoft.com/office/drawing/2014/main" id="{D7526F27-FC58-40E7-A76A-47A27D2325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47472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bg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Q1</a:t>
            </a:r>
            <a:endParaRPr lang="ru-RU" dirty="0"/>
          </a:p>
        </p:txBody>
      </p:sp>
      <p:sp>
        <p:nvSpPr>
          <p:cNvPr id="94" name="Text Placeholder 7">
            <a:extLst>
              <a:ext uri="{FF2B5EF4-FFF2-40B4-BE49-F238E27FC236}">
                <a16:creationId xmlns:a16="http://schemas.microsoft.com/office/drawing/2014/main" id="{0D030018-A573-45D1-B6EF-210F3CF92D5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105170" y="4073394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0C6D8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95" name="Text Placeholder 7">
            <a:extLst>
              <a:ext uri="{FF2B5EF4-FFF2-40B4-BE49-F238E27FC236}">
                <a16:creationId xmlns:a16="http://schemas.microsoft.com/office/drawing/2014/main" id="{91FC8372-90CA-42B7-A237-0BC81F2687C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105169" y="4255844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58" name="Text Placeholder 42">
            <a:extLst>
              <a:ext uri="{FF2B5EF4-FFF2-40B4-BE49-F238E27FC236}">
                <a16:creationId xmlns:a16="http://schemas.microsoft.com/office/drawing/2014/main" id="{242D0BB2-4F17-4A8D-87A7-FADA2CAEC6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03304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bg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2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7F7CC596-D7AD-4DCE-B864-BB1A6A7C8B1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755390" y="2505648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403474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91" name="Text Placeholder 7">
            <a:extLst>
              <a:ext uri="{FF2B5EF4-FFF2-40B4-BE49-F238E27FC236}">
                <a16:creationId xmlns:a16="http://schemas.microsoft.com/office/drawing/2014/main" id="{28E66912-ACE9-4007-9A2B-050DC9408A2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755389" y="2688098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59" name="Text Placeholder 42">
            <a:extLst>
              <a:ext uri="{FF2B5EF4-FFF2-40B4-BE49-F238E27FC236}">
                <a16:creationId xmlns:a16="http://schemas.microsoft.com/office/drawing/2014/main" id="{CC1EC2BE-5D73-4D49-B2F2-4DA2785D6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59136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1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3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:a16="http://schemas.microsoft.com/office/drawing/2014/main" id="{441FE3C4-7737-4EB6-9280-FAD8852FB4B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420978" y="4073394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571B6D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93" name="Text Placeholder 7">
            <a:extLst>
              <a:ext uri="{FF2B5EF4-FFF2-40B4-BE49-F238E27FC236}">
                <a16:creationId xmlns:a16="http://schemas.microsoft.com/office/drawing/2014/main" id="{70EF49EC-F8D8-463F-B786-F2C04C33AEE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420977" y="4255844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56" name="Text Placeholder 42">
            <a:extLst>
              <a:ext uri="{FF2B5EF4-FFF2-40B4-BE49-F238E27FC236}">
                <a16:creationId xmlns:a16="http://schemas.microsoft.com/office/drawing/2014/main" id="{997AC0B1-99FC-455E-A896-3C370BB38C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4968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tx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4</a:t>
            </a:r>
          </a:p>
        </p:txBody>
      </p:sp>
      <p:sp>
        <p:nvSpPr>
          <p:cNvPr id="88" name="Text Placeholder 7">
            <a:extLst>
              <a:ext uri="{FF2B5EF4-FFF2-40B4-BE49-F238E27FC236}">
                <a16:creationId xmlns:a16="http://schemas.microsoft.com/office/drawing/2014/main" id="{D66EAED5-741C-44D6-840F-C90C1AF74A2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71198" y="2505648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6F0066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89" name="Text Placeholder 7">
            <a:extLst>
              <a:ext uri="{FF2B5EF4-FFF2-40B4-BE49-F238E27FC236}">
                <a16:creationId xmlns:a16="http://schemas.microsoft.com/office/drawing/2014/main" id="{7887B0FE-2AB8-455F-8EC7-C8F31FEA27C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071197" y="2688098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75" name="Text Placeholder 42">
            <a:extLst>
              <a:ext uri="{FF2B5EF4-FFF2-40B4-BE49-F238E27FC236}">
                <a16:creationId xmlns:a16="http://schemas.microsoft.com/office/drawing/2014/main" id="{6F1AC56E-6618-4728-A6EA-8B021EB6BC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188092" y="3979528"/>
            <a:ext cx="1044000" cy="1044000"/>
          </a:xfrm>
          <a:prstGeom prst="ellipse">
            <a:avLst/>
          </a:prstGeom>
          <a:solidFill>
            <a:schemeClr val="tx2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60" name="Text Placeholder 42">
            <a:extLst>
              <a:ext uri="{FF2B5EF4-FFF2-40B4-BE49-F238E27FC236}">
                <a16:creationId xmlns:a16="http://schemas.microsoft.com/office/drawing/2014/main" id="{DB4C9C65-90B1-4A40-BB7B-DE799076D1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14968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tx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Q1</a:t>
            </a:r>
            <a:endParaRPr lang="ru-RU" dirty="0"/>
          </a:p>
        </p:txBody>
      </p:sp>
      <p:sp>
        <p:nvSpPr>
          <p:cNvPr id="96" name="Text Placeholder 7">
            <a:extLst>
              <a:ext uri="{FF2B5EF4-FFF2-40B4-BE49-F238E27FC236}">
                <a16:creationId xmlns:a16="http://schemas.microsoft.com/office/drawing/2014/main" id="{E9ED50CB-058A-4C6B-A8E2-0536EC0E40D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075657" y="4567759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97" name="Text Placeholder 7">
            <a:extLst>
              <a:ext uri="{FF2B5EF4-FFF2-40B4-BE49-F238E27FC236}">
                <a16:creationId xmlns:a16="http://schemas.microsoft.com/office/drawing/2014/main" id="{04D14365-5F59-4F4F-B237-26A11A2DDDD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075656" y="4750209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63" name="Text Placeholder 42">
            <a:extLst>
              <a:ext uri="{FF2B5EF4-FFF2-40B4-BE49-F238E27FC236}">
                <a16:creationId xmlns:a16="http://schemas.microsoft.com/office/drawing/2014/main" id="{CFA7DBCF-F797-4B29-8C96-7AC1602BBC8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759136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3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2</a:t>
            </a:r>
          </a:p>
        </p:txBody>
      </p:sp>
      <p:sp>
        <p:nvSpPr>
          <p:cNvPr id="100" name="Text Placeholder 7">
            <a:extLst>
              <a:ext uri="{FF2B5EF4-FFF2-40B4-BE49-F238E27FC236}">
                <a16:creationId xmlns:a16="http://schemas.microsoft.com/office/drawing/2014/main" id="{07524528-CBB1-40C1-A6F2-855A4D99478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423464" y="6121335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101" name="Text Placeholder 7">
            <a:extLst>
              <a:ext uri="{FF2B5EF4-FFF2-40B4-BE49-F238E27FC236}">
                <a16:creationId xmlns:a16="http://schemas.microsoft.com/office/drawing/2014/main" id="{41F799BD-659E-472B-98A7-7C06C2F7458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423463" y="6303785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62" name="Text Placeholder 42">
            <a:extLst>
              <a:ext uri="{FF2B5EF4-FFF2-40B4-BE49-F238E27FC236}">
                <a16:creationId xmlns:a16="http://schemas.microsoft.com/office/drawing/2014/main" id="{113ADCA9-C0A6-4FAB-A09E-4DECBD41D7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03304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4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3</a:t>
            </a:r>
          </a:p>
        </p:txBody>
      </p:sp>
      <p:sp>
        <p:nvSpPr>
          <p:cNvPr id="98" name="Text Placeholder 7">
            <a:extLst>
              <a:ext uri="{FF2B5EF4-FFF2-40B4-BE49-F238E27FC236}">
                <a16:creationId xmlns:a16="http://schemas.microsoft.com/office/drawing/2014/main" id="{3EC66011-3B65-49CC-8886-E2CCFBFFABD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759849" y="4567759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E8611D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99" name="Text Placeholder 7">
            <a:extLst>
              <a:ext uri="{FF2B5EF4-FFF2-40B4-BE49-F238E27FC236}">
                <a16:creationId xmlns:a16="http://schemas.microsoft.com/office/drawing/2014/main" id="{3B2B5959-E5CC-42A7-B797-463098BE629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759848" y="4750209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61" name="Text Placeholder 42">
            <a:extLst>
              <a:ext uri="{FF2B5EF4-FFF2-40B4-BE49-F238E27FC236}">
                <a16:creationId xmlns:a16="http://schemas.microsoft.com/office/drawing/2014/main" id="{91E8A179-36A3-4D0A-96E7-689F93F9B8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47472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5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4</a:t>
            </a:r>
          </a:p>
        </p:txBody>
      </p:sp>
      <p:sp>
        <p:nvSpPr>
          <p:cNvPr id="102" name="Text Placeholder 7">
            <a:extLst>
              <a:ext uri="{FF2B5EF4-FFF2-40B4-BE49-F238E27FC236}">
                <a16:creationId xmlns:a16="http://schemas.microsoft.com/office/drawing/2014/main" id="{9FDC66A0-D1C5-4C83-BBEE-D079881FADA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107656" y="6121335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103" name="Text Placeholder 7">
            <a:extLst>
              <a:ext uri="{FF2B5EF4-FFF2-40B4-BE49-F238E27FC236}">
                <a16:creationId xmlns:a16="http://schemas.microsoft.com/office/drawing/2014/main" id="{E4E5E736-BFFC-4245-916F-58611012884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107655" y="6303785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110" name="Text Placeholder 42">
            <a:extLst>
              <a:ext uri="{FF2B5EF4-FFF2-40B4-BE49-F238E27FC236}">
                <a16:creationId xmlns:a16="http://schemas.microsoft.com/office/drawing/2014/main" id="{74922A2C-30D3-4ED0-8443-C57494EB4287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293432" y="4973439"/>
            <a:ext cx="1044000" cy="1044000"/>
          </a:xfrm>
          <a:prstGeom prst="ellipse">
            <a:avLst/>
          </a:prstGeom>
          <a:solidFill>
            <a:schemeClr val="accent5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rgbClr val="454D55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3E081-530B-464A-B47C-C858A60E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373A1-F9A6-4E7C-A04F-22454F3A6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5888" y="550858"/>
            <a:ext cx="2743200" cy="176716"/>
          </a:xfrm>
          <a:prstGeom prst="rect">
            <a:avLst/>
          </a:prstGeom>
        </p:spPr>
        <p:txBody>
          <a:bodyPr/>
          <a:lstStyle/>
          <a:p>
            <a:fld id="{F0BF70C0-85C8-4782-A2DC-740B0F58DBF8}" type="datetime1">
              <a:rPr lang="ru-RU" smtClean="0"/>
              <a:t>08.01.2019</a:t>
            </a:fld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BF57F-FEA7-4D09-AA29-F32AA557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428B-5ACF-4E79-A091-05E2328DA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00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AC5166-4796-40D2-A50C-05DACE2C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25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36682-CE55-4994-889B-5D188C3E4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53088"/>
            <a:ext cx="10515600" cy="2341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F9231-8DF4-411E-8324-453AB042A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05888" y="577752"/>
            <a:ext cx="2743200" cy="1767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i="1">
                <a:solidFill>
                  <a:srgbClr val="454D55"/>
                </a:solidFill>
              </a:defRPr>
            </a:lvl1pPr>
          </a:lstStyle>
          <a:p>
            <a:fld id="{8BF4B2BE-5503-4E92-A98A-CA19FA0A1E48}" type="datetime1">
              <a:rPr lang="ru-RU" smtClean="0"/>
              <a:pPr/>
              <a:t>08.01.2019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475F0-EE3A-4617-AFAB-40BF7C148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05888" y="392469"/>
            <a:ext cx="2743200" cy="17671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 i="1">
                <a:solidFill>
                  <a:srgbClr val="454D55"/>
                </a:solidFill>
              </a:defRPr>
            </a:lvl1pPr>
          </a:lstStyle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07E7D-9F5C-43AC-A03A-432F6CB44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2913" y="392470"/>
            <a:ext cx="395287" cy="17671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 i="1">
                <a:solidFill>
                  <a:srgbClr val="454D55"/>
                </a:solidFill>
              </a:defRPr>
            </a:lvl1pPr>
          </a:lstStyle>
          <a:p>
            <a:fld id="{93C1428B-5ACF-4E79-A091-05E2328DA75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43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8" userDrawn="1">
          <p15:clr>
            <a:srgbClr val="F26B43"/>
          </p15:clr>
        </p15:guide>
        <p15:guide id="2" pos="279" userDrawn="1">
          <p15:clr>
            <a:srgbClr val="F26B43"/>
          </p15:clr>
        </p15:guide>
        <p15:guide id="3" pos="7401" userDrawn="1">
          <p15:clr>
            <a:srgbClr val="F26B43"/>
          </p15:clr>
        </p15:guide>
        <p15:guide id="4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CB4C-B5E1-4756-815D-BC6EC8E7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</a:t>
            </a:r>
            <a:br>
              <a:rPr lang="en-US"/>
            </a:br>
            <a:r>
              <a:rPr lang="en-US"/>
              <a:t>ROADMAP</a:t>
            </a:r>
            <a:br>
              <a:rPr lang="en-US"/>
            </a:br>
            <a:r>
              <a:rPr lang="en-US"/>
              <a:t>TITLE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D4784F-41FE-47AC-B617-00EA570D30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20XX-20XX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A8FF1C-735A-4A06-B94C-EA60103219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3 Years Plan</a:t>
            </a:r>
            <a:endParaRPr lang="ru-RU" dirty="0"/>
          </a:p>
        </p:txBody>
      </p:sp>
      <p:pic>
        <p:nvPicPr>
          <p:cNvPr id="50" name="Picture Placeholder 49" descr="Company logo">
            <a:extLst>
              <a:ext uri="{FF2B5EF4-FFF2-40B4-BE49-F238E27FC236}">
                <a16:creationId xmlns:a16="http://schemas.microsoft.com/office/drawing/2014/main" id="{AA0BD572-8873-4C60-84A2-F8D4F9A446D9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71" b="171"/>
          <a:stretch>
            <a:fillRect/>
          </a:stretch>
        </p:blipFill>
        <p:spPr/>
      </p:pic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AB47DC31-EE68-48D8-9468-C2B842A23804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/>
              <a:t>20XX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0A9E837-1CF3-4923-8E30-94AB8B4C21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Q1</a:t>
            </a:r>
            <a:endParaRPr lang="ru-RU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54842DC-5569-4421-BEE9-EC5D80DF6E5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390D17E-2D62-4E5F-B6C7-00133606296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E894C19-9FAB-43B1-85B9-CB0B890E7C0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Q2</a:t>
            </a:r>
            <a:endParaRPr lang="ru-RU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368F96B-C4DE-44C0-B817-D7856E67522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4B1980E-9DD3-42DE-8F61-F99D5543C47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71962F0-0A0F-4FC2-9E69-6265A830C4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Q3</a:t>
            </a:r>
            <a:endParaRPr lang="ru-RU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B193253-F94A-4164-AE5D-6B3931AE17C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74B2B85-AD22-4077-83F1-E8A029BDD2A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6E260A-6B73-4483-8F8B-5B22E648BF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Q4</a:t>
            </a:r>
            <a:endParaRPr lang="ru-RU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4F2613F-DCC0-4A1F-9B48-C279DDE0C20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7BB4E68-6401-4C98-8572-F315F0392AD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747846D-FA06-4686-A47D-5A668FD95F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/>
              <a:t>20XX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4306A44-50E7-4C10-ABF1-71CE55A094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Q</a:t>
            </a:r>
            <a:r>
              <a:rPr lang="ru-RU"/>
              <a:t>1</a:t>
            </a:r>
            <a:endParaRPr lang="ru-RU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5D376EC-609C-46F1-A4A6-22B3BCBA977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F3490A6-CE9A-4C91-9932-EEF33F6A61D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8BD9AA2-DFE1-412D-BB95-7989BA1E603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/>
              <a:t>Q</a:t>
            </a:r>
            <a:r>
              <a:rPr lang="ru-RU"/>
              <a:t>2</a:t>
            </a:r>
            <a:endParaRPr lang="ru-RU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BB5D9C5D-1FCA-4D88-ADCB-481D203B846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15B9CEB-0CEB-4050-8317-0807EADC0F0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DDFF132-912B-4B2B-B3E5-D1AB199B58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/>
              <a:t>Q</a:t>
            </a:r>
            <a:r>
              <a:rPr lang="ru-RU"/>
              <a:t>3</a:t>
            </a:r>
            <a:endParaRPr lang="ru-RU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7AEBAB8-BDEB-4E4A-B443-829D3C340CA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46FA574-2C1D-466A-8970-8B2776FA33D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950DBC3-6438-47ED-BA7E-BBD7E08290D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Q</a:t>
            </a:r>
            <a:r>
              <a:rPr lang="ru-RU"/>
              <a:t>4</a:t>
            </a:r>
            <a:endParaRPr lang="ru-RU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1435C51-CB8E-41E5-8C00-34ADCC273A3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46F0E31-A00A-4287-813C-109216A5986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7C0ECD94-A4CB-4FB7-A7F7-AA32C0ED85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E0624EF-8210-444B-9BC7-2C144038C2F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/>
              <a:t>Q</a:t>
            </a:r>
            <a:r>
              <a:rPr lang="ru-RU"/>
              <a:t>1</a:t>
            </a:r>
            <a:endParaRPr lang="ru-RU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DF4A9D67-1B01-4CF8-AC0D-C7E518691F6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D7DFA977-B8C8-428F-BA2B-EFF078C726C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073D15E-3E59-4781-BA50-8D741A373A3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/>
              <a:t>Q</a:t>
            </a:r>
            <a:r>
              <a:rPr lang="ru-RU"/>
              <a:t>2</a:t>
            </a:r>
            <a:endParaRPr lang="ru-RU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D183E534-6B6A-4814-BF59-57A6E38C5B0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075CE6EC-954F-4DE1-BFD8-21E7D92FDE1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ACEF7EF-E8CB-4008-A749-3586789460E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/>
              <a:t>Q</a:t>
            </a:r>
            <a:r>
              <a:rPr lang="ru-RU"/>
              <a:t>3</a:t>
            </a:r>
            <a:endParaRPr lang="ru-RU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6FA5D30-6CB0-4EEA-AB74-670C4C1A6E0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2439FE52-3A9A-43A5-9827-31AEC68BEE7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A15ADFC7-484C-4FB9-A3C1-CDAA545F73F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/>
              <a:t>Q</a:t>
            </a:r>
            <a:r>
              <a:rPr lang="ru-RU"/>
              <a:t>4</a:t>
            </a:r>
            <a:endParaRPr lang="ru-RU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22CF05B5-E92D-4FD2-A21C-956D8E8321A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00E93532-CE49-4B9B-B7CE-189B4CACB360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0356F4D-EF6F-4CA4-9F12-1144AB06B635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/>
              <a:t>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03659-1C3C-40E5-BE1B-1DCC6A9C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B8AAA-F436-42D2-B561-5E65C6A0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70C0-85C8-4782-A2DC-740B0F58DBF8}" type="datetime1">
              <a:rPr lang="ru-RU" smtClean="0"/>
              <a:pPr/>
              <a:t>08.01.2019</a:t>
            </a:fld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FD034-B9C1-41DF-9CA6-A5C81E6F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0</a:t>
            </a:r>
            <a:fld id="{93C1428B-5ACF-4E79-A091-05E2328DA75D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717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rgbClr val="0C6D82"/>
      </a:dk1>
      <a:lt1>
        <a:srgbClr val="FFFFFF"/>
      </a:lt1>
      <a:dk2>
        <a:srgbClr val="6F0066"/>
      </a:dk2>
      <a:lt2>
        <a:srgbClr val="1E597D"/>
      </a:lt2>
      <a:accent1>
        <a:srgbClr val="571B6D"/>
      </a:accent1>
      <a:accent2>
        <a:srgbClr val="2CA05B"/>
      </a:accent2>
      <a:accent3>
        <a:srgbClr val="C90B24"/>
      </a:accent3>
      <a:accent4>
        <a:srgbClr val="E8611D"/>
      </a:accent4>
      <a:accent5>
        <a:srgbClr val="F39D21"/>
      </a:accent5>
      <a:accent6>
        <a:srgbClr val="1B866F"/>
      </a:accent6>
      <a:hlink>
        <a:srgbClr val="0C6D82"/>
      </a:hlink>
      <a:folHlink>
        <a:srgbClr val="0C6D82"/>
      </a:folHlink>
    </a:clrScheme>
    <a:fontScheme name="Custom 10">
      <a:majorFont>
        <a:latin typeface="Franklin Gothic Dem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72390">
          <a:solidFill>
            <a:srgbClr val="454D55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oadmap_Timeline_05_MO - v3" id="{A9CD7B3E-F553-4D42-AA9A-34F849A8D81E}" vid="{892193B0-ABEF-4C5B-ACF0-242E70DE99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8A1B1B-EE41-4773-851F-0027C8214331}">
  <ds:schemaRefs>
    <ds:schemaRef ds:uri="http://purl.org/dc/terms/"/>
    <ds:schemaRef ds:uri="http://schemas.microsoft.com/sharepoint/v3"/>
    <ds:schemaRef ds:uri="http://purl.org/dc/dcmitype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2006/metadata/properties"/>
    <ds:schemaRef ds:uri="fb0879af-3eba-417a-a55a-ffe6dcd6ca77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BEC926F-FDE5-4562-99B8-30912DF116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269403-FA3E-40CD-898C-286105FEE5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TF16411242</Template>
  <TotalTime>0</TotalTime>
  <Words>82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Franklin Gothic Demi</vt:lpstr>
      <vt:lpstr>Segoe UI</vt:lpstr>
      <vt:lpstr>Office Theme</vt:lpstr>
      <vt:lpstr>PRODUCT ROADMAP TITLE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2019-01-08T01:55:38Z</dcterms:created>
  <dcterms:modified xsi:type="dcterms:W3CDTF">2019-01-08T01:55:56Z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