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660"/>
  </p:normalViewPr>
  <p:slideViewPr>
    <p:cSldViewPr snapToGrid="0">
      <p:cViewPr>
        <p:scale>
          <a:sx n="81" d="100"/>
          <a:sy n="81" d="100"/>
        </p:scale>
        <p:origin x="14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ZA" dirty="0"/>
              <a:t>Product Roadmap</a:t>
            </a:r>
          </a:p>
        </p:txBody>
      </p: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446364" y="3962124"/>
            <a:ext cx="1927217" cy="890061"/>
            <a:chOff x="446364" y="3962124"/>
            <a:chExt cx="1927217" cy="890061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91895" y="4560093"/>
            <a:ext cx="0" cy="1383384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3047824" y="3575569"/>
            <a:ext cx="1921940" cy="914763"/>
            <a:chOff x="3047824" y="3575569"/>
            <a:chExt cx="1921940" cy="914763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648568"/>
              <a:ext cx="1294782" cy="727511"/>
              <a:chOff x="2110555" y="2162177"/>
              <a:chExt cx="1294782" cy="727511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67846"/>
            <a:ext cx="2852176" cy="1071556"/>
            <a:chOff x="6076126" y="5778006"/>
            <a:chExt cx="2852176" cy="107155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4027988"/>
            <a:ext cx="0" cy="1920020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653543" y="3048963"/>
            <a:ext cx="1921866" cy="894504"/>
            <a:chOff x="5653543" y="3048963"/>
            <a:chExt cx="1921866" cy="894504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7" y="3108996"/>
              <a:ext cx="1294782" cy="727511"/>
              <a:chOff x="2110555" y="2162177"/>
              <a:chExt cx="1294782" cy="72751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792346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7653312" y="3471346"/>
            <a:ext cx="0" cy="2476662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6954594" y="2522254"/>
            <a:ext cx="1929546" cy="898150"/>
            <a:chOff x="6954594" y="2522254"/>
            <a:chExt cx="1929546" cy="898150"/>
          </a:xfrm>
        </p:grpSpPr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Q3 20YY</a:t>
                </a:r>
              </a:p>
            </p:txBody>
          </p:sp>
        </p:grpSp>
        <p:sp>
          <p:nvSpPr>
            <p:cNvPr id="153" name="Rectangle: Rounded Corners 152" title="Milestone Graphic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4" name="Graphic 203" title="Milestone Flag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>
            <a:off x="8947876" y="2011680"/>
            <a:ext cx="0" cy="3936328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8221479" y="1034359"/>
            <a:ext cx="1911474" cy="890227"/>
            <a:chOff x="8221479" y="1034359"/>
            <a:chExt cx="1911474" cy="890227"/>
          </a:xfrm>
        </p:grpSpPr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pic>
          <p:nvPicPr>
            <p:cNvPr id="187" name="Graphic 186" descr="Flag">
              <a:extLst>
                <a:ext uri="{FF2B5EF4-FFF2-40B4-BE49-F238E27FC236}">
                  <a16:creationId xmlns:a16="http://schemas.microsoft.com/office/drawing/2014/main" id="{1F84156B-17D0-4E53-9AB1-A6E7C900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842061" y="1773465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41" name="Graphic 40" descr="Icon Checked">
              <a:extLst>
                <a:ext uri="{FF2B5EF4-FFF2-40B4-BE49-F238E27FC236}">
                  <a16:creationId xmlns:a16="http://schemas.microsoft.com/office/drawing/2014/main" id="{44C74043-5524-4C73-B3E6-8148E630A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0242440" y="3108996"/>
            <a:ext cx="0" cy="2839012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514671" y="2137867"/>
            <a:ext cx="1928238" cy="889877"/>
            <a:chOff x="9514671" y="2137867"/>
            <a:chExt cx="1928238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dirty="0">
                  <a:solidFill>
                    <a:schemeClr val="bg1">
                      <a:lumMod val="85000"/>
                    </a:schemeClr>
                  </a:solidFill>
                </a:rPr>
                <a:t>Milestone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09087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000" dirty="0">
                  <a:solidFill>
                    <a:schemeClr val="bg1">
                      <a:lumMod val="8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000" dirty="0">
                  <a:solidFill>
                    <a:schemeClr val="bg1">
                      <a:lumMod val="85000"/>
                    </a:schemeClr>
                  </a:solidFill>
                </a:rPr>
                <a:t>Q3 20YY</a:t>
              </a: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FCD9C4"/>
      </a:accent1>
      <a:accent2>
        <a:srgbClr val="8CE7F3"/>
      </a:accent2>
      <a:accent3>
        <a:srgbClr val="D6F2B0"/>
      </a:accent3>
      <a:accent4>
        <a:srgbClr val="ECAED0"/>
      </a:accent4>
      <a:accent5>
        <a:srgbClr val="F9BD99"/>
      </a:accent5>
      <a:accent6>
        <a:srgbClr val="A7E356"/>
      </a:accent6>
      <a:hlink>
        <a:srgbClr val="FCD9C4"/>
      </a:hlink>
      <a:folHlink>
        <a:srgbClr val="FCD9C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6_SB - v2" id="{D4E60708-BC5B-4349-A564-E4BD9C974377}" vid="{86EE72B1-A2B9-4273-9F76-31DF4130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D29DFE-96A2-4DE4-A385-4F657B94B487}">
  <ds:schemaRefs>
    <ds:schemaRef ds:uri="http://schemas.microsoft.com/office/2006/documentManagement/types"/>
    <ds:schemaRef ds:uri="http://purl.org/dc/terms/"/>
    <ds:schemaRef ds:uri="6dc4bcd6-49db-4c07-9060-8acfc67cef9f"/>
    <ds:schemaRef ds:uri="http://purl.org/dc/dcmitype/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26A80-E820-469A-B37C-20D6D1BB4B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6C32E8-D5F5-40FA-ACA1-A5F8D1889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TF16411197</Template>
  <TotalTime>0</TotalTime>
  <Words>57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2019-01-08T01:56:34Z</dcterms:created>
  <dcterms:modified xsi:type="dcterms:W3CDTF">2019-01-08T01:56:46Z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