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6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>
      <p:cViewPr>
        <p:scale>
          <a:sx n="76" d="100"/>
          <a:sy n="76" d="100"/>
        </p:scale>
        <p:origin x="34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80CF33-CFCC-4678-8A77-9EBCDB76F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9B5B-8862-4052-8058-16E3D855F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C56E-D132-4654-A56F-4AF1E89C1D0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6D30-7C91-4052-93DC-F6FC5318C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E1D7-20BE-4724-AD45-8B29F9FF9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91C-9CE8-43FE-9024-CCE30D1AD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Product Roadmap</a:t>
            </a:r>
          </a:p>
        </p:txBody>
      </p:sp>
      <p:grpSp>
        <p:nvGrpSpPr>
          <p:cNvPr id="131" name="Timeline" title="Timeline">
            <a:extLst>
              <a:ext uri="{FF2B5EF4-FFF2-40B4-BE49-F238E27FC236}">
                <a16:creationId xmlns:a16="http://schemas.microsoft.com/office/drawing/2014/main" id="{80E90EA6-F479-4B68-B9E1-1C3BA327F709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60CCE5D-ECB2-4A25-ABD8-9C08E3FC4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BDAB50-CB43-4CDA-A153-680C3AD2A94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29E3BD-5A12-4FFD-B1C1-90F4794AE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32B552-5CE0-4F61-8227-D17EF989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CA0E0ED-2B0C-4C9D-A1D5-FDBDA765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0E97CC2-3A8F-4FE7-8870-B3E9D1ECACA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FD91290-3B48-4FA9-B818-25FA9E03C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567788E-8E0F-4D00-8FF1-4B1650958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DC95D9-C03C-4F5D-AFB1-D0AE81264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BF3CA6B-24E1-4940-AC23-5BCBBDE1EC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91226E-3A19-4DA3-AB9B-3EA9BD4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ECA7BD4-0732-4C8E-9491-C3022617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6C6701-F2E7-4932-8C7E-DD6857011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9A24C7C-DD75-4CDA-8E9E-432042F4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5916AC-0A29-43A7-B6B0-504998D9755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E8999A-CE76-47FC-BF29-606964460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1041EE-1B35-41D4-8FBE-39465DC1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6" name="Duration 1" title="Duration Text">
            <a:extLst>
              <a:ext uri="{FF2B5EF4-FFF2-40B4-BE49-F238E27FC236}">
                <a16:creationId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815818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Months / Years</a:t>
            </a: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452019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Text Milestone 1" title="Item Text">
            <a:extLst>
              <a:ext uri="{FF2B5EF4-FFF2-40B4-BE49-F238E27FC236}">
                <a16:creationId xmlns:a16="http://schemas.microsoft.com/office/drawing/2014/main" id="{A59FA398-8B0D-49E0-809E-6B58DA1A7F0E}"/>
              </a:ext>
            </a:extLst>
          </p:cNvPr>
          <p:cNvGrpSpPr/>
          <p:nvPr/>
        </p:nvGrpSpPr>
        <p:grpSpPr>
          <a:xfrm>
            <a:off x="568098" y="1270541"/>
            <a:ext cx="1767840" cy="727511"/>
            <a:chOff x="568098" y="1270541"/>
            <a:chExt cx="1767840" cy="727511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B5245E3-4035-4760-B649-EB7C65910BA3}"/>
                </a:ext>
              </a:extLst>
            </p:cNvPr>
            <p:cNvSpPr txBox="1"/>
            <p:nvPr/>
          </p:nvSpPr>
          <p:spPr>
            <a:xfrm>
              <a:off x="56809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Process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43BA435-89FE-4FAB-966E-23D4EF0EC493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F2A7C3-0979-4ABB-95C5-9A102F3C1E88}"/>
                </a:ext>
              </a:extLst>
            </p:cNvPr>
            <p:cNvSpPr txBox="1"/>
            <p:nvPr/>
          </p:nvSpPr>
          <p:spPr>
            <a:xfrm>
              <a:off x="56809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Jan 20YY</a:t>
              </a:r>
            </a:p>
          </p:txBody>
        </p:sp>
      </p:grpSp>
      <p:sp>
        <p:nvSpPr>
          <p:cNvPr id="185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2242528" y="3428999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86" name="Duration 2" title="Duration Text">
            <a:extLst>
              <a:ext uri="{FF2B5EF4-FFF2-40B4-BE49-F238E27FC236}">
                <a16:creationId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>
            <a:off x="2374585" y="4138176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Months / Years</a:t>
            </a:r>
          </a:p>
        </p:txBody>
      </p:sp>
      <p:cxnSp>
        <p:nvCxnSpPr>
          <p:cNvPr id="97" name="Connector Milestone 1" title="Connecter Line">
            <a:extLst>
              <a:ext uri="{FF2B5EF4-FFF2-40B4-BE49-F238E27FC236}">
                <a16:creationId xmlns:a16="http://schemas.microsoft.com/office/drawing/2014/main" id="{65F26748-FD4D-4281-B2A8-9B2E2D2E1E28}"/>
              </a:ext>
            </a:extLst>
          </p:cNvPr>
          <p:cNvCxnSpPr>
            <a:cxnSpLocks/>
          </p:cNvCxnSpPr>
          <p:nvPr/>
        </p:nvCxnSpPr>
        <p:spPr>
          <a:xfrm flipH="1">
            <a:off x="3010785" y="4422450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Text Milestone 2" title="Item Text">
            <a:extLst>
              <a:ext uri="{FF2B5EF4-FFF2-40B4-BE49-F238E27FC236}">
                <a16:creationId xmlns:a16="http://schemas.microsoft.com/office/drawing/2014/main" id="{5280FE29-FA31-40A1-8932-846E9132EF88}"/>
              </a:ext>
            </a:extLst>
          </p:cNvPr>
          <p:cNvGrpSpPr/>
          <p:nvPr/>
        </p:nvGrpSpPr>
        <p:grpSpPr>
          <a:xfrm>
            <a:off x="2128112" y="4930774"/>
            <a:ext cx="1767840" cy="727511"/>
            <a:chOff x="2128112" y="4930774"/>
            <a:chExt cx="1767840" cy="727511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95FD264-8E31-48FC-B238-6A950A9C6583}"/>
                </a:ext>
              </a:extLst>
            </p:cNvPr>
            <p:cNvSpPr txBox="1"/>
            <p:nvPr/>
          </p:nvSpPr>
          <p:spPr>
            <a:xfrm>
              <a:off x="2128112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Process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CD4C5A-C71A-4928-94AD-14D9409E3700}"/>
                </a:ext>
              </a:extLst>
            </p:cNvPr>
            <p:cNvSpPr txBox="1"/>
            <p:nvPr/>
          </p:nvSpPr>
          <p:spPr>
            <a:xfrm>
              <a:off x="2128112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88C6511-455C-41DF-BE32-DD7A2D8933A9}"/>
                </a:ext>
              </a:extLst>
            </p:cNvPr>
            <p:cNvSpPr txBox="1"/>
            <p:nvPr/>
          </p:nvSpPr>
          <p:spPr>
            <a:xfrm>
              <a:off x="2128113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Apr 20YY</a:t>
              </a:r>
            </a:p>
          </p:txBody>
        </p:sp>
      </p:grpSp>
      <p:sp>
        <p:nvSpPr>
          <p:cNvPr id="192" name="Arrow: U-Turn Milestone 3" title="Timeline Arrow">
            <a:extLst>
              <a:ext uri="{FF2B5EF4-FFF2-40B4-BE49-F238E27FC236}">
                <a16:creationId xmlns:a16="http://schemas.microsoft.com/office/drawing/2014/main" id="{1933FDD6-F066-4538-99D7-94C1D06624C3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4" name="Milestone Graphic" title="Milestone Graphic">
            <a:extLst>
              <a:ext uri="{FF2B5EF4-FFF2-40B4-BE49-F238E27FC236}">
                <a16:creationId xmlns:a16="http://schemas.microsoft.com/office/drawing/2014/main" id="{913EAD05-5455-4B5E-8508-9C62E1EF0D52}"/>
              </a:ext>
            </a:extLst>
          </p:cNvPr>
          <p:cNvGrpSpPr/>
          <p:nvPr/>
        </p:nvGrpSpPr>
        <p:grpSpPr>
          <a:xfrm>
            <a:off x="3764706" y="2101552"/>
            <a:ext cx="464817" cy="464817"/>
            <a:chOff x="3764706" y="2101552"/>
            <a:chExt cx="464817" cy="464817"/>
          </a:xfrm>
        </p:grpSpPr>
        <p:sp>
          <p:nvSpPr>
            <p:cNvPr id="231" name="Oval 230" title="Circle Background">
              <a:extLst>
                <a:ext uri="{FF2B5EF4-FFF2-40B4-BE49-F238E27FC236}">
                  <a16:creationId xmlns:a16="http://schemas.microsoft.com/office/drawing/2014/main" id="{D04A7E40-AE17-466D-B8F1-754FA6B9907D}"/>
                </a:ext>
              </a:extLst>
            </p:cNvPr>
            <p:cNvSpPr/>
            <p:nvPr/>
          </p:nvSpPr>
          <p:spPr>
            <a:xfrm>
              <a:off x="3764706" y="2101552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3" name="Graphic 232" title="Milestone Icon">
              <a:extLst>
                <a:ext uri="{FF2B5EF4-FFF2-40B4-BE49-F238E27FC236}">
                  <a16:creationId xmlns:a16="http://schemas.microsoft.com/office/drawing/2014/main" id="{D5835B93-0E07-4B9D-86E8-710FE29E4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18732" y="2154698"/>
              <a:ext cx="235505" cy="315487"/>
            </a:xfrm>
            <a:prstGeom prst="rect">
              <a:avLst/>
            </a:prstGeom>
          </p:spPr>
        </p:pic>
      </p:grpSp>
      <p:grpSp>
        <p:nvGrpSpPr>
          <p:cNvPr id="193" name="Text Milestone 3" title="Item Text">
            <a:extLst>
              <a:ext uri="{FF2B5EF4-FFF2-40B4-BE49-F238E27FC236}">
                <a16:creationId xmlns:a16="http://schemas.microsoft.com/office/drawing/2014/main" id="{0439C5B7-9C38-40E2-8D97-5E778964EAD1}"/>
              </a:ext>
            </a:extLst>
          </p:cNvPr>
          <p:cNvGrpSpPr/>
          <p:nvPr/>
        </p:nvGrpSpPr>
        <p:grpSpPr>
          <a:xfrm>
            <a:off x="3095088" y="1270541"/>
            <a:ext cx="1767840" cy="727511"/>
            <a:chOff x="3095088" y="1270541"/>
            <a:chExt cx="1767840" cy="727511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7BE9E71-DFEF-4975-BCC6-C716CADF2553}"/>
                </a:ext>
              </a:extLst>
            </p:cNvPr>
            <p:cNvSpPr txBox="1"/>
            <p:nvPr/>
          </p:nvSpPr>
          <p:spPr>
            <a:xfrm>
              <a:off x="309508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Milestone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EB20292-6192-4D9F-81C5-1C272A88AF26}"/>
                </a:ext>
              </a:extLst>
            </p:cNvPr>
            <p:cNvSpPr txBox="1"/>
            <p:nvPr/>
          </p:nvSpPr>
          <p:spPr>
            <a:xfrm>
              <a:off x="309508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2751D8C-2432-4EAC-9CAA-F95158DA6B0D}"/>
                </a:ext>
              </a:extLst>
            </p:cNvPr>
            <p:cNvSpPr txBox="1"/>
            <p:nvPr/>
          </p:nvSpPr>
          <p:spPr>
            <a:xfrm>
              <a:off x="309508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May 20YY</a:t>
              </a:r>
            </a:p>
          </p:txBody>
        </p:sp>
      </p:grpSp>
      <p:sp>
        <p:nvSpPr>
          <p:cNvPr id="197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4184042" y="342899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3" name="Milestone Graphic" title="Milestone Graphic">
            <a:extLst>
              <a:ext uri="{FF2B5EF4-FFF2-40B4-BE49-F238E27FC236}">
                <a16:creationId xmlns:a16="http://schemas.microsoft.com/office/drawing/2014/main" id="{26620272-83B2-4343-A993-207B3866032F}"/>
              </a:ext>
            </a:extLst>
          </p:cNvPr>
          <p:cNvGrpSpPr/>
          <p:nvPr/>
        </p:nvGrpSpPr>
        <p:grpSpPr>
          <a:xfrm>
            <a:off x="4398285" y="4297293"/>
            <a:ext cx="464817" cy="464817"/>
            <a:chOff x="4398285" y="4297293"/>
            <a:chExt cx="464817" cy="464817"/>
          </a:xfrm>
        </p:grpSpPr>
        <p:sp>
          <p:nvSpPr>
            <p:cNvPr id="232" name="Oval 231" title="Circle Background">
              <a:extLst>
                <a:ext uri="{FF2B5EF4-FFF2-40B4-BE49-F238E27FC236}">
                  <a16:creationId xmlns:a16="http://schemas.microsoft.com/office/drawing/2014/main" id="{A7810D83-8D40-4F8E-873F-738446B74114}"/>
                </a:ext>
              </a:extLst>
            </p:cNvPr>
            <p:cNvSpPr/>
            <p:nvPr/>
          </p:nvSpPr>
          <p:spPr>
            <a:xfrm>
              <a:off x="4398285" y="4297293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4" name="Graphic 233" title="Milestone Icon">
              <a:extLst>
                <a:ext uri="{FF2B5EF4-FFF2-40B4-BE49-F238E27FC236}">
                  <a16:creationId xmlns:a16="http://schemas.microsoft.com/office/drawing/2014/main" id="{B2D5DEBF-9EF4-4878-B668-9BA022CC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31991" y="4382052"/>
              <a:ext cx="235505" cy="315487"/>
            </a:xfrm>
            <a:prstGeom prst="rect">
              <a:avLst/>
            </a:prstGeom>
          </p:spPr>
        </p:pic>
      </p:grpSp>
      <p:grpSp>
        <p:nvGrpSpPr>
          <p:cNvPr id="198" name="Text Milestone 4" title="Item Text">
            <a:extLst>
              <a:ext uri="{FF2B5EF4-FFF2-40B4-BE49-F238E27FC236}">
                <a16:creationId xmlns:a16="http://schemas.microsoft.com/office/drawing/2014/main" id="{925A13D7-3013-4915-B8AA-60DCEBDC4A01}"/>
              </a:ext>
            </a:extLst>
          </p:cNvPr>
          <p:cNvGrpSpPr/>
          <p:nvPr/>
        </p:nvGrpSpPr>
        <p:grpSpPr>
          <a:xfrm>
            <a:off x="3764706" y="4930774"/>
            <a:ext cx="1767840" cy="727511"/>
            <a:chOff x="3764706" y="4930774"/>
            <a:chExt cx="1767840" cy="727511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9806D6A-513A-48E1-8624-5F56FD41FD8E}"/>
                </a:ext>
              </a:extLst>
            </p:cNvPr>
            <p:cNvSpPr txBox="1"/>
            <p:nvPr/>
          </p:nvSpPr>
          <p:spPr>
            <a:xfrm>
              <a:off x="3764706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Milestone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560C968-3479-4EF0-861F-4E7AE6F35E6D}"/>
                </a:ext>
              </a:extLst>
            </p:cNvPr>
            <p:cNvSpPr txBox="1"/>
            <p:nvPr/>
          </p:nvSpPr>
          <p:spPr>
            <a:xfrm>
              <a:off x="3764706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F48650-0D2E-48E7-93E3-2FA8327E7942}"/>
                </a:ext>
              </a:extLst>
            </p:cNvPr>
            <p:cNvSpPr txBox="1"/>
            <p:nvPr/>
          </p:nvSpPr>
          <p:spPr>
            <a:xfrm>
              <a:off x="3764707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Jun 20YY</a:t>
              </a:r>
            </a:p>
          </p:txBody>
        </p:sp>
      </p:grpSp>
      <p:sp>
        <p:nvSpPr>
          <p:cNvPr id="202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4826144" y="2778033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3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5610685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Months / Years</a:t>
            </a:r>
          </a:p>
        </p:txBody>
      </p:sp>
      <p:cxnSp>
        <p:nvCxnSpPr>
          <p:cNvPr id="98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6246611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Text Milestone 5" title="Item Text">
            <a:extLst>
              <a:ext uri="{FF2B5EF4-FFF2-40B4-BE49-F238E27FC236}">
                <a16:creationId xmlns:a16="http://schemas.microsoft.com/office/drawing/2014/main" id="{BFB56E2D-6AC2-44DC-BB7B-423C3393A995}"/>
              </a:ext>
            </a:extLst>
          </p:cNvPr>
          <p:cNvGrpSpPr/>
          <p:nvPr/>
        </p:nvGrpSpPr>
        <p:grpSpPr>
          <a:xfrm>
            <a:off x="5362965" y="1270541"/>
            <a:ext cx="1767840" cy="727511"/>
            <a:chOff x="5362965" y="1270541"/>
            <a:chExt cx="1767840" cy="727511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C6BF4F5-4187-4C24-91F8-B0334FE9A105}"/>
                </a:ext>
              </a:extLst>
            </p:cNvPr>
            <p:cNvSpPr txBox="1"/>
            <p:nvPr/>
          </p:nvSpPr>
          <p:spPr>
            <a:xfrm>
              <a:off x="5362965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Process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F85AC23-D6EA-4B23-98AE-B44CC72A87D9}"/>
                </a:ext>
              </a:extLst>
            </p:cNvPr>
            <p:cNvSpPr txBox="1"/>
            <p:nvPr/>
          </p:nvSpPr>
          <p:spPr>
            <a:xfrm>
              <a:off x="5362965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CC75737-AFD3-48E5-832B-7658C285FA83}"/>
                </a:ext>
              </a:extLst>
            </p:cNvPr>
            <p:cNvSpPr txBox="1"/>
            <p:nvPr/>
          </p:nvSpPr>
          <p:spPr>
            <a:xfrm>
              <a:off x="5362966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Nov 20YY</a:t>
              </a:r>
            </a:p>
          </p:txBody>
        </p:sp>
      </p:grpSp>
      <p:sp>
        <p:nvSpPr>
          <p:cNvPr id="208" name="Arrow: U-Turn Milestone 6a" title="Timeline Arrow">
            <a:extLst>
              <a:ext uri="{FF2B5EF4-FFF2-40B4-BE49-F238E27FC236}">
                <a16:creationId xmlns:a16="http://schemas.microsoft.com/office/drawing/2014/main" id="{F0525C47-CDE0-4E1B-AEF8-B7FC39073B28}"/>
              </a:ext>
            </a:extLst>
          </p:cNvPr>
          <p:cNvSpPr/>
          <p:nvPr/>
        </p:nvSpPr>
        <p:spPr>
          <a:xfrm flipV="1">
            <a:off x="7420531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5" name="Short Milestone" title="Short Milestone">
            <a:extLst>
              <a:ext uri="{FF2B5EF4-FFF2-40B4-BE49-F238E27FC236}">
                <a16:creationId xmlns:a16="http://schemas.microsoft.com/office/drawing/2014/main" id="{71CFBDF1-89AF-4D5E-9F70-E0C7ED461FA0}"/>
              </a:ext>
            </a:extLst>
          </p:cNvPr>
          <p:cNvGrpSpPr/>
          <p:nvPr/>
        </p:nvGrpSpPr>
        <p:grpSpPr>
          <a:xfrm>
            <a:off x="7634775" y="3713610"/>
            <a:ext cx="464817" cy="464817"/>
            <a:chOff x="7634775" y="3713610"/>
            <a:chExt cx="464817" cy="464817"/>
          </a:xfrm>
        </p:grpSpPr>
        <p:sp>
          <p:nvSpPr>
            <p:cNvPr id="218" name="Oval 217" title="Circle Background">
              <a:extLst>
                <a:ext uri="{FF2B5EF4-FFF2-40B4-BE49-F238E27FC236}">
                  <a16:creationId xmlns:a16="http://schemas.microsoft.com/office/drawing/2014/main" id="{657CEE0F-82C8-41D2-BD4B-D953994D0BA3}"/>
                </a:ext>
              </a:extLst>
            </p:cNvPr>
            <p:cNvSpPr/>
            <p:nvPr/>
          </p:nvSpPr>
          <p:spPr>
            <a:xfrm>
              <a:off x="7634775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F26529B-2EA3-43C0-A879-39AF9630F1D6}"/>
                </a:ext>
              </a:extLst>
            </p:cNvPr>
            <p:cNvSpPr txBox="1"/>
            <p:nvPr/>
          </p:nvSpPr>
          <p:spPr>
            <a:xfrm>
              <a:off x="7667326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" name="Year Indicator" title="Year Indicator">
            <a:extLst>
              <a:ext uri="{FF2B5EF4-FFF2-40B4-BE49-F238E27FC236}">
                <a16:creationId xmlns:a16="http://schemas.microsoft.com/office/drawing/2014/main" id="{3AB6EB77-4545-48A2-A002-4EB191B9BFC6}"/>
              </a:ext>
            </a:extLst>
          </p:cNvPr>
          <p:cNvGrpSpPr/>
          <p:nvPr/>
        </p:nvGrpSpPr>
        <p:grpSpPr>
          <a:xfrm>
            <a:off x="8067631" y="1344708"/>
            <a:ext cx="893302" cy="2084288"/>
            <a:chOff x="8067631" y="1344708"/>
            <a:chExt cx="893302" cy="2084288"/>
          </a:xfrm>
        </p:grpSpPr>
        <p:cxnSp>
          <p:nvCxnSpPr>
            <p:cNvPr id="130" name="Straight Connector 129" title="Connecter Line">
              <a:extLst>
                <a:ext uri="{FF2B5EF4-FFF2-40B4-BE49-F238E27FC236}">
                  <a16:creationId xmlns:a16="http://schemas.microsoft.com/office/drawing/2014/main" id="{74B37803-5889-4CF1-9F0B-A07766089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405" y="1705998"/>
              <a:ext cx="0" cy="1722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A0D47C8-C8FA-4C8E-AB65-688C8C35B195}"/>
                </a:ext>
              </a:extLst>
            </p:cNvPr>
            <p:cNvSpPr txBox="1"/>
            <p:nvPr/>
          </p:nvSpPr>
          <p:spPr>
            <a:xfrm>
              <a:off x="8067631" y="1344708"/>
              <a:ext cx="89330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</p:grpSp>
      <p:sp>
        <p:nvSpPr>
          <p:cNvPr id="220" name="Arrow: U-Turn Milestone 6b" title="Timeline Arrow">
            <a:extLst>
              <a:ext uri="{FF2B5EF4-FFF2-40B4-BE49-F238E27FC236}">
                <a16:creationId xmlns:a16="http://schemas.microsoft.com/office/drawing/2014/main" id="{8FAD98CD-7A29-4212-8CE4-048668E399DA}"/>
              </a:ext>
            </a:extLst>
          </p:cNvPr>
          <p:cNvSpPr/>
          <p:nvPr/>
        </p:nvSpPr>
        <p:spPr>
          <a:xfrm>
            <a:off x="8067341" y="277803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6" name="Short Milestone" title="Short Milestone">
            <a:extLst>
              <a:ext uri="{FF2B5EF4-FFF2-40B4-BE49-F238E27FC236}">
                <a16:creationId xmlns:a16="http://schemas.microsoft.com/office/drawing/2014/main" id="{6C8D348F-E6AF-4658-A1A5-F9E84E8A2034}"/>
              </a:ext>
            </a:extLst>
          </p:cNvPr>
          <p:cNvGrpSpPr/>
          <p:nvPr/>
        </p:nvGrpSpPr>
        <p:grpSpPr>
          <a:xfrm>
            <a:off x="8281874" y="2663225"/>
            <a:ext cx="464817" cy="464817"/>
            <a:chOff x="8281874" y="2663225"/>
            <a:chExt cx="464817" cy="464817"/>
          </a:xfrm>
        </p:grpSpPr>
        <p:sp>
          <p:nvSpPr>
            <p:cNvPr id="221" name="Oval 220" title="Circle Background">
              <a:extLst>
                <a:ext uri="{FF2B5EF4-FFF2-40B4-BE49-F238E27FC236}">
                  <a16:creationId xmlns:a16="http://schemas.microsoft.com/office/drawing/2014/main" id="{459BC7C6-2D09-408E-8406-36D93C1F5E8E}"/>
                </a:ext>
              </a:extLst>
            </p:cNvPr>
            <p:cNvSpPr/>
            <p:nvPr/>
          </p:nvSpPr>
          <p:spPr>
            <a:xfrm>
              <a:off x="8281874" y="2663225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7B1D15-9E93-430C-8F1F-E97330E664F4}"/>
                </a:ext>
              </a:extLst>
            </p:cNvPr>
            <p:cNvSpPr txBox="1"/>
            <p:nvPr/>
          </p:nvSpPr>
          <p:spPr>
            <a:xfrm>
              <a:off x="8314425" y="2818690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209" name="Arrow: U-Turn Milestone 6c" title="Timeline Arrow">
            <a:extLst>
              <a:ext uri="{FF2B5EF4-FFF2-40B4-BE49-F238E27FC236}">
                <a16:creationId xmlns:a16="http://schemas.microsoft.com/office/drawing/2014/main" id="{09BAEF3B-CE9C-4190-80A9-27539CEE3033}"/>
              </a:ext>
            </a:extLst>
          </p:cNvPr>
          <p:cNvSpPr/>
          <p:nvPr/>
        </p:nvSpPr>
        <p:spPr>
          <a:xfrm flipV="1">
            <a:off x="8715310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7" name="Short Milestone" title="Short Milestone">
            <a:extLst>
              <a:ext uri="{FF2B5EF4-FFF2-40B4-BE49-F238E27FC236}">
                <a16:creationId xmlns:a16="http://schemas.microsoft.com/office/drawing/2014/main" id="{A644DB06-17F5-4FCD-BA39-265731B1E943}"/>
              </a:ext>
            </a:extLst>
          </p:cNvPr>
          <p:cNvGrpSpPr/>
          <p:nvPr/>
        </p:nvGrpSpPr>
        <p:grpSpPr>
          <a:xfrm>
            <a:off x="8929554" y="3713610"/>
            <a:ext cx="464817" cy="464817"/>
            <a:chOff x="8929554" y="3713610"/>
            <a:chExt cx="464817" cy="464817"/>
          </a:xfrm>
        </p:grpSpPr>
        <p:sp>
          <p:nvSpPr>
            <p:cNvPr id="223" name="Oval 222" title="Circle Background">
              <a:extLst>
                <a:ext uri="{FF2B5EF4-FFF2-40B4-BE49-F238E27FC236}">
                  <a16:creationId xmlns:a16="http://schemas.microsoft.com/office/drawing/2014/main" id="{5924A2AE-1E61-4E21-AC7E-742DC1AFBDF5}"/>
                </a:ext>
              </a:extLst>
            </p:cNvPr>
            <p:cNvSpPr/>
            <p:nvPr/>
          </p:nvSpPr>
          <p:spPr>
            <a:xfrm>
              <a:off x="8929554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AF4BF00-FF4D-4D47-8326-0D1EEAE6DC78}"/>
                </a:ext>
              </a:extLst>
            </p:cNvPr>
            <p:cNvSpPr txBox="1"/>
            <p:nvPr/>
          </p:nvSpPr>
          <p:spPr>
            <a:xfrm>
              <a:off x="8962105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212" name="Brace for Grouped Items" title="Group Bracket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8285972" y="3322514"/>
            <a:ext cx="457201" cy="2188082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13" name="Text Milestone 6" title="Item Text">
            <a:extLst>
              <a:ext uri="{FF2B5EF4-FFF2-40B4-BE49-F238E27FC236}">
                <a16:creationId xmlns:a16="http://schemas.microsoft.com/office/drawing/2014/main" id="{9F717C98-ECB0-4B40-8494-A87D968ACD50}"/>
              </a:ext>
            </a:extLst>
          </p:cNvPr>
          <p:cNvGrpSpPr/>
          <p:nvPr/>
        </p:nvGrpSpPr>
        <p:grpSpPr>
          <a:xfrm>
            <a:off x="7602524" y="4930774"/>
            <a:ext cx="1767840" cy="727511"/>
            <a:chOff x="7602524" y="4930774"/>
            <a:chExt cx="1767840" cy="727511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2E111CE-6E3B-451A-B1CA-D4EDF27F1F15}"/>
                </a:ext>
              </a:extLst>
            </p:cNvPr>
            <p:cNvSpPr txBox="1"/>
            <p:nvPr/>
          </p:nvSpPr>
          <p:spPr>
            <a:xfrm>
              <a:off x="7602524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Group Items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252438A-0F18-493A-9B41-1705B30B4723}"/>
                </a:ext>
              </a:extLst>
            </p:cNvPr>
            <p:cNvSpPr txBox="1"/>
            <p:nvPr/>
          </p:nvSpPr>
          <p:spPr>
            <a:xfrm>
              <a:off x="7602524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6D2DF04-A543-4288-B812-7AE614CDECA7}"/>
                </a:ext>
              </a:extLst>
            </p:cNvPr>
            <p:cNvSpPr txBox="1"/>
            <p:nvPr/>
          </p:nvSpPr>
          <p:spPr>
            <a:xfrm>
              <a:off x="7602525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 20YY</a:t>
              </a:r>
            </a:p>
          </p:txBody>
        </p:sp>
      </p:grpSp>
      <p:sp>
        <p:nvSpPr>
          <p:cNvPr id="210" name="Arrow: U-Turn Milestone 7" title="Timeline Arrow">
            <a:extLst>
              <a:ext uri="{FF2B5EF4-FFF2-40B4-BE49-F238E27FC236}">
                <a16:creationId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937036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11" name="Duration 7" title="Duration Text">
            <a:extLst>
              <a:ext uri="{FF2B5EF4-FFF2-40B4-BE49-F238E27FC236}">
                <a16:creationId xmlns:a16="http://schemas.microsoft.com/office/drawing/2014/main" id="{EE6D4252-E578-43E2-B07D-1BD8A9A87252}"/>
              </a:ext>
            </a:extLst>
          </p:cNvPr>
          <p:cNvSpPr txBox="1"/>
          <p:nvPr/>
        </p:nvSpPr>
        <p:spPr>
          <a:xfrm>
            <a:off x="9768171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Months / Years</a:t>
            </a:r>
          </a:p>
        </p:txBody>
      </p:sp>
      <p:cxnSp>
        <p:nvCxnSpPr>
          <p:cNvPr id="99" name="Connector Milestone 1" title="Connecter Line">
            <a:extLst>
              <a:ext uri="{FF2B5EF4-FFF2-40B4-BE49-F238E27FC236}">
                <a16:creationId xmlns:a16="http://schemas.microsoft.com/office/drawing/2014/main" id="{63529282-517A-4B10-89E2-0FD11D256738}"/>
              </a:ext>
            </a:extLst>
          </p:cNvPr>
          <p:cNvCxnSpPr>
            <a:cxnSpLocks/>
          </p:cNvCxnSpPr>
          <p:nvPr/>
        </p:nvCxnSpPr>
        <p:spPr>
          <a:xfrm flipH="1">
            <a:off x="10398055" y="2124255"/>
            <a:ext cx="1" cy="361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Text Milestone 7" title="Item Text">
            <a:extLst>
              <a:ext uri="{FF2B5EF4-FFF2-40B4-BE49-F238E27FC236}">
                <a16:creationId xmlns:a16="http://schemas.microsoft.com/office/drawing/2014/main" id="{B8D93E6F-FCFD-4751-9199-7AB157111B64}"/>
              </a:ext>
            </a:extLst>
          </p:cNvPr>
          <p:cNvGrpSpPr/>
          <p:nvPr/>
        </p:nvGrpSpPr>
        <p:grpSpPr>
          <a:xfrm>
            <a:off x="9361820" y="1270541"/>
            <a:ext cx="2076553" cy="727511"/>
            <a:chOff x="9361820" y="1270541"/>
            <a:chExt cx="2076553" cy="72751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F8EBB4A-906D-4B4E-9C8D-2D01E7086702}"/>
                </a:ext>
              </a:extLst>
            </p:cNvPr>
            <p:cNvSpPr txBox="1"/>
            <p:nvPr/>
          </p:nvSpPr>
          <p:spPr>
            <a:xfrm>
              <a:off x="9361820" y="1270541"/>
              <a:ext cx="207655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Beta Testing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DD0E340-2933-4D6A-AB6B-9CAB6C5D06E9}"/>
                </a:ext>
              </a:extLst>
            </p:cNvPr>
            <p:cNvSpPr txBox="1"/>
            <p:nvPr/>
          </p:nvSpPr>
          <p:spPr>
            <a:xfrm>
              <a:off x="9520451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34F23B4-77A7-4807-99F7-B6F339BE1121}"/>
                </a:ext>
              </a:extLst>
            </p:cNvPr>
            <p:cNvSpPr txBox="1"/>
            <p:nvPr/>
          </p:nvSpPr>
          <p:spPr>
            <a:xfrm>
              <a:off x="9520452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Feb 20YY</a:t>
              </a:r>
            </a:p>
          </p:txBody>
        </p:sp>
      </p:grpSp>
      <p:cxnSp>
        <p:nvCxnSpPr>
          <p:cNvPr id="242" name="Connector Launch" title="Connecter Line">
            <a:extLst>
              <a:ext uri="{FF2B5EF4-FFF2-40B4-BE49-F238E27FC236}">
                <a16:creationId xmlns:a16="http://schemas.microsoft.com/office/drawing/2014/main" id="{B9C1D786-BB48-4CC7-8273-A3DF0DFCB266}"/>
              </a:ext>
            </a:extLst>
          </p:cNvPr>
          <p:cNvCxnSpPr>
            <a:cxnSpLocks/>
            <a:endCxn id="236" idx="0"/>
          </p:cNvCxnSpPr>
          <p:nvPr/>
        </p:nvCxnSpPr>
        <p:spPr>
          <a:xfrm flipH="1">
            <a:off x="11301571" y="342899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Launch Graphic" title="Launch Graphic">
            <a:extLst>
              <a:ext uri="{FF2B5EF4-FFF2-40B4-BE49-F238E27FC236}">
                <a16:creationId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10961301" y="3983527"/>
            <a:ext cx="680539" cy="680539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7" name="Graphic 236" title="Launch Icon">
              <a:extLst>
                <a:ext uri="{FF2B5EF4-FFF2-40B4-BE49-F238E27FC236}">
                  <a16:creationId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grpSp>
        <p:nvGrpSpPr>
          <p:cNvPr id="238" name="Text Milestone Launch" title="Item Text">
            <a:extLst>
              <a:ext uri="{FF2B5EF4-FFF2-40B4-BE49-F238E27FC236}">
                <a16:creationId xmlns:a16="http://schemas.microsoft.com/office/drawing/2014/main" id="{5B8632A9-13B7-425C-908B-4D706C125BED}"/>
              </a:ext>
            </a:extLst>
          </p:cNvPr>
          <p:cNvGrpSpPr/>
          <p:nvPr/>
        </p:nvGrpSpPr>
        <p:grpSpPr>
          <a:xfrm>
            <a:off x="10393870" y="4930774"/>
            <a:ext cx="1767840" cy="727511"/>
            <a:chOff x="10393870" y="4930774"/>
            <a:chExt cx="1767840" cy="727511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1D454EC-4400-4DAC-9F48-C016E301B8D4}"/>
                </a:ext>
              </a:extLst>
            </p:cNvPr>
            <p:cNvSpPr txBox="1"/>
            <p:nvPr/>
          </p:nvSpPr>
          <p:spPr>
            <a:xfrm>
              <a:off x="10393870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Launch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73BC807-CB25-43DF-B8C7-A5319C0C7977}"/>
                </a:ext>
              </a:extLst>
            </p:cNvPr>
            <p:cNvSpPr txBox="1"/>
            <p:nvPr/>
          </p:nvSpPr>
          <p:spPr>
            <a:xfrm>
              <a:off x="10393870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E18F431-86F4-4785-AA79-B80D10241897}"/>
                </a:ext>
              </a:extLst>
            </p:cNvPr>
            <p:cNvSpPr txBox="1"/>
            <p:nvPr/>
          </p:nvSpPr>
          <p:spPr>
            <a:xfrm>
              <a:off x="10393871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Apr 20YY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1_SB - v1" id="{1F91B584-3B8B-4C0D-AAE1-A7B5A7169F40}" vid="{5016F837-D8EE-45A3-B75D-268F1C93E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0BFC8-0A8B-4BBB-ABD5-CF41F955155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TF16411192</Template>
  <TotalTime>0</TotalTime>
  <Words>74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2019-01-08T01:57:25Z</dcterms:created>
  <dcterms:modified xsi:type="dcterms:W3CDTF">2019-01-08T01:57:42Z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