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olors3.xml" ContentType="application/vnd.ms-office.chartcolorstyle+xml"/>
  <Override PartName="/ppt/charts/style3.xml" ContentType="application/vnd.ms-office.chartstyle+xml"/>
  <Override PartName="/ppt/charts/chart5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style6.xml" ContentType="application/vnd.ms-office.chartstyle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theme/theme2.xml" ContentType="application/vnd.openxmlformats-officedocument.them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harts/chart8.xml" ContentType="application/vnd.openxmlformats-officedocument.drawingml.chart+xml"/>
  <Override PartName="/ppt/charts/chart6.xml" ContentType="application/vnd.openxmlformats-officedocument.drawingml.chart+xml"/>
  <Override PartName="/ppt/charts/colors6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6" r:id="rId12"/>
    <p:sldId id="271" r:id="rId13"/>
    <p:sldId id="272" r:id="rId14"/>
    <p:sldId id="273" r:id="rId15"/>
    <p:sldId id="277" r:id="rId16"/>
    <p:sldId id="278" r:id="rId17"/>
    <p:sldId id="293" r:id="rId18"/>
    <p:sldId id="285" r:id="rId19"/>
    <p:sldId id="270" r:id="rId20"/>
    <p:sldId id="279" r:id="rId21"/>
    <p:sldId id="274" r:id="rId22"/>
    <p:sldId id="275" r:id="rId23"/>
    <p:sldId id="284" r:id="rId24"/>
    <p:sldId id="280" r:id="rId25"/>
    <p:sldId id="281" r:id="rId26"/>
    <p:sldId id="282" r:id="rId27"/>
    <p:sldId id="283" r:id="rId28"/>
    <p:sldId id="287" r:id="rId29"/>
    <p:sldId id="286" r:id="rId30"/>
    <p:sldId id="288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258" r:id="rId39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82E"/>
    <a:srgbClr val="F6DB04"/>
    <a:srgbClr val="B9BBC5"/>
    <a:srgbClr val="403E46"/>
    <a:srgbClr val="555A5F"/>
    <a:srgbClr val="EFEFF1"/>
    <a:srgbClr val="FFFFFF"/>
    <a:srgbClr val="FFEC00"/>
    <a:srgbClr val="E7CC00"/>
    <a:srgbClr val="818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5"/>
    <p:restoredTop sz="92663"/>
  </p:normalViewPr>
  <p:slideViewPr>
    <p:cSldViewPr showGuides="1">
      <p:cViewPr varScale="1">
        <p:scale>
          <a:sx n="56" d="100"/>
          <a:sy n="56" d="100"/>
        </p:scale>
        <p:origin x="248" y="632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______________________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______________________1.xlsm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Row1</c:v>
                </c:pt>
              </c:strCache>
            </c:strRef>
          </c:tx>
          <c:spPr>
            <a:ln w="635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1A-314C-A73E-E35557763D8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Row2</c:v>
                </c:pt>
              </c:strCache>
            </c:strRef>
          </c:tx>
          <c:spPr>
            <a:ln w="635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9525">
                <a:noFill/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1A-314C-A73E-E35557763D8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Row3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1A-314C-A73E-E35557763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4437408"/>
        <c:axId val="2064243296"/>
      </c:lineChart>
      <c:catAx>
        <c:axId val="206443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4243296"/>
        <c:crosses val="autoZero"/>
        <c:auto val="1"/>
        <c:lblAlgn val="ctr"/>
        <c:lblOffset val="100"/>
        <c:noMultiLvlLbl val="0"/>
      </c:catAx>
      <c:valAx>
        <c:axId val="206424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2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443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23848584725153"/>
          <c:y val="0.94960023248221948"/>
          <c:w val="0.19552295115357554"/>
          <c:h val="5.03997675177805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689A8"/>
            </a:solidFill>
            <a:ln w="12168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168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FF39-6D42-8EEB-FDF0F62353C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2168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FF39-6D42-8EEB-FDF0F62353CC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39-6D42-8EEB-FDF0F6235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337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958" b="0" i="0" u="none" strike="noStrike" baseline="0">
          <a:solidFill>
            <a:srgbClr val="000000"/>
          </a:solidFill>
          <a:latin typeface="Helvetica Light"/>
          <a:ea typeface="Helvetica Light"/>
          <a:cs typeface="Helvetica Light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689A8"/>
            </a:solidFill>
            <a:ln w="12168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168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A-5F42-BE71-C7486B71DBC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2168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A-5F42-BE71-C7486B71DBC2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BA-5F42-BE71-C7486B71D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337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958" b="0" i="0" u="none" strike="noStrike" baseline="0">
          <a:solidFill>
            <a:srgbClr val="000000"/>
          </a:solidFill>
          <a:latin typeface="Helvetica Light"/>
          <a:ea typeface="Helvetica Light"/>
          <a:cs typeface="Helvetica Light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84-A243-AA06-B4772A52B9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4-A243-AA06-B4772A52B9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E84-A243-AA06-B4772A52B9BC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83-D94A-8ED6-5E4E0E7E487A}"/>
              </c:ext>
            </c:extLst>
          </c:dPt>
          <c:cat>
            <c:strRef>
              <c:f>Лист1!$A$2:$A$5</c:f>
              <c:strCache>
                <c:ptCount val="4"/>
                <c:pt idx="0">
                  <c:v>Month1</c:v>
                </c:pt>
                <c:pt idx="1">
                  <c:v>Month2</c:v>
                </c:pt>
                <c:pt idx="2">
                  <c:v>Month3</c:v>
                </c:pt>
                <c:pt idx="3">
                  <c:v>Month4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3-D94A-8ED6-5E4E0E7E4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3C-DD4D-8E01-9D9FDCB509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3C-DD4D-8E01-9D9FDCB509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3C-DD4D-8E01-9D9FDCB50957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3C-DD4D-8E01-9D9FDCB50957}"/>
              </c:ext>
            </c:extLst>
          </c:dPt>
          <c:cat>
            <c:strRef>
              <c:f>Лист1!$A$2:$A$5</c:f>
              <c:strCache>
                <c:ptCount val="4"/>
                <c:pt idx="0">
                  <c:v>Month1</c:v>
                </c:pt>
                <c:pt idx="1">
                  <c:v>Month2</c:v>
                </c:pt>
                <c:pt idx="2">
                  <c:v>Month3</c:v>
                </c:pt>
                <c:pt idx="3">
                  <c:v>Month4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0.4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3C-DD4D-8E01-9D9FDCB50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09-494F-AB30-1212E9155E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09-494F-AB30-1212E9155E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09-494F-AB30-1212E9155E23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E09-494F-AB30-1212E9155E23}"/>
              </c:ext>
            </c:extLst>
          </c:dPt>
          <c:cat>
            <c:strRef>
              <c:f>Лист1!$A$2:$A$5</c:f>
              <c:strCache>
                <c:ptCount val="4"/>
                <c:pt idx="0">
                  <c:v>Month1</c:v>
                </c:pt>
                <c:pt idx="1">
                  <c:v>Month2</c:v>
                </c:pt>
                <c:pt idx="2">
                  <c:v>Month3</c:v>
                </c:pt>
                <c:pt idx="3">
                  <c:v>Month4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3.2</c:v>
                </c:pt>
                <c:pt idx="2">
                  <c:v>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09-494F-AB30-1212E9155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1E-8C4A-B5B9-6DD523349D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1E-8C4A-B5B9-6DD523349D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1E-8C4A-B5B9-6DD523349D07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1E-8C4A-B5B9-6DD523349D07}"/>
              </c:ext>
            </c:extLst>
          </c:dPt>
          <c:cat>
            <c:strRef>
              <c:f>Лист1!$A$2:$A$5</c:f>
              <c:strCache>
                <c:ptCount val="4"/>
                <c:pt idx="0">
                  <c:v>Month1</c:v>
                </c:pt>
                <c:pt idx="1">
                  <c:v>Month2</c:v>
                </c:pt>
                <c:pt idx="2">
                  <c:v>Month3</c:v>
                </c:pt>
                <c:pt idx="3">
                  <c:v>Month4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3.2</c:v>
                </c:pt>
                <c:pt idx="2">
                  <c:v>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1E-8C4A-B5B9-6DD52334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B-F74E-BC11-9FA3991CA14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Row2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EB-F74E-BC11-9FA3991CA14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Row3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Category1</c:v>
                </c:pt>
                <c:pt idx="1">
                  <c:v>Category2</c:v>
                </c:pt>
                <c:pt idx="2">
                  <c:v>Category3</c:v>
                </c:pt>
                <c:pt idx="3">
                  <c:v>Category4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EB-F74E-BC11-9FA3991CA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5829120"/>
        <c:axId val="2021100768"/>
      </c:barChart>
      <c:catAx>
        <c:axId val="196582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1100768"/>
        <c:crosses val="autoZero"/>
        <c:auto val="1"/>
        <c:lblAlgn val="ctr"/>
        <c:lblOffset val="100"/>
        <c:noMultiLvlLbl val="0"/>
      </c:catAx>
      <c:valAx>
        <c:axId val="20211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582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2/1/19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20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92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25CBF8E-197C-DC43-9E51-BA66B470FEDD}"/>
              </a:ext>
            </a:extLst>
          </p:cNvPr>
          <p:cNvSpPr/>
          <p:nvPr userDrawn="1"/>
        </p:nvSpPr>
        <p:spPr bwMode="auto">
          <a:xfrm>
            <a:off x="23137216" y="12345010"/>
            <a:ext cx="1246784" cy="63367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153543" y="12409920"/>
            <a:ext cx="703753" cy="568760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rgbClr val="2A282E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1D96404-0C44-2145-A6B5-7A00B5326C39}"/>
              </a:ext>
            </a:extLst>
          </p:cNvPr>
          <p:cNvSpPr/>
          <p:nvPr userDrawn="1"/>
        </p:nvSpPr>
        <p:spPr bwMode="auto">
          <a:xfrm>
            <a:off x="23137216" y="12345010"/>
            <a:ext cx="1246784" cy="63367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3137216" y="12430702"/>
            <a:ext cx="683078" cy="547978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rgbClr val="2A282E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4" r:id="rId3"/>
    <p:sldLayoutId id="2147483875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F0A232-7912-E04A-AB02-EDA76ED619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4384000" cy="13715999"/>
          </a:xfrm>
          <a:solidFill>
            <a:srgbClr val="B9BBC5"/>
          </a:solidFill>
        </p:spPr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3976F14-DC2D-B74A-ACC0-2EF668ACED1B}"/>
              </a:ext>
            </a:extLst>
          </p:cNvPr>
          <p:cNvGrpSpPr/>
          <p:nvPr/>
        </p:nvGrpSpPr>
        <p:grpSpPr>
          <a:xfrm>
            <a:off x="2192760" y="4378880"/>
            <a:ext cx="8541384" cy="3024336"/>
            <a:chOff x="2192760" y="4378880"/>
            <a:chExt cx="8541384" cy="30243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4478447A-4870-2045-AD73-C3A389BD9AE4}"/>
                </a:ext>
              </a:extLst>
            </p:cNvPr>
            <p:cNvSpPr/>
            <p:nvPr/>
          </p:nvSpPr>
          <p:spPr bwMode="auto">
            <a:xfrm>
              <a:off x="2192760" y="4378880"/>
              <a:ext cx="8541384" cy="1862358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3A7E450D-3627-F045-A0A1-1C0F8C2E64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2721" y="4409728"/>
              <a:ext cx="8002967" cy="1803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BUSINESS CASE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CA85C17A-F4CB-D542-B8DB-68DAF5ED3E65}"/>
                </a:ext>
              </a:extLst>
            </p:cNvPr>
            <p:cNvGrpSpPr/>
            <p:nvPr/>
          </p:nvGrpSpPr>
          <p:grpSpPr>
            <a:xfrm>
              <a:off x="2192761" y="6611216"/>
              <a:ext cx="7703999" cy="792000"/>
              <a:chOff x="2542929" y="7173047"/>
              <a:chExt cx="7703999" cy="79200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14490A7-E1DB-B745-9C0B-214CC0F83FFB}"/>
                  </a:ext>
                </a:extLst>
              </p:cNvPr>
              <p:cNvSpPr/>
              <p:nvPr/>
            </p:nvSpPr>
            <p:spPr bwMode="auto">
              <a:xfrm>
                <a:off x="2542929" y="7173047"/>
                <a:ext cx="7703999" cy="792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F54672D6-EFB9-884F-8A8C-9A8F4B7009F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15192" y="7296886"/>
                <a:ext cx="7200677" cy="6119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EFEFF1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POWERPOINT, KEYNOTE, GOOGLE SLIDES TEMPLATES</a:t>
                </a:r>
                <a:endParaRPr lang="x-none" altLang="x-none" sz="2800" dirty="0">
                  <a:solidFill>
                    <a:srgbClr val="EFEFF1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435DEC0-04F9-664F-B3D3-2EB96A90BF2C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65DB862-FB4F-1E45-9681-EBE7B5055F0B}"/>
              </a:ext>
            </a:extLst>
          </p:cNvPr>
          <p:cNvGrpSpPr/>
          <p:nvPr/>
        </p:nvGrpSpPr>
        <p:grpSpPr>
          <a:xfrm>
            <a:off x="2192760" y="10040187"/>
            <a:ext cx="3491956" cy="1080000"/>
            <a:chOff x="2192760" y="10040187"/>
            <a:chExt cx="3491956" cy="1080000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5F0EDB14-885D-3040-A9B9-BF4C5D568A78}"/>
                </a:ext>
              </a:extLst>
            </p:cNvPr>
            <p:cNvGrpSpPr/>
            <p:nvPr/>
          </p:nvGrpSpPr>
          <p:grpSpPr>
            <a:xfrm>
              <a:off x="2192760" y="10040187"/>
              <a:ext cx="3491956" cy="1080000"/>
              <a:chOff x="13487401" y="5227267"/>
              <a:chExt cx="3491956" cy="1080000"/>
            </a:xfrm>
          </p:grpSpPr>
          <p:sp>
            <p:nvSpPr>
              <p:cNvPr id="24" name="Rounded Rectangle 5">
                <a:extLst>
                  <a:ext uri="{FF2B5EF4-FFF2-40B4-BE49-F238E27FC236}">
                    <a16:creationId xmlns:a16="http://schemas.microsoft.com/office/drawing/2014/main" id="{C8213278-7598-D745-8515-629E174DD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401" y="5227267"/>
                <a:ext cx="3491956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wrap="square" lIns="396000" tIns="180000" rIns="180000" bIns="1800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Impact" panose="020B0806030902050204" pitchFamily="34" charset="0"/>
                    <a:ea typeface="Montserrat" charset="0"/>
                    <a:cs typeface="Montserrat" charset="0"/>
                    <a:sym typeface="Poppins" charset="0"/>
                  </a:rPr>
                  <a:t>READ MORE</a:t>
                </a: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B03EABB4-5989-8D47-A967-50C82C5E6907}"/>
                  </a:ext>
                </a:extLst>
              </p:cNvPr>
              <p:cNvSpPr/>
              <p:nvPr/>
            </p:nvSpPr>
            <p:spPr bwMode="auto">
              <a:xfrm>
                <a:off x="15899357" y="5227267"/>
                <a:ext cx="1080000" cy="10800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93E88E4-BEF4-D143-90BD-CB98C6AAD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500" y="10423081"/>
              <a:ext cx="342800" cy="345265"/>
            </a:xfrm>
            <a:custGeom>
              <a:avLst/>
              <a:gdLst>
                <a:gd name="T0" fmla="*/ 309 w 611"/>
                <a:gd name="T1" fmla="*/ 0 h 619"/>
                <a:gd name="T2" fmla="*/ 250 w 611"/>
                <a:gd name="T3" fmla="*/ 52 h 619"/>
                <a:gd name="T4" fmla="*/ 471 w 611"/>
                <a:gd name="T5" fmla="*/ 272 h 619"/>
                <a:gd name="T6" fmla="*/ 0 w 611"/>
                <a:gd name="T7" fmla="*/ 272 h 619"/>
                <a:gd name="T8" fmla="*/ 0 w 611"/>
                <a:gd name="T9" fmla="*/ 346 h 619"/>
                <a:gd name="T10" fmla="*/ 471 w 611"/>
                <a:gd name="T11" fmla="*/ 346 h 619"/>
                <a:gd name="T12" fmla="*/ 250 w 611"/>
                <a:gd name="T13" fmla="*/ 559 h 619"/>
                <a:gd name="T14" fmla="*/ 309 w 611"/>
                <a:gd name="T15" fmla="*/ 618 h 619"/>
                <a:gd name="T16" fmla="*/ 610 w 611"/>
                <a:gd name="T17" fmla="*/ 309 h 619"/>
                <a:gd name="T18" fmla="*/ 309 w 611"/>
                <a:gd name="T1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619">
                  <a:moveTo>
                    <a:pt x="309" y="0"/>
                  </a:moveTo>
                  <a:lnTo>
                    <a:pt x="250" y="52"/>
                  </a:lnTo>
                  <a:lnTo>
                    <a:pt x="471" y="272"/>
                  </a:lnTo>
                  <a:lnTo>
                    <a:pt x="0" y="272"/>
                  </a:lnTo>
                  <a:lnTo>
                    <a:pt x="0" y="346"/>
                  </a:lnTo>
                  <a:lnTo>
                    <a:pt x="471" y="346"/>
                  </a:lnTo>
                  <a:lnTo>
                    <a:pt x="250" y="559"/>
                  </a:lnTo>
                  <a:lnTo>
                    <a:pt x="309" y="618"/>
                  </a:lnTo>
                  <a:lnTo>
                    <a:pt x="610" y="309"/>
                  </a:lnTo>
                  <a:lnTo>
                    <a:pt x="309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10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9D044AFD-3346-1B43-806C-5986AC10EF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53228" y="1907433"/>
            <a:ext cx="6263999" cy="6263999"/>
          </a:xfrm>
          <a:solidFill>
            <a:schemeClr val="accent2"/>
          </a:solidFill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4C875E8-65D3-2549-9840-13806E246C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03476" y="1907433"/>
            <a:ext cx="6263999" cy="6263999"/>
          </a:xfrm>
          <a:solidFill>
            <a:schemeClr val="accent2"/>
          </a:solidFill>
        </p:spPr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B261244F-684B-0345-B10A-5328549EF7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60762" y="1907433"/>
            <a:ext cx="6264000" cy="6263999"/>
          </a:xfrm>
          <a:solidFill>
            <a:schemeClr val="accent2"/>
          </a:solidFill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D44FF63-A987-3C40-97BF-959D19E6ACEF}"/>
              </a:ext>
            </a:extLst>
          </p:cNvPr>
          <p:cNvGrpSpPr/>
          <p:nvPr/>
        </p:nvGrpSpPr>
        <p:grpSpPr>
          <a:xfrm>
            <a:off x="2089452" y="8060394"/>
            <a:ext cx="6372381" cy="3622142"/>
            <a:chOff x="2089452" y="8060394"/>
            <a:chExt cx="6372381" cy="3622142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AC42C6CB-F552-6948-B35B-66C093A3F1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8659837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Lory Edison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790EC6E-B009-D44F-9951-BD6B9CCD3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4411" y="10306584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79A0A9D-6E64-8B4C-AB09-8F6058574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10306584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1CF43F4A-94AB-EF4C-BBCB-5B9E7EF5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10562358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B0307F52-70FA-914C-8F6F-8A84D2F5E9D6}"/>
                </a:ext>
              </a:extLst>
            </p:cNvPr>
            <p:cNvSpPr/>
            <p:nvPr/>
          </p:nvSpPr>
          <p:spPr bwMode="auto">
            <a:xfrm>
              <a:off x="2153228" y="8060394"/>
              <a:ext cx="6263999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DD5C1B76-4C6B-8B4F-B5D2-BC50D911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452" y="9393930"/>
              <a:ext cx="357929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b="1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MANAGER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BD0E11B-9340-7541-BA2B-7BDFCAC013FC}"/>
              </a:ext>
            </a:extLst>
          </p:cNvPr>
          <p:cNvGrpSpPr/>
          <p:nvPr/>
        </p:nvGrpSpPr>
        <p:grpSpPr>
          <a:xfrm>
            <a:off x="9076181" y="8063432"/>
            <a:ext cx="6362070" cy="3619104"/>
            <a:chOff x="9076181" y="8063432"/>
            <a:chExt cx="6362070" cy="3619104"/>
          </a:xfrm>
        </p:grpSpPr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C964C7BD-FF24-DB41-9A55-E9C387285A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8659837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Frank Underwood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25A970A-A15F-104C-8AE8-5A8C017F09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10306584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3F1E1EF-5B5A-2443-9EB6-DFE6A64CA4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10306584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00181B53-BD64-A74E-8AD2-C6957B3A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10562358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906BAE83-1B2B-0146-8D3F-B3A86B9F97C2}"/>
                </a:ext>
              </a:extLst>
            </p:cNvPr>
            <p:cNvSpPr/>
            <p:nvPr/>
          </p:nvSpPr>
          <p:spPr bwMode="auto">
            <a:xfrm>
              <a:off x="9103476" y="8063432"/>
              <a:ext cx="6263999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5AEF4C4D-5F00-0848-B350-D65D64C47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6181" y="9393930"/>
              <a:ext cx="357929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b="1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MANAGER</a:t>
              </a: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7E7D1D9-1EE3-6A43-B46E-E92019BA43B1}"/>
              </a:ext>
            </a:extLst>
          </p:cNvPr>
          <p:cNvGrpSpPr/>
          <p:nvPr/>
        </p:nvGrpSpPr>
        <p:grpSpPr>
          <a:xfrm>
            <a:off x="15993373" y="8063432"/>
            <a:ext cx="6375995" cy="3619104"/>
            <a:chOff x="15993373" y="8063432"/>
            <a:chExt cx="6375995" cy="3619104"/>
          </a:xfrm>
        </p:grpSpPr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2EE01164-8897-0649-9268-7BF9E1659E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8659837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Liza Stark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F5C310C-9FFD-9746-9A70-AF6C4A24CF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10306584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BD6E6EA-C2C6-614E-883B-F3A3936684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10306584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4C7D5CA2-5985-0D43-929F-F0CAABE73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10562358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20FA0296-E13D-534B-AEAE-C71DBA4176CF}"/>
                </a:ext>
              </a:extLst>
            </p:cNvPr>
            <p:cNvSpPr/>
            <p:nvPr/>
          </p:nvSpPr>
          <p:spPr bwMode="auto">
            <a:xfrm>
              <a:off x="16060762" y="8063432"/>
              <a:ext cx="6264000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AB02B40B-6351-6647-8F3F-F760EBEDA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3373" y="9393930"/>
              <a:ext cx="357929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b="1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26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11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A83102E6-12B9-2643-8C65-2BD3CB8DCA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93956" y="3414834"/>
            <a:ext cx="5113337" cy="5111750"/>
          </a:xfrm>
          <a:solidFill>
            <a:schemeClr val="accent2">
              <a:lumMod val="75000"/>
            </a:schemeClr>
          </a:solidFill>
        </p:spPr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C794E6-1BF4-8445-BE15-E335B1638D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18257" y="3414834"/>
            <a:ext cx="5113337" cy="5111750"/>
          </a:xfrm>
          <a:solidFill>
            <a:schemeClr val="accent2">
              <a:lumMod val="75000"/>
            </a:schemeClr>
          </a:solidFill>
        </p:spPr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4B7F6428-97BF-D24B-8572-BB2A816E78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01589" y="3414834"/>
            <a:ext cx="5113337" cy="5111750"/>
          </a:xfrm>
          <a:solidFill>
            <a:schemeClr val="accent2">
              <a:lumMod val="75000"/>
            </a:schemeClr>
          </a:solidFill>
        </p:spPr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267EF6FA-E047-BE43-B09F-D04556084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84870" y="2393504"/>
            <a:ext cx="7164000" cy="7154411"/>
          </a:xfrm>
          <a:solidFill>
            <a:schemeClr val="accent2"/>
          </a:solidFill>
        </p:spPr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3F5FF29-F888-E845-891A-C9C827190607}"/>
              </a:ext>
            </a:extLst>
          </p:cNvPr>
          <p:cNvGrpSpPr/>
          <p:nvPr/>
        </p:nvGrpSpPr>
        <p:grpSpPr>
          <a:xfrm>
            <a:off x="10971888" y="9547914"/>
            <a:ext cx="7338043" cy="2281344"/>
            <a:chOff x="10971888" y="9547914"/>
            <a:chExt cx="7338043" cy="2281344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906BAE83-1B2B-0146-8D3F-B3A86B9F97C2}"/>
                </a:ext>
              </a:extLst>
            </p:cNvPr>
            <p:cNvSpPr/>
            <p:nvPr/>
          </p:nvSpPr>
          <p:spPr bwMode="auto">
            <a:xfrm>
              <a:off x="11088470" y="9547914"/>
              <a:ext cx="7156800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4" name="Text Box 3">
              <a:extLst>
                <a:ext uri="{FF2B5EF4-FFF2-40B4-BE49-F238E27FC236}">
                  <a16:creationId xmlns:a16="http://schemas.microsoft.com/office/drawing/2014/main" id="{3270FE50-CA04-C546-87B6-AFD505DB56D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025353" y="10182511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Frank Underwood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FCDA375A-126D-A246-8BAC-69A1D27014EB}"/>
                </a:ext>
              </a:extLst>
            </p:cNvPr>
            <p:cNvGrpSpPr/>
            <p:nvPr/>
          </p:nvGrpSpPr>
          <p:grpSpPr>
            <a:xfrm>
              <a:off x="11023810" y="11829258"/>
              <a:ext cx="7286121" cy="0"/>
              <a:chOff x="11023810" y="11829258"/>
              <a:chExt cx="7286121" cy="0"/>
            </a:xfrm>
          </p:grpSpPr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F068BD58-4829-434B-ABB7-EE3D5C9D46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181931" y="11829258"/>
                <a:ext cx="7128000" cy="0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C3669CEB-5289-4C41-B42C-985648A8A34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023810" y="11829258"/>
                <a:ext cx="1786798" cy="0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762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67590C62-D620-0B4D-A6AC-794CA3324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1888" y="10916604"/>
              <a:ext cx="357929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b="1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MANAGER</a:t>
              </a:r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524698FB-369A-8A48-8306-284C96314CC9}"/>
                </a:ext>
              </a:extLst>
            </p:cNvPr>
            <p:cNvGrpSpPr/>
            <p:nvPr/>
          </p:nvGrpSpPr>
          <p:grpSpPr>
            <a:xfrm>
              <a:off x="15504368" y="10297460"/>
              <a:ext cx="2737408" cy="566181"/>
              <a:chOff x="15303827" y="10261744"/>
              <a:chExt cx="3233586" cy="668806"/>
            </a:xfrm>
          </p:grpSpPr>
          <p:grpSp>
            <p:nvGrpSpPr>
              <p:cNvPr id="45" name="Группа 44">
                <a:extLst>
                  <a:ext uri="{FF2B5EF4-FFF2-40B4-BE49-F238E27FC236}">
                    <a16:creationId xmlns:a16="http://schemas.microsoft.com/office/drawing/2014/main" id="{8C43645C-3301-4344-90CA-F4AFDFE1352B}"/>
                  </a:ext>
                </a:extLst>
              </p:cNvPr>
              <p:cNvGrpSpPr/>
              <p:nvPr/>
            </p:nvGrpSpPr>
            <p:grpSpPr>
              <a:xfrm>
                <a:off x="16158754" y="10261744"/>
                <a:ext cx="668805" cy="668805"/>
                <a:chOff x="7227726" y="2009641"/>
                <a:chExt cx="831920" cy="831920"/>
              </a:xfrm>
            </p:grpSpPr>
            <p:sp>
              <p:nvSpPr>
                <p:cNvPr id="55" name="Circle">
                  <a:extLst>
                    <a:ext uri="{FF2B5EF4-FFF2-40B4-BE49-F238E27FC236}">
                      <a16:creationId xmlns:a16="http://schemas.microsoft.com/office/drawing/2014/main" id="{6A6B20A0-C78A-B244-92E8-133542739D02}"/>
                    </a:ext>
                  </a:extLst>
                </p:cNvPr>
                <p:cNvSpPr/>
                <p:nvPr/>
              </p:nvSpPr>
              <p:spPr>
                <a:xfrm>
                  <a:off x="7227726" y="2009641"/>
                  <a:ext cx="831920" cy="831920"/>
                </a:xfrm>
                <a:prstGeom prst="ellipse">
                  <a:avLst/>
                </a:prstGeom>
                <a:solidFill>
                  <a:schemeClr val="accent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56" name="Shape">
                  <a:extLst>
                    <a:ext uri="{FF2B5EF4-FFF2-40B4-BE49-F238E27FC236}">
                      <a16:creationId xmlns:a16="http://schemas.microsoft.com/office/drawing/2014/main" id="{F990E8A0-AB5E-8F40-846F-039EA48CA7D9}"/>
                    </a:ext>
                  </a:extLst>
                </p:cNvPr>
                <p:cNvSpPr/>
                <p:nvPr/>
              </p:nvSpPr>
              <p:spPr>
                <a:xfrm>
                  <a:off x="7472454" y="2277208"/>
                  <a:ext cx="372330" cy="2967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38" y="5082"/>
                      </a:moveTo>
                      <a:cubicBezTo>
                        <a:pt x="19238" y="5506"/>
                        <a:pt x="19238" y="5929"/>
                        <a:pt x="19238" y="5929"/>
                      </a:cubicBezTo>
                      <a:cubicBezTo>
                        <a:pt x="19238" y="13129"/>
                        <a:pt x="14850" y="21600"/>
                        <a:pt x="6750" y="21600"/>
                      </a:cubicBezTo>
                      <a:cubicBezTo>
                        <a:pt x="4387" y="21600"/>
                        <a:pt x="2025" y="20753"/>
                        <a:pt x="0" y="19059"/>
                      </a:cubicBezTo>
                      <a:cubicBezTo>
                        <a:pt x="337" y="19059"/>
                        <a:pt x="675" y="19059"/>
                        <a:pt x="1012" y="19059"/>
                      </a:cubicBezTo>
                      <a:cubicBezTo>
                        <a:pt x="3037" y="19059"/>
                        <a:pt x="5062" y="18212"/>
                        <a:pt x="6412" y="16941"/>
                      </a:cubicBezTo>
                      <a:cubicBezTo>
                        <a:pt x="4725" y="16941"/>
                        <a:pt x="3037" y="15247"/>
                        <a:pt x="2362" y="13129"/>
                      </a:cubicBezTo>
                      <a:cubicBezTo>
                        <a:pt x="2700" y="13129"/>
                        <a:pt x="3037" y="13129"/>
                        <a:pt x="3375" y="13129"/>
                      </a:cubicBezTo>
                      <a:cubicBezTo>
                        <a:pt x="3712" y="13129"/>
                        <a:pt x="4050" y="13129"/>
                        <a:pt x="4387" y="13129"/>
                      </a:cubicBezTo>
                      <a:cubicBezTo>
                        <a:pt x="2362" y="12282"/>
                        <a:pt x="1012" y="10165"/>
                        <a:pt x="1012" y="7624"/>
                      </a:cubicBezTo>
                      <a:cubicBezTo>
                        <a:pt x="1012" y="7624"/>
                        <a:pt x="1012" y="7624"/>
                        <a:pt x="1012" y="7624"/>
                      </a:cubicBezTo>
                      <a:cubicBezTo>
                        <a:pt x="1687" y="8047"/>
                        <a:pt x="2362" y="8047"/>
                        <a:pt x="3037" y="8047"/>
                      </a:cubicBezTo>
                      <a:cubicBezTo>
                        <a:pt x="1687" y="7200"/>
                        <a:pt x="1012" y="5506"/>
                        <a:pt x="1012" y="3812"/>
                      </a:cubicBezTo>
                      <a:cubicBezTo>
                        <a:pt x="1012" y="2541"/>
                        <a:pt x="1350" y="1694"/>
                        <a:pt x="1687" y="847"/>
                      </a:cubicBezTo>
                      <a:cubicBezTo>
                        <a:pt x="3712" y="4235"/>
                        <a:pt x="7087" y="6353"/>
                        <a:pt x="10462" y="6776"/>
                      </a:cubicBezTo>
                      <a:cubicBezTo>
                        <a:pt x="10462" y="6353"/>
                        <a:pt x="10462" y="5929"/>
                        <a:pt x="10462" y="5506"/>
                      </a:cubicBezTo>
                      <a:cubicBezTo>
                        <a:pt x="10462" y="2118"/>
                        <a:pt x="12488" y="0"/>
                        <a:pt x="14850" y="0"/>
                      </a:cubicBezTo>
                      <a:cubicBezTo>
                        <a:pt x="16200" y="0"/>
                        <a:pt x="17213" y="424"/>
                        <a:pt x="18225" y="1694"/>
                      </a:cubicBezTo>
                      <a:cubicBezTo>
                        <a:pt x="18900" y="1271"/>
                        <a:pt x="19913" y="847"/>
                        <a:pt x="20925" y="424"/>
                      </a:cubicBezTo>
                      <a:cubicBezTo>
                        <a:pt x="20588" y="1694"/>
                        <a:pt x="19913" y="2541"/>
                        <a:pt x="18900" y="3388"/>
                      </a:cubicBezTo>
                      <a:cubicBezTo>
                        <a:pt x="19913" y="2965"/>
                        <a:pt x="20588" y="2965"/>
                        <a:pt x="21600" y="2541"/>
                      </a:cubicBezTo>
                      <a:cubicBezTo>
                        <a:pt x="20925" y="3388"/>
                        <a:pt x="20250" y="4659"/>
                        <a:pt x="19238" y="50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6" name="Группа 45">
                <a:extLst>
                  <a:ext uri="{FF2B5EF4-FFF2-40B4-BE49-F238E27FC236}">
                    <a16:creationId xmlns:a16="http://schemas.microsoft.com/office/drawing/2014/main" id="{0974B038-2ED8-7C4F-B492-CCEF886A7E82}"/>
                  </a:ext>
                </a:extLst>
              </p:cNvPr>
              <p:cNvGrpSpPr/>
              <p:nvPr/>
            </p:nvGrpSpPr>
            <p:grpSpPr>
              <a:xfrm>
                <a:off x="15303827" y="10261744"/>
                <a:ext cx="668805" cy="668806"/>
                <a:chOff x="6108506" y="2009641"/>
                <a:chExt cx="831920" cy="831921"/>
              </a:xfrm>
            </p:grpSpPr>
            <p:sp>
              <p:nvSpPr>
                <p:cNvPr id="53" name="Circle">
                  <a:extLst>
                    <a:ext uri="{FF2B5EF4-FFF2-40B4-BE49-F238E27FC236}">
                      <a16:creationId xmlns:a16="http://schemas.microsoft.com/office/drawing/2014/main" id="{7684102D-C712-C047-A73D-3A0AC13E1363}"/>
                    </a:ext>
                  </a:extLst>
                </p:cNvPr>
                <p:cNvSpPr/>
                <p:nvPr/>
              </p:nvSpPr>
              <p:spPr>
                <a:xfrm>
                  <a:off x="6108506" y="2009641"/>
                  <a:ext cx="831920" cy="831921"/>
                </a:xfrm>
                <a:prstGeom prst="ellipse">
                  <a:avLst/>
                </a:prstGeom>
                <a:solidFill>
                  <a:schemeClr val="accent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54" name="Shape">
                  <a:extLst>
                    <a:ext uri="{FF2B5EF4-FFF2-40B4-BE49-F238E27FC236}">
                      <a16:creationId xmlns:a16="http://schemas.microsoft.com/office/drawing/2014/main" id="{4F3BE879-5316-C449-922D-2C9F1B5D9476}"/>
                    </a:ext>
                  </a:extLst>
                </p:cNvPr>
                <p:cNvSpPr/>
                <p:nvPr/>
              </p:nvSpPr>
              <p:spPr>
                <a:xfrm>
                  <a:off x="6432510" y="2250153"/>
                  <a:ext cx="183918" cy="3508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546"/>
                      </a:moveTo>
                      <a:cubicBezTo>
                        <a:pt x="17897" y="3546"/>
                        <a:pt x="17897" y="3546"/>
                        <a:pt x="17897" y="3546"/>
                      </a:cubicBezTo>
                      <a:cubicBezTo>
                        <a:pt x="14811" y="3546"/>
                        <a:pt x="14194" y="4513"/>
                        <a:pt x="14194" y="5481"/>
                      </a:cubicBezTo>
                      <a:cubicBezTo>
                        <a:pt x="14194" y="8060"/>
                        <a:pt x="14194" y="8060"/>
                        <a:pt x="14194" y="8060"/>
                      </a:cubicBezTo>
                      <a:cubicBezTo>
                        <a:pt x="21600" y="8060"/>
                        <a:pt x="21600" y="8060"/>
                        <a:pt x="21600" y="8060"/>
                      </a:cubicBezTo>
                      <a:cubicBezTo>
                        <a:pt x="20366" y="11928"/>
                        <a:pt x="20366" y="11928"/>
                        <a:pt x="20366" y="11928"/>
                      </a:cubicBezTo>
                      <a:cubicBezTo>
                        <a:pt x="14194" y="11928"/>
                        <a:pt x="14194" y="11928"/>
                        <a:pt x="14194" y="11928"/>
                      </a:cubicBezTo>
                      <a:cubicBezTo>
                        <a:pt x="14194" y="21600"/>
                        <a:pt x="14194" y="21600"/>
                        <a:pt x="14194" y="21600"/>
                      </a:cubicBezTo>
                      <a:cubicBezTo>
                        <a:pt x="6789" y="21600"/>
                        <a:pt x="6789" y="21600"/>
                        <a:pt x="6789" y="21600"/>
                      </a:cubicBezTo>
                      <a:cubicBezTo>
                        <a:pt x="6789" y="11928"/>
                        <a:pt x="6789" y="11928"/>
                        <a:pt x="6789" y="11928"/>
                      </a:cubicBezTo>
                      <a:cubicBezTo>
                        <a:pt x="0" y="11928"/>
                        <a:pt x="0" y="11928"/>
                        <a:pt x="0" y="11928"/>
                      </a:cubicBezTo>
                      <a:cubicBezTo>
                        <a:pt x="0" y="8060"/>
                        <a:pt x="0" y="8060"/>
                        <a:pt x="0" y="8060"/>
                      </a:cubicBezTo>
                      <a:cubicBezTo>
                        <a:pt x="6789" y="8060"/>
                        <a:pt x="6789" y="8060"/>
                        <a:pt x="6789" y="8060"/>
                      </a:cubicBezTo>
                      <a:cubicBezTo>
                        <a:pt x="6789" y="5158"/>
                        <a:pt x="6789" y="5158"/>
                        <a:pt x="6789" y="5158"/>
                      </a:cubicBezTo>
                      <a:cubicBezTo>
                        <a:pt x="6789" y="1934"/>
                        <a:pt x="10491" y="0"/>
                        <a:pt x="16046" y="0"/>
                      </a:cubicBezTo>
                      <a:cubicBezTo>
                        <a:pt x="18514" y="0"/>
                        <a:pt x="20983" y="322"/>
                        <a:pt x="21600" y="322"/>
                      </a:cubicBezTo>
                      <a:lnTo>
                        <a:pt x="21600" y="35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7" name="Группа 46">
                <a:extLst>
                  <a:ext uri="{FF2B5EF4-FFF2-40B4-BE49-F238E27FC236}">
                    <a16:creationId xmlns:a16="http://schemas.microsoft.com/office/drawing/2014/main" id="{6D809E6F-80A9-1B4C-8C27-F9D24E8C01E8}"/>
                  </a:ext>
                </a:extLst>
              </p:cNvPr>
              <p:cNvGrpSpPr/>
              <p:nvPr/>
            </p:nvGrpSpPr>
            <p:grpSpPr>
              <a:xfrm>
                <a:off x="17013681" y="10261744"/>
                <a:ext cx="668805" cy="668806"/>
                <a:chOff x="8346947" y="2009641"/>
                <a:chExt cx="831920" cy="831921"/>
              </a:xfrm>
            </p:grpSpPr>
            <p:sp>
              <p:nvSpPr>
                <p:cNvPr id="51" name="Circle">
                  <a:extLst>
                    <a:ext uri="{FF2B5EF4-FFF2-40B4-BE49-F238E27FC236}">
                      <a16:creationId xmlns:a16="http://schemas.microsoft.com/office/drawing/2014/main" id="{332617E5-F726-244B-BE10-EEF0BA78ADCA}"/>
                    </a:ext>
                  </a:extLst>
                </p:cNvPr>
                <p:cNvSpPr/>
                <p:nvPr/>
              </p:nvSpPr>
              <p:spPr>
                <a:xfrm>
                  <a:off x="8346947" y="2009641"/>
                  <a:ext cx="831920" cy="831921"/>
                </a:xfrm>
                <a:prstGeom prst="ellipse">
                  <a:avLst/>
                </a:prstGeom>
                <a:solidFill>
                  <a:schemeClr val="accent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2" name="Shape">
                  <a:extLst>
                    <a:ext uri="{FF2B5EF4-FFF2-40B4-BE49-F238E27FC236}">
                      <a16:creationId xmlns:a16="http://schemas.microsoft.com/office/drawing/2014/main" id="{16992C42-1285-944A-85FC-E97F8E8F47E5}"/>
                    </a:ext>
                  </a:extLst>
                </p:cNvPr>
                <p:cNvSpPr/>
                <p:nvPr/>
              </p:nvSpPr>
              <p:spPr>
                <a:xfrm>
                  <a:off x="8643383" y="2236588"/>
                  <a:ext cx="239047" cy="3780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8900" y="1029"/>
                        <a:pt x="18900" y="1029"/>
                        <a:pt x="18900" y="1029"/>
                      </a:cubicBezTo>
                      <a:cubicBezTo>
                        <a:pt x="16200" y="1029"/>
                        <a:pt x="16200" y="1029"/>
                        <a:pt x="16200" y="1029"/>
                      </a:cubicBezTo>
                      <a:cubicBezTo>
                        <a:pt x="17820" y="2057"/>
                        <a:pt x="19440" y="3086"/>
                        <a:pt x="19440" y="4800"/>
                      </a:cubicBezTo>
                      <a:cubicBezTo>
                        <a:pt x="19440" y="8229"/>
                        <a:pt x="14580" y="8571"/>
                        <a:pt x="14580" y="10286"/>
                      </a:cubicBezTo>
                      <a:cubicBezTo>
                        <a:pt x="14580" y="12000"/>
                        <a:pt x="20520" y="12686"/>
                        <a:pt x="20520" y="16114"/>
                      </a:cubicBezTo>
                      <a:cubicBezTo>
                        <a:pt x="20520" y="17143"/>
                        <a:pt x="20520" y="17829"/>
                        <a:pt x="19980" y="18514"/>
                      </a:cubicBezTo>
                      <a:cubicBezTo>
                        <a:pt x="17820" y="20914"/>
                        <a:pt x="12960" y="21600"/>
                        <a:pt x="9180" y="21600"/>
                      </a:cubicBezTo>
                      <a:cubicBezTo>
                        <a:pt x="6480" y="21600"/>
                        <a:pt x="2700" y="20914"/>
                        <a:pt x="540" y="19200"/>
                      </a:cubicBezTo>
                      <a:cubicBezTo>
                        <a:pt x="0" y="18857"/>
                        <a:pt x="0" y="18171"/>
                        <a:pt x="0" y="17486"/>
                      </a:cubicBezTo>
                      <a:cubicBezTo>
                        <a:pt x="0" y="16114"/>
                        <a:pt x="1620" y="14743"/>
                        <a:pt x="3240" y="14057"/>
                      </a:cubicBezTo>
                      <a:cubicBezTo>
                        <a:pt x="5940" y="13029"/>
                        <a:pt x="8640" y="13029"/>
                        <a:pt x="11340" y="12686"/>
                      </a:cubicBezTo>
                      <a:cubicBezTo>
                        <a:pt x="10800" y="12000"/>
                        <a:pt x="10260" y="11657"/>
                        <a:pt x="10260" y="10971"/>
                      </a:cubicBezTo>
                      <a:cubicBezTo>
                        <a:pt x="10260" y="10286"/>
                        <a:pt x="10260" y="9943"/>
                        <a:pt x="10800" y="9600"/>
                      </a:cubicBezTo>
                      <a:cubicBezTo>
                        <a:pt x="10260" y="9943"/>
                        <a:pt x="9720" y="9943"/>
                        <a:pt x="9180" y="9943"/>
                      </a:cubicBezTo>
                      <a:cubicBezTo>
                        <a:pt x="5400" y="9943"/>
                        <a:pt x="2160" y="7886"/>
                        <a:pt x="2160" y="5486"/>
                      </a:cubicBezTo>
                      <a:cubicBezTo>
                        <a:pt x="2160" y="3771"/>
                        <a:pt x="3240" y="2400"/>
                        <a:pt x="4860" y="1714"/>
                      </a:cubicBezTo>
                      <a:cubicBezTo>
                        <a:pt x="7020" y="343"/>
                        <a:pt x="10260" y="0"/>
                        <a:pt x="12960" y="0"/>
                      </a:cubicBezTo>
                      <a:lnTo>
                        <a:pt x="21600" y="0"/>
                      </a:lnTo>
                      <a:close/>
                      <a:moveTo>
                        <a:pt x="12960" y="13714"/>
                      </a:moveTo>
                      <a:cubicBezTo>
                        <a:pt x="12960" y="13714"/>
                        <a:pt x="12420" y="13714"/>
                        <a:pt x="11880" y="13714"/>
                      </a:cubicBezTo>
                      <a:cubicBezTo>
                        <a:pt x="8640" y="13714"/>
                        <a:pt x="3780" y="14400"/>
                        <a:pt x="3780" y="16800"/>
                      </a:cubicBezTo>
                      <a:cubicBezTo>
                        <a:pt x="3780" y="19543"/>
                        <a:pt x="8100" y="20229"/>
                        <a:pt x="11340" y="20229"/>
                      </a:cubicBezTo>
                      <a:cubicBezTo>
                        <a:pt x="14580" y="20229"/>
                        <a:pt x="17820" y="19543"/>
                        <a:pt x="17820" y="17486"/>
                      </a:cubicBezTo>
                      <a:cubicBezTo>
                        <a:pt x="17820" y="15429"/>
                        <a:pt x="15120" y="14400"/>
                        <a:pt x="12960" y="13714"/>
                      </a:cubicBezTo>
                      <a:close/>
                      <a:moveTo>
                        <a:pt x="9720" y="1029"/>
                      </a:moveTo>
                      <a:cubicBezTo>
                        <a:pt x="8640" y="1029"/>
                        <a:pt x="7560" y="1371"/>
                        <a:pt x="7020" y="2057"/>
                      </a:cubicBezTo>
                      <a:cubicBezTo>
                        <a:pt x="5940" y="2400"/>
                        <a:pt x="5940" y="3086"/>
                        <a:pt x="5940" y="4114"/>
                      </a:cubicBezTo>
                      <a:cubicBezTo>
                        <a:pt x="5940" y="5829"/>
                        <a:pt x="7560" y="8914"/>
                        <a:pt x="11340" y="8914"/>
                      </a:cubicBezTo>
                      <a:cubicBezTo>
                        <a:pt x="12420" y="8914"/>
                        <a:pt x="13500" y="8571"/>
                        <a:pt x="14580" y="8229"/>
                      </a:cubicBezTo>
                      <a:cubicBezTo>
                        <a:pt x="15120" y="7543"/>
                        <a:pt x="15660" y="6857"/>
                        <a:pt x="15660" y="6171"/>
                      </a:cubicBezTo>
                      <a:cubicBezTo>
                        <a:pt x="15660" y="4114"/>
                        <a:pt x="13500" y="1029"/>
                        <a:pt x="9720" y="10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8" name="Группа 47">
                <a:extLst>
                  <a:ext uri="{FF2B5EF4-FFF2-40B4-BE49-F238E27FC236}">
                    <a16:creationId xmlns:a16="http://schemas.microsoft.com/office/drawing/2014/main" id="{64E6917A-26F4-CE45-AE60-080C45384E57}"/>
                  </a:ext>
                </a:extLst>
              </p:cNvPr>
              <p:cNvGrpSpPr/>
              <p:nvPr/>
            </p:nvGrpSpPr>
            <p:grpSpPr>
              <a:xfrm>
                <a:off x="17868608" y="10261744"/>
                <a:ext cx="668805" cy="668805"/>
                <a:chOff x="9466167" y="2009641"/>
                <a:chExt cx="831920" cy="831920"/>
              </a:xfrm>
            </p:grpSpPr>
            <p:sp>
              <p:nvSpPr>
                <p:cNvPr id="49" name="Circle">
                  <a:extLst>
                    <a:ext uri="{FF2B5EF4-FFF2-40B4-BE49-F238E27FC236}">
                      <a16:creationId xmlns:a16="http://schemas.microsoft.com/office/drawing/2014/main" id="{244F8D10-7186-6C4F-9C86-FC3025DF4515}"/>
                    </a:ext>
                  </a:extLst>
                </p:cNvPr>
                <p:cNvSpPr/>
                <p:nvPr/>
              </p:nvSpPr>
              <p:spPr>
                <a:xfrm>
                  <a:off x="9466167" y="2009641"/>
                  <a:ext cx="831920" cy="831920"/>
                </a:xfrm>
                <a:prstGeom prst="ellipse">
                  <a:avLst/>
                </a:prstGeom>
                <a:solidFill>
                  <a:schemeClr val="accent2">
                    <a:alpha val="54000"/>
                  </a:schemeClr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821531">
                    <a:lnSpc>
                      <a:spcPct val="100000"/>
                    </a:lnSpc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50" name="Shape">
                  <a:extLst>
                    <a:ext uri="{FF2B5EF4-FFF2-40B4-BE49-F238E27FC236}">
                      <a16:creationId xmlns:a16="http://schemas.microsoft.com/office/drawing/2014/main" id="{E8F538DC-8990-C94C-BDC0-FF195BFF2846}"/>
                    </a:ext>
                  </a:extLst>
                </p:cNvPr>
                <p:cNvSpPr/>
                <p:nvPr/>
              </p:nvSpPr>
              <p:spPr>
                <a:xfrm>
                  <a:off x="9702301" y="2295930"/>
                  <a:ext cx="359653" cy="2593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82" y="18073"/>
                      </a:moveTo>
                      <a:cubicBezTo>
                        <a:pt x="20965" y="19837"/>
                        <a:pt x="20012" y="21159"/>
                        <a:pt x="18741" y="21159"/>
                      </a:cubicBezTo>
                      <a:cubicBezTo>
                        <a:pt x="16200" y="21600"/>
                        <a:pt x="13341" y="21600"/>
                        <a:pt x="10800" y="21600"/>
                      </a:cubicBezTo>
                      <a:cubicBezTo>
                        <a:pt x="7941" y="21600"/>
                        <a:pt x="5400" y="21600"/>
                        <a:pt x="2541" y="21159"/>
                      </a:cubicBezTo>
                      <a:cubicBezTo>
                        <a:pt x="1588" y="21159"/>
                        <a:pt x="635" y="19837"/>
                        <a:pt x="318" y="18073"/>
                      </a:cubicBezTo>
                      <a:cubicBezTo>
                        <a:pt x="0" y="15869"/>
                        <a:pt x="0" y="13224"/>
                        <a:pt x="0" y="11020"/>
                      </a:cubicBezTo>
                      <a:cubicBezTo>
                        <a:pt x="0" y="8376"/>
                        <a:pt x="0" y="6171"/>
                        <a:pt x="318" y="3527"/>
                      </a:cubicBezTo>
                      <a:cubicBezTo>
                        <a:pt x="635" y="2204"/>
                        <a:pt x="1588" y="882"/>
                        <a:pt x="2541" y="441"/>
                      </a:cubicBezTo>
                      <a:cubicBezTo>
                        <a:pt x="5400" y="0"/>
                        <a:pt x="7941" y="0"/>
                        <a:pt x="10800" y="0"/>
                      </a:cubicBezTo>
                      <a:cubicBezTo>
                        <a:pt x="13341" y="0"/>
                        <a:pt x="16200" y="0"/>
                        <a:pt x="18741" y="441"/>
                      </a:cubicBezTo>
                      <a:cubicBezTo>
                        <a:pt x="20012" y="882"/>
                        <a:pt x="20965" y="2204"/>
                        <a:pt x="21282" y="3527"/>
                      </a:cubicBezTo>
                      <a:cubicBezTo>
                        <a:pt x="21600" y="6171"/>
                        <a:pt x="21600" y="8376"/>
                        <a:pt x="21600" y="11020"/>
                      </a:cubicBezTo>
                      <a:cubicBezTo>
                        <a:pt x="21600" y="13224"/>
                        <a:pt x="21600" y="15869"/>
                        <a:pt x="21282" y="18073"/>
                      </a:cubicBezTo>
                      <a:close/>
                      <a:moveTo>
                        <a:pt x="14929" y="10139"/>
                      </a:moveTo>
                      <a:cubicBezTo>
                        <a:pt x="8894" y="4849"/>
                        <a:pt x="8894" y="4849"/>
                        <a:pt x="8894" y="4849"/>
                      </a:cubicBezTo>
                      <a:cubicBezTo>
                        <a:pt x="8576" y="4408"/>
                        <a:pt x="8259" y="4408"/>
                        <a:pt x="7941" y="4408"/>
                      </a:cubicBezTo>
                      <a:cubicBezTo>
                        <a:pt x="7941" y="4849"/>
                        <a:pt x="7624" y="5290"/>
                        <a:pt x="7624" y="5731"/>
                      </a:cubicBezTo>
                      <a:cubicBezTo>
                        <a:pt x="7624" y="16310"/>
                        <a:pt x="7624" y="16310"/>
                        <a:pt x="7624" y="16310"/>
                      </a:cubicBezTo>
                      <a:cubicBezTo>
                        <a:pt x="7624" y="16751"/>
                        <a:pt x="7941" y="17192"/>
                        <a:pt x="7941" y="17192"/>
                      </a:cubicBezTo>
                      <a:cubicBezTo>
                        <a:pt x="8259" y="17192"/>
                        <a:pt x="8259" y="17192"/>
                        <a:pt x="8259" y="17192"/>
                      </a:cubicBezTo>
                      <a:cubicBezTo>
                        <a:pt x="8576" y="17192"/>
                        <a:pt x="8576" y="17192"/>
                        <a:pt x="8894" y="17192"/>
                      </a:cubicBezTo>
                      <a:cubicBezTo>
                        <a:pt x="14929" y="11902"/>
                        <a:pt x="14929" y="11902"/>
                        <a:pt x="14929" y="11902"/>
                      </a:cubicBezTo>
                      <a:cubicBezTo>
                        <a:pt x="15247" y="11461"/>
                        <a:pt x="15247" y="11461"/>
                        <a:pt x="15247" y="11020"/>
                      </a:cubicBezTo>
                      <a:cubicBezTo>
                        <a:pt x="15247" y="10580"/>
                        <a:pt x="15247" y="10139"/>
                        <a:pt x="14929" y="1013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lnSpc>
                      <a:spcPct val="100000"/>
                    </a:lnSpc>
                    <a:defRPr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0047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12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E8EB857-E8D8-8A49-B782-6D444AD78B38}"/>
              </a:ext>
            </a:extLst>
          </p:cNvPr>
          <p:cNvGrpSpPr/>
          <p:nvPr/>
        </p:nvGrpSpPr>
        <p:grpSpPr>
          <a:xfrm>
            <a:off x="2614936" y="4697760"/>
            <a:ext cx="6263999" cy="6758479"/>
            <a:chOff x="2687292" y="4697760"/>
            <a:chExt cx="6263999" cy="6758479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E9C20D9A-A169-7343-91E7-5AFB9647B8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tx1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tx1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AE69CD33-AE00-C64A-8732-984FC928FF4E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37DEFAC-41C9-DD42-8B3F-0FB70857789D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1033DFC9-15E9-9F46-BD6F-81174E7DBC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tx1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01</a:t>
                </a:r>
                <a:endParaRPr lang="x-none" altLang="x-none" sz="8000" dirty="0">
                  <a:solidFill>
                    <a:schemeClr val="tx1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F959D070-95B8-204C-B4AF-396845F6F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92F0B0F-27DA-2340-9C51-9530BDD63348}"/>
              </a:ext>
            </a:extLst>
          </p:cNvPr>
          <p:cNvGrpSpPr/>
          <p:nvPr/>
        </p:nvGrpSpPr>
        <p:grpSpPr>
          <a:xfrm>
            <a:off x="9094372" y="4697760"/>
            <a:ext cx="6263999" cy="6758479"/>
            <a:chOff x="2687292" y="4697760"/>
            <a:chExt cx="6263999" cy="6758479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29354C1E-2ABD-6D41-A6C9-779F6B644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8F16870D-3DFB-444D-99A0-E78EB7C36ADB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1DADC15-406C-054C-85DF-31104BC14217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8" name="Text Box 3">
                <a:extLst>
                  <a:ext uri="{FF2B5EF4-FFF2-40B4-BE49-F238E27FC236}">
                    <a16:creationId xmlns:a16="http://schemas.microsoft.com/office/drawing/2014/main" id="{9ACE3575-5693-6046-B9A5-31B55242F0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02</a:t>
                </a:r>
                <a:endParaRPr lang="x-none" altLang="x-none" sz="8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B2961A58-9175-8E47-9F63-0DC8F6B9E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D332C18-202F-6345-AB9B-7C2D93F4B46C}"/>
              </a:ext>
            </a:extLst>
          </p:cNvPr>
          <p:cNvGrpSpPr/>
          <p:nvPr/>
        </p:nvGrpSpPr>
        <p:grpSpPr>
          <a:xfrm>
            <a:off x="15573808" y="4697760"/>
            <a:ext cx="6263999" cy="6758479"/>
            <a:chOff x="2687292" y="4697760"/>
            <a:chExt cx="6263999" cy="6758479"/>
          </a:xfrm>
        </p:grpSpPr>
        <p:sp>
          <p:nvSpPr>
            <p:cNvPr id="30" name="Text Box 3">
              <a:extLst>
                <a:ext uri="{FF2B5EF4-FFF2-40B4-BE49-F238E27FC236}">
                  <a16:creationId xmlns:a16="http://schemas.microsoft.com/office/drawing/2014/main" id="{ED1577E4-62BD-5F44-A2D7-D81BD5359E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tx1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tx1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73028F95-F97E-EE4D-AF1A-AD8FB85EA2AE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F10FA75-60C7-F44C-B637-DFF208D2A68D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4" name="Text Box 3">
                <a:extLst>
                  <a:ext uri="{FF2B5EF4-FFF2-40B4-BE49-F238E27FC236}">
                    <a16:creationId xmlns:a16="http://schemas.microsoft.com/office/drawing/2014/main" id="{C2C1DD9E-888E-C941-86E2-28A8150C67A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tx1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03</a:t>
                </a:r>
                <a:endParaRPr lang="x-none" altLang="x-none" sz="8000" dirty="0">
                  <a:solidFill>
                    <a:schemeClr val="tx1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61C225E8-6D11-F74D-AE22-919019606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5" name="Rectangle 1">
            <a:extLst>
              <a:ext uri="{FF2B5EF4-FFF2-40B4-BE49-F238E27FC236}">
                <a16:creationId xmlns:a16="http://schemas.microsoft.com/office/drawing/2014/main" id="{14ACF05B-0D31-BB41-A592-A9A8BAB5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068" y="2180816"/>
            <a:ext cx="18863864" cy="167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incidiunt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culpa qui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officia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ab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architecto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beatae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918945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13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96CD290-FE46-B742-8628-93B61658FD57}"/>
              </a:ext>
            </a:extLst>
          </p:cNvPr>
          <p:cNvGrpSpPr/>
          <p:nvPr/>
        </p:nvGrpSpPr>
        <p:grpSpPr>
          <a:xfrm>
            <a:off x="10463808" y="3041576"/>
            <a:ext cx="11717933" cy="5032121"/>
            <a:chOff x="10463808" y="3041576"/>
            <a:chExt cx="11717933" cy="5032121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63808" y="3041576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3808" y="5291525"/>
              <a:ext cx="11717933" cy="278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7128" y="2537520"/>
            <a:ext cx="6406480" cy="8640960"/>
          </a:xfrm>
        </p:spPr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CCA1BA9-8589-8E45-9702-88047242FBDB}"/>
              </a:ext>
            </a:extLst>
          </p:cNvPr>
          <p:cNvGrpSpPr/>
          <p:nvPr/>
        </p:nvGrpSpPr>
        <p:grpSpPr>
          <a:xfrm>
            <a:off x="10535816" y="9029845"/>
            <a:ext cx="11713977" cy="1570218"/>
            <a:chOff x="10535816" y="9029845"/>
            <a:chExt cx="11713977" cy="157021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74D1FB80-1A1C-4042-B1D4-64A18CAA464F}"/>
                </a:ext>
              </a:extLst>
            </p:cNvPr>
            <p:cNvGrpSpPr/>
            <p:nvPr/>
          </p:nvGrpSpPr>
          <p:grpSpPr>
            <a:xfrm>
              <a:off x="14040882" y="9727700"/>
              <a:ext cx="1235131" cy="872363"/>
              <a:chOff x="14040882" y="10386392"/>
              <a:chExt cx="1235131" cy="872363"/>
            </a:xfrm>
          </p:grpSpPr>
          <p:cxnSp>
            <p:nvCxnSpPr>
              <p:cNvPr id="5" name="Прямая соединительная линия 4">
                <a:extLst>
                  <a:ext uri="{FF2B5EF4-FFF2-40B4-BE49-F238E27FC236}">
                    <a16:creationId xmlns:a16="http://schemas.microsoft.com/office/drawing/2014/main" id="{1CD76EBF-1A56-E944-8D38-6D9F68076C2D}"/>
                  </a:ext>
                </a:extLst>
              </p:cNvPr>
              <p:cNvCxnSpPr/>
              <p:nvPr/>
            </p:nvCxnSpPr>
            <p:spPr bwMode="auto">
              <a:xfrm>
                <a:off x="14040882" y="10386392"/>
                <a:ext cx="0" cy="792088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0EFCC15-2186-B441-BCE0-B66D0EB9653A}"/>
                  </a:ext>
                </a:extLst>
              </p:cNvPr>
              <p:cNvSpPr/>
              <p:nvPr/>
            </p:nvSpPr>
            <p:spPr>
              <a:xfrm>
                <a:off x="14208092" y="10858645"/>
                <a:ext cx="10679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Step #2</a:t>
                </a:r>
                <a:endParaRPr lang="ru-RU" dirty="0">
                  <a:latin typeface="+mn-lt"/>
                </a:endParaRPr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B6EF240C-86B3-C147-93A3-3492359F5B46}"/>
                </a:ext>
              </a:extLst>
            </p:cNvPr>
            <p:cNvGrpSpPr/>
            <p:nvPr/>
          </p:nvGrpSpPr>
          <p:grpSpPr>
            <a:xfrm>
              <a:off x="19982115" y="9727700"/>
              <a:ext cx="1235131" cy="872363"/>
              <a:chOff x="14040882" y="10386392"/>
              <a:chExt cx="1235131" cy="872363"/>
            </a:xfrm>
          </p:grpSpPr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B9445650-3077-EA4A-9D0F-0E43F6385C62}"/>
                  </a:ext>
                </a:extLst>
              </p:cNvPr>
              <p:cNvCxnSpPr/>
              <p:nvPr/>
            </p:nvCxnSpPr>
            <p:spPr bwMode="auto">
              <a:xfrm>
                <a:off x="14040882" y="10386392"/>
                <a:ext cx="0" cy="792088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A2D5EEC2-CBEE-1D47-A476-A87E493CD3A0}"/>
                  </a:ext>
                </a:extLst>
              </p:cNvPr>
              <p:cNvSpPr/>
              <p:nvPr/>
            </p:nvSpPr>
            <p:spPr>
              <a:xfrm>
                <a:off x="14208092" y="10858645"/>
                <a:ext cx="10679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Step #3</a:t>
                </a:r>
                <a:endParaRPr lang="ru-RU" dirty="0">
                  <a:latin typeface="+mn-lt"/>
                </a:endParaRPr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221E43A-BCDC-D84D-903B-65445E7F6888}"/>
                </a:ext>
              </a:extLst>
            </p:cNvPr>
            <p:cNvGrpSpPr/>
            <p:nvPr/>
          </p:nvGrpSpPr>
          <p:grpSpPr>
            <a:xfrm>
              <a:off x="10536417" y="9727700"/>
              <a:ext cx="1235131" cy="872363"/>
              <a:chOff x="14040882" y="10386392"/>
              <a:chExt cx="1235131" cy="872363"/>
            </a:xfrm>
          </p:grpSpPr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9BF623DD-8F21-0445-90FE-0A66485FC13C}"/>
                  </a:ext>
                </a:extLst>
              </p:cNvPr>
              <p:cNvCxnSpPr/>
              <p:nvPr/>
            </p:nvCxnSpPr>
            <p:spPr bwMode="auto">
              <a:xfrm>
                <a:off x="14040882" y="10386392"/>
                <a:ext cx="0" cy="792088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D0E3A3C-7253-824A-BF0E-574C44FDA39A}"/>
                  </a:ext>
                </a:extLst>
              </p:cNvPr>
              <p:cNvSpPr/>
              <p:nvPr/>
            </p:nvSpPr>
            <p:spPr>
              <a:xfrm>
                <a:off x="14208092" y="10858645"/>
                <a:ext cx="10679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Step #1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BF590EEF-EC6D-ED49-AFE5-9A2907883E46}"/>
                </a:ext>
              </a:extLst>
            </p:cNvPr>
            <p:cNvSpPr/>
            <p:nvPr/>
          </p:nvSpPr>
          <p:spPr bwMode="auto">
            <a:xfrm>
              <a:off x="10535816" y="9029845"/>
              <a:ext cx="11713977" cy="720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75DDFD-C61A-6B44-8E21-D21F944EFC8F}"/>
                </a:ext>
              </a:extLst>
            </p:cNvPr>
            <p:cNvSpPr/>
            <p:nvPr/>
          </p:nvSpPr>
          <p:spPr bwMode="auto">
            <a:xfrm>
              <a:off x="14040882" y="9029845"/>
              <a:ext cx="6120679" cy="720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105D4FE-AEFE-4B4D-A927-9FDEE46BEED1}"/>
                </a:ext>
              </a:extLst>
            </p:cNvPr>
            <p:cNvSpPr/>
            <p:nvPr/>
          </p:nvSpPr>
          <p:spPr bwMode="auto">
            <a:xfrm>
              <a:off x="20017545" y="9029845"/>
              <a:ext cx="2232247" cy="720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752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14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216291" y="2503170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C743AF1-795E-0549-A9E2-F07A0883FD8D}"/>
              </a:ext>
            </a:extLst>
          </p:cNvPr>
          <p:cNvGrpSpPr/>
          <p:nvPr/>
        </p:nvGrpSpPr>
        <p:grpSpPr>
          <a:xfrm>
            <a:off x="2191985" y="4598006"/>
            <a:ext cx="11810291" cy="6770358"/>
            <a:chOff x="2191985" y="4598006"/>
            <a:chExt cx="11810291" cy="6770358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291" y="8586192"/>
              <a:ext cx="11717933" cy="278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4585C786-BC22-FF4C-AA4E-F86E86ED9C92}"/>
                </a:ext>
              </a:extLst>
            </p:cNvPr>
            <p:cNvGrpSpPr/>
            <p:nvPr/>
          </p:nvGrpSpPr>
          <p:grpSpPr>
            <a:xfrm>
              <a:off x="2288299" y="6505463"/>
              <a:ext cx="11713977" cy="1570218"/>
              <a:chOff x="2288299" y="9029845"/>
              <a:chExt cx="11713977" cy="1570218"/>
            </a:xfrm>
          </p:grpSpPr>
          <p:grpSp>
            <p:nvGrpSpPr>
              <p:cNvPr id="7" name="Группа 6">
                <a:extLst>
                  <a:ext uri="{FF2B5EF4-FFF2-40B4-BE49-F238E27FC236}">
                    <a16:creationId xmlns:a16="http://schemas.microsoft.com/office/drawing/2014/main" id="{74D1FB80-1A1C-4042-B1D4-64A18CAA464F}"/>
                  </a:ext>
                </a:extLst>
              </p:cNvPr>
              <p:cNvGrpSpPr/>
              <p:nvPr/>
            </p:nvGrpSpPr>
            <p:grpSpPr>
              <a:xfrm>
                <a:off x="5793365" y="9727700"/>
                <a:ext cx="1235131" cy="872363"/>
                <a:chOff x="14040882" y="10386392"/>
                <a:chExt cx="1235131" cy="872363"/>
              </a:xfrm>
            </p:grpSpPr>
            <p:cxnSp>
              <p:nvCxnSpPr>
                <p:cNvPr id="5" name="Прямая соединительная линия 4">
                  <a:extLst>
                    <a:ext uri="{FF2B5EF4-FFF2-40B4-BE49-F238E27FC236}">
                      <a16:creationId xmlns:a16="http://schemas.microsoft.com/office/drawing/2014/main" id="{1CD76EBF-1A56-E944-8D38-6D9F68076C2D}"/>
                    </a:ext>
                  </a:extLst>
                </p:cNvPr>
                <p:cNvCxnSpPr/>
                <p:nvPr/>
              </p:nvCxnSpPr>
              <p:spPr bwMode="auto">
                <a:xfrm>
                  <a:off x="14040882" y="10386392"/>
                  <a:ext cx="0" cy="792088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" name="Прямоугольник 5">
                  <a:extLst>
                    <a:ext uri="{FF2B5EF4-FFF2-40B4-BE49-F238E27FC236}">
                      <a16:creationId xmlns:a16="http://schemas.microsoft.com/office/drawing/2014/main" id="{20EFCC15-2186-B441-BCE0-B66D0EB9653A}"/>
                    </a:ext>
                  </a:extLst>
                </p:cNvPr>
                <p:cNvSpPr/>
                <p:nvPr/>
              </p:nvSpPr>
              <p:spPr>
                <a:xfrm>
                  <a:off x="14208092" y="10858645"/>
                  <a:ext cx="106792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Step #2</a:t>
                  </a:r>
                  <a:endParaRPr lang="ru-RU" dirty="0">
                    <a:latin typeface="+mn-lt"/>
                  </a:endParaRPr>
                </a:p>
              </p:txBody>
            </p:sp>
          </p:grpSp>
          <p:grpSp>
            <p:nvGrpSpPr>
              <p:cNvPr id="14" name="Группа 13">
                <a:extLst>
                  <a:ext uri="{FF2B5EF4-FFF2-40B4-BE49-F238E27FC236}">
                    <a16:creationId xmlns:a16="http://schemas.microsoft.com/office/drawing/2014/main" id="{B6EF240C-86B3-C147-93A3-3492359F5B46}"/>
                  </a:ext>
                </a:extLst>
              </p:cNvPr>
              <p:cNvGrpSpPr/>
              <p:nvPr/>
            </p:nvGrpSpPr>
            <p:grpSpPr>
              <a:xfrm>
                <a:off x="11734598" y="9727700"/>
                <a:ext cx="1235131" cy="872363"/>
                <a:chOff x="14040882" y="10386392"/>
                <a:chExt cx="1235131" cy="872363"/>
              </a:xfrm>
            </p:grpSpPr>
            <p:cxnSp>
              <p:nvCxnSpPr>
                <p:cNvPr id="15" name="Прямая соединительная линия 14">
                  <a:extLst>
                    <a:ext uri="{FF2B5EF4-FFF2-40B4-BE49-F238E27FC236}">
                      <a16:creationId xmlns:a16="http://schemas.microsoft.com/office/drawing/2014/main" id="{B9445650-3077-EA4A-9D0F-0E43F6385C62}"/>
                    </a:ext>
                  </a:extLst>
                </p:cNvPr>
                <p:cNvCxnSpPr/>
                <p:nvPr/>
              </p:nvCxnSpPr>
              <p:spPr bwMode="auto">
                <a:xfrm>
                  <a:off x="14040882" y="10386392"/>
                  <a:ext cx="0" cy="792088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A2D5EEC2-CBEE-1D47-A476-A87E493CD3A0}"/>
                    </a:ext>
                  </a:extLst>
                </p:cNvPr>
                <p:cNvSpPr/>
                <p:nvPr/>
              </p:nvSpPr>
              <p:spPr>
                <a:xfrm>
                  <a:off x="14208092" y="10858645"/>
                  <a:ext cx="106792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Step #3</a:t>
                  </a:r>
                  <a:endParaRPr lang="ru-RU" dirty="0">
                    <a:latin typeface="+mn-lt"/>
                  </a:endParaRPr>
                </a:p>
              </p:txBody>
            </p:sp>
          </p:grp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4221E43A-BCDC-D84D-903B-65445E7F6888}"/>
                  </a:ext>
                </a:extLst>
              </p:cNvPr>
              <p:cNvGrpSpPr/>
              <p:nvPr/>
            </p:nvGrpSpPr>
            <p:grpSpPr>
              <a:xfrm>
                <a:off x="2288900" y="9727700"/>
                <a:ext cx="1235131" cy="872363"/>
                <a:chOff x="14040882" y="10386392"/>
                <a:chExt cx="1235131" cy="872363"/>
              </a:xfrm>
            </p:grpSpPr>
            <p:cxnSp>
              <p:nvCxnSpPr>
                <p:cNvPr id="18" name="Прямая соединительная линия 17">
                  <a:extLst>
                    <a:ext uri="{FF2B5EF4-FFF2-40B4-BE49-F238E27FC236}">
                      <a16:creationId xmlns:a16="http://schemas.microsoft.com/office/drawing/2014/main" id="{9BF623DD-8F21-0445-90FE-0A66485FC13C}"/>
                    </a:ext>
                  </a:extLst>
                </p:cNvPr>
                <p:cNvCxnSpPr/>
                <p:nvPr/>
              </p:nvCxnSpPr>
              <p:spPr bwMode="auto">
                <a:xfrm>
                  <a:off x="14040882" y="10386392"/>
                  <a:ext cx="0" cy="792088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9" name="Прямоугольник 18">
                  <a:extLst>
                    <a:ext uri="{FF2B5EF4-FFF2-40B4-BE49-F238E27FC236}">
                      <a16:creationId xmlns:a16="http://schemas.microsoft.com/office/drawing/2014/main" id="{CD0E3A3C-7253-824A-BF0E-574C44FDA39A}"/>
                    </a:ext>
                  </a:extLst>
                </p:cNvPr>
                <p:cNvSpPr/>
                <p:nvPr/>
              </p:nvSpPr>
              <p:spPr>
                <a:xfrm>
                  <a:off x="14208092" y="10858645"/>
                  <a:ext cx="106792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Step #1</a:t>
                  </a:r>
                  <a:endParaRPr lang="ru-RU" dirty="0">
                    <a:latin typeface="+mn-lt"/>
                  </a:endParaRPr>
                </a:p>
              </p:txBody>
            </p:sp>
          </p:grpSp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F590EEF-EC6D-ED49-AFE5-9A2907883E46}"/>
                  </a:ext>
                </a:extLst>
              </p:cNvPr>
              <p:cNvSpPr/>
              <p:nvPr/>
            </p:nvSpPr>
            <p:spPr bwMode="auto">
              <a:xfrm>
                <a:off x="2288299" y="9029845"/>
                <a:ext cx="11713977" cy="720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9C75DDFD-C61A-6B44-8E21-D21F944EFC8F}"/>
                  </a:ext>
                </a:extLst>
              </p:cNvPr>
              <p:cNvSpPr/>
              <p:nvPr/>
            </p:nvSpPr>
            <p:spPr bwMode="auto">
              <a:xfrm>
                <a:off x="5793365" y="9029845"/>
                <a:ext cx="6120679" cy="720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7105D4FE-AEFE-4B4D-A927-9FDEE46BEED1}"/>
                  </a:ext>
                </a:extLst>
              </p:cNvPr>
              <p:cNvSpPr/>
              <p:nvPr/>
            </p:nvSpPr>
            <p:spPr bwMode="auto">
              <a:xfrm>
                <a:off x="11770028" y="9029845"/>
                <a:ext cx="2232247" cy="720000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7EFC0EFD-BB18-C947-B1A3-C29E6C8F9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985" y="4598006"/>
              <a:ext cx="11717933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F702992-5BB0-DC46-9029-93CF0559A09F}"/>
              </a:ext>
            </a:extLst>
          </p:cNvPr>
          <p:cNvGrpSpPr/>
          <p:nvPr/>
        </p:nvGrpSpPr>
        <p:grpSpPr>
          <a:xfrm>
            <a:off x="15500582" y="4890592"/>
            <a:ext cx="6772538" cy="6343434"/>
            <a:chOff x="15500582" y="4890592"/>
            <a:chExt cx="6772538" cy="6343434"/>
          </a:xfrm>
        </p:grpSpPr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9A1A09ED-8FD8-D141-ADDD-DC1A287CB0D8}"/>
                </a:ext>
              </a:extLst>
            </p:cNvPr>
            <p:cNvGrpSpPr/>
            <p:nvPr/>
          </p:nvGrpSpPr>
          <p:grpSpPr>
            <a:xfrm>
              <a:off x="15500582" y="4890592"/>
              <a:ext cx="3307108" cy="3104814"/>
              <a:chOff x="15565897" y="4890592"/>
              <a:chExt cx="3307108" cy="3104814"/>
            </a:xfrm>
          </p:grpSpPr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F0DE88A5-B60E-214D-9711-D42E3DC3ECB1}"/>
                  </a:ext>
                </a:extLst>
              </p:cNvPr>
              <p:cNvSpPr/>
              <p:nvPr/>
            </p:nvSpPr>
            <p:spPr bwMode="auto">
              <a:xfrm>
                <a:off x="15565897" y="4890592"/>
                <a:ext cx="3307108" cy="31048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59275F1E-0922-8342-9710-41413D03353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054214" y="5489848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Start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7" name="Rectangle 1">
                <a:extLst>
                  <a:ext uri="{FF2B5EF4-FFF2-40B4-BE49-F238E27FC236}">
                    <a16:creationId xmlns:a16="http://schemas.microsoft.com/office/drawing/2014/main" id="{20EC9ECF-3D61-7844-B509-82D45BDF0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5181" y="6258381"/>
                <a:ext cx="2808540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BAEE214-FDC3-F247-9AB7-4131510E31AF}"/>
                </a:ext>
              </a:extLst>
            </p:cNvPr>
            <p:cNvGrpSpPr/>
            <p:nvPr/>
          </p:nvGrpSpPr>
          <p:grpSpPr>
            <a:xfrm>
              <a:off x="18966012" y="4890592"/>
              <a:ext cx="3307108" cy="3104814"/>
              <a:chOff x="15565897" y="4890592"/>
              <a:chExt cx="3307108" cy="3104814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A24C203-7A63-D14F-B8AB-417FDBCC843D}"/>
                  </a:ext>
                </a:extLst>
              </p:cNvPr>
              <p:cNvSpPr/>
              <p:nvPr/>
            </p:nvSpPr>
            <p:spPr bwMode="auto">
              <a:xfrm>
                <a:off x="15565897" y="4890592"/>
                <a:ext cx="3307108" cy="31048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2123F5A2-CBAF-964D-A13B-722646BEDF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054214" y="5489848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Step #1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:a16="http://schemas.microsoft.com/office/drawing/2014/main" id="{6F21BF29-51FD-394E-8C56-772212209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5181" y="6258381"/>
                <a:ext cx="2808540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0369912D-7B1B-244D-913A-0C841B43572D}"/>
                </a:ext>
              </a:extLst>
            </p:cNvPr>
            <p:cNvGrpSpPr/>
            <p:nvPr/>
          </p:nvGrpSpPr>
          <p:grpSpPr>
            <a:xfrm>
              <a:off x="15500582" y="8129212"/>
              <a:ext cx="3307108" cy="3104814"/>
              <a:chOff x="15565897" y="4890592"/>
              <a:chExt cx="3307108" cy="3104814"/>
            </a:xfrm>
          </p:grpSpPr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4379935A-7E05-B843-8AFF-7352169A26CC}"/>
                  </a:ext>
                </a:extLst>
              </p:cNvPr>
              <p:cNvSpPr/>
              <p:nvPr/>
            </p:nvSpPr>
            <p:spPr bwMode="auto">
              <a:xfrm>
                <a:off x="15565897" y="4890592"/>
                <a:ext cx="3307108" cy="3104814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5" name="Text Box 3">
                <a:extLst>
                  <a:ext uri="{FF2B5EF4-FFF2-40B4-BE49-F238E27FC236}">
                    <a16:creationId xmlns:a16="http://schemas.microsoft.com/office/drawing/2014/main" id="{5364C886-EFA1-D148-AE6E-C50E63873BB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054214" y="5489848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Step #2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46" name="Rectangle 1">
                <a:extLst>
                  <a:ext uri="{FF2B5EF4-FFF2-40B4-BE49-F238E27FC236}">
                    <a16:creationId xmlns:a16="http://schemas.microsoft.com/office/drawing/2014/main" id="{ED672C99-7FB6-844B-B15A-C99164E87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5181" y="6258381"/>
                <a:ext cx="2808540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9CEE6543-EFCD-4A40-B263-F8DF1C0A18C2}"/>
                </a:ext>
              </a:extLst>
            </p:cNvPr>
            <p:cNvGrpSpPr/>
            <p:nvPr/>
          </p:nvGrpSpPr>
          <p:grpSpPr>
            <a:xfrm>
              <a:off x="18966012" y="8129212"/>
              <a:ext cx="3307108" cy="3104814"/>
              <a:chOff x="15565897" y="4890592"/>
              <a:chExt cx="3307108" cy="3104814"/>
            </a:xfrm>
          </p:grpSpPr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369F39C2-4EC3-9646-AAD6-3779F081D4E6}"/>
                  </a:ext>
                </a:extLst>
              </p:cNvPr>
              <p:cNvSpPr/>
              <p:nvPr/>
            </p:nvSpPr>
            <p:spPr bwMode="auto">
              <a:xfrm>
                <a:off x="15565897" y="4890592"/>
                <a:ext cx="3307108" cy="3104814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9" name="Text Box 3">
                <a:extLst>
                  <a:ext uri="{FF2B5EF4-FFF2-40B4-BE49-F238E27FC236}">
                    <a16:creationId xmlns:a16="http://schemas.microsoft.com/office/drawing/2014/main" id="{6DBE4080-8323-BD43-B32A-130A672A36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054214" y="5489848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Step #3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50" name="Rectangle 1">
                <a:extLst>
                  <a:ext uri="{FF2B5EF4-FFF2-40B4-BE49-F238E27FC236}">
                    <a16:creationId xmlns:a16="http://schemas.microsoft.com/office/drawing/2014/main" id="{27A95CF8-18F2-024D-812C-A04ED478F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5181" y="6258381"/>
                <a:ext cx="2808540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435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15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169971" y="3041576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60153" y="2537520"/>
            <a:ext cx="8653876" cy="8640960"/>
          </a:xfrm>
        </p:spPr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A494E5-8E2C-CF49-8B70-D02B92469616}"/>
              </a:ext>
            </a:extLst>
          </p:cNvPr>
          <p:cNvGrpSpPr/>
          <p:nvPr/>
        </p:nvGrpSpPr>
        <p:grpSpPr>
          <a:xfrm>
            <a:off x="2169972" y="5291525"/>
            <a:ext cx="9553736" cy="5787636"/>
            <a:chOff x="2169972" y="5291525"/>
            <a:chExt cx="9553736" cy="5787636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972" y="5291525"/>
              <a:ext cx="9553736" cy="278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7DC3C3C-CC0D-054D-A98E-F434C8ABD7C4}"/>
                </a:ext>
              </a:extLst>
            </p:cNvPr>
            <p:cNvGrpSpPr/>
            <p:nvPr/>
          </p:nvGrpSpPr>
          <p:grpSpPr>
            <a:xfrm>
              <a:off x="2173988" y="8706002"/>
              <a:ext cx="9411724" cy="969620"/>
              <a:chOff x="2173988" y="9062841"/>
              <a:chExt cx="9411724" cy="969620"/>
            </a:xfrm>
          </p:grpSpPr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F590EEF-EC6D-ED49-AFE5-9A2907883E46}"/>
                  </a:ext>
                </a:extLst>
              </p:cNvPr>
              <p:cNvSpPr/>
              <p:nvPr/>
            </p:nvSpPr>
            <p:spPr bwMode="auto">
              <a:xfrm>
                <a:off x="2241980" y="9672461"/>
                <a:ext cx="9249016" cy="360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9C75DDFD-C61A-6B44-8E21-D21F944EFC8F}"/>
                  </a:ext>
                </a:extLst>
              </p:cNvPr>
              <p:cNvSpPr/>
              <p:nvPr/>
            </p:nvSpPr>
            <p:spPr bwMode="auto">
              <a:xfrm>
                <a:off x="5370317" y="9672461"/>
                <a:ext cx="6120679" cy="360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723BE2B-7B95-3142-9D79-83A670504CC7}"/>
                  </a:ext>
                </a:extLst>
              </p:cNvPr>
              <p:cNvSpPr/>
              <p:nvPr/>
            </p:nvSpPr>
            <p:spPr>
              <a:xfrm>
                <a:off x="2173988" y="9062841"/>
                <a:ext cx="18229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Project Name</a:t>
                </a:r>
                <a:endParaRPr lang="ru-RU" b="1" dirty="0">
                  <a:latin typeface="+mn-lt"/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26AF533-2912-0E46-A9F6-25723D4D3B5D}"/>
                  </a:ext>
                </a:extLst>
              </p:cNvPr>
              <p:cNvSpPr/>
              <p:nvPr/>
            </p:nvSpPr>
            <p:spPr>
              <a:xfrm>
                <a:off x="10888085" y="9062841"/>
                <a:ext cx="6976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87%</a:t>
                </a:r>
                <a:endParaRPr lang="ru-RU" b="1" dirty="0">
                  <a:latin typeface="+mn-lt"/>
                </a:endParaRPr>
              </a:p>
            </p:txBody>
          </p:sp>
        </p:grp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854A1A32-82A3-A743-A06A-6D2EF6850AAC}"/>
                </a:ext>
              </a:extLst>
            </p:cNvPr>
            <p:cNvGrpSpPr/>
            <p:nvPr/>
          </p:nvGrpSpPr>
          <p:grpSpPr>
            <a:xfrm>
              <a:off x="2191172" y="10109541"/>
              <a:ext cx="9411724" cy="969620"/>
              <a:chOff x="2173988" y="9062841"/>
              <a:chExt cx="9411724" cy="969620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EA4B013-3B67-AD4A-BAE0-7BE8CEF19E74}"/>
                  </a:ext>
                </a:extLst>
              </p:cNvPr>
              <p:cNvSpPr/>
              <p:nvPr/>
            </p:nvSpPr>
            <p:spPr bwMode="auto">
              <a:xfrm>
                <a:off x="2241980" y="9672461"/>
                <a:ext cx="9249016" cy="360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0F7516D3-5CF1-C343-A1EC-EE07476F04F5}"/>
                  </a:ext>
                </a:extLst>
              </p:cNvPr>
              <p:cNvSpPr/>
              <p:nvPr/>
            </p:nvSpPr>
            <p:spPr bwMode="auto">
              <a:xfrm>
                <a:off x="7297812" y="9672461"/>
                <a:ext cx="4176000" cy="3600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0DAD16B8-0253-4347-B03B-F5D66083FADE}"/>
                  </a:ext>
                </a:extLst>
              </p:cNvPr>
              <p:cNvSpPr/>
              <p:nvPr/>
            </p:nvSpPr>
            <p:spPr>
              <a:xfrm>
                <a:off x="2173988" y="9062841"/>
                <a:ext cx="21788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Project Name #2</a:t>
                </a:r>
                <a:endParaRPr lang="ru-RU" b="1" dirty="0">
                  <a:latin typeface="+mn-lt"/>
                </a:endParaRPr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21F52112-7A25-EE43-BDF3-93465CC016EE}"/>
                  </a:ext>
                </a:extLst>
              </p:cNvPr>
              <p:cNvSpPr/>
              <p:nvPr/>
            </p:nvSpPr>
            <p:spPr>
              <a:xfrm>
                <a:off x="10888085" y="9062841"/>
                <a:ext cx="6976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42%</a:t>
                </a:r>
                <a:endParaRPr lang="ru-RU" b="1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082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16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169971" y="2753544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60153" y="2537520"/>
            <a:ext cx="8653876" cy="8640960"/>
          </a:xfrm>
        </p:spPr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CCE1EE4-488D-D34C-8BA6-11F4225CE9A1}"/>
              </a:ext>
            </a:extLst>
          </p:cNvPr>
          <p:cNvGrpSpPr/>
          <p:nvPr/>
        </p:nvGrpSpPr>
        <p:grpSpPr>
          <a:xfrm>
            <a:off x="2169972" y="5003493"/>
            <a:ext cx="9863327" cy="5956038"/>
            <a:chOff x="2169972" y="5003493"/>
            <a:chExt cx="9863327" cy="5956038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972" y="5003493"/>
              <a:ext cx="9553736" cy="278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C526F1DE-51BA-5F42-A46A-E5694D951FA5}"/>
                </a:ext>
              </a:extLst>
            </p:cNvPr>
            <p:cNvGrpSpPr/>
            <p:nvPr/>
          </p:nvGrpSpPr>
          <p:grpSpPr>
            <a:xfrm>
              <a:off x="2173988" y="8327823"/>
              <a:ext cx="9411724" cy="978449"/>
              <a:chOff x="2173988" y="8706002"/>
              <a:chExt cx="9411724" cy="978449"/>
            </a:xfrm>
          </p:grpSpPr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F590EEF-EC6D-ED49-AFE5-9A2907883E46}"/>
                  </a:ext>
                </a:extLst>
              </p:cNvPr>
              <p:cNvSpPr/>
              <p:nvPr/>
            </p:nvSpPr>
            <p:spPr bwMode="auto">
              <a:xfrm>
                <a:off x="2241980" y="9324451"/>
                <a:ext cx="9249016" cy="360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9C75DDFD-C61A-6B44-8E21-D21F944EFC8F}"/>
                  </a:ext>
                </a:extLst>
              </p:cNvPr>
              <p:cNvSpPr/>
              <p:nvPr/>
            </p:nvSpPr>
            <p:spPr bwMode="auto">
              <a:xfrm>
                <a:off x="5370317" y="9324451"/>
                <a:ext cx="6120679" cy="360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723BE2B-7B95-3142-9D79-83A670504CC7}"/>
                  </a:ext>
                </a:extLst>
              </p:cNvPr>
              <p:cNvSpPr/>
              <p:nvPr/>
            </p:nvSpPr>
            <p:spPr>
              <a:xfrm>
                <a:off x="2173988" y="8706002"/>
                <a:ext cx="18229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Project Name</a:t>
                </a:r>
                <a:endParaRPr lang="ru-RU" b="1" dirty="0">
                  <a:latin typeface="+mn-lt"/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26AF533-2912-0E46-A9F6-25723D4D3B5D}"/>
                  </a:ext>
                </a:extLst>
              </p:cNvPr>
              <p:cNvSpPr/>
              <p:nvPr/>
            </p:nvSpPr>
            <p:spPr>
              <a:xfrm>
                <a:off x="10888085" y="8706002"/>
                <a:ext cx="6976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en-US" b="1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87%</a:t>
                </a:r>
                <a:endParaRPr lang="ru-RU" b="1" dirty="0">
                  <a:latin typeface="+mn-lt"/>
                </a:endParaRPr>
              </a:p>
            </p:txBody>
          </p:sp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2E463FEB-7350-9340-A3DE-0D6AAE8424CB}"/>
                  </a:ext>
                </a:extLst>
              </p:cNvPr>
              <p:cNvSpPr/>
              <p:nvPr/>
            </p:nvSpPr>
            <p:spPr bwMode="auto">
              <a:xfrm>
                <a:off x="7511480" y="9324451"/>
                <a:ext cx="1440000" cy="360000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5DDD1D1-2820-C040-8541-E3ED36DAB1D8}"/>
                  </a:ext>
                </a:extLst>
              </p:cNvPr>
              <p:cNvSpPr/>
              <p:nvPr/>
            </p:nvSpPr>
            <p:spPr bwMode="auto">
              <a:xfrm>
                <a:off x="8934996" y="9324451"/>
                <a:ext cx="2556000" cy="36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72A5BBD2-4998-144A-AAAC-070120519D64}"/>
                </a:ext>
              </a:extLst>
            </p:cNvPr>
            <p:cNvGrpSpPr/>
            <p:nvPr/>
          </p:nvGrpSpPr>
          <p:grpSpPr>
            <a:xfrm>
              <a:off x="2217291" y="9937051"/>
              <a:ext cx="2808540" cy="1022480"/>
              <a:chOff x="2217291" y="10225083"/>
              <a:chExt cx="2808540" cy="1022480"/>
            </a:xfrm>
          </p:grpSpPr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FCB1EE99-843D-7548-9D40-F343BDA7D36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77905" y="10225083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5,890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7" name="Rectangle 1">
                <a:extLst>
                  <a:ext uri="{FF2B5EF4-FFF2-40B4-BE49-F238E27FC236}">
                    <a16:creationId xmlns:a16="http://schemas.microsoft.com/office/drawing/2014/main" id="{E5B4C137-836A-A04C-933B-4290DD12B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291" y="10681382"/>
                <a:ext cx="2808540" cy="566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</a:t>
                </a:r>
              </a:p>
            </p:txBody>
          </p:sp>
        </p:grp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A4E5650A-ECE5-0641-ACF8-388670B7DDC7}"/>
                </a:ext>
              </a:extLst>
            </p:cNvPr>
            <p:cNvGrpSpPr/>
            <p:nvPr/>
          </p:nvGrpSpPr>
          <p:grpSpPr>
            <a:xfrm>
              <a:off x="5721025" y="9937051"/>
              <a:ext cx="2808540" cy="1022480"/>
              <a:chOff x="2217291" y="10225083"/>
              <a:chExt cx="2808540" cy="1022480"/>
            </a:xfrm>
          </p:grpSpPr>
          <p:sp>
            <p:nvSpPr>
              <p:cNvPr id="29" name="Text Box 3">
                <a:extLst>
                  <a:ext uri="{FF2B5EF4-FFF2-40B4-BE49-F238E27FC236}">
                    <a16:creationId xmlns:a16="http://schemas.microsoft.com/office/drawing/2014/main" id="{4EAD8E44-14A1-7E4B-A86B-5F40FBA210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77905" y="10225083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7,100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0" name="Rectangle 1">
                <a:extLst>
                  <a:ext uri="{FF2B5EF4-FFF2-40B4-BE49-F238E27FC236}">
                    <a16:creationId xmlns:a16="http://schemas.microsoft.com/office/drawing/2014/main" id="{B016744C-86E8-F146-AAFA-7F84F5BA9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291" y="10681382"/>
                <a:ext cx="2808540" cy="566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</a:t>
                </a:r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83C0C4C5-0676-0349-9845-C128BA71216C}"/>
                </a:ext>
              </a:extLst>
            </p:cNvPr>
            <p:cNvGrpSpPr/>
            <p:nvPr/>
          </p:nvGrpSpPr>
          <p:grpSpPr>
            <a:xfrm>
              <a:off x="9224759" y="9937051"/>
              <a:ext cx="2808540" cy="1022480"/>
              <a:chOff x="2217291" y="10225083"/>
              <a:chExt cx="2808540" cy="1022480"/>
            </a:xfrm>
          </p:grpSpPr>
          <p:sp>
            <p:nvSpPr>
              <p:cNvPr id="32" name="Text Box 3">
                <a:extLst>
                  <a:ext uri="{FF2B5EF4-FFF2-40B4-BE49-F238E27FC236}">
                    <a16:creationId xmlns:a16="http://schemas.microsoft.com/office/drawing/2014/main" id="{C5E42858-2EDC-AE43-BA7E-A84DFD04D9E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77905" y="10225083"/>
                <a:ext cx="2330474" cy="74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28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12,090</a:t>
                </a:r>
                <a:endParaRPr lang="x-none" altLang="x-none" sz="28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3" name="Rectangle 1">
                <a:extLst>
                  <a:ext uri="{FF2B5EF4-FFF2-40B4-BE49-F238E27FC236}">
                    <a16:creationId xmlns:a16="http://schemas.microsoft.com/office/drawing/2014/main" id="{A499F739-54F8-FB4F-AEA2-601BE4589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291" y="10681382"/>
                <a:ext cx="2808540" cy="566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6147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17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A28C01-5471-A340-BD1B-8C9101F54789}"/>
              </a:ext>
            </a:extLst>
          </p:cNvPr>
          <p:cNvGrpSpPr/>
          <p:nvPr/>
        </p:nvGrpSpPr>
        <p:grpSpPr>
          <a:xfrm>
            <a:off x="2329136" y="3335019"/>
            <a:ext cx="9432925" cy="5586119"/>
            <a:chOff x="13344128" y="3462019"/>
            <a:chExt cx="9432925" cy="558611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984088" y="2537520"/>
            <a:ext cx="9070776" cy="8640960"/>
          </a:xfrm>
        </p:spPr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C729EB8-230F-B448-B99E-B0381D54E4B7}"/>
              </a:ext>
            </a:extLst>
          </p:cNvPr>
          <p:cNvGrpSpPr/>
          <p:nvPr/>
        </p:nvGrpSpPr>
        <p:grpSpPr>
          <a:xfrm>
            <a:off x="2401867" y="9594424"/>
            <a:ext cx="3491956" cy="1080000"/>
            <a:chOff x="2192760" y="10111585"/>
            <a:chExt cx="3491956" cy="10800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3537FCF-088D-2546-ABB1-16074CF6A769}"/>
                </a:ext>
              </a:extLst>
            </p:cNvPr>
            <p:cNvGrpSpPr/>
            <p:nvPr/>
          </p:nvGrpSpPr>
          <p:grpSpPr>
            <a:xfrm>
              <a:off x="2192760" y="10111585"/>
              <a:ext cx="3491956" cy="1080000"/>
              <a:chOff x="13487401" y="5298665"/>
              <a:chExt cx="3491956" cy="1080000"/>
            </a:xfrm>
          </p:grpSpPr>
          <p:sp>
            <p:nvSpPr>
              <p:cNvPr id="14" name="Rounded Rectangle 5">
                <a:extLst>
                  <a:ext uri="{FF2B5EF4-FFF2-40B4-BE49-F238E27FC236}">
                    <a16:creationId xmlns:a16="http://schemas.microsoft.com/office/drawing/2014/main" id="{75C2F24F-01FC-8242-B90A-ED92C91DB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401" y="5298665"/>
                <a:ext cx="3491956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wrap="square" lIns="396000" tIns="180000" rIns="180000" bIns="1800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en-US" sz="2800" dirty="0">
                    <a:solidFill>
                      <a:schemeClr val="tx2"/>
                    </a:solidFill>
                    <a:latin typeface="Impact" panose="020B0806030902050204" pitchFamily="34" charset="0"/>
                    <a:ea typeface="Montserrat" charset="0"/>
                    <a:cs typeface="Montserrat" charset="0"/>
                    <a:sym typeface="Poppins" charset="0"/>
                  </a:rPr>
                  <a:t>READ MORE</a:t>
                </a:r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E95DD506-6766-A249-92D9-8258C2650487}"/>
                  </a:ext>
                </a:extLst>
              </p:cNvPr>
              <p:cNvSpPr/>
              <p:nvPr/>
            </p:nvSpPr>
            <p:spPr bwMode="auto">
              <a:xfrm>
                <a:off x="15899357" y="5298665"/>
                <a:ext cx="1080000" cy="10800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636A4ACF-CA08-0C44-BDEF-D64D7634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500" y="10493713"/>
              <a:ext cx="342800" cy="345265"/>
            </a:xfrm>
            <a:custGeom>
              <a:avLst/>
              <a:gdLst>
                <a:gd name="T0" fmla="*/ 309 w 611"/>
                <a:gd name="T1" fmla="*/ 0 h 619"/>
                <a:gd name="T2" fmla="*/ 250 w 611"/>
                <a:gd name="T3" fmla="*/ 52 h 619"/>
                <a:gd name="T4" fmla="*/ 471 w 611"/>
                <a:gd name="T5" fmla="*/ 272 h 619"/>
                <a:gd name="T6" fmla="*/ 0 w 611"/>
                <a:gd name="T7" fmla="*/ 272 h 619"/>
                <a:gd name="T8" fmla="*/ 0 w 611"/>
                <a:gd name="T9" fmla="*/ 346 h 619"/>
                <a:gd name="T10" fmla="*/ 471 w 611"/>
                <a:gd name="T11" fmla="*/ 346 h 619"/>
                <a:gd name="T12" fmla="*/ 250 w 611"/>
                <a:gd name="T13" fmla="*/ 559 h 619"/>
                <a:gd name="T14" fmla="*/ 309 w 611"/>
                <a:gd name="T15" fmla="*/ 618 h 619"/>
                <a:gd name="T16" fmla="*/ 610 w 611"/>
                <a:gd name="T17" fmla="*/ 309 h 619"/>
                <a:gd name="T18" fmla="*/ 309 w 611"/>
                <a:gd name="T1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619">
                  <a:moveTo>
                    <a:pt x="309" y="0"/>
                  </a:moveTo>
                  <a:lnTo>
                    <a:pt x="250" y="52"/>
                  </a:lnTo>
                  <a:lnTo>
                    <a:pt x="471" y="272"/>
                  </a:lnTo>
                  <a:lnTo>
                    <a:pt x="0" y="272"/>
                  </a:lnTo>
                  <a:lnTo>
                    <a:pt x="0" y="346"/>
                  </a:lnTo>
                  <a:lnTo>
                    <a:pt x="471" y="346"/>
                  </a:lnTo>
                  <a:lnTo>
                    <a:pt x="250" y="559"/>
                  </a:lnTo>
                  <a:lnTo>
                    <a:pt x="309" y="618"/>
                  </a:lnTo>
                  <a:lnTo>
                    <a:pt x="610" y="309"/>
                  </a:lnTo>
                  <a:lnTo>
                    <a:pt x="309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55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id="{950ADA18-DE16-554C-8B05-7F5709F00866}"/>
              </a:ext>
            </a:extLst>
          </p:cNvPr>
          <p:cNvSpPr txBox="1">
            <a:spLocks/>
          </p:cNvSpPr>
          <p:nvPr/>
        </p:nvSpPr>
        <p:spPr bwMode="auto">
          <a:xfrm>
            <a:off x="2364085" y="2249488"/>
            <a:ext cx="19730069" cy="836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r>
              <a:rPr lang="ru-RU" sz="8000" dirty="0">
                <a:solidFill>
                  <a:schemeClr val="bg2"/>
                </a:solidFill>
                <a:latin typeface="Impact" panose="020B0806030902050204" pitchFamily="34" charset="0"/>
              </a:rPr>
              <a:t>«</a:t>
            </a:r>
            <a:r>
              <a:rPr lang="en" sz="8000" dirty="0">
                <a:solidFill>
                  <a:schemeClr val="bg2"/>
                </a:solidFill>
                <a:latin typeface="Impact" panose="020B0806030902050204" pitchFamily="34" charset="0"/>
              </a:rPr>
              <a:t>Take up one idea. Make that one idea your life - think of it, dream of it, live on that idea. </a:t>
            </a:r>
            <a:r>
              <a:rPr lang="en" sz="8000" dirty="0">
                <a:solidFill>
                  <a:schemeClr val="accent5"/>
                </a:solidFill>
                <a:latin typeface="Impact" panose="020B0806030902050204" pitchFamily="34" charset="0"/>
              </a:rPr>
              <a:t>Let the brain, muscles, nerves, every part of your body be full of that idea</a:t>
            </a:r>
            <a:r>
              <a:rPr lang="en" sz="8000" dirty="0">
                <a:solidFill>
                  <a:schemeClr val="bg2"/>
                </a:solidFill>
                <a:latin typeface="Impact" panose="020B0806030902050204" pitchFamily="34" charset="0"/>
              </a:rPr>
              <a:t>, and just leave every other idea alone. This is the way to success.</a:t>
            </a:r>
            <a:r>
              <a:rPr lang="en-US" sz="8000" dirty="0">
                <a:solidFill>
                  <a:schemeClr val="bg2"/>
                </a:solidFill>
                <a:latin typeface="Impact" panose="020B0806030902050204" pitchFamily="34" charset="0"/>
              </a:rPr>
              <a:t>.</a:t>
            </a:r>
            <a:r>
              <a:rPr lang="ru-RU" sz="8000" dirty="0">
                <a:solidFill>
                  <a:schemeClr val="bg2"/>
                </a:solidFill>
                <a:latin typeface="Impact" panose="020B0806030902050204" pitchFamily="34" charset="0"/>
              </a:rPr>
              <a:t>»</a:t>
            </a:r>
            <a:endParaRPr lang="x-none" altLang="x-none" sz="8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197F7E-F23E-1D4E-988D-30F1AF642B4D}"/>
              </a:ext>
            </a:extLst>
          </p:cNvPr>
          <p:cNvSpPr/>
          <p:nvPr/>
        </p:nvSpPr>
        <p:spPr>
          <a:xfrm>
            <a:off x="9059652" y="10610791"/>
            <a:ext cx="6264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n-lt"/>
              </a:rPr>
              <a:t>Swami Vivekananda</a:t>
            </a:r>
            <a:endParaRPr lang="ru-RU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FE455F6-874F-2748-82D8-9C83987C8E3D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10B848-CF78-5A4B-B0F3-CF5AA8815049}"/>
              </a:ext>
            </a:extLst>
          </p:cNvPr>
          <p:cNvSpPr/>
          <p:nvPr/>
        </p:nvSpPr>
        <p:spPr bwMode="auto">
          <a:xfrm>
            <a:off x="2185119" y="12510768"/>
            <a:ext cx="20088000" cy="1260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01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19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759075" y="3190804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204A3A6-EDD6-FC4F-A381-FBFCA284B21F}"/>
              </a:ext>
            </a:extLst>
          </p:cNvPr>
          <p:cNvGrpSpPr/>
          <p:nvPr/>
        </p:nvGrpSpPr>
        <p:grpSpPr>
          <a:xfrm>
            <a:off x="2778125" y="5669173"/>
            <a:ext cx="19418527" cy="4645211"/>
            <a:chOff x="2778125" y="5669173"/>
            <a:chExt cx="19418527" cy="4645211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65743188-CFE7-934F-B059-3A8364444470}"/>
                </a:ext>
              </a:extLst>
            </p:cNvPr>
            <p:cNvGrpSpPr/>
            <p:nvPr/>
          </p:nvGrpSpPr>
          <p:grpSpPr>
            <a:xfrm>
              <a:off x="2778125" y="5669173"/>
              <a:ext cx="8837613" cy="1939004"/>
              <a:chOff x="2778125" y="5339191"/>
              <a:chExt cx="8837613" cy="1939004"/>
            </a:xfrm>
          </p:grpSpPr>
          <p:sp>
            <p:nvSpPr>
              <p:cNvPr id="16388" name="Rectangle 1">
                <a:extLst>
                  <a:ext uri="{FF2B5EF4-FFF2-40B4-BE49-F238E27FC236}">
                    <a16:creationId xmlns:a16="http://schemas.microsoft.com/office/drawing/2014/main" id="{5560FC2A-2DEC-6A45-AF17-89681D33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125" y="6158017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E4902B5C-698E-D944-8F59-E8BC9F3BBB1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1402" y="5339191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219E242E-C745-644D-800E-187747B04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960" y="5488366"/>
                <a:ext cx="536680" cy="533054"/>
              </a:xfrm>
              <a:custGeom>
                <a:avLst/>
                <a:gdLst>
                  <a:gd name="T0" fmla="*/ 329 w 654"/>
                  <a:gd name="T1" fmla="*/ 0 h 649"/>
                  <a:gd name="T2" fmla="*/ 0 w 654"/>
                  <a:gd name="T3" fmla="*/ 324 h 649"/>
                  <a:gd name="T4" fmla="*/ 329 w 654"/>
                  <a:gd name="T5" fmla="*/ 648 h 649"/>
                  <a:gd name="T6" fmla="*/ 653 w 654"/>
                  <a:gd name="T7" fmla="*/ 324 h 649"/>
                  <a:gd name="T8" fmla="*/ 329 w 654"/>
                  <a:gd name="T9" fmla="*/ 0 h 649"/>
                  <a:gd name="T10" fmla="*/ 261 w 654"/>
                  <a:gd name="T11" fmla="*/ 486 h 649"/>
                  <a:gd name="T12" fmla="*/ 99 w 654"/>
                  <a:gd name="T13" fmla="*/ 324 h 649"/>
                  <a:gd name="T14" fmla="*/ 143 w 654"/>
                  <a:gd name="T15" fmla="*/ 281 h 649"/>
                  <a:gd name="T16" fmla="*/ 261 w 654"/>
                  <a:gd name="T17" fmla="*/ 399 h 649"/>
                  <a:gd name="T18" fmla="*/ 510 w 654"/>
                  <a:gd name="T19" fmla="*/ 150 h 649"/>
                  <a:gd name="T20" fmla="*/ 554 w 654"/>
                  <a:gd name="T21" fmla="*/ 193 h 649"/>
                  <a:gd name="T22" fmla="*/ 261 w 654"/>
                  <a:gd name="T23" fmla="*/ 486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4" h="649">
                    <a:moveTo>
                      <a:pt x="329" y="0"/>
                    </a:moveTo>
                    <a:cubicBezTo>
                      <a:pt x="149" y="0"/>
                      <a:pt x="0" y="144"/>
                      <a:pt x="0" y="324"/>
                    </a:cubicBezTo>
                    <a:cubicBezTo>
                      <a:pt x="0" y="505"/>
                      <a:pt x="152" y="648"/>
                      <a:pt x="329" y="648"/>
                    </a:cubicBezTo>
                    <a:cubicBezTo>
                      <a:pt x="507" y="648"/>
                      <a:pt x="653" y="505"/>
                      <a:pt x="653" y="324"/>
                    </a:cubicBezTo>
                    <a:cubicBezTo>
                      <a:pt x="653" y="144"/>
                      <a:pt x="504" y="0"/>
                      <a:pt x="329" y="0"/>
                    </a:cubicBezTo>
                    <a:close/>
                    <a:moveTo>
                      <a:pt x="261" y="486"/>
                    </a:moveTo>
                    <a:lnTo>
                      <a:pt x="99" y="324"/>
                    </a:lnTo>
                    <a:lnTo>
                      <a:pt x="143" y="281"/>
                    </a:lnTo>
                    <a:lnTo>
                      <a:pt x="261" y="399"/>
                    </a:lnTo>
                    <a:lnTo>
                      <a:pt x="510" y="150"/>
                    </a:lnTo>
                    <a:lnTo>
                      <a:pt x="554" y="193"/>
                    </a:lnTo>
                    <a:lnTo>
                      <a:pt x="261" y="4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94693216-3133-264B-A85D-1880BBC43178}"/>
                </a:ext>
              </a:extLst>
            </p:cNvPr>
            <p:cNvGrpSpPr/>
            <p:nvPr/>
          </p:nvGrpSpPr>
          <p:grpSpPr>
            <a:xfrm>
              <a:off x="2778125" y="8375380"/>
              <a:ext cx="8837613" cy="1939004"/>
              <a:chOff x="2778125" y="5339191"/>
              <a:chExt cx="8837613" cy="1939004"/>
            </a:xfrm>
          </p:grpSpPr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id="{91994D4C-9529-9341-8ED2-7C2282773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125" y="6158017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id="{51A504EB-C981-314E-A836-0B0571BFA5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1402" y="5339191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428ECE-9C51-3A49-A779-811ABC9B9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960" y="5488366"/>
                <a:ext cx="536680" cy="533054"/>
              </a:xfrm>
              <a:custGeom>
                <a:avLst/>
                <a:gdLst>
                  <a:gd name="T0" fmla="*/ 329 w 654"/>
                  <a:gd name="T1" fmla="*/ 0 h 649"/>
                  <a:gd name="T2" fmla="*/ 0 w 654"/>
                  <a:gd name="T3" fmla="*/ 324 h 649"/>
                  <a:gd name="T4" fmla="*/ 329 w 654"/>
                  <a:gd name="T5" fmla="*/ 648 h 649"/>
                  <a:gd name="T6" fmla="*/ 653 w 654"/>
                  <a:gd name="T7" fmla="*/ 324 h 649"/>
                  <a:gd name="T8" fmla="*/ 329 w 654"/>
                  <a:gd name="T9" fmla="*/ 0 h 649"/>
                  <a:gd name="T10" fmla="*/ 261 w 654"/>
                  <a:gd name="T11" fmla="*/ 486 h 649"/>
                  <a:gd name="T12" fmla="*/ 99 w 654"/>
                  <a:gd name="T13" fmla="*/ 324 h 649"/>
                  <a:gd name="T14" fmla="*/ 143 w 654"/>
                  <a:gd name="T15" fmla="*/ 281 h 649"/>
                  <a:gd name="T16" fmla="*/ 261 w 654"/>
                  <a:gd name="T17" fmla="*/ 399 h 649"/>
                  <a:gd name="T18" fmla="*/ 510 w 654"/>
                  <a:gd name="T19" fmla="*/ 150 h 649"/>
                  <a:gd name="T20" fmla="*/ 554 w 654"/>
                  <a:gd name="T21" fmla="*/ 193 h 649"/>
                  <a:gd name="T22" fmla="*/ 261 w 654"/>
                  <a:gd name="T23" fmla="*/ 486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4" h="649">
                    <a:moveTo>
                      <a:pt x="329" y="0"/>
                    </a:moveTo>
                    <a:cubicBezTo>
                      <a:pt x="149" y="0"/>
                      <a:pt x="0" y="144"/>
                      <a:pt x="0" y="324"/>
                    </a:cubicBezTo>
                    <a:cubicBezTo>
                      <a:pt x="0" y="505"/>
                      <a:pt x="152" y="648"/>
                      <a:pt x="329" y="648"/>
                    </a:cubicBezTo>
                    <a:cubicBezTo>
                      <a:pt x="507" y="648"/>
                      <a:pt x="653" y="505"/>
                      <a:pt x="653" y="324"/>
                    </a:cubicBezTo>
                    <a:cubicBezTo>
                      <a:pt x="653" y="144"/>
                      <a:pt x="504" y="0"/>
                      <a:pt x="329" y="0"/>
                    </a:cubicBezTo>
                    <a:close/>
                    <a:moveTo>
                      <a:pt x="261" y="486"/>
                    </a:moveTo>
                    <a:lnTo>
                      <a:pt x="99" y="324"/>
                    </a:lnTo>
                    <a:lnTo>
                      <a:pt x="143" y="281"/>
                    </a:lnTo>
                    <a:lnTo>
                      <a:pt x="261" y="399"/>
                    </a:lnTo>
                    <a:lnTo>
                      <a:pt x="510" y="150"/>
                    </a:lnTo>
                    <a:lnTo>
                      <a:pt x="554" y="193"/>
                    </a:lnTo>
                    <a:lnTo>
                      <a:pt x="261" y="4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560F824C-322F-654A-8E1F-B3465CC39162}"/>
                </a:ext>
              </a:extLst>
            </p:cNvPr>
            <p:cNvGrpSpPr/>
            <p:nvPr/>
          </p:nvGrpSpPr>
          <p:grpSpPr>
            <a:xfrm>
              <a:off x="13359039" y="5669173"/>
              <a:ext cx="8837613" cy="1939004"/>
              <a:chOff x="2778125" y="5339191"/>
              <a:chExt cx="8837613" cy="1939004"/>
            </a:xfrm>
          </p:grpSpPr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F54CE60F-EB88-4D4F-A3AD-1A23E630F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125" y="6158017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557BBDA-B0A8-7A4E-A26F-55BB9CF7C31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1402" y="5339191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0229AA97-E462-1D49-9120-2EF907A9C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960" y="5488366"/>
                <a:ext cx="536680" cy="533054"/>
              </a:xfrm>
              <a:custGeom>
                <a:avLst/>
                <a:gdLst>
                  <a:gd name="T0" fmla="*/ 329 w 654"/>
                  <a:gd name="T1" fmla="*/ 0 h 649"/>
                  <a:gd name="T2" fmla="*/ 0 w 654"/>
                  <a:gd name="T3" fmla="*/ 324 h 649"/>
                  <a:gd name="T4" fmla="*/ 329 w 654"/>
                  <a:gd name="T5" fmla="*/ 648 h 649"/>
                  <a:gd name="T6" fmla="*/ 653 w 654"/>
                  <a:gd name="T7" fmla="*/ 324 h 649"/>
                  <a:gd name="T8" fmla="*/ 329 w 654"/>
                  <a:gd name="T9" fmla="*/ 0 h 649"/>
                  <a:gd name="T10" fmla="*/ 261 w 654"/>
                  <a:gd name="T11" fmla="*/ 486 h 649"/>
                  <a:gd name="T12" fmla="*/ 99 w 654"/>
                  <a:gd name="T13" fmla="*/ 324 h 649"/>
                  <a:gd name="T14" fmla="*/ 143 w 654"/>
                  <a:gd name="T15" fmla="*/ 281 h 649"/>
                  <a:gd name="T16" fmla="*/ 261 w 654"/>
                  <a:gd name="T17" fmla="*/ 399 h 649"/>
                  <a:gd name="T18" fmla="*/ 510 w 654"/>
                  <a:gd name="T19" fmla="*/ 150 h 649"/>
                  <a:gd name="T20" fmla="*/ 554 w 654"/>
                  <a:gd name="T21" fmla="*/ 193 h 649"/>
                  <a:gd name="T22" fmla="*/ 261 w 654"/>
                  <a:gd name="T23" fmla="*/ 486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4" h="649">
                    <a:moveTo>
                      <a:pt x="329" y="0"/>
                    </a:moveTo>
                    <a:cubicBezTo>
                      <a:pt x="149" y="0"/>
                      <a:pt x="0" y="144"/>
                      <a:pt x="0" y="324"/>
                    </a:cubicBezTo>
                    <a:cubicBezTo>
                      <a:pt x="0" y="505"/>
                      <a:pt x="152" y="648"/>
                      <a:pt x="329" y="648"/>
                    </a:cubicBezTo>
                    <a:cubicBezTo>
                      <a:pt x="507" y="648"/>
                      <a:pt x="653" y="505"/>
                      <a:pt x="653" y="324"/>
                    </a:cubicBezTo>
                    <a:cubicBezTo>
                      <a:pt x="653" y="144"/>
                      <a:pt x="504" y="0"/>
                      <a:pt x="329" y="0"/>
                    </a:cubicBezTo>
                    <a:close/>
                    <a:moveTo>
                      <a:pt x="261" y="486"/>
                    </a:moveTo>
                    <a:lnTo>
                      <a:pt x="99" y="324"/>
                    </a:lnTo>
                    <a:lnTo>
                      <a:pt x="143" y="281"/>
                    </a:lnTo>
                    <a:lnTo>
                      <a:pt x="261" y="399"/>
                    </a:lnTo>
                    <a:lnTo>
                      <a:pt x="510" y="150"/>
                    </a:lnTo>
                    <a:lnTo>
                      <a:pt x="554" y="193"/>
                    </a:lnTo>
                    <a:lnTo>
                      <a:pt x="261" y="4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10CB51F0-9A00-1C49-B747-0278CDD01A46}"/>
                </a:ext>
              </a:extLst>
            </p:cNvPr>
            <p:cNvGrpSpPr/>
            <p:nvPr/>
          </p:nvGrpSpPr>
          <p:grpSpPr>
            <a:xfrm>
              <a:off x="13359039" y="8375380"/>
              <a:ext cx="8837613" cy="1939004"/>
              <a:chOff x="2778125" y="5339191"/>
              <a:chExt cx="8837613" cy="1939004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390936B1-A440-C14A-A9B1-7F232997F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125" y="6158017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Text Box 3">
                <a:extLst>
                  <a:ext uri="{FF2B5EF4-FFF2-40B4-BE49-F238E27FC236}">
                    <a16:creationId xmlns:a16="http://schemas.microsoft.com/office/drawing/2014/main" id="{346ED967-8C90-2343-9094-22B39154B5A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1402" y="5339191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05E7AD60-B90B-9748-B8C0-B0333FA8E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960" y="5488366"/>
                <a:ext cx="536680" cy="533054"/>
              </a:xfrm>
              <a:custGeom>
                <a:avLst/>
                <a:gdLst>
                  <a:gd name="T0" fmla="*/ 329 w 654"/>
                  <a:gd name="T1" fmla="*/ 0 h 649"/>
                  <a:gd name="T2" fmla="*/ 0 w 654"/>
                  <a:gd name="T3" fmla="*/ 324 h 649"/>
                  <a:gd name="T4" fmla="*/ 329 w 654"/>
                  <a:gd name="T5" fmla="*/ 648 h 649"/>
                  <a:gd name="T6" fmla="*/ 653 w 654"/>
                  <a:gd name="T7" fmla="*/ 324 h 649"/>
                  <a:gd name="T8" fmla="*/ 329 w 654"/>
                  <a:gd name="T9" fmla="*/ 0 h 649"/>
                  <a:gd name="T10" fmla="*/ 261 w 654"/>
                  <a:gd name="T11" fmla="*/ 486 h 649"/>
                  <a:gd name="T12" fmla="*/ 99 w 654"/>
                  <a:gd name="T13" fmla="*/ 324 h 649"/>
                  <a:gd name="T14" fmla="*/ 143 w 654"/>
                  <a:gd name="T15" fmla="*/ 281 h 649"/>
                  <a:gd name="T16" fmla="*/ 261 w 654"/>
                  <a:gd name="T17" fmla="*/ 399 h 649"/>
                  <a:gd name="T18" fmla="*/ 510 w 654"/>
                  <a:gd name="T19" fmla="*/ 150 h 649"/>
                  <a:gd name="T20" fmla="*/ 554 w 654"/>
                  <a:gd name="T21" fmla="*/ 193 h 649"/>
                  <a:gd name="T22" fmla="*/ 261 w 654"/>
                  <a:gd name="T23" fmla="*/ 486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4" h="649">
                    <a:moveTo>
                      <a:pt x="329" y="0"/>
                    </a:moveTo>
                    <a:cubicBezTo>
                      <a:pt x="149" y="0"/>
                      <a:pt x="0" y="144"/>
                      <a:pt x="0" y="324"/>
                    </a:cubicBezTo>
                    <a:cubicBezTo>
                      <a:pt x="0" y="505"/>
                      <a:pt x="152" y="648"/>
                      <a:pt x="329" y="648"/>
                    </a:cubicBezTo>
                    <a:cubicBezTo>
                      <a:pt x="507" y="648"/>
                      <a:pt x="653" y="505"/>
                      <a:pt x="653" y="324"/>
                    </a:cubicBezTo>
                    <a:cubicBezTo>
                      <a:pt x="653" y="144"/>
                      <a:pt x="504" y="0"/>
                      <a:pt x="329" y="0"/>
                    </a:cubicBezTo>
                    <a:close/>
                    <a:moveTo>
                      <a:pt x="261" y="486"/>
                    </a:moveTo>
                    <a:lnTo>
                      <a:pt x="99" y="324"/>
                    </a:lnTo>
                    <a:lnTo>
                      <a:pt x="143" y="281"/>
                    </a:lnTo>
                    <a:lnTo>
                      <a:pt x="261" y="399"/>
                    </a:lnTo>
                    <a:lnTo>
                      <a:pt x="510" y="150"/>
                    </a:lnTo>
                    <a:lnTo>
                      <a:pt x="554" y="193"/>
                    </a:lnTo>
                    <a:lnTo>
                      <a:pt x="261" y="4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5829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759075" y="3462019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2AF83DD-ED1A-7044-8032-9B35C9940FBB}"/>
              </a:ext>
            </a:extLst>
          </p:cNvPr>
          <p:cNvGrpSpPr/>
          <p:nvPr/>
        </p:nvGrpSpPr>
        <p:grpSpPr>
          <a:xfrm>
            <a:off x="2778125" y="5711968"/>
            <a:ext cx="19403616" cy="4458400"/>
            <a:chOff x="2778125" y="5711968"/>
            <a:chExt cx="19403616" cy="4458400"/>
          </a:xfrm>
        </p:grpSpPr>
        <p:sp>
          <p:nvSpPr>
            <p:cNvPr id="16388" name="Rectangle 1">
              <a:extLst>
                <a:ext uri="{FF2B5EF4-FFF2-40B4-BE49-F238E27FC236}">
                  <a16:creationId xmlns:a16="http://schemas.microsoft.com/office/drawing/2014/main" id="{5560FC2A-2DEC-6A45-AF17-89681D33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711968"/>
              <a:ext cx="8837613" cy="445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rem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aperiam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445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rem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aperiam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10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20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759075" y="3190804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accent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/</a:t>
            </a:r>
            <a:r>
              <a:rPr lang="en-US" altLang="x-none" sz="10000" dirty="0">
                <a:solidFill>
                  <a:srgbClr val="F6DB04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507FE98-12F1-EB44-A42F-59BE43A6E67D}"/>
              </a:ext>
            </a:extLst>
          </p:cNvPr>
          <p:cNvGrpSpPr/>
          <p:nvPr/>
        </p:nvGrpSpPr>
        <p:grpSpPr>
          <a:xfrm>
            <a:off x="2778125" y="5669173"/>
            <a:ext cx="19418527" cy="4645211"/>
            <a:chOff x="2778125" y="5669173"/>
            <a:chExt cx="19418527" cy="46452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0FA198D0-8D87-2B45-A038-9EC8FDAF0CF7}"/>
                </a:ext>
              </a:extLst>
            </p:cNvPr>
            <p:cNvGrpSpPr/>
            <p:nvPr/>
          </p:nvGrpSpPr>
          <p:grpSpPr>
            <a:xfrm>
              <a:off x="2778125" y="5669173"/>
              <a:ext cx="8837613" cy="4645211"/>
              <a:chOff x="2778125" y="5669173"/>
              <a:chExt cx="8837613" cy="4645211"/>
            </a:xfrm>
          </p:grpSpPr>
          <p:grpSp>
            <p:nvGrpSpPr>
              <p:cNvPr id="2" name="Группа 1">
                <a:extLst>
                  <a:ext uri="{FF2B5EF4-FFF2-40B4-BE49-F238E27FC236}">
                    <a16:creationId xmlns:a16="http://schemas.microsoft.com/office/drawing/2014/main" id="{65743188-CFE7-934F-B059-3A8364444470}"/>
                  </a:ext>
                </a:extLst>
              </p:cNvPr>
              <p:cNvGrpSpPr/>
              <p:nvPr/>
            </p:nvGrpSpPr>
            <p:grpSpPr>
              <a:xfrm>
                <a:off x="2778125" y="5669173"/>
                <a:ext cx="8837613" cy="1939004"/>
                <a:chOff x="2778125" y="5339191"/>
                <a:chExt cx="8837613" cy="1939004"/>
              </a:xfrm>
            </p:grpSpPr>
            <p:sp>
              <p:nvSpPr>
                <p:cNvPr id="16388" name="Rectangle 1">
                  <a:extLst>
                    <a:ext uri="{FF2B5EF4-FFF2-40B4-BE49-F238E27FC236}">
                      <a16:creationId xmlns:a16="http://schemas.microsoft.com/office/drawing/2014/main" id="{5560FC2A-2DEC-6A45-AF17-89681D33DC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125" y="6158017"/>
                  <a:ext cx="8837613" cy="1120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80000"/>
                    </a:lnSpc>
                  </a:pP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consectetur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adipiscing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elit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sed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eiusmod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incidiunt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labore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et dolore magna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aliqua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. Ut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enim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ad minim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veniam</a:t>
                  </a:r>
                  <a:endPara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7" name="Text Box 3">
                  <a:extLst>
                    <a:ext uri="{FF2B5EF4-FFF2-40B4-BE49-F238E27FC236}">
                      <a16:creationId xmlns:a16="http://schemas.microsoft.com/office/drawing/2014/main" id="{E4902B5C-698E-D944-8F59-E8BC9F3BBB1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61402" y="5339191"/>
                  <a:ext cx="6263999" cy="1006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4400" dirty="0">
                      <a:solidFill>
                        <a:schemeClr val="bg2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Project name demo</a:t>
                  </a:r>
                  <a:endParaRPr lang="x-none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219E242E-C745-644D-800E-187747B04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0960" y="5488366"/>
                  <a:ext cx="536680" cy="533054"/>
                </a:xfrm>
                <a:custGeom>
                  <a:avLst/>
                  <a:gdLst>
                    <a:gd name="T0" fmla="*/ 329 w 654"/>
                    <a:gd name="T1" fmla="*/ 0 h 649"/>
                    <a:gd name="T2" fmla="*/ 0 w 654"/>
                    <a:gd name="T3" fmla="*/ 324 h 649"/>
                    <a:gd name="T4" fmla="*/ 329 w 654"/>
                    <a:gd name="T5" fmla="*/ 648 h 649"/>
                    <a:gd name="T6" fmla="*/ 653 w 654"/>
                    <a:gd name="T7" fmla="*/ 324 h 649"/>
                    <a:gd name="T8" fmla="*/ 329 w 654"/>
                    <a:gd name="T9" fmla="*/ 0 h 649"/>
                    <a:gd name="T10" fmla="*/ 261 w 654"/>
                    <a:gd name="T11" fmla="*/ 486 h 649"/>
                    <a:gd name="T12" fmla="*/ 99 w 654"/>
                    <a:gd name="T13" fmla="*/ 324 h 649"/>
                    <a:gd name="T14" fmla="*/ 143 w 654"/>
                    <a:gd name="T15" fmla="*/ 281 h 649"/>
                    <a:gd name="T16" fmla="*/ 261 w 654"/>
                    <a:gd name="T17" fmla="*/ 399 h 649"/>
                    <a:gd name="T18" fmla="*/ 510 w 654"/>
                    <a:gd name="T19" fmla="*/ 150 h 649"/>
                    <a:gd name="T20" fmla="*/ 554 w 654"/>
                    <a:gd name="T21" fmla="*/ 193 h 649"/>
                    <a:gd name="T22" fmla="*/ 261 w 654"/>
                    <a:gd name="T23" fmla="*/ 486 h 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4" h="649">
                      <a:moveTo>
                        <a:pt x="329" y="0"/>
                      </a:moveTo>
                      <a:cubicBezTo>
                        <a:pt x="149" y="0"/>
                        <a:pt x="0" y="144"/>
                        <a:pt x="0" y="324"/>
                      </a:cubicBezTo>
                      <a:cubicBezTo>
                        <a:pt x="0" y="505"/>
                        <a:pt x="152" y="648"/>
                        <a:pt x="329" y="648"/>
                      </a:cubicBezTo>
                      <a:cubicBezTo>
                        <a:pt x="507" y="648"/>
                        <a:pt x="653" y="505"/>
                        <a:pt x="653" y="324"/>
                      </a:cubicBezTo>
                      <a:cubicBezTo>
                        <a:pt x="653" y="144"/>
                        <a:pt x="504" y="0"/>
                        <a:pt x="329" y="0"/>
                      </a:cubicBezTo>
                      <a:close/>
                      <a:moveTo>
                        <a:pt x="261" y="486"/>
                      </a:moveTo>
                      <a:lnTo>
                        <a:pt x="99" y="324"/>
                      </a:lnTo>
                      <a:lnTo>
                        <a:pt x="143" y="281"/>
                      </a:lnTo>
                      <a:lnTo>
                        <a:pt x="261" y="399"/>
                      </a:lnTo>
                      <a:lnTo>
                        <a:pt x="510" y="150"/>
                      </a:lnTo>
                      <a:lnTo>
                        <a:pt x="554" y="193"/>
                      </a:lnTo>
                      <a:lnTo>
                        <a:pt x="261" y="48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94693216-3133-264B-A85D-1880BBC43178}"/>
                  </a:ext>
                </a:extLst>
              </p:cNvPr>
              <p:cNvGrpSpPr/>
              <p:nvPr/>
            </p:nvGrpSpPr>
            <p:grpSpPr>
              <a:xfrm>
                <a:off x="2778125" y="8375380"/>
                <a:ext cx="8837613" cy="1939004"/>
                <a:chOff x="2778125" y="5339191"/>
                <a:chExt cx="8837613" cy="1939004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91994D4C-9529-9341-8ED2-7C2282773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125" y="6158017"/>
                  <a:ext cx="8837613" cy="1120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80000"/>
                    </a:lnSpc>
                  </a:pP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consectetur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adipiscing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elit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sed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eiusmod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tempor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incidiunt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labore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et dolore magna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aliqua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. Ut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enim</a:t>
                  </a:r>
                  <a:r>
                    <a: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ad minim </a:t>
                  </a:r>
                  <a:r>
                    <a:rPr lang="en-US" altLang="en-US" dirty="0" err="1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rPr>
                    <a:t>veniam</a:t>
                  </a:r>
                  <a:endPara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4" name="Text Box 3">
                  <a:extLst>
                    <a:ext uri="{FF2B5EF4-FFF2-40B4-BE49-F238E27FC236}">
                      <a16:creationId xmlns:a16="http://schemas.microsoft.com/office/drawing/2014/main" id="{51A504EB-C981-314E-A836-0B0571BFA54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61402" y="5339191"/>
                  <a:ext cx="6263999" cy="1006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4400" dirty="0">
                      <a:solidFill>
                        <a:schemeClr val="bg2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Project name demo</a:t>
                  </a:r>
                  <a:endParaRPr lang="x-none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  <p:sp>
              <p:nvSpPr>
                <p:cNvPr id="15" name="Freeform 5">
                  <a:extLst>
                    <a:ext uri="{FF2B5EF4-FFF2-40B4-BE49-F238E27FC236}">
                      <a16:creationId xmlns:a16="http://schemas.microsoft.com/office/drawing/2014/main" id="{13428ECE-9C51-3A49-A779-811ABC9B9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0960" y="5488366"/>
                  <a:ext cx="536680" cy="533054"/>
                </a:xfrm>
                <a:custGeom>
                  <a:avLst/>
                  <a:gdLst>
                    <a:gd name="T0" fmla="*/ 329 w 654"/>
                    <a:gd name="T1" fmla="*/ 0 h 649"/>
                    <a:gd name="T2" fmla="*/ 0 w 654"/>
                    <a:gd name="T3" fmla="*/ 324 h 649"/>
                    <a:gd name="T4" fmla="*/ 329 w 654"/>
                    <a:gd name="T5" fmla="*/ 648 h 649"/>
                    <a:gd name="T6" fmla="*/ 653 w 654"/>
                    <a:gd name="T7" fmla="*/ 324 h 649"/>
                    <a:gd name="T8" fmla="*/ 329 w 654"/>
                    <a:gd name="T9" fmla="*/ 0 h 649"/>
                    <a:gd name="T10" fmla="*/ 261 w 654"/>
                    <a:gd name="T11" fmla="*/ 486 h 649"/>
                    <a:gd name="T12" fmla="*/ 99 w 654"/>
                    <a:gd name="T13" fmla="*/ 324 h 649"/>
                    <a:gd name="T14" fmla="*/ 143 w 654"/>
                    <a:gd name="T15" fmla="*/ 281 h 649"/>
                    <a:gd name="T16" fmla="*/ 261 w 654"/>
                    <a:gd name="T17" fmla="*/ 399 h 649"/>
                    <a:gd name="T18" fmla="*/ 510 w 654"/>
                    <a:gd name="T19" fmla="*/ 150 h 649"/>
                    <a:gd name="T20" fmla="*/ 554 w 654"/>
                    <a:gd name="T21" fmla="*/ 193 h 649"/>
                    <a:gd name="T22" fmla="*/ 261 w 654"/>
                    <a:gd name="T23" fmla="*/ 486 h 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54" h="649">
                      <a:moveTo>
                        <a:pt x="329" y="0"/>
                      </a:moveTo>
                      <a:cubicBezTo>
                        <a:pt x="149" y="0"/>
                        <a:pt x="0" y="144"/>
                        <a:pt x="0" y="324"/>
                      </a:cubicBezTo>
                      <a:cubicBezTo>
                        <a:pt x="0" y="505"/>
                        <a:pt x="152" y="648"/>
                        <a:pt x="329" y="648"/>
                      </a:cubicBezTo>
                      <a:cubicBezTo>
                        <a:pt x="507" y="648"/>
                        <a:pt x="653" y="505"/>
                        <a:pt x="653" y="324"/>
                      </a:cubicBezTo>
                      <a:cubicBezTo>
                        <a:pt x="653" y="144"/>
                        <a:pt x="504" y="0"/>
                        <a:pt x="329" y="0"/>
                      </a:cubicBezTo>
                      <a:close/>
                      <a:moveTo>
                        <a:pt x="261" y="486"/>
                      </a:moveTo>
                      <a:lnTo>
                        <a:pt x="99" y="324"/>
                      </a:lnTo>
                      <a:lnTo>
                        <a:pt x="143" y="281"/>
                      </a:lnTo>
                      <a:lnTo>
                        <a:pt x="261" y="399"/>
                      </a:lnTo>
                      <a:lnTo>
                        <a:pt x="510" y="150"/>
                      </a:lnTo>
                      <a:lnTo>
                        <a:pt x="554" y="193"/>
                      </a:lnTo>
                      <a:lnTo>
                        <a:pt x="261" y="48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B5E4CCD7-8752-1B41-B8CE-8BEFAE7149B6}"/>
                </a:ext>
              </a:extLst>
            </p:cNvPr>
            <p:cNvGrpSpPr/>
            <p:nvPr/>
          </p:nvGrpSpPr>
          <p:grpSpPr>
            <a:xfrm>
              <a:off x="13359039" y="5669173"/>
              <a:ext cx="8837613" cy="4645211"/>
              <a:chOff x="13359039" y="5669173"/>
              <a:chExt cx="8837613" cy="4645211"/>
            </a:xfrm>
          </p:grpSpPr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F54CE60F-EB88-4D4F-A3AD-1A23E630F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9039" y="6487999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557BBDA-B0A8-7A4E-A26F-55BB9CF7C31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42316" y="5669173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390936B1-A440-C14A-A9B1-7F232997F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9039" y="9194206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Text Box 3">
                <a:extLst>
                  <a:ext uri="{FF2B5EF4-FFF2-40B4-BE49-F238E27FC236}">
                    <a16:creationId xmlns:a16="http://schemas.microsoft.com/office/drawing/2014/main" id="{346ED967-8C90-2343-9094-22B39154B5A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42316" y="8375380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2554896D-284F-C542-8F9D-B5B07E268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6480" y="5829558"/>
                <a:ext cx="532800" cy="532800"/>
              </a:xfrm>
              <a:custGeom>
                <a:avLst/>
                <a:gdLst>
                  <a:gd name="T0" fmla="*/ 382 w 766"/>
                  <a:gd name="T1" fmla="*/ 0 h 773"/>
                  <a:gd name="T2" fmla="*/ 0 w 766"/>
                  <a:gd name="T3" fmla="*/ 382 h 773"/>
                  <a:gd name="T4" fmla="*/ 382 w 766"/>
                  <a:gd name="T5" fmla="*/ 772 h 773"/>
                  <a:gd name="T6" fmla="*/ 765 w 766"/>
                  <a:gd name="T7" fmla="*/ 382 h 773"/>
                  <a:gd name="T8" fmla="*/ 382 w 766"/>
                  <a:gd name="T9" fmla="*/ 0 h 773"/>
                  <a:gd name="T10" fmla="*/ 573 w 766"/>
                  <a:gd name="T11" fmla="*/ 522 h 773"/>
                  <a:gd name="T12" fmla="*/ 522 w 766"/>
                  <a:gd name="T13" fmla="*/ 573 h 773"/>
                  <a:gd name="T14" fmla="*/ 382 w 766"/>
                  <a:gd name="T15" fmla="*/ 441 h 773"/>
                  <a:gd name="T16" fmla="*/ 243 w 766"/>
                  <a:gd name="T17" fmla="*/ 573 h 773"/>
                  <a:gd name="T18" fmla="*/ 191 w 766"/>
                  <a:gd name="T19" fmla="*/ 522 h 773"/>
                  <a:gd name="T20" fmla="*/ 331 w 766"/>
                  <a:gd name="T21" fmla="*/ 382 h 773"/>
                  <a:gd name="T22" fmla="*/ 191 w 766"/>
                  <a:gd name="T23" fmla="*/ 242 h 773"/>
                  <a:gd name="T24" fmla="*/ 243 w 766"/>
                  <a:gd name="T25" fmla="*/ 191 h 773"/>
                  <a:gd name="T26" fmla="*/ 382 w 766"/>
                  <a:gd name="T27" fmla="*/ 331 h 773"/>
                  <a:gd name="T28" fmla="*/ 522 w 766"/>
                  <a:gd name="T29" fmla="*/ 191 h 773"/>
                  <a:gd name="T30" fmla="*/ 573 w 766"/>
                  <a:gd name="T31" fmla="*/ 242 h 773"/>
                  <a:gd name="T32" fmla="*/ 434 w 766"/>
                  <a:gd name="T33" fmla="*/ 382 h 773"/>
                  <a:gd name="T34" fmla="*/ 573 w 766"/>
                  <a:gd name="T35" fmla="*/ 522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6" h="773">
                    <a:moveTo>
                      <a:pt x="382" y="0"/>
                    </a:moveTo>
                    <a:cubicBezTo>
                      <a:pt x="169" y="0"/>
                      <a:pt x="0" y="169"/>
                      <a:pt x="0" y="382"/>
                    </a:cubicBezTo>
                    <a:cubicBezTo>
                      <a:pt x="0" y="595"/>
                      <a:pt x="169" y="772"/>
                      <a:pt x="382" y="772"/>
                    </a:cubicBezTo>
                    <a:cubicBezTo>
                      <a:pt x="596" y="772"/>
                      <a:pt x="765" y="595"/>
                      <a:pt x="765" y="382"/>
                    </a:cubicBezTo>
                    <a:cubicBezTo>
                      <a:pt x="765" y="169"/>
                      <a:pt x="596" y="0"/>
                      <a:pt x="382" y="0"/>
                    </a:cubicBezTo>
                    <a:close/>
                    <a:moveTo>
                      <a:pt x="573" y="522"/>
                    </a:moveTo>
                    <a:lnTo>
                      <a:pt x="522" y="573"/>
                    </a:lnTo>
                    <a:lnTo>
                      <a:pt x="382" y="441"/>
                    </a:lnTo>
                    <a:lnTo>
                      <a:pt x="243" y="573"/>
                    </a:lnTo>
                    <a:lnTo>
                      <a:pt x="191" y="522"/>
                    </a:lnTo>
                    <a:lnTo>
                      <a:pt x="331" y="382"/>
                    </a:lnTo>
                    <a:lnTo>
                      <a:pt x="191" y="242"/>
                    </a:lnTo>
                    <a:lnTo>
                      <a:pt x="243" y="191"/>
                    </a:lnTo>
                    <a:lnTo>
                      <a:pt x="382" y="331"/>
                    </a:lnTo>
                    <a:lnTo>
                      <a:pt x="522" y="191"/>
                    </a:lnTo>
                    <a:lnTo>
                      <a:pt x="573" y="242"/>
                    </a:lnTo>
                    <a:lnTo>
                      <a:pt x="434" y="382"/>
                    </a:lnTo>
                    <a:lnTo>
                      <a:pt x="573" y="5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7E919791-6089-3846-A04D-3710A7E7E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6480" y="8518393"/>
                <a:ext cx="532800" cy="532800"/>
              </a:xfrm>
              <a:custGeom>
                <a:avLst/>
                <a:gdLst>
                  <a:gd name="T0" fmla="*/ 382 w 766"/>
                  <a:gd name="T1" fmla="*/ 0 h 773"/>
                  <a:gd name="T2" fmla="*/ 0 w 766"/>
                  <a:gd name="T3" fmla="*/ 382 h 773"/>
                  <a:gd name="T4" fmla="*/ 382 w 766"/>
                  <a:gd name="T5" fmla="*/ 772 h 773"/>
                  <a:gd name="T6" fmla="*/ 765 w 766"/>
                  <a:gd name="T7" fmla="*/ 382 h 773"/>
                  <a:gd name="T8" fmla="*/ 382 w 766"/>
                  <a:gd name="T9" fmla="*/ 0 h 773"/>
                  <a:gd name="T10" fmla="*/ 573 w 766"/>
                  <a:gd name="T11" fmla="*/ 522 h 773"/>
                  <a:gd name="T12" fmla="*/ 522 w 766"/>
                  <a:gd name="T13" fmla="*/ 573 h 773"/>
                  <a:gd name="T14" fmla="*/ 382 w 766"/>
                  <a:gd name="T15" fmla="*/ 441 h 773"/>
                  <a:gd name="T16" fmla="*/ 243 w 766"/>
                  <a:gd name="T17" fmla="*/ 573 h 773"/>
                  <a:gd name="T18" fmla="*/ 191 w 766"/>
                  <a:gd name="T19" fmla="*/ 522 h 773"/>
                  <a:gd name="T20" fmla="*/ 331 w 766"/>
                  <a:gd name="T21" fmla="*/ 382 h 773"/>
                  <a:gd name="T22" fmla="*/ 191 w 766"/>
                  <a:gd name="T23" fmla="*/ 242 h 773"/>
                  <a:gd name="T24" fmla="*/ 243 w 766"/>
                  <a:gd name="T25" fmla="*/ 191 h 773"/>
                  <a:gd name="T26" fmla="*/ 382 w 766"/>
                  <a:gd name="T27" fmla="*/ 331 h 773"/>
                  <a:gd name="T28" fmla="*/ 522 w 766"/>
                  <a:gd name="T29" fmla="*/ 191 h 773"/>
                  <a:gd name="T30" fmla="*/ 573 w 766"/>
                  <a:gd name="T31" fmla="*/ 242 h 773"/>
                  <a:gd name="T32" fmla="*/ 434 w 766"/>
                  <a:gd name="T33" fmla="*/ 382 h 773"/>
                  <a:gd name="T34" fmla="*/ 573 w 766"/>
                  <a:gd name="T35" fmla="*/ 522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6" h="773">
                    <a:moveTo>
                      <a:pt x="382" y="0"/>
                    </a:moveTo>
                    <a:cubicBezTo>
                      <a:pt x="169" y="0"/>
                      <a:pt x="0" y="169"/>
                      <a:pt x="0" y="382"/>
                    </a:cubicBezTo>
                    <a:cubicBezTo>
                      <a:pt x="0" y="595"/>
                      <a:pt x="169" y="772"/>
                      <a:pt x="382" y="772"/>
                    </a:cubicBezTo>
                    <a:cubicBezTo>
                      <a:pt x="596" y="772"/>
                      <a:pt x="765" y="595"/>
                      <a:pt x="765" y="382"/>
                    </a:cubicBezTo>
                    <a:cubicBezTo>
                      <a:pt x="765" y="169"/>
                      <a:pt x="596" y="0"/>
                      <a:pt x="382" y="0"/>
                    </a:cubicBezTo>
                    <a:close/>
                    <a:moveTo>
                      <a:pt x="573" y="522"/>
                    </a:moveTo>
                    <a:lnTo>
                      <a:pt x="522" y="573"/>
                    </a:lnTo>
                    <a:lnTo>
                      <a:pt x="382" y="441"/>
                    </a:lnTo>
                    <a:lnTo>
                      <a:pt x="243" y="573"/>
                    </a:lnTo>
                    <a:lnTo>
                      <a:pt x="191" y="522"/>
                    </a:lnTo>
                    <a:lnTo>
                      <a:pt x="331" y="382"/>
                    </a:lnTo>
                    <a:lnTo>
                      <a:pt x="191" y="242"/>
                    </a:lnTo>
                    <a:lnTo>
                      <a:pt x="243" y="191"/>
                    </a:lnTo>
                    <a:lnTo>
                      <a:pt x="382" y="331"/>
                    </a:lnTo>
                    <a:lnTo>
                      <a:pt x="522" y="191"/>
                    </a:lnTo>
                    <a:lnTo>
                      <a:pt x="573" y="242"/>
                    </a:lnTo>
                    <a:lnTo>
                      <a:pt x="434" y="382"/>
                    </a:lnTo>
                    <a:lnTo>
                      <a:pt x="573" y="5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1231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21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4C6CB41-F96C-8E40-92CA-B42F6179449B}"/>
              </a:ext>
            </a:extLst>
          </p:cNvPr>
          <p:cNvGrpSpPr/>
          <p:nvPr/>
        </p:nvGrpSpPr>
        <p:grpSpPr>
          <a:xfrm>
            <a:off x="9077307" y="2354504"/>
            <a:ext cx="6360944" cy="8306530"/>
            <a:chOff x="9077307" y="2354504"/>
            <a:chExt cx="6360944" cy="8306530"/>
          </a:xfrm>
        </p:grpSpPr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938E6BA6-99BC-8A4E-8147-F3969028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2359" y="7066451"/>
              <a:ext cx="577947" cy="577950"/>
            </a:xfrm>
            <a:custGeom>
              <a:avLst/>
              <a:gdLst>
                <a:gd name="T0" fmla="*/ 0 w 587"/>
                <a:gd name="T1" fmla="*/ 467 h 586"/>
                <a:gd name="T2" fmla="*/ 0 w 587"/>
                <a:gd name="T3" fmla="*/ 585 h 586"/>
                <a:gd name="T4" fmla="*/ 125 w 587"/>
                <a:gd name="T5" fmla="*/ 585 h 586"/>
                <a:gd name="T6" fmla="*/ 480 w 587"/>
                <a:gd name="T7" fmla="*/ 224 h 586"/>
                <a:gd name="T8" fmla="*/ 355 w 587"/>
                <a:gd name="T9" fmla="*/ 100 h 586"/>
                <a:gd name="T10" fmla="*/ 0 w 587"/>
                <a:gd name="T11" fmla="*/ 467 h 586"/>
                <a:gd name="T12" fmla="*/ 573 w 587"/>
                <a:gd name="T13" fmla="*/ 131 h 586"/>
                <a:gd name="T14" fmla="*/ 573 w 587"/>
                <a:gd name="T15" fmla="*/ 87 h 586"/>
                <a:gd name="T16" fmla="*/ 499 w 587"/>
                <a:gd name="T17" fmla="*/ 12 h 586"/>
                <a:gd name="T18" fmla="*/ 455 w 587"/>
                <a:gd name="T19" fmla="*/ 12 h 586"/>
                <a:gd name="T20" fmla="*/ 399 w 587"/>
                <a:gd name="T21" fmla="*/ 68 h 586"/>
                <a:gd name="T22" fmla="*/ 517 w 587"/>
                <a:gd name="T23" fmla="*/ 193 h 586"/>
                <a:gd name="T24" fmla="*/ 573 w 587"/>
                <a:gd name="T25" fmla="*/ 13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7" h="586">
                  <a:moveTo>
                    <a:pt x="0" y="467"/>
                  </a:moveTo>
                  <a:lnTo>
                    <a:pt x="0" y="585"/>
                  </a:lnTo>
                  <a:lnTo>
                    <a:pt x="125" y="585"/>
                  </a:lnTo>
                  <a:lnTo>
                    <a:pt x="480" y="224"/>
                  </a:lnTo>
                  <a:lnTo>
                    <a:pt x="355" y="100"/>
                  </a:lnTo>
                  <a:lnTo>
                    <a:pt x="0" y="467"/>
                  </a:lnTo>
                  <a:close/>
                  <a:moveTo>
                    <a:pt x="573" y="131"/>
                  </a:moveTo>
                  <a:cubicBezTo>
                    <a:pt x="586" y="118"/>
                    <a:pt x="586" y="100"/>
                    <a:pt x="573" y="87"/>
                  </a:cubicBezTo>
                  <a:lnTo>
                    <a:pt x="499" y="12"/>
                  </a:lnTo>
                  <a:cubicBezTo>
                    <a:pt x="486" y="0"/>
                    <a:pt x="467" y="0"/>
                    <a:pt x="455" y="12"/>
                  </a:cubicBezTo>
                  <a:lnTo>
                    <a:pt x="399" y="68"/>
                  </a:lnTo>
                  <a:lnTo>
                    <a:pt x="517" y="193"/>
                  </a:lnTo>
                  <a:lnTo>
                    <a:pt x="573" y="1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C964C7BD-FF24-DB41-9A55-E9C387285A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328985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25A970A-A15F-104C-8AE8-5A8C017F09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458600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3F1E1EF-5B5A-2443-9EB6-DFE6A64CA4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458600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00181B53-BD64-A74E-8AD2-C6957B3A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484177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83FEE1FF-DBFC-7F40-A45B-8738FF46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2708" y="2354504"/>
              <a:ext cx="677895" cy="647474"/>
            </a:xfrm>
            <a:custGeom>
              <a:avLst/>
              <a:gdLst>
                <a:gd name="T0" fmla="*/ 262 w 686"/>
                <a:gd name="T1" fmla="*/ 131 h 655"/>
                <a:gd name="T2" fmla="*/ 131 w 686"/>
                <a:gd name="T3" fmla="*/ 0 h 655"/>
                <a:gd name="T4" fmla="*/ 0 w 686"/>
                <a:gd name="T5" fmla="*/ 131 h 655"/>
                <a:gd name="T6" fmla="*/ 131 w 686"/>
                <a:gd name="T7" fmla="*/ 261 h 655"/>
                <a:gd name="T8" fmla="*/ 181 w 686"/>
                <a:gd name="T9" fmla="*/ 249 h 655"/>
                <a:gd name="T10" fmla="*/ 262 w 686"/>
                <a:gd name="T11" fmla="*/ 324 h 655"/>
                <a:gd name="T12" fmla="*/ 181 w 686"/>
                <a:gd name="T13" fmla="*/ 405 h 655"/>
                <a:gd name="T14" fmla="*/ 131 w 686"/>
                <a:gd name="T15" fmla="*/ 392 h 655"/>
                <a:gd name="T16" fmla="*/ 0 w 686"/>
                <a:gd name="T17" fmla="*/ 523 h 655"/>
                <a:gd name="T18" fmla="*/ 131 w 686"/>
                <a:gd name="T19" fmla="*/ 654 h 655"/>
                <a:gd name="T20" fmla="*/ 262 w 686"/>
                <a:gd name="T21" fmla="*/ 523 h 655"/>
                <a:gd name="T22" fmla="*/ 249 w 686"/>
                <a:gd name="T23" fmla="*/ 467 h 655"/>
                <a:gd name="T24" fmla="*/ 324 w 686"/>
                <a:gd name="T25" fmla="*/ 392 h 655"/>
                <a:gd name="T26" fmla="*/ 554 w 686"/>
                <a:gd name="T27" fmla="*/ 616 h 655"/>
                <a:gd name="T28" fmla="*/ 685 w 686"/>
                <a:gd name="T29" fmla="*/ 616 h 655"/>
                <a:gd name="T30" fmla="*/ 249 w 686"/>
                <a:gd name="T31" fmla="*/ 180 h 655"/>
                <a:gd name="T32" fmla="*/ 262 w 686"/>
                <a:gd name="T33" fmla="*/ 131 h 655"/>
                <a:gd name="T34" fmla="*/ 131 w 686"/>
                <a:gd name="T35" fmla="*/ 193 h 655"/>
                <a:gd name="T36" fmla="*/ 69 w 686"/>
                <a:gd name="T37" fmla="*/ 131 h 655"/>
                <a:gd name="T38" fmla="*/ 131 w 686"/>
                <a:gd name="T39" fmla="*/ 62 h 655"/>
                <a:gd name="T40" fmla="*/ 193 w 686"/>
                <a:gd name="T41" fmla="*/ 131 h 655"/>
                <a:gd name="T42" fmla="*/ 131 w 686"/>
                <a:gd name="T43" fmla="*/ 193 h 655"/>
                <a:gd name="T44" fmla="*/ 131 w 686"/>
                <a:gd name="T45" fmla="*/ 585 h 655"/>
                <a:gd name="T46" fmla="*/ 69 w 686"/>
                <a:gd name="T47" fmla="*/ 523 h 655"/>
                <a:gd name="T48" fmla="*/ 131 w 686"/>
                <a:gd name="T49" fmla="*/ 454 h 655"/>
                <a:gd name="T50" fmla="*/ 193 w 686"/>
                <a:gd name="T51" fmla="*/ 523 h 655"/>
                <a:gd name="T52" fmla="*/ 131 w 686"/>
                <a:gd name="T53" fmla="*/ 585 h 655"/>
                <a:gd name="T54" fmla="*/ 324 w 686"/>
                <a:gd name="T55" fmla="*/ 311 h 655"/>
                <a:gd name="T56" fmla="*/ 343 w 686"/>
                <a:gd name="T57" fmla="*/ 324 h 655"/>
                <a:gd name="T58" fmla="*/ 324 w 686"/>
                <a:gd name="T59" fmla="*/ 342 h 655"/>
                <a:gd name="T60" fmla="*/ 312 w 686"/>
                <a:gd name="T61" fmla="*/ 324 h 655"/>
                <a:gd name="T62" fmla="*/ 324 w 686"/>
                <a:gd name="T63" fmla="*/ 311 h 655"/>
                <a:gd name="T64" fmla="*/ 685 w 686"/>
                <a:gd name="T65" fmla="*/ 31 h 655"/>
                <a:gd name="T66" fmla="*/ 554 w 686"/>
                <a:gd name="T67" fmla="*/ 31 h 655"/>
                <a:gd name="T68" fmla="*/ 361 w 686"/>
                <a:gd name="T69" fmla="*/ 230 h 655"/>
                <a:gd name="T70" fmla="*/ 424 w 686"/>
                <a:gd name="T71" fmla="*/ 292 h 655"/>
                <a:gd name="T72" fmla="*/ 685 w 686"/>
                <a:gd name="T73" fmla="*/ 3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6" h="655">
                  <a:moveTo>
                    <a:pt x="262" y="131"/>
                  </a:moveTo>
                  <a:cubicBezTo>
                    <a:pt x="262" y="56"/>
                    <a:pt x="203" y="0"/>
                    <a:pt x="131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02"/>
                    <a:pt x="56" y="261"/>
                    <a:pt x="131" y="261"/>
                  </a:cubicBezTo>
                  <a:cubicBezTo>
                    <a:pt x="150" y="261"/>
                    <a:pt x="168" y="255"/>
                    <a:pt x="181" y="249"/>
                  </a:cubicBezTo>
                  <a:lnTo>
                    <a:pt x="262" y="324"/>
                  </a:lnTo>
                  <a:lnTo>
                    <a:pt x="181" y="405"/>
                  </a:lnTo>
                  <a:cubicBezTo>
                    <a:pt x="168" y="392"/>
                    <a:pt x="150" y="392"/>
                    <a:pt x="131" y="392"/>
                  </a:cubicBezTo>
                  <a:cubicBezTo>
                    <a:pt x="56" y="392"/>
                    <a:pt x="0" y="451"/>
                    <a:pt x="0" y="523"/>
                  </a:cubicBezTo>
                  <a:cubicBezTo>
                    <a:pt x="0" y="594"/>
                    <a:pt x="59" y="654"/>
                    <a:pt x="131" y="654"/>
                  </a:cubicBezTo>
                  <a:cubicBezTo>
                    <a:pt x="203" y="654"/>
                    <a:pt x="262" y="591"/>
                    <a:pt x="262" y="523"/>
                  </a:cubicBezTo>
                  <a:cubicBezTo>
                    <a:pt x="262" y="504"/>
                    <a:pt x="256" y="485"/>
                    <a:pt x="249" y="467"/>
                  </a:cubicBezTo>
                  <a:lnTo>
                    <a:pt x="324" y="392"/>
                  </a:lnTo>
                  <a:lnTo>
                    <a:pt x="554" y="616"/>
                  </a:lnTo>
                  <a:lnTo>
                    <a:pt x="685" y="616"/>
                  </a:lnTo>
                  <a:lnTo>
                    <a:pt x="249" y="180"/>
                  </a:lnTo>
                  <a:cubicBezTo>
                    <a:pt x="256" y="168"/>
                    <a:pt x="262" y="149"/>
                    <a:pt x="262" y="131"/>
                  </a:cubicBezTo>
                  <a:close/>
                  <a:moveTo>
                    <a:pt x="131" y="193"/>
                  </a:moveTo>
                  <a:cubicBezTo>
                    <a:pt x="94" y="193"/>
                    <a:pt x="69" y="168"/>
                    <a:pt x="69" y="131"/>
                  </a:cubicBezTo>
                  <a:cubicBezTo>
                    <a:pt x="69" y="93"/>
                    <a:pt x="94" y="62"/>
                    <a:pt x="131" y="62"/>
                  </a:cubicBezTo>
                  <a:cubicBezTo>
                    <a:pt x="168" y="62"/>
                    <a:pt x="193" y="93"/>
                    <a:pt x="193" y="131"/>
                  </a:cubicBezTo>
                  <a:cubicBezTo>
                    <a:pt x="193" y="168"/>
                    <a:pt x="168" y="193"/>
                    <a:pt x="131" y="193"/>
                  </a:cubicBezTo>
                  <a:close/>
                  <a:moveTo>
                    <a:pt x="131" y="585"/>
                  </a:moveTo>
                  <a:cubicBezTo>
                    <a:pt x="94" y="585"/>
                    <a:pt x="69" y="557"/>
                    <a:pt x="69" y="523"/>
                  </a:cubicBezTo>
                  <a:cubicBezTo>
                    <a:pt x="69" y="489"/>
                    <a:pt x="94" y="454"/>
                    <a:pt x="131" y="454"/>
                  </a:cubicBezTo>
                  <a:cubicBezTo>
                    <a:pt x="168" y="454"/>
                    <a:pt x="193" y="489"/>
                    <a:pt x="193" y="523"/>
                  </a:cubicBezTo>
                  <a:cubicBezTo>
                    <a:pt x="193" y="557"/>
                    <a:pt x="168" y="585"/>
                    <a:pt x="131" y="585"/>
                  </a:cubicBezTo>
                  <a:close/>
                  <a:moveTo>
                    <a:pt x="324" y="311"/>
                  </a:moveTo>
                  <a:cubicBezTo>
                    <a:pt x="337" y="311"/>
                    <a:pt x="343" y="314"/>
                    <a:pt x="343" y="324"/>
                  </a:cubicBezTo>
                  <a:cubicBezTo>
                    <a:pt x="343" y="333"/>
                    <a:pt x="333" y="342"/>
                    <a:pt x="324" y="342"/>
                  </a:cubicBezTo>
                  <a:cubicBezTo>
                    <a:pt x="315" y="342"/>
                    <a:pt x="312" y="333"/>
                    <a:pt x="312" y="324"/>
                  </a:cubicBezTo>
                  <a:cubicBezTo>
                    <a:pt x="312" y="314"/>
                    <a:pt x="318" y="311"/>
                    <a:pt x="324" y="311"/>
                  </a:cubicBezTo>
                  <a:close/>
                  <a:moveTo>
                    <a:pt x="685" y="31"/>
                  </a:moveTo>
                  <a:lnTo>
                    <a:pt x="554" y="31"/>
                  </a:lnTo>
                  <a:lnTo>
                    <a:pt x="361" y="230"/>
                  </a:lnTo>
                  <a:lnTo>
                    <a:pt x="424" y="292"/>
                  </a:lnTo>
                  <a:lnTo>
                    <a:pt x="685" y="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9C3F3CD3-F7CE-F54C-BCE1-51DD19FB0B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798893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25864A0-1516-9E4E-A612-20F3FAF37D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928508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2EEB7BE-2E6F-5D4B-A04C-E390737BD9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928508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1D2A783A-7091-0F4D-ADE6-D954822E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954085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89EA23C-3582-304C-B5C1-98BA1AAA9F12}"/>
              </a:ext>
            </a:extLst>
          </p:cNvPr>
          <p:cNvGrpSpPr/>
          <p:nvPr/>
        </p:nvGrpSpPr>
        <p:grpSpPr>
          <a:xfrm>
            <a:off x="16008424" y="2419686"/>
            <a:ext cx="6360944" cy="8241348"/>
            <a:chOff x="16008424" y="2419686"/>
            <a:chExt cx="6360944" cy="8241348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E511B50-51FA-5949-8CA2-23EC0C58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7895" y="7044558"/>
              <a:ext cx="556859" cy="621737"/>
            </a:xfrm>
            <a:custGeom>
              <a:avLst/>
              <a:gdLst>
                <a:gd name="T0" fmla="*/ 358 w 456"/>
                <a:gd name="T1" fmla="*/ 280 h 508"/>
                <a:gd name="T2" fmla="*/ 227 w 456"/>
                <a:gd name="T3" fmla="*/ 280 h 508"/>
                <a:gd name="T4" fmla="*/ 227 w 456"/>
                <a:gd name="T5" fmla="*/ 406 h 508"/>
                <a:gd name="T6" fmla="*/ 358 w 456"/>
                <a:gd name="T7" fmla="*/ 406 h 508"/>
                <a:gd name="T8" fmla="*/ 358 w 456"/>
                <a:gd name="T9" fmla="*/ 280 h 508"/>
                <a:gd name="T10" fmla="*/ 329 w 456"/>
                <a:gd name="T11" fmla="*/ 0 h 508"/>
                <a:gd name="T12" fmla="*/ 329 w 456"/>
                <a:gd name="T13" fmla="*/ 53 h 508"/>
                <a:gd name="T14" fmla="*/ 126 w 456"/>
                <a:gd name="T15" fmla="*/ 53 h 508"/>
                <a:gd name="T16" fmla="*/ 126 w 456"/>
                <a:gd name="T17" fmla="*/ 0 h 508"/>
                <a:gd name="T18" fmla="*/ 78 w 456"/>
                <a:gd name="T19" fmla="*/ 0 h 508"/>
                <a:gd name="T20" fmla="*/ 78 w 456"/>
                <a:gd name="T21" fmla="*/ 53 h 508"/>
                <a:gd name="T22" fmla="*/ 53 w 456"/>
                <a:gd name="T23" fmla="*/ 53 h 508"/>
                <a:gd name="T24" fmla="*/ 0 w 456"/>
                <a:gd name="T25" fmla="*/ 101 h 508"/>
                <a:gd name="T26" fmla="*/ 0 w 456"/>
                <a:gd name="T27" fmla="*/ 454 h 508"/>
                <a:gd name="T28" fmla="*/ 53 w 456"/>
                <a:gd name="T29" fmla="*/ 507 h 508"/>
                <a:gd name="T30" fmla="*/ 406 w 456"/>
                <a:gd name="T31" fmla="*/ 507 h 508"/>
                <a:gd name="T32" fmla="*/ 455 w 456"/>
                <a:gd name="T33" fmla="*/ 454 h 508"/>
                <a:gd name="T34" fmla="*/ 455 w 456"/>
                <a:gd name="T35" fmla="*/ 101 h 508"/>
                <a:gd name="T36" fmla="*/ 406 w 456"/>
                <a:gd name="T37" fmla="*/ 53 h 508"/>
                <a:gd name="T38" fmla="*/ 382 w 456"/>
                <a:gd name="T39" fmla="*/ 53 h 508"/>
                <a:gd name="T40" fmla="*/ 382 w 456"/>
                <a:gd name="T41" fmla="*/ 0 h 508"/>
                <a:gd name="T42" fmla="*/ 329 w 456"/>
                <a:gd name="T43" fmla="*/ 0 h 508"/>
                <a:gd name="T44" fmla="*/ 406 w 456"/>
                <a:gd name="T45" fmla="*/ 454 h 508"/>
                <a:gd name="T46" fmla="*/ 53 w 456"/>
                <a:gd name="T47" fmla="*/ 454 h 508"/>
                <a:gd name="T48" fmla="*/ 53 w 456"/>
                <a:gd name="T49" fmla="*/ 179 h 508"/>
                <a:gd name="T50" fmla="*/ 406 w 456"/>
                <a:gd name="T51" fmla="*/ 179 h 508"/>
                <a:gd name="T52" fmla="*/ 406 w 456"/>
                <a:gd name="T53" fmla="*/ 4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6" h="508">
                  <a:moveTo>
                    <a:pt x="358" y="280"/>
                  </a:moveTo>
                  <a:lnTo>
                    <a:pt x="227" y="280"/>
                  </a:lnTo>
                  <a:lnTo>
                    <a:pt x="227" y="406"/>
                  </a:lnTo>
                  <a:lnTo>
                    <a:pt x="358" y="406"/>
                  </a:lnTo>
                  <a:lnTo>
                    <a:pt x="358" y="280"/>
                  </a:lnTo>
                  <a:close/>
                  <a:moveTo>
                    <a:pt x="329" y="0"/>
                  </a:moveTo>
                  <a:lnTo>
                    <a:pt x="329" y="53"/>
                  </a:lnTo>
                  <a:lnTo>
                    <a:pt x="126" y="53"/>
                  </a:lnTo>
                  <a:lnTo>
                    <a:pt x="126" y="0"/>
                  </a:lnTo>
                  <a:lnTo>
                    <a:pt x="78" y="0"/>
                  </a:lnTo>
                  <a:lnTo>
                    <a:pt x="78" y="53"/>
                  </a:lnTo>
                  <a:lnTo>
                    <a:pt x="53" y="53"/>
                  </a:lnTo>
                  <a:cubicBezTo>
                    <a:pt x="24" y="53"/>
                    <a:pt x="0" y="72"/>
                    <a:pt x="0" y="101"/>
                  </a:cubicBezTo>
                  <a:lnTo>
                    <a:pt x="0" y="454"/>
                  </a:lnTo>
                  <a:cubicBezTo>
                    <a:pt x="0" y="483"/>
                    <a:pt x="24" y="507"/>
                    <a:pt x="53" y="507"/>
                  </a:cubicBezTo>
                  <a:lnTo>
                    <a:pt x="406" y="507"/>
                  </a:lnTo>
                  <a:cubicBezTo>
                    <a:pt x="435" y="507"/>
                    <a:pt x="455" y="483"/>
                    <a:pt x="455" y="454"/>
                  </a:cubicBezTo>
                  <a:lnTo>
                    <a:pt x="455" y="101"/>
                  </a:lnTo>
                  <a:cubicBezTo>
                    <a:pt x="455" y="72"/>
                    <a:pt x="435" y="53"/>
                    <a:pt x="406" y="53"/>
                  </a:cubicBezTo>
                  <a:lnTo>
                    <a:pt x="382" y="53"/>
                  </a:lnTo>
                  <a:lnTo>
                    <a:pt x="382" y="0"/>
                  </a:lnTo>
                  <a:lnTo>
                    <a:pt x="329" y="0"/>
                  </a:lnTo>
                  <a:close/>
                  <a:moveTo>
                    <a:pt x="406" y="454"/>
                  </a:moveTo>
                  <a:lnTo>
                    <a:pt x="53" y="454"/>
                  </a:lnTo>
                  <a:lnTo>
                    <a:pt x="53" y="179"/>
                  </a:lnTo>
                  <a:lnTo>
                    <a:pt x="406" y="179"/>
                  </a:lnTo>
                  <a:lnTo>
                    <a:pt x="406" y="4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2EE01164-8897-0649-9268-7BF9E1659E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3289858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F5C310C-9FFD-9746-9A70-AF6C4A24CF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458600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BD6E6EA-C2C6-614E-883B-F3A3936684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458600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4C7D5CA2-5985-0D43-929F-F0CAABE73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484177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EBF3F6E6-9A63-3942-9075-4F8467753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2219" y="2419686"/>
              <a:ext cx="638787" cy="517110"/>
            </a:xfrm>
            <a:custGeom>
              <a:avLst/>
              <a:gdLst>
                <a:gd name="T0" fmla="*/ 585 w 649"/>
                <a:gd name="T1" fmla="*/ 0 h 524"/>
                <a:gd name="T2" fmla="*/ 62 w 649"/>
                <a:gd name="T3" fmla="*/ 0 h 524"/>
                <a:gd name="T4" fmla="*/ 0 w 649"/>
                <a:gd name="T5" fmla="*/ 69 h 524"/>
                <a:gd name="T6" fmla="*/ 0 w 649"/>
                <a:gd name="T7" fmla="*/ 461 h 524"/>
                <a:gd name="T8" fmla="*/ 62 w 649"/>
                <a:gd name="T9" fmla="*/ 523 h 524"/>
                <a:gd name="T10" fmla="*/ 585 w 649"/>
                <a:gd name="T11" fmla="*/ 523 h 524"/>
                <a:gd name="T12" fmla="*/ 648 w 649"/>
                <a:gd name="T13" fmla="*/ 461 h 524"/>
                <a:gd name="T14" fmla="*/ 648 w 649"/>
                <a:gd name="T15" fmla="*/ 69 h 524"/>
                <a:gd name="T16" fmla="*/ 585 w 649"/>
                <a:gd name="T17" fmla="*/ 0 h 524"/>
                <a:gd name="T18" fmla="*/ 585 w 649"/>
                <a:gd name="T19" fmla="*/ 461 h 524"/>
                <a:gd name="T20" fmla="*/ 62 w 649"/>
                <a:gd name="T21" fmla="*/ 461 h 524"/>
                <a:gd name="T22" fmla="*/ 62 w 649"/>
                <a:gd name="T23" fmla="*/ 262 h 524"/>
                <a:gd name="T24" fmla="*/ 585 w 649"/>
                <a:gd name="T25" fmla="*/ 262 h 524"/>
                <a:gd name="T26" fmla="*/ 585 w 649"/>
                <a:gd name="T27" fmla="*/ 461 h 524"/>
                <a:gd name="T28" fmla="*/ 585 w 649"/>
                <a:gd name="T29" fmla="*/ 131 h 524"/>
                <a:gd name="T30" fmla="*/ 62 w 649"/>
                <a:gd name="T31" fmla="*/ 131 h 524"/>
                <a:gd name="T32" fmla="*/ 62 w 649"/>
                <a:gd name="T33" fmla="*/ 69 h 524"/>
                <a:gd name="T34" fmla="*/ 585 w 649"/>
                <a:gd name="T35" fmla="*/ 69 h 524"/>
                <a:gd name="T36" fmla="*/ 585 w 649"/>
                <a:gd name="T37" fmla="*/ 13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9" h="524">
                  <a:moveTo>
                    <a:pt x="585" y="0"/>
                  </a:moveTo>
                  <a:lnTo>
                    <a:pt x="62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461"/>
                  </a:lnTo>
                  <a:cubicBezTo>
                    <a:pt x="0" y="492"/>
                    <a:pt x="31" y="523"/>
                    <a:pt x="62" y="523"/>
                  </a:cubicBezTo>
                  <a:lnTo>
                    <a:pt x="585" y="523"/>
                  </a:lnTo>
                  <a:cubicBezTo>
                    <a:pt x="623" y="523"/>
                    <a:pt x="648" y="492"/>
                    <a:pt x="648" y="461"/>
                  </a:cubicBezTo>
                  <a:lnTo>
                    <a:pt x="648" y="69"/>
                  </a:lnTo>
                  <a:cubicBezTo>
                    <a:pt x="648" y="31"/>
                    <a:pt x="623" y="0"/>
                    <a:pt x="585" y="0"/>
                  </a:cubicBezTo>
                  <a:close/>
                  <a:moveTo>
                    <a:pt x="585" y="461"/>
                  </a:moveTo>
                  <a:lnTo>
                    <a:pt x="62" y="461"/>
                  </a:lnTo>
                  <a:lnTo>
                    <a:pt x="62" y="262"/>
                  </a:lnTo>
                  <a:lnTo>
                    <a:pt x="585" y="262"/>
                  </a:lnTo>
                  <a:lnTo>
                    <a:pt x="585" y="461"/>
                  </a:lnTo>
                  <a:close/>
                  <a:moveTo>
                    <a:pt x="585" y="131"/>
                  </a:moveTo>
                  <a:lnTo>
                    <a:pt x="62" y="131"/>
                  </a:lnTo>
                  <a:lnTo>
                    <a:pt x="62" y="69"/>
                  </a:lnTo>
                  <a:lnTo>
                    <a:pt x="585" y="69"/>
                  </a:lnTo>
                  <a:lnTo>
                    <a:pt x="585" y="13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C2BE454B-CFCB-F64E-8FC9-252F224C21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7988938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F3F88B9C-ADD0-2741-B2CD-1EBF97F663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928508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FB2FDB0-5DAE-CE46-B6EB-03CC95498E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928508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CE65330D-3F6F-274A-AD48-FA372208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954085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0C5B6E-C6C5-9846-8466-0644BA861260}"/>
              </a:ext>
            </a:extLst>
          </p:cNvPr>
          <p:cNvGrpSpPr/>
          <p:nvPr/>
        </p:nvGrpSpPr>
        <p:grpSpPr>
          <a:xfrm>
            <a:off x="2100889" y="2356142"/>
            <a:ext cx="6360944" cy="8304892"/>
            <a:chOff x="2100889" y="2356142"/>
            <a:chExt cx="6360944" cy="8304892"/>
          </a:xfrm>
        </p:grpSpPr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F6038-4721-5344-AEFF-EE08A91DE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060" y="7096870"/>
              <a:ext cx="769148" cy="517112"/>
            </a:xfrm>
            <a:custGeom>
              <a:avLst/>
              <a:gdLst>
                <a:gd name="T0" fmla="*/ 629 w 779"/>
                <a:gd name="T1" fmla="*/ 199 h 524"/>
                <a:gd name="T2" fmla="*/ 386 w 779"/>
                <a:gd name="T3" fmla="*/ 0 h 524"/>
                <a:gd name="T4" fmla="*/ 174 w 779"/>
                <a:gd name="T5" fmla="*/ 130 h 524"/>
                <a:gd name="T6" fmla="*/ 0 w 779"/>
                <a:gd name="T7" fmla="*/ 330 h 524"/>
                <a:gd name="T8" fmla="*/ 193 w 779"/>
                <a:gd name="T9" fmla="*/ 523 h 524"/>
                <a:gd name="T10" fmla="*/ 616 w 779"/>
                <a:gd name="T11" fmla="*/ 523 h 524"/>
                <a:gd name="T12" fmla="*/ 778 w 779"/>
                <a:gd name="T13" fmla="*/ 361 h 524"/>
                <a:gd name="T14" fmla="*/ 629 w 779"/>
                <a:gd name="T15" fmla="*/ 199 h 524"/>
                <a:gd name="T16" fmla="*/ 554 w 779"/>
                <a:gd name="T17" fmla="*/ 292 h 524"/>
                <a:gd name="T18" fmla="*/ 386 w 779"/>
                <a:gd name="T19" fmla="*/ 454 h 524"/>
                <a:gd name="T20" fmla="*/ 224 w 779"/>
                <a:gd name="T21" fmla="*/ 292 h 524"/>
                <a:gd name="T22" fmla="*/ 324 w 779"/>
                <a:gd name="T23" fmla="*/ 292 h 524"/>
                <a:gd name="T24" fmla="*/ 324 w 779"/>
                <a:gd name="T25" fmla="*/ 162 h 524"/>
                <a:gd name="T26" fmla="*/ 455 w 779"/>
                <a:gd name="T27" fmla="*/ 162 h 524"/>
                <a:gd name="T28" fmla="*/ 455 w 779"/>
                <a:gd name="T29" fmla="*/ 292 h 524"/>
                <a:gd name="T30" fmla="*/ 554 w 779"/>
                <a:gd name="T31" fmla="*/ 29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9" h="524">
                  <a:moveTo>
                    <a:pt x="629" y="199"/>
                  </a:moveTo>
                  <a:cubicBezTo>
                    <a:pt x="604" y="87"/>
                    <a:pt x="511" y="0"/>
                    <a:pt x="386" y="0"/>
                  </a:cubicBezTo>
                  <a:cubicBezTo>
                    <a:pt x="293" y="0"/>
                    <a:pt x="212" y="56"/>
                    <a:pt x="174" y="130"/>
                  </a:cubicBezTo>
                  <a:cubicBezTo>
                    <a:pt x="75" y="143"/>
                    <a:pt x="0" y="224"/>
                    <a:pt x="0" y="330"/>
                  </a:cubicBezTo>
                  <a:cubicBezTo>
                    <a:pt x="0" y="436"/>
                    <a:pt x="87" y="523"/>
                    <a:pt x="193" y="523"/>
                  </a:cubicBezTo>
                  <a:lnTo>
                    <a:pt x="616" y="523"/>
                  </a:lnTo>
                  <a:cubicBezTo>
                    <a:pt x="710" y="523"/>
                    <a:pt x="778" y="448"/>
                    <a:pt x="778" y="361"/>
                  </a:cubicBezTo>
                  <a:cubicBezTo>
                    <a:pt x="778" y="274"/>
                    <a:pt x="710" y="205"/>
                    <a:pt x="629" y="199"/>
                  </a:cubicBezTo>
                  <a:close/>
                  <a:moveTo>
                    <a:pt x="554" y="292"/>
                  </a:moveTo>
                  <a:lnTo>
                    <a:pt x="386" y="454"/>
                  </a:lnTo>
                  <a:lnTo>
                    <a:pt x="224" y="292"/>
                  </a:lnTo>
                  <a:lnTo>
                    <a:pt x="324" y="292"/>
                  </a:lnTo>
                  <a:lnTo>
                    <a:pt x="324" y="162"/>
                  </a:lnTo>
                  <a:lnTo>
                    <a:pt x="455" y="162"/>
                  </a:lnTo>
                  <a:lnTo>
                    <a:pt x="455" y="292"/>
                  </a:lnTo>
                  <a:lnTo>
                    <a:pt x="554" y="2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AC42C6CB-F552-6948-B35B-66C093A3F1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328985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79A0A9D-6E64-8B4C-AB09-8F6058574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458600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1CF43F4A-94AB-EF4C-BBCB-5B9E7EF5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484177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F8B99D5-9545-054B-9DC3-D862AB78B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087" y="2356142"/>
              <a:ext cx="644198" cy="644198"/>
            </a:xfrm>
            <a:custGeom>
              <a:avLst/>
              <a:gdLst>
                <a:gd name="T0" fmla="*/ 469 w 533"/>
                <a:gd name="T1" fmla="*/ 256 h 533"/>
                <a:gd name="T2" fmla="*/ 430 w 533"/>
                <a:gd name="T3" fmla="*/ 256 h 533"/>
                <a:gd name="T4" fmla="*/ 430 w 533"/>
                <a:gd name="T5" fmla="*/ 155 h 533"/>
                <a:gd name="T6" fmla="*/ 382 w 533"/>
                <a:gd name="T7" fmla="*/ 101 h 533"/>
                <a:gd name="T8" fmla="*/ 280 w 533"/>
                <a:gd name="T9" fmla="*/ 101 h 533"/>
                <a:gd name="T10" fmla="*/ 280 w 533"/>
                <a:gd name="T11" fmla="*/ 68 h 533"/>
                <a:gd name="T12" fmla="*/ 218 w 533"/>
                <a:gd name="T13" fmla="*/ 0 h 533"/>
                <a:gd name="T14" fmla="*/ 150 w 533"/>
                <a:gd name="T15" fmla="*/ 68 h 533"/>
                <a:gd name="T16" fmla="*/ 150 w 533"/>
                <a:gd name="T17" fmla="*/ 101 h 533"/>
                <a:gd name="T18" fmla="*/ 53 w 533"/>
                <a:gd name="T19" fmla="*/ 101 h 533"/>
                <a:gd name="T20" fmla="*/ 0 w 533"/>
                <a:gd name="T21" fmla="*/ 155 h 533"/>
                <a:gd name="T22" fmla="*/ 0 w 533"/>
                <a:gd name="T23" fmla="*/ 251 h 533"/>
                <a:gd name="T24" fmla="*/ 39 w 533"/>
                <a:gd name="T25" fmla="*/ 251 h 533"/>
                <a:gd name="T26" fmla="*/ 106 w 533"/>
                <a:gd name="T27" fmla="*/ 319 h 533"/>
                <a:gd name="T28" fmla="*/ 39 w 533"/>
                <a:gd name="T29" fmla="*/ 387 h 533"/>
                <a:gd name="T30" fmla="*/ 0 w 533"/>
                <a:gd name="T31" fmla="*/ 387 h 533"/>
                <a:gd name="T32" fmla="*/ 0 w 533"/>
                <a:gd name="T33" fmla="*/ 483 h 533"/>
                <a:gd name="T34" fmla="*/ 53 w 533"/>
                <a:gd name="T35" fmla="*/ 532 h 533"/>
                <a:gd name="T36" fmla="*/ 145 w 533"/>
                <a:gd name="T37" fmla="*/ 532 h 533"/>
                <a:gd name="T38" fmla="*/ 145 w 533"/>
                <a:gd name="T39" fmla="*/ 493 h 533"/>
                <a:gd name="T40" fmla="*/ 218 w 533"/>
                <a:gd name="T41" fmla="*/ 425 h 533"/>
                <a:gd name="T42" fmla="*/ 285 w 533"/>
                <a:gd name="T43" fmla="*/ 493 h 533"/>
                <a:gd name="T44" fmla="*/ 285 w 533"/>
                <a:gd name="T45" fmla="*/ 532 h 533"/>
                <a:gd name="T46" fmla="*/ 382 w 533"/>
                <a:gd name="T47" fmla="*/ 532 h 533"/>
                <a:gd name="T48" fmla="*/ 430 w 533"/>
                <a:gd name="T49" fmla="*/ 483 h 533"/>
                <a:gd name="T50" fmla="*/ 430 w 533"/>
                <a:gd name="T51" fmla="*/ 382 h 533"/>
                <a:gd name="T52" fmla="*/ 469 w 533"/>
                <a:gd name="T53" fmla="*/ 382 h 533"/>
                <a:gd name="T54" fmla="*/ 532 w 533"/>
                <a:gd name="T55" fmla="*/ 319 h 533"/>
                <a:gd name="T56" fmla="*/ 469 w 533"/>
                <a:gd name="T57" fmla="*/ 25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3" h="533">
                  <a:moveTo>
                    <a:pt x="469" y="256"/>
                  </a:moveTo>
                  <a:lnTo>
                    <a:pt x="430" y="256"/>
                  </a:lnTo>
                  <a:lnTo>
                    <a:pt x="430" y="155"/>
                  </a:lnTo>
                  <a:cubicBezTo>
                    <a:pt x="430" y="126"/>
                    <a:pt x="406" y="101"/>
                    <a:pt x="382" y="101"/>
                  </a:cubicBezTo>
                  <a:lnTo>
                    <a:pt x="280" y="101"/>
                  </a:lnTo>
                  <a:lnTo>
                    <a:pt x="280" y="68"/>
                  </a:lnTo>
                  <a:cubicBezTo>
                    <a:pt x="280" y="29"/>
                    <a:pt x="254" y="0"/>
                    <a:pt x="218" y="0"/>
                  </a:cubicBezTo>
                  <a:cubicBezTo>
                    <a:pt x="181" y="0"/>
                    <a:pt x="150" y="29"/>
                    <a:pt x="150" y="68"/>
                  </a:cubicBezTo>
                  <a:lnTo>
                    <a:pt x="150" y="101"/>
                  </a:lnTo>
                  <a:lnTo>
                    <a:pt x="53" y="101"/>
                  </a:lnTo>
                  <a:cubicBezTo>
                    <a:pt x="24" y="101"/>
                    <a:pt x="0" y="126"/>
                    <a:pt x="0" y="155"/>
                  </a:cubicBezTo>
                  <a:lnTo>
                    <a:pt x="0" y="251"/>
                  </a:lnTo>
                  <a:lnTo>
                    <a:pt x="39" y="251"/>
                  </a:lnTo>
                  <a:cubicBezTo>
                    <a:pt x="77" y="251"/>
                    <a:pt x="106" y="280"/>
                    <a:pt x="106" y="319"/>
                  </a:cubicBezTo>
                  <a:cubicBezTo>
                    <a:pt x="106" y="358"/>
                    <a:pt x="77" y="387"/>
                    <a:pt x="39" y="387"/>
                  </a:cubicBezTo>
                  <a:lnTo>
                    <a:pt x="0" y="387"/>
                  </a:lnTo>
                  <a:lnTo>
                    <a:pt x="0" y="483"/>
                  </a:lnTo>
                  <a:cubicBezTo>
                    <a:pt x="0" y="512"/>
                    <a:pt x="24" y="532"/>
                    <a:pt x="53" y="532"/>
                  </a:cubicBezTo>
                  <a:lnTo>
                    <a:pt x="145" y="532"/>
                  </a:lnTo>
                  <a:lnTo>
                    <a:pt x="145" y="493"/>
                  </a:lnTo>
                  <a:cubicBezTo>
                    <a:pt x="145" y="459"/>
                    <a:pt x="181" y="425"/>
                    <a:pt x="218" y="425"/>
                  </a:cubicBezTo>
                  <a:cubicBezTo>
                    <a:pt x="254" y="425"/>
                    <a:pt x="285" y="459"/>
                    <a:pt x="285" y="493"/>
                  </a:cubicBezTo>
                  <a:lnTo>
                    <a:pt x="285" y="532"/>
                  </a:lnTo>
                  <a:lnTo>
                    <a:pt x="382" y="532"/>
                  </a:lnTo>
                  <a:cubicBezTo>
                    <a:pt x="406" y="532"/>
                    <a:pt x="430" y="512"/>
                    <a:pt x="430" y="483"/>
                  </a:cubicBezTo>
                  <a:lnTo>
                    <a:pt x="430" y="382"/>
                  </a:lnTo>
                  <a:lnTo>
                    <a:pt x="469" y="382"/>
                  </a:lnTo>
                  <a:cubicBezTo>
                    <a:pt x="503" y="382"/>
                    <a:pt x="532" y="353"/>
                    <a:pt x="532" y="319"/>
                  </a:cubicBezTo>
                  <a:cubicBezTo>
                    <a:pt x="532" y="285"/>
                    <a:pt x="503" y="256"/>
                    <a:pt x="469" y="2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798893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ED9055ED-56D3-3B4F-8894-085C7B6358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928508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954085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2F8C2451-2F21-0A44-8F8E-835F20A799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458600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5DA22D-A423-6947-9548-5B9DDD9E4B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928508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76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22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BF2712B-F653-D246-ADF6-74FF99544DBA}"/>
              </a:ext>
            </a:extLst>
          </p:cNvPr>
          <p:cNvGrpSpPr/>
          <p:nvPr/>
        </p:nvGrpSpPr>
        <p:grpSpPr>
          <a:xfrm>
            <a:off x="2100889" y="3354952"/>
            <a:ext cx="6360944" cy="6608978"/>
            <a:chOff x="2100889" y="3354952"/>
            <a:chExt cx="6360944" cy="6608978"/>
          </a:xfrm>
        </p:grpSpPr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F6038-4721-5344-AEFF-EE08A91DE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059" y="3354952"/>
              <a:ext cx="1704195" cy="1145761"/>
            </a:xfrm>
            <a:custGeom>
              <a:avLst/>
              <a:gdLst>
                <a:gd name="T0" fmla="*/ 629 w 779"/>
                <a:gd name="T1" fmla="*/ 199 h 524"/>
                <a:gd name="T2" fmla="*/ 386 w 779"/>
                <a:gd name="T3" fmla="*/ 0 h 524"/>
                <a:gd name="T4" fmla="*/ 174 w 779"/>
                <a:gd name="T5" fmla="*/ 130 h 524"/>
                <a:gd name="T6" fmla="*/ 0 w 779"/>
                <a:gd name="T7" fmla="*/ 330 h 524"/>
                <a:gd name="T8" fmla="*/ 193 w 779"/>
                <a:gd name="T9" fmla="*/ 523 h 524"/>
                <a:gd name="T10" fmla="*/ 616 w 779"/>
                <a:gd name="T11" fmla="*/ 523 h 524"/>
                <a:gd name="T12" fmla="*/ 778 w 779"/>
                <a:gd name="T13" fmla="*/ 361 h 524"/>
                <a:gd name="T14" fmla="*/ 629 w 779"/>
                <a:gd name="T15" fmla="*/ 199 h 524"/>
                <a:gd name="T16" fmla="*/ 554 w 779"/>
                <a:gd name="T17" fmla="*/ 292 h 524"/>
                <a:gd name="T18" fmla="*/ 386 w 779"/>
                <a:gd name="T19" fmla="*/ 454 h 524"/>
                <a:gd name="T20" fmla="*/ 224 w 779"/>
                <a:gd name="T21" fmla="*/ 292 h 524"/>
                <a:gd name="T22" fmla="*/ 324 w 779"/>
                <a:gd name="T23" fmla="*/ 292 h 524"/>
                <a:gd name="T24" fmla="*/ 324 w 779"/>
                <a:gd name="T25" fmla="*/ 162 h 524"/>
                <a:gd name="T26" fmla="*/ 455 w 779"/>
                <a:gd name="T27" fmla="*/ 162 h 524"/>
                <a:gd name="T28" fmla="*/ 455 w 779"/>
                <a:gd name="T29" fmla="*/ 292 h 524"/>
                <a:gd name="T30" fmla="*/ 554 w 779"/>
                <a:gd name="T31" fmla="*/ 29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9" h="524">
                  <a:moveTo>
                    <a:pt x="629" y="199"/>
                  </a:moveTo>
                  <a:cubicBezTo>
                    <a:pt x="604" y="87"/>
                    <a:pt x="511" y="0"/>
                    <a:pt x="386" y="0"/>
                  </a:cubicBezTo>
                  <a:cubicBezTo>
                    <a:pt x="293" y="0"/>
                    <a:pt x="212" y="56"/>
                    <a:pt x="174" y="130"/>
                  </a:cubicBezTo>
                  <a:cubicBezTo>
                    <a:pt x="75" y="143"/>
                    <a:pt x="0" y="224"/>
                    <a:pt x="0" y="330"/>
                  </a:cubicBezTo>
                  <a:cubicBezTo>
                    <a:pt x="0" y="436"/>
                    <a:pt x="87" y="523"/>
                    <a:pt x="193" y="523"/>
                  </a:cubicBezTo>
                  <a:lnTo>
                    <a:pt x="616" y="523"/>
                  </a:lnTo>
                  <a:cubicBezTo>
                    <a:pt x="710" y="523"/>
                    <a:pt x="778" y="448"/>
                    <a:pt x="778" y="361"/>
                  </a:cubicBezTo>
                  <a:cubicBezTo>
                    <a:pt x="778" y="274"/>
                    <a:pt x="710" y="205"/>
                    <a:pt x="629" y="199"/>
                  </a:cubicBezTo>
                  <a:close/>
                  <a:moveTo>
                    <a:pt x="554" y="292"/>
                  </a:moveTo>
                  <a:lnTo>
                    <a:pt x="386" y="454"/>
                  </a:lnTo>
                  <a:lnTo>
                    <a:pt x="224" y="292"/>
                  </a:lnTo>
                  <a:lnTo>
                    <a:pt x="324" y="292"/>
                  </a:lnTo>
                  <a:lnTo>
                    <a:pt x="324" y="162"/>
                  </a:lnTo>
                  <a:lnTo>
                    <a:pt x="455" y="162"/>
                  </a:lnTo>
                  <a:lnTo>
                    <a:pt x="455" y="292"/>
                  </a:lnTo>
                  <a:lnTo>
                    <a:pt x="554" y="2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5162066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ED9055ED-56D3-3B4F-8894-085C7B6358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6458210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6713984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5DA22D-A423-6947-9548-5B9DDD9E4B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6458210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FD8277E3-BF0D-1343-B1E3-DF7889A63C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73989" y="8379605"/>
              <a:ext cx="3586998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7,890</a:t>
              </a:r>
              <a:endParaRPr lang="x-none" altLang="x-none" sz="10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3C98A17-8D6E-544A-88C4-BB65F0184FAD}"/>
              </a:ext>
            </a:extLst>
          </p:cNvPr>
          <p:cNvGrpSpPr/>
          <p:nvPr/>
        </p:nvGrpSpPr>
        <p:grpSpPr>
          <a:xfrm>
            <a:off x="9077307" y="3287553"/>
            <a:ext cx="6360944" cy="6676377"/>
            <a:chOff x="9077307" y="3287553"/>
            <a:chExt cx="6360944" cy="6676377"/>
          </a:xfrm>
        </p:grpSpPr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938E6BA6-99BC-8A4E-8147-F3969028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151" y="3287553"/>
              <a:ext cx="1280553" cy="1280559"/>
            </a:xfrm>
            <a:custGeom>
              <a:avLst/>
              <a:gdLst>
                <a:gd name="T0" fmla="*/ 0 w 587"/>
                <a:gd name="T1" fmla="*/ 467 h 586"/>
                <a:gd name="T2" fmla="*/ 0 w 587"/>
                <a:gd name="T3" fmla="*/ 585 h 586"/>
                <a:gd name="T4" fmla="*/ 125 w 587"/>
                <a:gd name="T5" fmla="*/ 585 h 586"/>
                <a:gd name="T6" fmla="*/ 480 w 587"/>
                <a:gd name="T7" fmla="*/ 224 h 586"/>
                <a:gd name="T8" fmla="*/ 355 w 587"/>
                <a:gd name="T9" fmla="*/ 100 h 586"/>
                <a:gd name="T10" fmla="*/ 0 w 587"/>
                <a:gd name="T11" fmla="*/ 467 h 586"/>
                <a:gd name="T12" fmla="*/ 573 w 587"/>
                <a:gd name="T13" fmla="*/ 131 h 586"/>
                <a:gd name="T14" fmla="*/ 573 w 587"/>
                <a:gd name="T15" fmla="*/ 87 h 586"/>
                <a:gd name="T16" fmla="*/ 499 w 587"/>
                <a:gd name="T17" fmla="*/ 12 h 586"/>
                <a:gd name="T18" fmla="*/ 455 w 587"/>
                <a:gd name="T19" fmla="*/ 12 h 586"/>
                <a:gd name="T20" fmla="*/ 399 w 587"/>
                <a:gd name="T21" fmla="*/ 68 h 586"/>
                <a:gd name="T22" fmla="*/ 517 w 587"/>
                <a:gd name="T23" fmla="*/ 193 h 586"/>
                <a:gd name="T24" fmla="*/ 573 w 587"/>
                <a:gd name="T25" fmla="*/ 13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7" h="586">
                  <a:moveTo>
                    <a:pt x="0" y="467"/>
                  </a:moveTo>
                  <a:lnTo>
                    <a:pt x="0" y="585"/>
                  </a:lnTo>
                  <a:lnTo>
                    <a:pt x="125" y="585"/>
                  </a:lnTo>
                  <a:lnTo>
                    <a:pt x="480" y="224"/>
                  </a:lnTo>
                  <a:lnTo>
                    <a:pt x="355" y="100"/>
                  </a:lnTo>
                  <a:lnTo>
                    <a:pt x="0" y="467"/>
                  </a:lnTo>
                  <a:close/>
                  <a:moveTo>
                    <a:pt x="573" y="131"/>
                  </a:moveTo>
                  <a:cubicBezTo>
                    <a:pt x="586" y="118"/>
                    <a:pt x="586" y="100"/>
                    <a:pt x="573" y="87"/>
                  </a:cubicBezTo>
                  <a:lnTo>
                    <a:pt x="499" y="12"/>
                  </a:lnTo>
                  <a:cubicBezTo>
                    <a:pt x="486" y="0"/>
                    <a:pt x="467" y="0"/>
                    <a:pt x="455" y="12"/>
                  </a:cubicBezTo>
                  <a:lnTo>
                    <a:pt x="399" y="68"/>
                  </a:lnTo>
                  <a:lnTo>
                    <a:pt x="517" y="193"/>
                  </a:lnTo>
                  <a:lnTo>
                    <a:pt x="573" y="1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9C3F3CD3-F7CE-F54C-BCE1-51DD19FB0B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5162066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25864A0-1516-9E4E-A612-20F3FAF37D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6458210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2EEB7BE-2E6F-5D4B-A04C-E390737BD9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6458210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1D2A783A-7091-0F4D-ADE6-D954822E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6713984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40" name="Text Box 3">
              <a:extLst>
                <a:ext uri="{FF2B5EF4-FFF2-40B4-BE49-F238E27FC236}">
                  <a16:creationId xmlns:a16="http://schemas.microsoft.com/office/drawing/2014/main" id="{3FC00B02-17D6-1748-9A95-A88980CDE0F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78497" y="8379605"/>
              <a:ext cx="3586998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12,010</a:t>
              </a:r>
              <a:endParaRPr lang="x-none" altLang="x-none" sz="10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586C82C-062F-2046-AB1A-1489700EE559}"/>
              </a:ext>
            </a:extLst>
          </p:cNvPr>
          <p:cNvGrpSpPr/>
          <p:nvPr/>
        </p:nvGrpSpPr>
        <p:grpSpPr>
          <a:xfrm>
            <a:off x="16008424" y="3239045"/>
            <a:ext cx="6360944" cy="6724885"/>
            <a:chOff x="16008424" y="3239045"/>
            <a:chExt cx="6360944" cy="6724885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E511B50-51FA-5949-8CA2-23EC0C58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071" y="3239045"/>
              <a:ext cx="1233828" cy="1377578"/>
            </a:xfrm>
            <a:custGeom>
              <a:avLst/>
              <a:gdLst>
                <a:gd name="T0" fmla="*/ 358 w 456"/>
                <a:gd name="T1" fmla="*/ 280 h 508"/>
                <a:gd name="T2" fmla="*/ 227 w 456"/>
                <a:gd name="T3" fmla="*/ 280 h 508"/>
                <a:gd name="T4" fmla="*/ 227 w 456"/>
                <a:gd name="T5" fmla="*/ 406 h 508"/>
                <a:gd name="T6" fmla="*/ 358 w 456"/>
                <a:gd name="T7" fmla="*/ 406 h 508"/>
                <a:gd name="T8" fmla="*/ 358 w 456"/>
                <a:gd name="T9" fmla="*/ 280 h 508"/>
                <a:gd name="T10" fmla="*/ 329 w 456"/>
                <a:gd name="T11" fmla="*/ 0 h 508"/>
                <a:gd name="T12" fmla="*/ 329 w 456"/>
                <a:gd name="T13" fmla="*/ 53 h 508"/>
                <a:gd name="T14" fmla="*/ 126 w 456"/>
                <a:gd name="T15" fmla="*/ 53 h 508"/>
                <a:gd name="T16" fmla="*/ 126 w 456"/>
                <a:gd name="T17" fmla="*/ 0 h 508"/>
                <a:gd name="T18" fmla="*/ 78 w 456"/>
                <a:gd name="T19" fmla="*/ 0 h 508"/>
                <a:gd name="T20" fmla="*/ 78 w 456"/>
                <a:gd name="T21" fmla="*/ 53 h 508"/>
                <a:gd name="T22" fmla="*/ 53 w 456"/>
                <a:gd name="T23" fmla="*/ 53 h 508"/>
                <a:gd name="T24" fmla="*/ 0 w 456"/>
                <a:gd name="T25" fmla="*/ 101 h 508"/>
                <a:gd name="T26" fmla="*/ 0 w 456"/>
                <a:gd name="T27" fmla="*/ 454 h 508"/>
                <a:gd name="T28" fmla="*/ 53 w 456"/>
                <a:gd name="T29" fmla="*/ 507 h 508"/>
                <a:gd name="T30" fmla="*/ 406 w 456"/>
                <a:gd name="T31" fmla="*/ 507 h 508"/>
                <a:gd name="T32" fmla="*/ 455 w 456"/>
                <a:gd name="T33" fmla="*/ 454 h 508"/>
                <a:gd name="T34" fmla="*/ 455 w 456"/>
                <a:gd name="T35" fmla="*/ 101 h 508"/>
                <a:gd name="T36" fmla="*/ 406 w 456"/>
                <a:gd name="T37" fmla="*/ 53 h 508"/>
                <a:gd name="T38" fmla="*/ 382 w 456"/>
                <a:gd name="T39" fmla="*/ 53 h 508"/>
                <a:gd name="T40" fmla="*/ 382 w 456"/>
                <a:gd name="T41" fmla="*/ 0 h 508"/>
                <a:gd name="T42" fmla="*/ 329 w 456"/>
                <a:gd name="T43" fmla="*/ 0 h 508"/>
                <a:gd name="T44" fmla="*/ 406 w 456"/>
                <a:gd name="T45" fmla="*/ 454 h 508"/>
                <a:gd name="T46" fmla="*/ 53 w 456"/>
                <a:gd name="T47" fmla="*/ 454 h 508"/>
                <a:gd name="T48" fmla="*/ 53 w 456"/>
                <a:gd name="T49" fmla="*/ 179 h 508"/>
                <a:gd name="T50" fmla="*/ 406 w 456"/>
                <a:gd name="T51" fmla="*/ 179 h 508"/>
                <a:gd name="T52" fmla="*/ 406 w 456"/>
                <a:gd name="T53" fmla="*/ 45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6" h="508">
                  <a:moveTo>
                    <a:pt x="358" y="280"/>
                  </a:moveTo>
                  <a:lnTo>
                    <a:pt x="227" y="280"/>
                  </a:lnTo>
                  <a:lnTo>
                    <a:pt x="227" y="406"/>
                  </a:lnTo>
                  <a:lnTo>
                    <a:pt x="358" y="406"/>
                  </a:lnTo>
                  <a:lnTo>
                    <a:pt x="358" y="280"/>
                  </a:lnTo>
                  <a:close/>
                  <a:moveTo>
                    <a:pt x="329" y="0"/>
                  </a:moveTo>
                  <a:lnTo>
                    <a:pt x="329" y="53"/>
                  </a:lnTo>
                  <a:lnTo>
                    <a:pt x="126" y="53"/>
                  </a:lnTo>
                  <a:lnTo>
                    <a:pt x="126" y="0"/>
                  </a:lnTo>
                  <a:lnTo>
                    <a:pt x="78" y="0"/>
                  </a:lnTo>
                  <a:lnTo>
                    <a:pt x="78" y="53"/>
                  </a:lnTo>
                  <a:lnTo>
                    <a:pt x="53" y="53"/>
                  </a:lnTo>
                  <a:cubicBezTo>
                    <a:pt x="24" y="53"/>
                    <a:pt x="0" y="72"/>
                    <a:pt x="0" y="101"/>
                  </a:cubicBezTo>
                  <a:lnTo>
                    <a:pt x="0" y="454"/>
                  </a:lnTo>
                  <a:cubicBezTo>
                    <a:pt x="0" y="483"/>
                    <a:pt x="24" y="507"/>
                    <a:pt x="53" y="507"/>
                  </a:cubicBezTo>
                  <a:lnTo>
                    <a:pt x="406" y="507"/>
                  </a:lnTo>
                  <a:cubicBezTo>
                    <a:pt x="435" y="507"/>
                    <a:pt x="455" y="483"/>
                    <a:pt x="455" y="454"/>
                  </a:cubicBezTo>
                  <a:lnTo>
                    <a:pt x="455" y="101"/>
                  </a:lnTo>
                  <a:cubicBezTo>
                    <a:pt x="455" y="72"/>
                    <a:pt x="435" y="53"/>
                    <a:pt x="406" y="53"/>
                  </a:cubicBezTo>
                  <a:lnTo>
                    <a:pt x="382" y="53"/>
                  </a:lnTo>
                  <a:lnTo>
                    <a:pt x="382" y="0"/>
                  </a:lnTo>
                  <a:lnTo>
                    <a:pt x="329" y="0"/>
                  </a:lnTo>
                  <a:close/>
                  <a:moveTo>
                    <a:pt x="406" y="454"/>
                  </a:moveTo>
                  <a:lnTo>
                    <a:pt x="53" y="454"/>
                  </a:lnTo>
                  <a:lnTo>
                    <a:pt x="53" y="179"/>
                  </a:lnTo>
                  <a:lnTo>
                    <a:pt x="406" y="179"/>
                  </a:lnTo>
                  <a:lnTo>
                    <a:pt x="406" y="4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C2BE454B-CFCB-F64E-8FC9-252F224C21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5162066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F3F88B9C-ADD0-2741-B2CD-1EBF97F663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6458210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FB2FDB0-5DAE-CE46-B6EB-03CC95498E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6458210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CE65330D-3F6F-274A-AD48-FA372208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6713984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52" name="Text Box 3">
              <a:extLst>
                <a:ext uri="{FF2B5EF4-FFF2-40B4-BE49-F238E27FC236}">
                  <a16:creationId xmlns:a16="http://schemas.microsoft.com/office/drawing/2014/main" id="{BBA4F762-A79F-D34C-8F93-2EF09C5EFE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6223" y="8379605"/>
              <a:ext cx="3586998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3,880</a:t>
              </a:r>
              <a:endParaRPr lang="x-none" altLang="x-none" sz="10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296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F0A232-7912-E04A-AB02-EDA76ED619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4384000" cy="13715999"/>
          </a:xfrm>
          <a:solidFill>
            <a:srgbClr val="B9BBC5"/>
          </a:solidFill>
        </p:spPr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9DD0BF-9044-7C48-A4F9-8F9AFE77A5C3}"/>
              </a:ext>
            </a:extLst>
          </p:cNvPr>
          <p:cNvSpPr/>
          <p:nvPr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chemeClr val="bg2">
              <a:alpha val="88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950ADA18-DE16-554C-8B05-7F5709F00866}"/>
              </a:ext>
            </a:extLst>
          </p:cNvPr>
          <p:cNvSpPr txBox="1">
            <a:spLocks/>
          </p:cNvSpPr>
          <p:nvPr/>
        </p:nvSpPr>
        <p:spPr bwMode="auto">
          <a:xfrm>
            <a:off x="2445567" y="3904531"/>
            <a:ext cx="19730069" cy="664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ru-RU" sz="9600" dirty="0">
                <a:solidFill>
                  <a:schemeClr val="tx2"/>
                </a:solidFill>
                <a:latin typeface="Impact" panose="020B0806030902050204" pitchFamily="34" charset="0"/>
              </a:rPr>
              <a:t>«</a:t>
            </a:r>
            <a:r>
              <a:rPr lang="en" sz="9600" dirty="0">
                <a:solidFill>
                  <a:schemeClr val="tx2"/>
                </a:solidFill>
                <a:latin typeface="Impact" panose="020B0806030902050204" pitchFamily="34" charset="0"/>
              </a:rPr>
              <a:t>Learn from yesterday, live for today, hope for tomorrow. </a:t>
            </a:r>
            <a:r>
              <a:rPr lang="en" sz="9600" dirty="0">
                <a:solidFill>
                  <a:schemeClr val="accent4"/>
                </a:solidFill>
                <a:latin typeface="Impact" panose="020B0806030902050204" pitchFamily="34" charset="0"/>
              </a:rPr>
              <a:t>The important thing is not to stop questioning</a:t>
            </a:r>
            <a:r>
              <a:rPr lang="en-US" sz="9600" dirty="0">
                <a:solidFill>
                  <a:schemeClr val="tx2"/>
                </a:solidFill>
                <a:latin typeface="Impact" panose="020B0806030902050204" pitchFamily="34" charset="0"/>
              </a:rPr>
              <a:t>.</a:t>
            </a:r>
            <a:r>
              <a:rPr lang="ru-RU" sz="9600" dirty="0">
                <a:solidFill>
                  <a:schemeClr val="tx2"/>
                </a:solidFill>
                <a:latin typeface="Impact" panose="020B0806030902050204" pitchFamily="34" charset="0"/>
              </a:rPr>
              <a:t>»</a:t>
            </a:r>
            <a:endParaRPr lang="x-none" altLang="x-none" sz="10000" dirty="0">
              <a:solidFill>
                <a:schemeClr val="tx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197F7E-F23E-1D4E-988D-30F1AF642B4D}"/>
              </a:ext>
            </a:extLst>
          </p:cNvPr>
          <p:cNvSpPr/>
          <p:nvPr/>
        </p:nvSpPr>
        <p:spPr>
          <a:xfrm>
            <a:off x="17520592" y="10398586"/>
            <a:ext cx="4752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4000" dirty="0">
                <a:solidFill>
                  <a:schemeClr val="tx2"/>
                </a:solidFill>
                <a:latin typeface="+mn-lt"/>
              </a:rPr>
              <a:t>Albert Einstein</a:t>
            </a:r>
            <a:endParaRPr lang="ru-RU" sz="4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FE455F6-874F-2748-82D8-9C83987C8E3D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0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24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945D873-2779-7840-9EE2-58853C4139F8}"/>
              </a:ext>
            </a:extLst>
          </p:cNvPr>
          <p:cNvGrpSpPr/>
          <p:nvPr/>
        </p:nvGrpSpPr>
        <p:grpSpPr>
          <a:xfrm>
            <a:off x="2147372" y="2393504"/>
            <a:ext cx="9933872" cy="8938801"/>
            <a:chOff x="2147372" y="2393504"/>
            <a:chExt cx="9933872" cy="8938801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A12D11F3-B40A-8449-8A32-90D3B3E8FAD8}"/>
                </a:ext>
              </a:extLst>
            </p:cNvPr>
            <p:cNvGrpSpPr/>
            <p:nvPr/>
          </p:nvGrpSpPr>
          <p:grpSpPr>
            <a:xfrm>
              <a:off x="2148417" y="2393504"/>
              <a:ext cx="9932827" cy="4364135"/>
              <a:chOff x="2148417" y="2393504"/>
              <a:chExt cx="9932827" cy="4364135"/>
            </a:xfrm>
          </p:grpSpPr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E25A53D-2CA9-094A-8324-DB268F1C8DA3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436413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CF9ECE5-A2D7-5540-86C3-2AEE100D201C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8424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3" name="Text Box 3">
                <a:extLst>
                  <a:ext uri="{FF2B5EF4-FFF2-40B4-BE49-F238E27FC236}">
                    <a16:creationId xmlns:a16="http://schemas.microsoft.com/office/drawing/2014/main" id="{4ED2E58C-49B5-D447-8A35-2B493C926ED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6693" y="2426459"/>
                <a:ext cx="3932660" cy="762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Strengths</a:t>
                </a:r>
                <a:endParaRPr lang="x-none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5" name="Rectangle 1">
                <a:extLst>
                  <a:ext uri="{FF2B5EF4-FFF2-40B4-BE49-F238E27FC236}">
                    <a16:creationId xmlns:a16="http://schemas.microsoft.com/office/drawing/2014/main" id="{6AA149CC-130D-7843-A953-A44D9AB5B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233" y="3479493"/>
                <a:ext cx="8556679" cy="2782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What do you do particularly well?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Wat do you do that in unique in the “market”?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Wat do your customers, clients, partner ask for you to do over and over again?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What resources do you have to accomplish your tasks?</a:t>
                </a:r>
              </a:p>
            </p:txBody>
          </p:sp>
        </p:grpSp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3CBC48DB-A5C8-5C45-9367-5330C83CB606}"/>
                </a:ext>
              </a:extLst>
            </p:cNvPr>
            <p:cNvGrpSpPr/>
            <p:nvPr/>
          </p:nvGrpSpPr>
          <p:grpSpPr>
            <a:xfrm>
              <a:off x="2147372" y="6968170"/>
              <a:ext cx="9932827" cy="4364135"/>
              <a:chOff x="2148417" y="2393504"/>
              <a:chExt cx="9932827" cy="4364135"/>
            </a:xfrm>
          </p:grpSpPr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D47E8E37-06DE-D246-96F5-09311AACF46D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436413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6859E9DD-53F1-294F-9589-FE12F19F9C74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842400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60" name="Text Box 3">
                <a:extLst>
                  <a:ext uri="{FF2B5EF4-FFF2-40B4-BE49-F238E27FC236}">
                    <a16:creationId xmlns:a16="http://schemas.microsoft.com/office/drawing/2014/main" id="{0EC6646B-44F9-C647-8891-B66501F9AD4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6693" y="2426459"/>
                <a:ext cx="3932660" cy="762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Opportunities</a:t>
                </a:r>
                <a:endParaRPr lang="x-none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60E4BB82-C524-014F-9EE9-EA4200970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233" y="3479493"/>
                <a:ext cx="8556679" cy="2228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Are there new situations coming down the road that you can take advantage of?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Are there gaps in the “market” that you can fill?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Are there partnerships that might be fruitful?</a:t>
                </a:r>
              </a:p>
            </p:txBody>
          </p:sp>
        </p:grp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F76B79ED-AD68-DA4A-8D8B-261764CDF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1620" y="2615739"/>
              <a:ext cx="386378" cy="383767"/>
            </a:xfrm>
            <a:custGeom>
              <a:avLst/>
              <a:gdLst>
                <a:gd name="T0" fmla="*/ 329 w 654"/>
                <a:gd name="T1" fmla="*/ 0 h 649"/>
                <a:gd name="T2" fmla="*/ 0 w 654"/>
                <a:gd name="T3" fmla="*/ 324 h 649"/>
                <a:gd name="T4" fmla="*/ 329 w 654"/>
                <a:gd name="T5" fmla="*/ 648 h 649"/>
                <a:gd name="T6" fmla="*/ 653 w 654"/>
                <a:gd name="T7" fmla="*/ 324 h 649"/>
                <a:gd name="T8" fmla="*/ 329 w 654"/>
                <a:gd name="T9" fmla="*/ 0 h 649"/>
                <a:gd name="T10" fmla="*/ 261 w 654"/>
                <a:gd name="T11" fmla="*/ 486 h 649"/>
                <a:gd name="T12" fmla="*/ 99 w 654"/>
                <a:gd name="T13" fmla="*/ 324 h 649"/>
                <a:gd name="T14" fmla="*/ 143 w 654"/>
                <a:gd name="T15" fmla="*/ 281 h 649"/>
                <a:gd name="T16" fmla="*/ 261 w 654"/>
                <a:gd name="T17" fmla="*/ 399 h 649"/>
                <a:gd name="T18" fmla="*/ 510 w 654"/>
                <a:gd name="T19" fmla="*/ 150 h 649"/>
                <a:gd name="T20" fmla="*/ 554 w 654"/>
                <a:gd name="T21" fmla="*/ 193 h 649"/>
                <a:gd name="T22" fmla="*/ 261 w 654"/>
                <a:gd name="T23" fmla="*/ 48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4" h="649">
                  <a:moveTo>
                    <a:pt x="329" y="0"/>
                  </a:moveTo>
                  <a:cubicBezTo>
                    <a:pt x="149" y="0"/>
                    <a:pt x="0" y="144"/>
                    <a:pt x="0" y="324"/>
                  </a:cubicBezTo>
                  <a:cubicBezTo>
                    <a:pt x="0" y="505"/>
                    <a:pt x="152" y="648"/>
                    <a:pt x="329" y="648"/>
                  </a:cubicBezTo>
                  <a:cubicBezTo>
                    <a:pt x="507" y="648"/>
                    <a:pt x="653" y="505"/>
                    <a:pt x="653" y="324"/>
                  </a:cubicBezTo>
                  <a:cubicBezTo>
                    <a:pt x="653" y="144"/>
                    <a:pt x="504" y="0"/>
                    <a:pt x="329" y="0"/>
                  </a:cubicBezTo>
                  <a:close/>
                  <a:moveTo>
                    <a:pt x="261" y="486"/>
                  </a:moveTo>
                  <a:lnTo>
                    <a:pt x="99" y="324"/>
                  </a:lnTo>
                  <a:lnTo>
                    <a:pt x="143" y="281"/>
                  </a:lnTo>
                  <a:lnTo>
                    <a:pt x="261" y="399"/>
                  </a:lnTo>
                  <a:lnTo>
                    <a:pt x="510" y="150"/>
                  </a:lnTo>
                  <a:lnTo>
                    <a:pt x="554" y="193"/>
                  </a:lnTo>
                  <a:lnTo>
                    <a:pt x="261" y="4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597A054-AAEF-B046-B16E-919AB3CC2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0492" y="7196525"/>
              <a:ext cx="338729" cy="381555"/>
            </a:xfrm>
            <a:custGeom>
              <a:avLst/>
              <a:gdLst>
                <a:gd name="T0" fmla="*/ 236 w 382"/>
                <a:gd name="T1" fmla="*/ 53 h 431"/>
                <a:gd name="T2" fmla="*/ 227 w 382"/>
                <a:gd name="T3" fmla="*/ 0 h 431"/>
                <a:gd name="T4" fmla="*/ 0 w 382"/>
                <a:gd name="T5" fmla="*/ 0 h 431"/>
                <a:gd name="T6" fmla="*/ 0 w 382"/>
                <a:gd name="T7" fmla="*/ 430 h 431"/>
                <a:gd name="T8" fmla="*/ 53 w 382"/>
                <a:gd name="T9" fmla="*/ 430 h 431"/>
                <a:gd name="T10" fmla="*/ 53 w 382"/>
                <a:gd name="T11" fmla="*/ 252 h 431"/>
                <a:gd name="T12" fmla="*/ 193 w 382"/>
                <a:gd name="T13" fmla="*/ 252 h 431"/>
                <a:gd name="T14" fmla="*/ 203 w 382"/>
                <a:gd name="T15" fmla="*/ 305 h 431"/>
                <a:gd name="T16" fmla="*/ 381 w 382"/>
                <a:gd name="T17" fmla="*/ 305 h 431"/>
                <a:gd name="T18" fmla="*/ 381 w 382"/>
                <a:gd name="T19" fmla="*/ 53 h 431"/>
                <a:gd name="T20" fmla="*/ 236 w 382"/>
                <a:gd name="T21" fmla="*/ 5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2" h="431">
                  <a:moveTo>
                    <a:pt x="236" y="53"/>
                  </a:moveTo>
                  <a:lnTo>
                    <a:pt x="227" y="0"/>
                  </a:lnTo>
                  <a:lnTo>
                    <a:pt x="0" y="0"/>
                  </a:lnTo>
                  <a:lnTo>
                    <a:pt x="0" y="430"/>
                  </a:lnTo>
                  <a:lnTo>
                    <a:pt x="53" y="430"/>
                  </a:lnTo>
                  <a:lnTo>
                    <a:pt x="53" y="252"/>
                  </a:lnTo>
                  <a:lnTo>
                    <a:pt x="193" y="252"/>
                  </a:lnTo>
                  <a:lnTo>
                    <a:pt x="203" y="305"/>
                  </a:lnTo>
                  <a:lnTo>
                    <a:pt x="381" y="305"/>
                  </a:lnTo>
                  <a:lnTo>
                    <a:pt x="381" y="53"/>
                  </a:lnTo>
                  <a:lnTo>
                    <a:pt x="236" y="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9935625-0542-0A46-BEA1-EC0803F6FB07}"/>
              </a:ext>
            </a:extLst>
          </p:cNvPr>
          <p:cNvGrpSpPr/>
          <p:nvPr/>
        </p:nvGrpSpPr>
        <p:grpSpPr>
          <a:xfrm>
            <a:off x="12302756" y="2393504"/>
            <a:ext cx="9933872" cy="8938801"/>
            <a:chOff x="12302756" y="2393504"/>
            <a:chExt cx="9933872" cy="8938801"/>
          </a:xfrm>
        </p:grpSpPr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B8DD6B5C-1F06-7146-937A-60FF94FF5BC3}"/>
                </a:ext>
              </a:extLst>
            </p:cNvPr>
            <p:cNvGrpSpPr/>
            <p:nvPr/>
          </p:nvGrpSpPr>
          <p:grpSpPr>
            <a:xfrm>
              <a:off x="12303801" y="2393504"/>
              <a:ext cx="9932827" cy="4364135"/>
              <a:chOff x="2148417" y="2393504"/>
              <a:chExt cx="9932827" cy="4364135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53153F2C-B85D-7048-9A89-0FD33F69135B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436413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38DFAB08-807E-1946-8F68-977AB6DCCCA4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842400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4" name="Text Box 3">
                <a:extLst>
                  <a:ext uri="{FF2B5EF4-FFF2-40B4-BE49-F238E27FC236}">
                    <a16:creationId xmlns:a16="http://schemas.microsoft.com/office/drawing/2014/main" id="{C8277C65-490F-1345-AF6E-FF58AC191E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6693" y="2426459"/>
                <a:ext cx="3932660" cy="762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Weaknesses</a:t>
                </a:r>
                <a:endParaRPr lang="x-none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55" name="Rectangle 1">
                <a:extLst>
                  <a:ext uri="{FF2B5EF4-FFF2-40B4-BE49-F238E27FC236}">
                    <a16:creationId xmlns:a16="http://schemas.microsoft.com/office/drawing/2014/main" id="{CB32E8E8-348F-DA4A-AB47-C0F689C9F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233" y="3479493"/>
                <a:ext cx="8556679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Wat do you not feel as comfortable doing?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What needed resources or skills do you lack?</a:t>
                </a:r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4A72EDC5-3940-7348-BF33-2F7F1CDD88E1}"/>
                </a:ext>
              </a:extLst>
            </p:cNvPr>
            <p:cNvGrpSpPr/>
            <p:nvPr/>
          </p:nvGrpSpPr>
          <p:grpSpPr>
            <a:xfrm>
              <a:off x="12302756" y="6968170"/>
              <a:ext cx="9932827" cy="4364135"/>
              <a:chOff x="2148417" y="2393504"/>
              <a:chExt cx="9932827" cy="4364135"/>
            </a:xfrm>
          </p:grpSpPr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CED8BB49-2A74-3445-94C0-92137D22CCA0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436413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9E787DB8-FB5D-F042-BECD-E9C6CC46292D}"/>
                  </a:ext>
                </a:extLst>
              </p:cNvPr>
              <p:cNvSpPr/>
              <p:nvPr/>
            </p:nvSpPr>
            <p:spPr bwMode="auto">
              <a:xfrm>
                <a:off x="2148417" y="2393504"/>
                <a:ext cx="9932827" cy="842400"/>
              </a:xfrm>
              <a:prstGeom prst="rect">
                <a:avLst/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65" name="Text Box 3">
                <a:extLst>
                  <a:ext uri="{FF2B5EF4-FFF2-40B4-BE49-F238E27FC236}">
                    <a16:creationId xmlns:a16="http://schemas.microsoft.com/office/drawing/2014/main" id="{96F5BD0F-1DDD-6148-AE79-6384D541BF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6693" y="2426459"/>
                <a:ext cx="3932660" cy="762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Threats</a:t>
                </a:r>
                <a:endParaRPr lang="x-none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66" name="Rectangle 1">
                <a:extLst>
                  <a:ext uri="{FF2B5EF4-FFF2-40B4-BE49-F238E27FC236}">
                    <a16:creationId xmlns:a16="http://schemas.microsoft.com/office/drawing/2014/main" id="{18DD7AF9-7DF9-D947-A4F0-EA26762A3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233" y="3479493"/>
                <a:ext cx="8556679" cy="2782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Who is your competition and what do they offer that you can’t do as well or at well?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Are there “environmental” changes or situations that could cause problems for you and your programs?</a:t>
                </a:r>
              </a:p>
              <a:p>
                <a:pPr marL="342900" indent="-342900">
                  <a:lnSpc>
                    <a:spcPct val="180000"/>
                  </a:lnSpc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What other roadblocks are being thrown in your path?</a:t>
                </a:r>
              </a:p>
            </p:txBody>
          </p:sp>
        </p:grpSp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573113E1-DA8B-144B-9F60-9C073A1C91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559272" y="2628859"/>
              <a:ext cx="394149" cy="394149"/>
            </a:xfrm>
            <a:custGeom>
              <a:avLst/>
              <a:gdLst>
                <a:gd name="T0" fmla="*/ 203 w 407"/>
                <a:gd name="T1" fmla="*/ 102 h 407"/>
                <a:gd name="T2" fmla="*/ 203 w 407"/>
                <a:gd name="T3" fmla="*/ 0 h 407"/>
                <a:gd name="T4" fmla="*/ 406 w 407"/>
                <a:gd name="T5" fmla="*/ 203 h 407"/>
                <a:gd name="T6" fmla="*/ 203 w 407"/>
                <a:gd name="T7" fmla="*/ 406 h 407"/>
                <a:gd name="T8" fmla="*/ 203 w 407"/>
                <a:gd name="T9" fmla="*/ 305 h 407"/>
                <a:gd name="T10" fmla="*/ 0 w 407"/>
                <a:gd name="T11" fmla="*/ 305 h 407"/>
                <a:gd name="T12" fmla="*/ 0 w 407"/>
                <a:gd name="T13" fmla="*/ 102 h 407"/>
                <a:gd name="T14" fmla="*/ 203 w 407"/>
                <a:gd name="T15" fmla="*/ 10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07">
                  <a:moveTo>
                    <a:pt x="203" y="102"/>
                  </a:moveTo>
                  <a:lnTo>
                    <a:pt x="203" y="0"/>
                  </a:lnTo>
                  <a:lnTo>
                    <a:pt x="406" y="203"/>
                  </a:lnTo>
                  <a:lnTo>
                    <a:pt x="203" y="406"/>
                  </a:lnTo>
                  <a:lnTo>
                    <a:pt x="203" y="305"/>
                  </a:lnTo>
                  <a:lnTo>
                    <a:pt x="0" y="305"/>
                  </a:lnTo>
                  <a:lnTo>
                    <a:pt x="0" y="102"/>
                  </a:lnTo>
                  <a:lnTo>
                    <a:pt x="203" y="10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35FB9E24-ACF8-0E4A-A8C3-442AC8E36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1267" y="7187893"/>
              <a:ext cx="452154" cy="391863"/>
            </a:xfrm>
            <a:custGeom>
              <a:avLst/>
              <a:gdLst>
                <a:gd name="T0" fmla="*/ 0 w 597"/>
                <a:gd name="T1" fmla="*/ 513 h 514"/>
                <a:gd name="T2" fmla="*/ 596 w 597"/>
                <a:gd name="T3" fmla="*/ 513 h 514"/>
                <a:gd name="T4" fmla="*/ 296 w 597"/>
                <a:gd name="T5" fmla="*/ 0 h 514"/>
                <a:gd name="T6" fmla="*/ 0 w 597"/>
                <a:gd name="T7" fmla="*/ 513 h 514"/>
                <a:gd name="T8" fmla="*/ 327 w 597"/>
                <a:gd name="T9" fmla="*/ 436 h 514"/>
                <a:gd name="T10" fmla="*/ 270 w 597"/>
                <a:gd name="T11" fmla="*/ 436 h 514"/>
                <a:gd name="T12" fmla="*/ 270 w 597"/>
                <a:gd name="T13" fmla="*/ 379 h 514"/>
                <a:gd name="T14" fmla="*/ 327 w 597"/>
                <a:gd name="T15" fmla="*/ 379 h 514"/>
                <a:gd name="T16" fmla="*/ 327 w 597"/>
                <a:gd name="T17" fmla="*/ 436 h 514"/>
                <a:gd name="T18" fmla="*/ 327 w 597"/>
                <a:gd name="T19" fmla="*/ 327 h 514"/>
                <a:gd name="T20" fmla="*/ 270 w 597"/>
                <a:gd name="T21" fmla="*/ 327 h 514"/>
                <a:gd name="T22" fmla="*/ 270 w 597"/>
                <a:gd name="T23" fmla="*/ 218 h 514"/>
                <a:gd name="T24" fmla="*/ 327 w 597"/>
                <a:gd name="T25" fmla="*/ 218 h 514"/>
                <a:gd name="T26" fmla="*/ 327 w 597"/>
                <a:gd name="T27" fmla="*/ 32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514">
                  <a:moveTo>
                    <a:pt x="0" y="513"/>
                  </a:moveTo>
                  <a:lnTo>
                    <a:pt x="596" y="513"/>
                  </a:lnTo>
                  <a:lnTo>
                    <a:pt x="296" y="0"/>
                  </a:lnTo>
                  <a:lnTo>
                    <a:pt x="0" y="513"/>
                  </a:lnTo>
                  <a:close/>
                  <a:moveTo>
                    <a:pt x="327" y="436"/>
                  </a:moveTo>
                  <a:lnTo>
                    <a:pt x="270" y="436"/>
                  </a:lnTo>
                  <a:lnTo>
                    <a:pt x="270" y="379"/>
                  </a:lnTo>
                  <a:lnTo>
                    <a:pt x="327" y="379"/>
                  </a:lnTo>
                  <a:lnTo>
                    <a:pt x="327" y="436"/>
                  </a:lnTo>
                  <a:close/>
                  <a:moveTo>
                    <a:pt x="327" y="327"/>
                  </a:moveTo>
                  <a:lnTo>
                    <a:pt x="270" y="327"/>
                  </a:lnTo>
                  <a:lnTo>
                    <a:pt x="270" y="218"/>
                  </a:lnTo>
                  <a:lnTo>
                    <a:pt x="327" y="218"/>
                  </a:lnTo>
                  <a:lnTo>
                    <a:pt x="327" y="3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99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25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E9EFE73-E415-684C-B423-4FB05A0F2209}"/>
              </a:ext>
            </a:extLst>
          </p:cNvPr>
          <p:cNvGrpSpPr/>
          <p:nvPr/>
        </p:nvGrpSpPr>
        <p:grpSpPr>
          <a:xfrm>
            <a:off x="2043056" y="2960928"/>
            <a:ext cx="20448000" cy="2700000"/>
            <a:chOff x="2043056" y="2960928"/>
            <a:chExt cx="20448000" cy="2700000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1C3788B6-34B2-F744-A5BF-667DBD944694}"/>
                </a:ext>
              </a:extLst>
            </p:cNvPr>
            <p:cNvSpPr/>
            <p:nvPr/>
          </p:nvSpPr>
          <p:spPr bwMode="auto">
            <a:xfrm>
              <a:off x="2043056" y="2960928"/>
              <a:ext cx="20448000" cy="2700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DDA7CED6-BEDF-164E-9DF2-705EF5173C13}"/>
                </a:ext>
              </a:extLst>
            </p:cNvPr>
            <p:cNvGrpSpPr/>
            <p:nvPr/>
          </p:nvGrpSpPr>
          <p:grpSpPr>
            <a:xfrm>
              <a:off x="2219118" y="4312863"/>
              <a:ext cx="20090290" cy="1188000"/>
              <a:chOff x="2182830" y="2453216"/>
              <a:chExt cx="20090290" cy="1188000"/>
            </a:xfrm>
          </p:grpSpPr>
          <p:grpSp>
            <p:nvGrpSpPr>
              <p:cNvPr id="4" name="Группа 3">
                <a:extLst>
                  <a:ext uri="{FF2B5EF4-FFF2-40B4-BE49-F238E27FC236}">
                    <a16:creationId xmlns:a16="http://schemas.microsoft.com/office/drawing/2014/main" id="{DBC768A8-0F3E-564A-9407-67CC46E4B5A0}"/>
                  </a:ext>
                </a:extLst>
              </p:cNvPr>
              <p:cNvGrpSpPr/>
              <p:nvPr/>
            </p:nvGrpSpPr>
            <p:grpSpPr>
              <a:xfrm>
                <a:off x="2182830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30" name="Прямоугольник 29">
                  <a:extLst>
                    <a:ext uri="{FF2B5EF4-FFF2-40B4-BE49-F238E27FC236}">
                      <a16:creationId xmlns:a16="http://schemas.microsoft.com/office/drawing/2014/main" id="{9EE307A0-3807-8747-99D8-D8D6AC0F6FF1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31" name="Text Box 3">
                  <a:extLst>
                    <a:ext uri="{FF2B5EF4-FFF2-40B4-BE49-F238E27FC236}">
                      <a16:creationId xmlns:a16="http://schemas.microsoft.com/office/drawing/2014/main" id="{E99B282A-4F7E-E944-A75E-C97C0350556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chemeClr val="tx2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Internal Factors</a:t>
                  </a:r>
                  <a:endParaRPr lang="x-none" altLang="x-none" sz="4000" dirty="0">
                    <a:solidFill>
                      <a:schemeClr val="tx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34" name="Группа 33">
                <a:extLst>
                  <a:ext uri="{FF2B5EF4-FFF2-40B4-BE49-F238E27FC236}">
                    <a16:creationId xmlns:a16="http://schemas.microsoft.com/office/drawing/2014/main" id="{B689DA21-10CB-EF47-8E01-F157872BC627}"/>
                  </a:ext>
                </a:extLst>
              </p:cNvPr>
              <p:cNvGrpSpPr/>
              <p:nvPr/>
            </p:nvGrpSpPr>
            <p:grpSpPr>
              <a:xfrm>
                <a:off x="12340293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C463999A-76C3-2D44-9E87-437286D4621E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39" name="Text Box 3">
                  <a:extLst>
                    <a:ext uri="{FF2B5EF4-FFF2-40B4-BE49-F238E27FC236}">
                      <a16:creationId xmlns:a16="http://schemas.microsoft.com/office/drawing/2014/main" id="{5DFC1176-8A93-C342-AB8F-6BE68EF05DF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chemeClr val="tx2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External Business Environment</a:t>
                  </a:r>
                  <a:endParaRPr lang="x-none" altLang="x-none" sz="4000" dirty="0">
                    <a:solidFill>
                      <a:schemeClr val="tx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</p:grp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CEFAA876-FF69-B940-95ED-444E22AE000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16221" y="3225509"/>
              <a:ext cx="8696084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Situation analysis</a:t>
              </a:r>
              <a:endParaRPr lang="x-none" altLang="x-none" sz="4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626A5F7-23A0-6F41-A13E-49C3DA7287C2}"/>
              </a:ext>
            </a:extLst>
          </p:cNvPr>
          <p:cNvGrpSpPr/>
          <p:nvPr/>
        </p:nvGrpSpPr>
        <p:grpSpPr>
          <a:xfrm>
            <a:off x="2043056" y="6858000"/>
            <a:ext cx="20448000" cy="4147200"/>
            <a:chOff x="2043056" y="6858000"/>
            <a:chExt cx="20448000" cy="4147200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A6F7212B-A368-E24C-A0BD-22735EE96EF0}"/>
                </a:ext>
              </a:extLst>
            </p:cNvPr>
            <p:cNvSpPr/>
            <p:nvPr/>
          </p:nvSpPr>
          <p:spPr bwMode="auto">
            <a:xfrm>
              <a:off x="2043056" y="6858000"/>
              <a:ext cx="20448000" cy="41472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F1B528A1-82F1-844F-8DCD-AAE5E5E64B3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16221" y="7147433"/>
              <a:ext cx="8696084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SWOT Analysis</a:t>
              </a:r>
              <a:endParaRPr lang="x-none" altLang="x-none" sz="4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EF4C741F-750C-7C42-8D9B-FA120835F3CA}"/>
                </a:ext>
              </a:extLst>
            </p:cNvPr>
            <p:cNvGrpSpPr/>
            <p:nvPr/>
          </p:nvGrpSpPr>
          <p:grpSpPr>
            <a:xfrm>
              <a:off x="2219118" y="8220875"/>
              <a:ext cx="20090290" cy="1188000"/>
              <a:chOff x="2182830" y="2453216"/>
              <a:chExt cx="20090290" cy="1188000"/>
            </a:xfrm>
          </p:grpSpPr>
          <p:grpSp>
            <p:nvGrpSpPr>
              <p:cNvPr id="45" name="Группа 44">
                <a:extLst>
                  <a:ext uri="{FF2B5EF4-FFF2-40B4-BE49-F238E27FC236}">
                    <a16:creationId xmlns:a16="http://schemas.microsoft.com/office/drawing/2014/main" id="{7F847A31-30FC-404D-9267-04D9F4FB3342}"/>
                  </a:ext>
                </a:extLst>
              </p:cNvPr>
              <p:cNvGrpSpPr/>
              <p:nvPr/>
            </p:nvGrpSpPr>
            <p:grpSpPr>
              <a:xfrm>
                <a:off x="2182830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831CDAB3-110D-724F-884E-99A772B1257C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50" name="Text Box 3">
                  <a:extLst>
                    <a:ext uri="{FF2B5EF4-FFF2-40B4-BE49-F238E27FC236}">
                      <a16:creationId xmlns:a16="http://schemas.microsoft.com/office/drawing/2014/main" id="{B1E59DE7-2591-5844-813D-B179A45C580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Strengths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46" name="Группа 45">
                <a:extLst>
                  <a:ext uri="{FF2B5EF4-FFF2-40B4-BE49-F238E27FC236}">
                    <a16:creationId xmlns:a16="http://schemas.microsoft.com/office/drawing/2014/main" id="{8C899FF9-1716-2A40-AC16-3987BE6006C6}"/>
                  </a:ext>
                </a:extLst>
              </p:cNvPr>
              <p:cNvGrpSpPr/>
              <p:nvPr/>
            </p:nvGrpSpPr>
            <p:grpSpPr>
              <a:xfrm>
                <a:off x="12340293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D7F79C62-493C-154A-8803-29F47F1B62C8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48" name="Text Box 3">
                  <a:extLst>
                    <a:ext uri="{FF2B5EF4-FFF2-40B4-BE49-F238E27FC236}">
                      <a16:creationId xmlns:a16="http://schemas.microsoft.com/office/drawing/2014/main" id="{963A746E-4AEE-7A4D-8FC5-E88420913EC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Opportunities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</p:grp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D74492A8-AC7B-F442-8969-A3ABE45E0FBB}"/>
                </a:ext>
              </a:extLst>
            </p:cNvPr>
            <p:cNvGrpSpPr/>
            <p:nvPr/>
          </p:nvGrpSpPr>
          <p:grpSpPr>
            <a:xfrm>
              <a:off x="2219118" y="9614801"/>
              <a:ext cx="20090290" cy="1188000"/>
              <a:chOff x="2182830" y="2453216"/>
              <a:chExt cx="20090290" cy="1188000"/>
            </a:xfrm>
          </p:grpSpPr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41DE1E66-BE1C-F848-8F53-D319167FA1C0}"/>
                  </a:ext>
                </a:extLst>
              </p:cNvPr>
              <p:cNvGrpSpPr/>
              <p:nvPr/>
            </p:nvGrpSpPr>
            <p:grpSpPr>
              <a:xfrm>
                <a:off x="2182830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73" name="Прямоугольник 72">
                  <a:extLst>
                    <a:ext uri="{FF2B5EF4-FFF2-40B4-BE49-F238E27FC236}">
                      <a16:creationId xmlns:a16="http://schemas.microsoft.com/office/drawing/2014/main" id="{8603ADF2-F475-ED4E-93EC-9F80A8AD1DE6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74" name="Text Box 3">
                  <a:extLst>
                    <a:ext uri="{FF2B5EF4-FFF2-40B4-BE49-F238E27FC236}">
                      <a16:creationId xmlns:a16="http://schemas.microsoft.com/office/drawing/2014/main" id="{175B8BEE-05C7-9B47-AACE-B58E9FA5BEC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Weaknesses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56" name="Группа 55">
                <a:extLst>
                  <a:ext uri="{FF2B5EF4-FFF2-40B4-BE49-F238E27FC236}">
                    <a16:creationId xmlns:a16="http://schemas.microsoft.com/office/drawing/2014/main" id="{ACA227F9-C840-0D46-BE76-BF8138C18E77}"/>
                  </a:ext>
                </a:extLst>
              </p:cNvPr>
              <p:cNvGrpSpPr/>
              <p:nvPr/>
            </p:nvGrpSpPr>
            <p:grpSpPr>
              <a:xfrm>
                <a:off x="12340293" y="2453216"/>
                <a:ext cx="9932827" cy="1188000"/>
                <a:chOff x="2182830" y="2485668"/>
                <a:chExt cx="9932827" cy="1188000"/>
              </a:xfrm>
            </p:grpSpPr>
            <p:sp>
              <p:nvSpPr>
                <p:cNvPr id="68" name="Прямоугольник 67">
                  <a:extLst>
                    <a:ext uri="{FF2B5EF4-FFF2-40B4-BE49-F238E27FC236}">
                      <a16:creationId xmlns:a16="http://schemas.microsoft.com/office/drawing/2014/main" id="{F564F546-D6DC-CE44-BFDC-2238A14074A7}"/>
                    </a:ext>
                  </a:extLst>
                </p:cNvPr>
                <p:cNvSpPr/>
                <p:nvPr/>
              </p:nvSpPr>
              <p:spPr bwMode="auto">
                <a:xfrm>
                  <a:off x="2182830" y="2485668"/>
                  <a:ext cx="9932827" cy="1188000"/>
                </a:xfrm>
                <a:prstGeom prst="rect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72" name="Text Box 3">
                  <a:extLst>
                    <a:ext uri="{FF2B5EF4-FFF2-40B4-BE49-F238E27FC236}">
                      <a16:creationId xmlns:a16="http://schemas.microsoft.com/office/drawing/2014/main" id="{F1951928-537B-F04D-BAC4-FE27DF46C39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543936" y="2666107"/>
                  <a:ext cx="7210614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Threats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1905613-1A9C-7C4C-BAD5-99F8661380AE}"/>
              </a:ext>
            </a:extLst>
          </p:cNvPr>
          <p:cNvGrpSpPr/>
          <p:nvPr/>
        </p:nvGrpSpPr>
        <p:grpSpPr>
          <a:xfrm>
            <a:off x="6794695" y="5887564"/>
            <a:ext cx="10939135" cy="781672"/>
            <a:chOff x="6794695" y="5887564"/>
            <a:chExt cx="10939135" cy="781672"/>
          </a:xfrm>
        </p:grpSpPr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4341B471-5613-6A4B-8644-AD75C7706E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94695" y="5887564"/>
              <a:ext cx="781672" cy="781672"/>
            </a:xfrm>
            <a:custGeom>
              <a:avLst/>
              <a:gdLst>
                <a:gd name="T0" fmla="*/ 203 w 407"/>
                <a:gd name="T1" fmla="*/ 102 h 407"/>
                <a:gd name="T2" fmla="*/ 203 w 407"/>
                <a:gd name="T3" fmla="*/ 0 h 407"/>
                <a:gd name="T4" fmla="*/ 406 w 407"/>
                <a:gd name="T5" fmla="*/ 203 h 407"/>
                <a:gd name="T6" fmla="*/ 203 w 407"/>
                <a:gd name="T7" fmla="*/ 406 h 407"/>
                <a:gd name="T8" fmla="*/ 203 w 407"/>
                <a:gd name="T9" fmla="*/ 305 h 407"/>
                <a:gd name="T10" fmla="*/ 0 w 407"/>
                <a:gd name="T11" fmla="*/ 305 h 407"/>
                <a:gd name="T12" fmla="*/ 0 w 407"/>
                <a:gd name="T13" fmla="*/ 102 h 407"/>
                <a:gd name="T14" fmla="*/ 203 w 407"/>
                <a:gd name="T15" fmla="*/ 10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07">
                  <a:moveTo>
                    <a:pt x="203" y="102"/>
                  </a:moveTo>
                  <a:lnTo>
                    <a:pt x="203" y="0"/>
                  </a:lnTo>
                  <a:lnTo>
                    <a:pt x="406" y="203"/>
                  </a:lnTo>
                  <a:lnTo>
                    <a:pt x="203" y="406"/>
                  </a:lnTo>
                  <a:lnTo>
                    <a:pt x="203" y="305"/>
                  </a:lnTo>
                  <a:lnTo>
                    <a:pt x="0" y="305"/>
                  </a:lnTo>
                  <a:lnTo>
                    <a:pt x="0" y="102"/>
                  </a:lnTo>
                  <a:lnTo>
                    <a:pt x="203" y="10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5FEBC9B3-FC73-9D4A-8C99-13C11BE7C2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952158" y="5887564"/>
              <a:ext cx="781672" cy="781672"/>
            </a:xfrm>
            <a:custGeom>
              <a:avLst/>
              <a:gdLst>
                <a:gd name="T0" fmla="*/ 203 w 407"/>
                <a:gd name="T1" fmla="*/ 102 h 407"/>
                <a:gd name="T2" fmla="*/ 203 w 407"/>
                <a:gd name="T3" fmla="*/ 0 h 407"/>
                <a:gd name="T4" fmla="*/ 406 w 407"/>
                <a:gd name="T5" fmla="*/ 203 h 407"/>
                <a:gd name="T6" fmla="*/ 203 w 407"/>
                <a:gd name="T7" fmla="*/ 406 h 407"/>
                <a:gd name="T8" fmla="*/ 203 w 407"/>
                <a:gd name="T9" fmla="*/ 305 h 407"/>
                <a:gd name="T10" fmla="*/ 0 w 407"/>
                <a:gd name="T11" fmla="*/ 305 h 407"/>
                <a:gd name="T12" fmla="*/ 0 w 407"/>
                <a:gd name="T13" fmla="*/ 102 h 407"/>
                <a:gd name="T14" fmla="*/ 203 w 407"/>
                <a:gd name="T15" fmla="*/ 10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07">
                  <a:moveTo>
                    <a:pt x="203" y="102"/>
                  </a:moveTo>
                  <a:lnTo>
                    <a:pt x="203" y="0"/>
                  </a:lnTo>
                  <a:lnTo>
                    <a:pt x="406" y="203"/>
                  </a:lnTo>
                  <a:lnTo>
                    <a:pt x="203" y="406"/>
                  </a:lnTo>
                  <a:lnTo>
                    <a:pt x="203" y="305"/>
                  </a:lnTo>
                  <a:lnTo>
                    <a:pt x="0" y="305"/>
                  </a:lnTo>
                  <a:lnTo>
                    <a:pt x="0" y="102"/>
                  </a:lnTo>
                  <a:lnTo>
                    <a:pt x="203" y="10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787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26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DE1E638-F814-074A-8E8A-CFD14111B5B7}"/>
              </a:ext>
            </a:extLst>
          </p:cNvPr>
          <p:cNvGrpSpPr/>
          <p:nvPr/>
        </p:nvGrpSpPr>
        <p:grpSpPr>
          <a:xfrm>
            <a:off x="2145259" y="3165143"/>
            <a:ext cx="7535484" cy="7723500"/>
            <a:chOff x="2145259" y="3165143"/>
            <a:chExt cx="7535484" cy="7723500"/>
          </a:xfrm>
        </p:grpSpPr>
        <p:sp>
          <p:nvSpPr>
            <p:cNvPr id="58" name="Text Box 3">
              <a:extLst>
                <a:ext uri="{FF2B5EF4-FFF2-40B4-BE49-F238E27FC236}">
                  <a16:creationId xmlns:a16="http://schemas.microsoft.com/office/drawing/2014/main" id="{DA6042D1-4D2A-254A-8431-3EEB2F50E1C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45259" y="3165143"/>
              <a:ext cx="7535484" cy="3582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</a:t>
              </a:r>
            </a:p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ORGANIZATION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59" name="Rectangle 1">
              <a:extLst>
                <a:ext uri="{FF2B5EF4-FFF2-40B4-BE49-F238E27FC236}">
                  <a16:creationId xmlns:a16="http://schemas.microsoft.com/office/drawing/2014/main" id="{F8F53EA8-87BE-2641-BD42-E66569D15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259" y="6984241"/>
              <a:ext cx="7535483" cy="3904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culpui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5710B02-27B0-E74A-A9B5-470E92C0D25F}"/>
              </a:ext>
            </a:extLst>
          </p:cNvPr>
          <p:cNvGrpSpPr/>
          <p:nvPr/>
        </p:nvGrpSpPr>
        <p:grpSpPr>
          <a:xfrm>
            <a:off x="10813672" y="2209767"/>
            <a:ext cx="11650115" cy="9296465"/>
            <a:chOff x="10813672" y="2209767"/>
            <a:chExt cx="11650115" cy="9296465"/>
          </a:xfrm>
        </p:grpSpPr>
        <p:sp>
          <p:nvSpPr>
            <p:cNvPr id="54" name="Кружок">
              <a:extLst>
                <a:ext uri="{FF2B5EF4-FFF2-40B4-BE49-F238E27FC236}">
                  <a16:creationId xmlns:a16="http://schemas.microsoft.com/office/drawing/2014/main" id="{F0249C69-D204-C144-9A78-811D23B80A56}"/>
                </a:ext>
              </a:extLst>
            </p:cNvPr>
            <p:cNvSpPr/>
            <p:nvPr/>
          </p:nvSpPr>
          <p:spPr>
            <a:xfrm>
              <a:off x="10813672" y="5275831"/>
              <a:ext cx="3139421" cy="3139421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Фигура">
              <a:extLst>
                <a:ext uri="{FF2B5EF4-FFF2-40B4-BE49-F238E27FC236}">
                  <a16:creationId xmlns:a16="http://schemas.microsoft.com/office/drawing/2014/main" id="{C68C669C-8DD5-F04D-984B-C1A637CA84F8}"/>
                </a:ext>
              </a:extLst>
            </p:cNvPr>
            <p:cNvSpPr/>
            <p:nvPr/>
          </p:nvSpPr>
          <p:spPr>
            <a:xfrm>
              <a:off x="14928304" y="2209767"/>
              <a:ext cx="7535483" cy="929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046" extrusionOk="0">
                  <a:moveTo>
                    <a:pt x="15408" y="850"/>
                  </a:moveTo>
                  <a:cubicBezTo>
                    <a:pt x="14024" y="-66"/>
                    <a:pt x="12272" y="-216"/>
                    <a:pt x="10822" y="277"/>
                  </a:cubicBezTo>
                  <a:cubicBezTo>
                    <a:pt x="9319" y="789"/>
                    <a:pt x="8211" y="1965"/>
                    <a:pt x="8147" y="3452"/>
                  </a:cubicBezTo>
                  <a:cubicBezTo>
                    <a:pt x="8128" y="3896"/>
                    <a:pt x="8210" y="4339"/>
                    <a:pt x="8397" y="4758"/>
                  </a:cubicBezTo>
                  <a:cubicBezTo>
                    <a:pt x="8600" y="5214"/>
                    <a:pt x="8921" y="5631"/>
                    <a:pt x="9339" y="5980"/>
                  </a:cubicBezTo>
                  <a:cubicBezTo>
                    <a:pt x="9465" y="6080"/>
                    <a:pt x="9483" y="6239"/>
                    <a:pt x="9380" y="6355"/>
                  </a:cubicBezTo>
                  <a:cubicBezTo>
                    <a:pt x="9269" y="6481"/>
                    <a:pt x="9055" y="6516"/>
                    <a:pt x="8891" y="6435"/>
                  </a:cubicBezTo>
                  <a:cubicBezTo>
                    <a:pt x="7616" y="5828"/>
                    <a:pt x="6103" y="5630"/>
                    <a:pt x="4654" y="5881"/>
                  </a:cubicBezTo>
                  <a:cubicBezTo>
                    <a:pt x="3061" y="6157"/>
                    <a:pt x="1683" y="6952"/>
                    <a:pt x="844" y="8075"/>
                  </a:cubicBezTo>
                  <a:cubicBezTo>
                    <a:pt x="-200" y="9474"/>
                    <a:pt x="-235" y="11085"/>
                    <a:pt x="516" y="12423"/>
                  </a:cubicBezTo>
                  <a:cubicBezTo>
                    <a:pt x="1263" y="13753"/>
                    <a:pt x="2776" y="14794"/>
                    <a:pt x="4757" y="15125"/>
                  </a:cubicBezTo>
                  <a:cubicBezTo>
                    <a:pt x="5457" y="15242"/>
                    <a:pt x="6171" y="15246"/>
                    <a:pt x="6862" y="15151"/>
                  </a:cubicBezTo>
                  <a:cubicBezTo>
                    <a:pt x="7582" y="15052"/>
                    <a:pt x="8279" y="14844"/>
                    <a:pt x="8916" y="14534"/>
                  </a:cubicBezTo>
                  <a:cubicBezTo>
                    <a:pt x="9103" y="14455"/>
                    <a:pt x="9333" y="14515"/>
                    <a:pt x="9427" y="14667"/>
                  </a:cubicBezTo>
                  <a:cubicBezTo>
                    <a:pt x="9493" y="14774"/>
                    <a:pt x="9470" y="14903"/>
                    <a:pt x="9370" y="14990"/>
                  </a:cubicBezTo>
                  <a:cubicBezTo>
                    <a:pt x="8272" y="15908"/>
                    <a:pt x="7927" y="17117"/>
                    <a:pt x="8212" y="18220"/>
                  </a:cubicBezTo>
                  <a:cubicBezTo>
                    <a:pt x="8493" y="19308"/>
                    <a:pt x="9391" y="20301"/>
                    <a:pt x="10842" y="20771"/>
                  </a:cubicBezTo>
                  <a:cubicBezTo>
                    <a:pt x="12737" y="21384"/>
                    <a:pt x="14636" y="20923"/>
                    <a:pt x="15816" y="19882"/>
                  </a:cubicBezTo>
                  <a:cubicBezTo>
                    <a:pt x="16986" y="18850"/>
                    <a:pt x="17411" y="17277"/>
                    <a:pt x="16468" y="15800"/>
                  </a:cubicBezTo>
                  <a:cubicBezTo>
                    <a:pt x="15912" y="14927"/>
                    <a:pt x="14945" y="14344"/>
                    <a:pt x="13869" y="14081"/>
                  </a:cubicBezTo>
                  <a:cubicBezTo>
                    <a:pt x="12791" y="13817"/>
                    <a:pt x="11588" y="13870"/>
                    <a:pt x="10494" y="14307"/>
                  </a:cubicBezTo>
                  <a:cubicBezTo>
                    <a:pt x="10328" y="14386"/>
                    <a:pt x="10115" y="14351"/>
                    <a:pt x="10001" y="14225"/>
                  </a:cubicBezTo>
                  <a:cubicBezTo>
                    <a:pt x="9893" y="14106"/>
                    <a:pt x="9911" y="13940"/>
                    <a:pt x="10042" y="13837"/>
                  </a:cubicBezTo>
                  <a:cubicBezTo>
                    <a:pt x="10504" y="13450"/>
                    <a:pt x="10885" y="13007"/>
                    <a:pt x="11172" y="12523"/>
                  </a:cubicBezTo>
                  <a:cubicBezTo>
                    <a:pt x="11441" y="12069"/>
                    <a:pt x="11622" y="11585"/>
                    <a:pt x="11711" y="11087"/>
                  </a:cubicBezTo>
                  <a:cubicBezTo>
                    <a:pt x="11734" y="10937"/>
                    <a:pt x="11896" y="10826"/>
                    <a:pt x="12084" y="10830"/>
                  </a:cubicBezTo>
                  <a:cubicBezTo>
                    <a:pt x="12265" y="10834"/>
                    <a:pt x="12414" y="10945"/>
                    <a:pt x="12434" y="11090"/>
                  </a:cubicBezTo>
                  <a:cubicBezTo>
                    <a:pt x="12825" y="12938"/>
                    <a:pt x="14936" y="14223"/>
                    <a:pt x="17254" y="14024"/>
                  </a:cubicBezTo>
                  <a:cubicBezTo>
                    <a:pt x="18316" y="13933"/>
                    <a:pt x="19259" y="13539"/>
                    <a:pt x="19963" y="12962"/>
                  </a:cubicBezTo>
                  <a:cubicBezTo>
                    <a:pt x="20677" y="12377"/>
                    <a:pt x="21142" y="11598"/>
                    <a:pt x="21208" y="10729"/>
                  </a:cubicBezTo>
                  <a:cubicBezTo>
                    <a:pt x="21365" y="8665"/>
                    <a:pt x="19320" y="6926"/>
                    <a:pt x="16744" y="6940"/>
                  </a:cubicBezTo>
                  <a:cubicBezTo>
                    <a:pt x="15674" y="6946"/>
                    <a:pt x="14687" y="7264"/>
                    <a:pt x="13923" y="7790"/>
                  </a:cubicBezTo>
                  <a:cubicBezTo>
                    <a:pt x="13152" y="8320"/>
                    <a:pt x="12606" y="9061"/>
                    <a:pt x="12428" y="9916"/>
                  </a:cubicBezTo>
                  <a:cubicBezTo>
                    <a:pt x="12400" y="10057"/>
                    <a:pt x="12252" y="10162"/>
                    <a:pt x="12074" y="10168"/>
                  </a:cubicBezTo>
                  <a:cubicBezTo>
                    <a:pt x="11880" y="10173"/>
                    <a:pt x="11712" y="10060"/>
                    <a:pt x="11687" y="9905"/>
                  </a:cubicBezTo>
                  <a:cubicBezTo>
                    <a:pt x="11619" y="9411"/>
                    <a:pt x="11453" y="8929"/>
                    <a:pt x="11194" y="8478"/>
                  </a:cubicBezTo>
                  <a:cubicBezTo>
                    <a:pt x="10912" y="7985"/>
                    <a:pt x="10524" y="7536"/>
                    <a:pt x="10047" y="7152"/>
                  </a:cubicBezTo>
                  <a:cubicBezTo>
                    <a:pt x="9926" y="7059"/>
                    <a:pt x="9900" y="6910"/>
                    <a:pt x="9985" y="6793"/>
                  </a:cubicBezTo>
                  <a:cubicBezTo>
                    <a:pt x="10089" y="6649"/>
                    <a:pt x="10320" y="6601"/>
                    <a:pt x="10498" y="6685"/>
                  </a:cubicBezTo>
                  <a:cubicBezTo>
                    <a:pt x="11760" y="7224"/>
                    <a:pt x="13269" y="7236"/>
                    <a:pt x="14543" y="6717"/>
                  </a:cubicBezTo>
                  <a:cubicBezTo>
                    <a:pt x="15754" y="6225"/>
                    <a:pt x="16612" y="5310"/>
                    <a:pt x="16879" y="4240"/>
                  </a:cubicBezTo>
                  <a:cubicBezTo>
                    <a:pt x="17038" y="3605"/>
                    <a:pt x="16973" y="2961"/>
                    <a:pt x="16718" y="2372"/>
                  </a:cubicBezTo>
                  <a:cubicBezTo>
                    <a:pt x="16466" y="1790"/>
                    <a:pt x="16024" y="1258"/>
                    <a:pt x="15408" y="8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Кружок">
              <a:extLst>
                <a:ext uri="{FF2B5EF4-FFF2-40B4-BE49-F238E27FC236}">
                  <a16:creationId xmlns:a16="http://schemas.microsoft.com/office/drawing/2014/main" id="{F2C04743-84CA-354C-AC50-0737B3988C92}"/>
                </a:ext>
              </a:extLst>
            </p:cNvPr>
            <p:cNvSpPr/>
            <p:nvPr/>
          </p:nvSpPr>
          <p:spPr>
            <a:xfrm>
              <a:off x="18051776" y="2444164"/>
              <a:ext cx="2665788" cy="26657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Кружок">
              <a:extLst>
                <a:ext uri="{FF2B5EF4-FFF2-40B4-BE49-F238E27FC236}">
                  <a16:creationId xmlns:a16="http://schemas.microsoft.com/office/drawing/2014/main" id="{24D4FFC3-756E-2945-B3AD-2D4DC07BD068}"/>
                </a:ext>
              </a:extLst>
            </p:cNvPr>
            <p:cNvSpPr/>
            <p:nvPr/>
          </p:nvSpPr>
          <p:spPr>
            <a:xfrm>
              <a:off x="18051776" y="8599074"/>
              <a:ext cx="2665788" cy="26657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" name="Кружок">
              <a:extLst>
                <a:ext uri="{FF2B5EF4-FFF2-40B4-BE49-F238E27FC236}">
                  <a16:creationId xmlns:a16="http://schemas.microsoft.com/office/drawing/2014/main" id="{A4030306-5122-414F-89E2-2EB0817D6285}"/>
                </a:ext>
              </a:extLst>
            </p:cNvPr>
            <p:cNvSpPr/>
            <p:nvPr/>
          </p:nvSpPr>
          <p:spPr>
            <a:xfrm>
              <a:off x="19559101" y="5512647"/>
              <a:ext cx="2665788" cy="26657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" name="Кружок">
              <a:extLst>
                <a:ext uri="{FF2B5EF4-FFF2-40B4-BE49-F238E27FC236}">
                  <a16:creationId xmlns:a16="http://schemas.microsoft.com/office/drawing/2014/main" id="{F801F19A-22BE-0249-8465-33BD78733EB6}"/>
                </a:ext>
              </a:extLst>
            </p:cNvPr>
            <p:cNvSpPr/>
            <p:nvPr/>
          </p:nvSpPr>
          <p:spPr>
            <a:xfrm>
              <a:off x="11050488" y="5512647"/>
              <a:ext cx="2665788" cy="26657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3" name="Фигура">
              <a:extLst>
                <a:ext uri="{FF2B5EF4-FFF2-40B4-BE49-F238E27FC236}">
                  <a16:creationId xmlns:a16="http://schemas.microsoft.com/office/drawing/2014/main" id="{0DC4B641-EC28-4048-B3E7-1A91654CDD91}"/>
                </a:ext>
              </a:extLst>
            </p:cNvPr>
            <p:cNvSpPr/>
            <p:nvPr/>
          </p:nvSpPr>
          <p:spPr>
            <a:xfrm>
              <a:off x="15171552" y="4998892"/>
              <a:ext cx="3689247" cy="369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5" extrusionOk="0">
                  <a:moveTo>
                    <a:pt x="10798" y="0"/>
                  </a:moveTo>
                  <a:cubicBezTo>
                    <a:pt x="8031" y="0"/>
                    <a:pt x="5263" y="1003"/>
                    <a:pt x="3152" y="3014"/>
                  </a:cubicBezTo>
                  <a:cubicBezTo>
                    <a:pt x="1107" y="4961"/>
                    <a:pt x="65" y="7495"/>
                    <a:pt x="0" y="10046"/>
                  </a:cubicBezTo>
                  <a:lnTo>
                    <a:pt x="21600" y="10046"/>
                  </a:lnTo>
                  <a:cubicBezTo>
                    <a:pt x="21535" y="7495"/>
                    <a:pt x="20489" y="4961"/>
                    <a:pt x="18445" y="3014"/>
                  </a:cubicBezTo>
                  <a:cubicBezTo>
                    <a:pt x="16333" y="1003"/>
                    <a:pt x="13566" y="0"/>
                    <a:pt x="10798" y="0"/>
                  </a:cubicBezTo>
                  <a:close/>
                  <a:moveTo>
                    <a:pt x="0" y="10546"/>
                  </a:moveTo>
                  <a:cubicBezTo>
                    <a:pt x="65" y="13098"/>
                    <a:pt x="1107" y="15631"/>
                    <a:pt x="3152" y="17578"/>
                  </a:cubicBezTo>
                  <a:cubicBezTo>
                    <a:pt x="7375" y="21600"/>
                    <a:pt x="14222" y="21600"/>
                    <a:pt x="18445" y="17578"/>
                  </a:cubicBezTo>
                  <a:cubicBezTo>
                    <a:pt x="20489" y="15631"/>
                    <a:pt x="21535" y="13098"/>
                    <a:pt x="21600" y="10546"/>
                  </a:cubicBezTo>
                  <a:lnTo>
                    <a:pt x="0" y="1054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A2E9C84D-82C1-5F40-AC09-B98FB44F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4448" y="6448003"/>
              <a:ext cx="781672" cy="781672"/>
            </a:xfrm>
            <a:custGeom>
              <a:avLst/>
              <a:gdLst>
                <a:gd name="T0" fmla="*/ 203 w 407"/>
                <a:gd name="T1" fmla="*/ 102 h 407"/>
                <a:gd name="T2" fmla="*/ 203 w 407"/>
                <a:gd name="T3" fmla="*/ 0 h 407"/>
                <a:gd name="T4" fmla="*/ 406 w 407"/>
                <a:gd name="T5" fmla="*/ 203 h 407"/>
                <a:gd name="T6" fmla="*/ 203 w 407"/>
                <a:gd name="T7" fmla="*/ 406 h 407"/>
                <a:gd name="T8" fmla="*/ 203 w 407"/>
                <a:gd name="T9" fmla="*/ 305 h 407"/>
                <a:gd name="T10" fmla="*/ 0 w 407"/>
                <a:gd name="T11" fmla="*/ 305 h 407"/>
                <a:gd name="T12" fmla="*/ 0 w 407"/>
                <a:gd name="T13" fmla="*/ 102 h 407"/>
                <a:gd name="T14" fmla="*/ 203 w 407"/>
                <a:gd name="T15" fmla="*/ 10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07">
                  <a:moveTo>
                    <a:pt x="203" y="102"/>
                  </a:moveTo>
                  <a:lnTo>
                    <a:pt x="203" y="0"/>
                  </a:lnTo>
                  <a:lnTo>
                    <a:pt x="406" y="203"/>
                  </a:lnTo>
                  <a:lnTo>
                    <a:pt x="203" y="406"/>
                  </a:lnTo>
                  <a:lnTo>
                    <a:pt x="203" y="305"/>
                  </a:lnTo>
                  <a:lnTo>
                    <a:pt x="0" y="305"/>
                  </a:lnTo>
                  <a:lnTo>
                    <a:pt x="0" y="102"/>
                  </a:lnTo>
                  <a:lnTo>
                    <a:pt x="203" y="10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3">
              <a:extLst>
                <a:ext uri="{FF2B5EF4-FFF2-40B4-BE49-F238E27FC236}">
                  <a16:creationId xmlns:a16="http://schemas.microsoft.com/office/drawing/2014/main" id="{01D7EB64-FCBD-C94E-9F33-1B11D0A2207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79514" y="6463449"/>
              <a:ext cx="2214340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Client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59FF7EB3-A1BB-264D-823C-3F16CC57C5D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888440" y="5344349"/>
              <a:ext cx="2214340" cy="1513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Manager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2" name="Text Box 3">
              <a:extLst>
                <a:ext uri="{FF2B5EF4-FFF2-40B4-BE49-F238E27FC236}">
                  <a16:creationId xmlns:a16="http://schemas.microsoft.com/office/drawing/2014/main" id="{CE0DA2D7-3D70-7447-ACC3-7A65F256B1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937867" y="7038919"/>
              <a:ext cx="2214340" cy="1513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Employee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3" name="Text Box 3">
              <a:extLst>
                <a:ext uri="{FF2B5EF4-FFF2-40B4-BE49-F238E27FC236}">
                  <a16:creationId xmlns:a16="http://schemas.microsoft.com/office/drawing/2014/main" id="{575545D0-98B1-5B45-B738-3D59352BC70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289770" y="3148965"/>
              <a:ext cx="2214340" cy="118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Steering Committee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4" name="Text Box 3">
              <a:extLst>
                <a:ext uri="{FF2B5EF4-FFF2-40B4-BE49-F238E27FC236}">
                  <a16:creationId xmlns:a16="http://schemas.microsoft.com/office/drawing/2014/main" id="{57D47A34-4275-A545-84E5-9AD9398532B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776700" y="6549082"/>
              <a:ext cx="2214340" cy="733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Expert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5" name="Text Box 3">
              <a:extLst>
                <a:ext uri="{FF2B5EF4-FFF2-40B4-BE49-F238E27FC236}">
                  <a16:creationId xmlns:a16="http://schemas.microsoft.com/office/drawing/2014/main" id="{B6641B18-7F4F-FC4B-996F-4B32C9373FC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273295" y="9617676"/>
              <a:ext cx="2214340" cy="733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6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Sponsor</a:t>
              </a:r>
              <a:endParaRPr lang="x-none" altLang="x-none" sz="36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729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27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61F7E8C-E733-CD43-B6F5-FC9B9AFCF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67032"/>
              </p:ext>
            </p:extLst>
          </p:nvPr>
        </p:nvGraphicFramePr>
        <p:xfrm>
          <a:off x="1318792" y="1313384"/>
          <a:ext cx="21818422" cy="1000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18">
                  <a:extLst>
                    <a:ext uri="{9D8B030D-6E8A-4147-A177-3AD203B41FA5}">
                      <a16:colId xmlns:a16="http://schemas.microsoft.com/office/drawing/2014/main" val="2298823724"/>
                    </a:ext>
                  </a:extLst>
                </a:gridCol>
                <a:gridCol w="2238602">
                  <a:extLst>
                    <a:ext uri="{9D8B030D-6E8A-4147-A177-3AD203B41FA5}">
                      <a16:colId xmlns:a16="http://schemas.microsoft.com/office/drawing/2014/main" val="21723693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22108372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1702224548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1052607467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1417536130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633320810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967527224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76601851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57887522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868358834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415235644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61438339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828335685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52805317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344969824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589279197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073412780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671453770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757491515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798329500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266156107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841250035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234068389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90430229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33621101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112530301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4015323067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994828474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42302094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905929463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1517420162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2525822256"/>
                    </a:ext>
                  </a:extLst>
                </a:gridCol>
                <a:gridCol w="531930">
                  <a:extLst>
                    <a:ext uri="{9D8B030D-6E8A-4147-A177-3AD203B41FA5}">
                      <a16:colId xmlns:a16="http://schemas.microsoft.com/office/drawing/2014/main" val="3223182297"/>
                    </a:ext>
                  </a:extLst>
                </a:gridCol>
              </a:tblGrid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#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Comment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27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28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057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360054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504924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433240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99637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267942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722056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311583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26106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686093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560047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899136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500456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577101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132788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038305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272793"/>
                  </a:ext>
                </a:extLst>
              </a:tr>
              <a:tr h="5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Person 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295514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44A0473-799D-C04B-B256-4EAA6EEB35FD}"/>
              </a:ext>
            </a:extLst>
          </p:cNvPr>
          <p:cNvGrpSpPr/>
          <p:nvPr/>
        </p:nvGrpSpPr>
        <p:grpSpPr>
          <a:xfrm>
            <a:off x="1318792" y="11648414"/>
            <a:ext cx="6634267" cy="610186"/>
            <a:chOff x="1669301" y="11505924"/>
            <a:chExt cx="6634267" cy="610186"/>
          </a:xfrm>
        </p:grpSpPr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F8C1BEF7-6914-424B-9584-3B21B843A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760" y="11505925"/>
              <a:ext cx="259228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Information block #1</a:t>
              </a:r>
            </a:p>
          </p:txBody>
        </p: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29C12A6C-4E37-3C48-A4A4-27FEAD6D2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280" y="11505924"/>
              <a:ext cx="2592288" cy="566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Information block #1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DE91448-A4BB-A94D-8305-860308623F2D}"/>
                </a:ext>
              </a:extLst>
            </p:cNvPr>
            <p:cNvSpPr/>
            <p:nvPr/>
          </p:nvSpPr>
          <p:spPr bwMode="auto">
            <a:xfrm>
              <a:off x="1669301" y="115902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F6521C0E-0672-5144-92EE-08F7D855316D}"/>
                </a:ext>
              </a:extLst>
            </p:cNvPr>
            <p:cNvSpPr/>
            <p:nvPr/>
          </p:nvSpPr>
          <p:spPr bwMode="auto">
            <a:xfrm>
              <a:off x="5087416" y="11612054"/>
              <a:ext cx="504056" cy="504056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392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28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D554FFE-2F38-204A-99E1-AC844D8E4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66989"/>
              </p:ext>
            </p:extLst>
          </p:nvPr>
        </p:nvGraphicFramePr>
        <p:xfrm>
          <a:off x="1966864" y="2022022"/>
          <a:ext cx="20594288" cy="980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4249727721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808169469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4238313655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773348185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899121201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65754172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436380694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835005440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959660345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433577381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319189248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557843554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518135390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Marketing Activity</a:t>
                      </a:r>
                      <a:endParaRPr lang="ru-RU" sz="2000" dirty="0">
                        <a:solidFill>
                          <a:schemeClr val="bg2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58699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lvl="1"/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269416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396429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919131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25173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89447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38462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964423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Process Name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  <a:endParaRPr lang="ru-RU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060963"/>
                  </a:ext>
                </a:extLst>
              </a:tr>
              <a:tr h="817362">
                <a:tc>
                  <a:txBody>
                    <a:bodyPr/>
                    <a:lstStyle/>
                    <a:p>
                      <a:pPr lvl="1"/>
                      <a:r>
                        <a:rPr lang="en-US" sz="2000" b="1" dirty="0"/>
                        <a:t>…</a:t>
                      </a:r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44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69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29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2C58C96-12B1-F64B-BB25-0F73661E0983}"/>
              </a:ext>
            </a:extLst>
          </p:cNvPr>
          <p:cNvGrpSpPr/>
          <p:nvPr/>
        </p:nvGrpSpPr>
        <p:grpSpPr>
          <a:xfrm>
            <a:off x="1367406" y="3329608"/>
            <a:ext cx="21510425" cy="7950251"/>
            <a:chOff x="1367406" y="3329608"/>
            <a:chExt cx="21510425" cy="7950251"/>
          </a:xfrm>
        </p:grpSpPr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46495D60-11B7-A949-A42E-E3543C6DBFFE}"/>
                </a:ext>
              </a:extLst>
            </p:cNvPr>
            <p:cNvCxnSpPr/>
            <p:nvPr/>
          </p:nvCxnSpPr>
          <p:spPr bwMode="auto">
            <a:xfrm>
              <a:off x="12235653" y="3329608"/>
              <a:ext cx="0" cy="1728192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Соединительная линия уступом 39">
              <a:extLst>
                <a:ext uri="{FF2B5EF4-FFF2-40B4-BE49-F238E27FC236}">
                  <a16:creationId xmlns:a16="http://schemas.microsoft.com/office/drawing/2014/main" id="{784A0A0E-FFD1-ED45-9055-B26190B1BA7C}"/>
                </a:ext>
              </a:extLst>
            </p:cNvPr>
            <p:cNvCxnSpPr>
              <a:cxnSpLocks/>
              <a:stCxn id="20" idx="0"/>
              <a:endCxn id="37" idx="0"/>
            </p:cNvCxnSpPr>
            <p:nvPr/>
          </p:nvCxnSpPr>
          <p:spPr bwMode="auto">
            <a:xfrm rot="16200000" flipH="1">
              <a:off x="12044655" y="-3634364"/>
              <a:ext cx="180439" cy="17335476"/>
            </a:xfrm>
            <a:prstGeom prst="bentConnector3">
              <a:avLst>
                <a:gd name="adj1" fmla="val -401792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grpSp>
          <p:nvGrpSpPr>
            <p:cNvPr id="6153" name="Группа 6152">
              <a:extLst>
                <a:ext uri="{FF2B5EF4-FFF2-40B4-BE49-F238E27FC236}">
                  <a16:creationId xmlns:a16="http://schemas.microsoft.com/office/drawing/2014/main" id="{163016B3-849A-5346-AD62-6F1D35BCCC39}"/>
                </a:ext>
              </a:extLst>
            </p:cNvPr>
            <p:cNvGrpSpPr/>
            <p:nvPr/>
          </p:nvGrpSpPr>
          <p:grpSpPr>
            <a:xfrm>
              <a:off x="10022888" y="4943155"/>
              <a:ext cx="4201218" cy="6336704"/>
              <a:chOff x="10022888" y="5273824"/>
              <a:chExt cx="4201218" cy="6336704"/>
            </a:xfrm>
          </p:grpSpPr>
          <p:cxnSp>
            <p:nvCxnSpPr>
              <p:cNvPr id="132" name="Прямая соединительная линия 131">
                <a:extLst>
                  <a:ext uri="{FF2B5EF4-FFF2-40B4-BE49-F238E27FC236}">
                    <a16:creationId xmlns:a16="http://schemas.microsoft.com/office/drawing/2014/main" id="{4F536140-F913-3046-9CC4-C46C910A59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213992" y="5677094"/>
                <a:ext cx="0" cy="5818308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9" name="Группа 28">
                <a:extLst>
                  <a:ext uri="{FF2B5EF4-FFF2-40B4-BE49-F238E27FC236}">
                    <a16:creationId xmlns:a16="http://schemas.microsoft.com/office/drawing/2014/main" id="{CF87FA01-7A45-CB45-9E22-CB0374A7D671}"/>
                  </a:ext>
                </a:extLst>
              </p:cNvPr>
              <p:cNvGrpSpPr/>
              <p:nvPr/>
            </p:nvGrpSpPr>
            <p:grpSpPr>
              <a:xfrm>
                <a:off x="10022888" y="5273824"/>
                <a:ext cx="4199461" cy="1188000"/>
                <a:chOff x="1367406" y="4877912"/>
                <a:chExt cx="4199461" cy="1188000"/>
              </a:xfrm>
            </p:grpSpPr>
            <p:sp>
              <p:nvSpPr>
                <p:cNvPr id="30" name="Прямоугольник 29">
                  <a:extLst>
                    <a:ext uri="{FF2B5EF4-FFF2-40B4-BE49-F238E27FC236}">
                      <a16:creationId xmlns:a16="http://schemas.microsoft.com/office/drawing/2014/main" id="{AB199E5E-6631-8547-A1B2-387DECDAF25E}"/>
                    </a:ext>
                  </a:extLst>
                </p:cNvPr>
                <p:cNvSpPr/>
                <p:nvPr/>
              </p:nvSpPr>
              <p:spPr bwMode="auto">
                <a:xfrm>
                  <a:off x="1367406" y="4877912"/>
                  <a:ext cx="4199461" cy="1188000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31" name="Text Box 3">
                  <a:extLst>
                    <a:ext uri="{FF2B5EF4-FFF2-40B4-BE49-F238E27FC236}">
                      <a16:creationId xmlns:a16="http://schemas.microsoft.com/office/drawing/2014/main" id="{748420C1-C567-F149-93EF-5A518C61DC6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920089" y="5058351"/>
                  <a:ext cx="3143120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Task #3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49" name="Группа 48">
                <a:extLst>
                  <a:ext uri="{FF2B5EF4-FFF2-40B4-BE49-F238E27FC236}">
                    <a16:creationId xmlns:a16="http://schemas.microsoft.com/office/drawing/2014/main" id="{0361DB7E-8193-9741-84C2-E342EB343AFF}"/>
                  </a:ext>
                </a:extLst>
              </p:cNvPr>
              <p:cNvGrpSpPr/>
              <p:nvPr/>
            </p:nvGrpSpPr>
            <p:grpSpPr>
              <a:xfrm>
                <a:off x="10024645" y="6932751"/>
                <a:ext cx="4199461" cy="4677777"/>
                <a:chOff x="10022887" y="6905863"/>
                <a:chExt cx="4199461" cy="4677777"/>
              </a:xfrm>
            </p:grpSpPr>
            <p:grpSp>
              <p:nvGrpSpPr>
                <p:cNvPr id="45" name="Группа 44">
                  <a:extLst>
                    <a:ext uri="{FF2B5EF4-FFF2-40B4-BE49-F238E27FC236}">
                      <a16:creationId xmlns:a16="http://schemas.microsoft.com/office/drawing/2014/main" id="{05DA5FA6-A711-9640-9533-AEE09AC08D7A}"/>
                    </a:ext>
                  </a:extLst>
                </p:cNvPr>
                <p:cNvGrpSpPr/>
                <p:nvPr/>
              </p:nvGrpSpPr>
              <p:grpSpPr>
                <a:xfrm>
                  <a:off x="10022887" y="6905863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47" name="Прямоугольник 46">
                    <a:extLst>
                      <a:ext uri="{FF2B5EF4-FFF2-40B4-BE49-F238E27FC236}">
                        <a16:creationId xmlns:a16="http://schemas.microsoft.com/office/drawing/2014/main" id="{8C1216A6-8AED-EC48-A6A8-8B98438537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48" name="Rectangle 1">
                    <a:extLst>
                      <a:ext uri="{FF2B5EF4-FFF2-40B4-BE49-F238E27FC236}">
                        <a16:creationId xmlns:a16="http://schemas.microsoft.com/office/drawing/2014/main" id="{64850032-B227-0746-86B2-247BEBF330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50" name="Группа 49">
                  <a:extLst>
                    <a:ext uri="{FF2B5EF4-FFF2-40B4-BE49-F238E27FC236}">
                      <a16:creationId xmlns:a16="http://schemas.microsoft.com/office/drawing/2014/main" id="{521C59D8-D198-F540-A1FD-A45F4BB8B3DB}"/>
                    </a:ext>
                  </a:extLst>
                </p:cNvPr>
                <p:cNvGrpSpPr/>
                <p:nvPr/>
              </p:nvGrpSpPr>
              <p:grpSpPr>
                <a:xfrm>
                  <a:off x="10022887" y="7885402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51" name="Прямоугольник 50">
                    <a:extLst>
                      <a:ext uri="{FF2B5EF4-FFF2-40B4-BE49-F238E27FC236}">
                        <a16:creationId xmlns:a16="http://schemas.microsoft.com/office/drawing/2014/main" id="{16AB9A05-B072-A646-BCA1-A0CE4BBF60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52" name="Rectangle 1">
                    <a:extLst>
                      <a:ext uri="{FF2B5EF4-FFF2-40B4-BE49-F238E27FC236}">
                        <a16:creationId xmlns:a16="http://schemas.microsoft.com/office/drawing/2014/main" id="{A62820AF-BBCE-6249-A0DD-0A02D286A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53" name="Группа 52">
                  <a:extLst>
                    <a:ext uri="{FF2B5EF4-FFF2-40B4-BE49-F238E27FC236}">
                      <a16:creationId xmlns:a16="http://schemas.microsoft.com/office/drawing/2014/main" id="{A61C744A-3A38-564D-8F57-6882943EE691}"/>
                    </a:ext>
                  </a:extLst>
                </p:cNvPr>
                <p:cNvGrpSpPr/>
                <p:nvPr/>
              </p:nvGrpSpPr>
              <p:grpSpPr>
                <a:xfrm>
                  <a:off x="10022887" y="8864941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54" name="Прямоугольник 53">
                    <a:extLst>
                      <a:ext uri="{FF2B5EF4-FFF2-40B4-BE49-F238E27FC236}">
                        <a16:creationId xmlns:a16="http://schemas.microsoft.com/office/drawing/2014/main" id="{263A7AF7-11F0-BE47-963B-744411039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55" name="Rectangle 1">
                    <a:extLst>
                      <a:ext uri="{FF2B5EF4-FFF2-40B4-BE49-F238E27FC236}">
                        <a16:creationId xmlns:a16="http://schemas.microsoft.com/office/drawing/2014/main" id="{F9981B43-7BBE-DE4D-9685-1468D8A98F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56" name="Группа 55">
                  <a:extLst>
                    <a:ext uri="{FF2B5EF4-FFF2-40B4-BE49-F238E27FC236}">
                      <a16:creationId xmlns:a16="http://schemas.microsoft.com/office/drawing/2014/main" id="{7A1FBA6E-64EC-2046-81E4-C72D1110ACCD}"/>
                    </a:ext>
                  </a:extLst>
                </p:cNvPr>
                <p:cNvGrpSpPr/>
                <p:nvPr/>
              </p:nvGrpSpPr>
              <p:grpSpPr>
                <a:xfrm>
                  <a:off x="10022887" y="9844480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1F2DA609-1C15-0144-BC88-FE524FA5DE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58" name="Rectangle 1">
                    <a:extLst>
                      <a:ext uri="{FF2B5EF4-FFF2-40B4-BE49-F238E27FC236}">
                        <a16:creationId xmlns:a16="http://schemas.microsoft.com/office/drawing/2014/main" id="{08010BFE-D07C-7142-80E0-CD60E4E6F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59" name="Группа 58">
                  <a:extLst>
                    <a:ext uri="{FF2B5EF4-FFF2-40B4-BE49-F238E27FC236}">
                      <a16:creationId xmlns:a16="http://schemas.microsoft.com/office/drawing/2014/main" id="{CC3B6ED1-CE36-2F43-A905-B4E7764F0C9B}"/>
                    </a:ext>
                  </a:extLst>
                </p:cNvPr>
                <p:cNvGrpSpPr/>
                <p:nvPr/>
              </p:nvGrpSpPr>
              <p:grpSpPr>
                <a:xfrm>
                  <a:off x="10022887" y="10824018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60" name="Прямоугольник 59">
                    <a:extLst>
                      <a:ext uri="{FF2B5EF4-FFF2-40B4-BE49-F238E27FC236}">
                        <a16:creationId xmlns:a16="http://schemas.microsoft.com/office/drawing/2014/main" id="{46F6D611-6AA7-2C44-9836-D535F1CEB0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61" name="Rectangle 1">
                    <a:extLst>
                      <a:ext uri="{FF2B5EF4-FFF2-40B4-BE49-F238E27FC236}">
                        <a16:creationId xmlns:a16="http://schemas.microsoft.com/office/drawing/2014/main" id="{E1BF0897-84CA-3C49-A493-ACEAE19A8E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6154" name="Группа 6153">
              <a:extLst>
                <a:ext uri="{FF2B5EF4-FFF2-40B4-BE49-F238E27FC236}">
                  <a16:creationId xmlns:a16="http://schemas.microsoft.com/office/drawing/2014/main" id="{9CDDAC5E-1C26-A042-9E1A-D3E1974C6931}"/>
                </a:ext>
              </a:extLst>
            </p:cNvPr>
            <p:cNvGrpSpPr/>
            <p:nvPr/>
          </p:nvGrpSpPr>
          <p:grpSpPr>
            <a:xfrm>
              <a:off x="14350629" y="4235300"/>
              <a:ext cx="4200339" cy="7044559"/>
              <a:chOff x="14350629" y="4565969"/>
              <a:chExt cx="4200339" cy="7044559"/>
            </a:xfrm>
          </p:grpSpPr>
          <p:cxnSp>
            <p:nvCxnSpPr>
              <p:cNvPr id="134" name="Прямая соединительная линия 133">
                <a:extLst>
                  <a:ext uri="{FF2B5EF4-FFF2-40B4-BE49-F238E27FC236}">
                    <a16:creationId xmlns:a16="http://schemas.microsoft.com/office/drawing/2014/main" id="{84FCBAD5-2D67-E04B-939E-ECAF133351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494254" y="5529048"/>
                <a:ext cx="0" cy="5705009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Прямая соединительная линия 45">
                <a:extLst>
                  <a:ext uri="{FF2B5EF4-FFF2-40B4-BE49-F238E27FC236}">
                    <a16:creationId xmlns:a16="http://schemas.microsoft.com/office/drawing/2014/main" id="{2216EFDF-381E-AF4F-AB79-E0B9EE95CC1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485436" y="4565969"/>
                <a:ext cx="0" cy="889952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DF024F57-6C28-2B42-B67E-043BB5433B29}"/>
                  </a:ext>
                </a:extLst>
              </p:cNvPr>
              <p:cNvGrpSpPr/>
              <p:nvPr/>
            </p:nvGrpSpPr>
            <p:grpSpPr>
              <a:xfrm>
                <a:off x="14350629" y="5273824"/>
                <a:ext cx="4199461" cy="1188000"/>
                <a:chOff x="1367406" y="4877912"/>
                <a:chExt cx="4199461" cy="1188000"/>
              </a:xfrm>
            </p:grpSpPr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387B6F5D-BF6C-E34F-9DCB-126EC855E868}"/>
                    </a:ext>
                  </a:extLst>
                </p:cNvPr>
                <p:cNvSpPr/>
                <p:nvPr/>
              </p:nvSpPr>
              <p:spPr bwMode="auto">
                <a:xfrm>
                  <a:off x="1367406" y="4877912"/>
                  <a:ext cx="4199461" cy="1188000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34" name="Text Box 3">
                  <a:extLst>
                    <a:ext uri="{FF2B5EF4-FFF2-40B4-BE49-F238E27FC236}">
                      <a16:creationId xmlns:a16="http://schemas.microsoft.com/office/drawing/2014/main" id="{C0543623-4BF0-8D43-AFA2-03AF4A40D6C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920089" y="5058351"/>
                  <a:ext cx="3143120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Task #4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FC5B6216-D80D-CC47-8CBA-C71EBE33E712}"/>
                  </a:ext>
                </a:extLst>
              </p:cNvPr>
              <p:cNvGrpSpPr/>
              <p:nvPr/>
            </p:nvGrpSpPr>
            <p:grpSpPr>
              <a:xfrm>
                <a:off x="14351507" y="6932751"/>
                <a:ext cx="4199461" cy="4677777"/>
                <a:chOff x="10022887" y="6905863"/>
                <a:chExt cx="4199461" cy="4677777"/>
              </a:xfrm>
            </p:grpSpPr>
            <p:grpSp>
              <p:nvGrpSpPr>
                <p:cNvPr id="64" name="Группа 63">
                  <a:extLst>
                    <a:ext uri="{FF2B5EF4-FFF2-40B4-BE49-F238E27FC236}">
                      <a16:creationId xmlns:a16="http://schemas.microsoft.com/office/drawing/2014/main" id="{D78633F0-8452-624A-A738-88791A5CAF54}"/>
                    </a:ext>
                  </a:extLst>
                </p:cNvPr>
                <p:cNvGrpSpPr/>
                <p:nvPr/>
              </p:nvGrpSpPr>
              <p:grpSpPr>
                <a:xfrm>
                  <a:off x="10022887" y="6905863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77" name="Прямоугольник 76">
                    <a:extLst>
                      <a:ext uri="{FF2B5EF4-FFF2-40B4-BE49-F238E27FC236}">
                        <a16:creationId xmlns:a16="http://schemas.microsoft.com/office/drawing/2014/main" id="{A9796315-B03D-DD40-96F7-CF3C49F72E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78" name="Rectangle 1">
                    <a:extLst>
                      <a:ext uri="{FF2B5EF4-FFF2-40B4-BE49-F238E27FC236}">
                        <a16:creationId xmlns:a16="http://schemas.microsoft.com/office/drawing/2014/main" id="{CD783490-6222-8A4B-911B-7775124AA0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65" name="Группа 64">
                  <a:extLst>
                    <a:ext uri="{FF2B5EF4-FFF2-40B4-BE49-F238E27FC236}">
                      <a16:creationId xmlns:a16="http://schemas.microsoft.com/office/drawing/2014/main" id="{A4FB01BD-3429-B147-83D4-50F540E9C201}"/>
                    </a:ext>
                  </a:extLst>
                </p:cNvPr>
                <p:cNvGrpSpPr/>
                <p:nvPr/>
              </p:nvGrpSpPr>
              <p:grpSpPr>
                <a:xfrm>
                  <a:off x="10022887" y="7885402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75" name="Прямоугольник 74">
                    <a:extLst>
                      <a:ext uri="{FF2B5EF4-FFF2-40B4-BE49-F238E27FC236}">
                        <a16:creationId xmlns:a16="http://schemas.microsoft.com/office/drawing/2014/main" id="{F7D5F543-E804-F04D-92D5-5536D733CF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76" name="Rectangle 1">
                    <a:extLst>
                      <a:ext uri="{FF2B5EF4-FFF2-40B4-BE49-F238E27FC236}">
                        <a16:creationId xmlns:a16="http://schemas.microsoft.com/office/drawing/2014/main" id="{3243D48D-B076-314D-97A2-77FA0A6020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66" name="Группа 65">
                  <a:extLst>
                    <a:ext uri="{FF2B5EF4-FFF2-40B4-BE49-F238E27FC236}">
                      <a16:creationId xmlns:a16="http://schemas.microsoft.com/office/drawing/2014/main" id="{20271E21-0966-C941-A46C-33B45D78923B}"/>
                    </a:ext>
                  </a:extLst>
                </p:cNvPr>
                <p:cNvGrpSpPr/>
                <p:nvPr/>
              </p:nvGrpSpPr>
              <p:grpSpPr>
                <a:xfrm>
                  <a:off x="10022887" y="8864941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73" name="Прямоугольник 72">
                    <a:extLst>
                      <a:ext uri="{FF2B5EF4-FFF2-40B4-BE49-F238E27FC236}">
                        <a16:creationId xmlns:a16="http://schemas.microsoft.com/office/drawing/2014/main" id="{35DC8176-88A2-8946-B05C-420F2A78A7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74" name="Rectangle 1">
                    <a:extLst>
                      <a:ext uri="{FF2B5EF4-FFF2-40B4-BE49-F238E27FC236}">
                        <a16:creationId xmlns:a16="http://schemas.microsoft.com/office/drawing/2014/main" id="{5934553C-4143-F648-B1D1-61BDDD50B5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67" name="Группа 66">
                  <a:extLst>
                    <a:ext uri="{FF2B5EF4-FFF2-40B4-BE49-F238E27FC236}">
                      <a16:creationId xmlns:a16="http://schemas.microsoft.com/office/drawing/2014/main" id="{92E8C0B0-C2ED-3E47-B6DD-E7D2F29BD09A}"/>
                    </a:ext>
                  </a:extLst>
                </p:cNvPr>
                <p:cNvGrpSpPr/>
                <p:nvPr/>
              </p:nvGrpSpPr>
              <p:grpSpPr>
                <a:xfrm>
                  <a:off x="10022887" y="9844480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71" name="Прямоугольник 70">
                    <a:extLst>
                      <a:ext uri="{FF2B5EF4-FFF2-40B4-BE49-F238E27FC236}">
                        <a16:creationId xmlns:a16="http://schemas.microsoft.com/office/drawing/2014/main" id="{8AF2EBD1-677F-D64B-BF6A-3143FF50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72" name="Rectangle 1">
                    <a:extLst>
                      <a:ext uri="{FF2B5EF4-FFF2-40B4-BE49-F238E27FC236}">
                        <a16:creationId xmlns:a16="http://schemas.microsoft.com/office/drawing/2014/main" id="{95B1E2FB-609B-F944-9D3B-43E4EB2C0E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68" name="Группа 67">
                  <a:extLst>
                    <a:ext uri="{FF2B5EF4-FFF2-40B4-BE49-F238E27FC236}">
                      <a16:creationId xmlns:a16="http://schemas.microsoft.com/office/drawing/2014/main" id="{AE8EE47C-1DE0-3B47-965B-1FE294433A64}"/>
                    </a:ext>
                  </a:extLst>
                </p:cNvPr>
                <p:cNvGrpSpPr/>
                <p:nvPr/>
              </p:nvGrpSpPr>
              <p:grpSpPr>
                <a:xfrm>
                  <a:off x="10022887" y="10824018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69" name="Прямоугольник 68">
                    <a:extLst>
                      <a:ext uri="{FF2B5EF4-FFF2-40B4-BE49-F238E27FC236}">
                        <a16:creationId xmlns:a16="http://schemas.microsoft.com/office/drawing/2014/main" id="{6BA78B07-613C-4F47-9C14-E57EC8C0B0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70" name="Rectangle 1">
                    <a:extLst>
                      <a:ext uri="{FF2B5EF4-FFF2-40B4-BE49-F238E27FC236}">
                        <a16:creationId xmlns:a16="http://schemas.microsoft.com/office/drawing/2014/main" id="{00463938-D39D-974C-871A-3AF5D168A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6155" name="Группа 6154">
              <a:extLst>
                <a:ext uri="{FF2B5EF4-FFF2-40B4-BE49-F238E27FC236}">
                  <a16:creationId xmlns:a16="http://schemas.microsoft.com/office/drawing/2014/main" id="{96251194-F361-7D44-B1EB-0DAB4B3AF3EC}"/>
                </a:ext>
              </a:extLst>
            </p:cNvPr>
            <p:cNvGrpSpPr/>
            <p:nvPr/>
          </p:nvGrpSpPr>
          <p:grpSpPr>
            <a:xfrm>
              <a:off x="18678370" y="4943155"/>
              <a:ext cx="4199461" cy="6336704"/>
              <a:chOff x="18678370" y="5273824"/>
              <a:chExt cx="4199461" cy="6336704"/>
            </a:xfrm>
          </p:grpSpPr>
          <p:cxnSp>
            <p:nvCxnSpPr>
              <p:cNvPr id="136" name="Прямая соединительная линия 135">
                <a:extLst>
                  <a:ext uri="{FF2B5EF4-FFF2-40B4-BE49-F238E27FC236}">
                    <a16:creationId xmlns:a16="http://schemas.microsoft.com/office/drawing/2014/main" id="{70700DB5-CD77-764A-B003-A9CF72F89A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800643" y="5785951"/>
                <a:ext cx="0" cy="5705009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6A52AB58-6F90-244F-95D8-2C1A14A09C92}"/>
                  </a:ext>
                </a:extLst>
              </p:cNvPr>
              <p:cNvGrpSpPr/>
              <p:nvPr/>
            </p:nvGrpSpPr>
            <p:grpSpPr>
              <a:xfrm>
                <a:off x="18678370" y="5273824"/>
                <a:ext cx="4199461" cy="1188000"/>
                <a:chOff x="1367406" y="4877912"/>
                <a:chExt cx="4199461" cy="1188000"/>
              </a:xfrm>
            </p:grpSpPr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A972CBB9-5E3A-8D4C-AA6C-96A74921F120}"/>
                    </a:ext>
                  </a:extLst>
                </p:cNvPr>
                <p:cNvSpPr/>
                <p:nvPr/>
              </p:nvSpPr>
              <p:spPr bwMode="auto">
                <a:xfrm>
                  <a:off x="1367406" y="4877912"/>
                  <a:ext cx="4199461" cy="1188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37" name="Text Box 3">
                  <a:extLst>
                    <a:ext uri="{FF2B5EF4-FFF2-40B4-BE49-F238E27FC236}">
                      <a16:creationId xmlns:a16="http://schemas.microsoft.com/office/drawing/2014/main" id="{6A84C107-2BF8-DD4D-9CE2-4FE51C7DAE0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920089" y="5058351"/>
                  <a:ext cx="3143120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Task #5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79" name="Группа 78">
                <a:extLst>
                  <a:ext uri="{FF2B5EF4-FFF2-40B4-BE49-F238E27FC236}">
                    <a16:creationId xmlns:a16="http://schemas.microsoft.com/office/drawing/2014/main" id="{676C6E4C-C924-0E47-88F6-3499757AFD96}"/>
                  </a:ext>
                </a:extLst>
              </p:cNvPr>
              <p:cNvGrpSpPr/>
              <p:nvPr/>
            </p:nvGrpSpPr>
            <p:grpSpPr>
              <a:xfrm>
                <a:off x="18678370" y="6932751"/>
                <a:ext cx="4199461" cy="4677777"/>
                <a:chOff x="10022887" y="6905863"/>
                <a:chExt cx="4199461" cy="4677777"/>
              </a:xfrm>
            </p:grpSpPr>
            <p:grpSp>
              <p:nvGrpSpPr>
                <p:cNvPr id="80" name="Группа 79">
                  <a:extLst>
                    <a:ext uri="{FF2B5EF4-FFF2-40B4-BE49-F238E27FC236}">
                      <a16:creationId xmlns:a16="http://schemas.microsoft.com/office/drawing/2014/main" id="{8B01E43E-A1ED-8E4A-BC59-5CE2F0DD6598}"/>
                    </a:ext>
                  </a:extLst>
                </p:cNvPr>
                <p:cNvGrpSpPr/>
                <p:nvPr/>
              </p:nvGrpSpPr>
              <p:grpSpPr>
                <a:xfrm>
                  <a:off x="10022887" y="6905863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93" name="Прямоугольник 92">
                    <a:extLst>
                      <a:ext uri="{FF2B5EF4-FFF2-40B4-BE49-F238E27FC236}">
                        <a16:creationId xmlns:a16="http://schemas.microsoft.com/office/drawing/2014/main" id="{2A1722A6-9E19-B64C-AEF4-FCD8AF6F3E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94" name="Rectangle 1">
                    <a:extLst>
                      <a:ext uri="{FF2B5EF4-FFF2-40B4-BE49-F238E27FC236}">
                        <a16:creationId xmlns:a16="http://schemas.microsoft.com/office/drawing/2014/main" id="{3F278FC2-9F9D-0A4C-8962-041A677BCF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81" name="Группа 80">
                  <a:extLst>
                    <a:ext uri="{FF2B5EF4-FFF2-40B4-BE49-F238E27FC236}">
                      <a16:creationId xmlns:a16="http://schemas.microsoft.com/office/drawing/2014/main" id="{A246AFB2-CBC9-614D-B29B-ED02E03A3CB0}"/>
                    </a:ext>
                  </a:extLst>
                </p:cNvPr>
                <p:cNvGrpSpPr/>
                <p:nvPr/>
              </p:nvGrpSpPr>
              <p:grpSpPr>
                <a:xfrm>
                  <a:off x="10022887" y="7885402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91" name="Прямоугольник 90">
                    <a:extLst>
                      <a:ext uri="{FF2B5EF4-FFF2-40B4-BE49-F238E27FC236}">
                        <a16:creationId xmlns:a16="http://schemas.microsoft.com/office/drawing/2014/main" id="{675D61BD-FF29-AE4F-9FA6-7C764B449E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92" name="Rectangle 1">
                    <a:extLst>
                      <a:ext uri="{FF2B5EF4-FFF2-40B4-BE49-F238E27FC236}">
                        <a16:creationId xmlns:a16="http://schemas.microsoft.com/office/drawing/2014/main" id="{5C636E42-E880-4C4B-A951-D93905E199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82" name="Группа 81">
                  <a:extLst>
                    <a:ext uri="{FF2B5EF4-FFF2-40B4-BE49-F238E27FC236}">
                      <a16:creationId xmlns:a16="http://schemas.microsoft.com/office/drawing/2014/main" id="{C1C0D1D6-7BB0-B646-BC6E-550D74C3E0FD}"/>
                    </a:ext>
                  </a:extLst>
                </p:cNvPr>
                <p:cNvGrpSpPr/>
                <p:nvPr/>
              </p:nvGrpSpPr>
              <p:grpSpPr>
                <a:xfrm>
                  <a:off x="10022887" y="8864941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89" name="Прямоугольник 88">
                    <a:extLst>
                      <a:ext uri="{FF2B5EF4-FFF2-40B4-BE49-F238E27FC236}">
                        <a16:creationId xmlns:a16="http://schemas.microsoft.com/office/drawing/2014/main" id="{ECC81065-4966-D444-B3D4-2BAA5C8AF9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90" name="Rectangle 1">
                    <a:extLst>
                      <a:ext uri="{FF2B5EF4-FFF2-40B4-BE49-F238E27FC236}">
                        <a16:creationId xmlns:a16="http://schemas.microsoft.com/office/drawing/2014/main" id="{5E23E098-F51F-C147-8679-7A364319C3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83" name="Группа 82">
                  <a:extLst>
                    <a:ext uri="{FF2B5EF4-FFF2-40B4-BE49-F238E27FC236}">
                      <a16:creationId xmlns:a16="http://schemas.microsoft.com/office/drawing/2014/main" id="{5A368341-09EE-1049-957C-2274151C5B78}"/>
                    </a:ext>
                  </a:extLst>
                </p:cNvPr>
                <p:cNvGrpSpPr/>
                <p:nvPr/>
              </p:nvGrpSpPr>
              <p:grpSpPr>
                <a:xfrm>
                  <a:off x="10022887" y="9844480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87" name="Прямоугольник 86">
                    <a:extLst>
                      <a:ext uri="{FF2B5EF4-FFF2-40B4-BE49-F238E27FC236}">
                        <a16:creationId xmlns:a16="http://schemas.microsoft.com/office/drawing/2014/main" id="{C5145FFC-B37D-C44E-B92F-48FB7AA742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88" name="Rectangle 1">
                    <a:extLst>
                      <a:ext uri="{FF2B5EF4-FFF2-40B4-BE49-F238E27FC236}">
                        <a16:creationId xmlns:a16="http://schemas.microsoft.com/office/drawing/2014/main" id="{EC722E7F-DF75-7E49-96B1-7DDC84CC36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84" name="Группа 83">
                  <a:extLst>
                    <a:ext uri="{FF2B5EF4-FFF2-40B4-BE49-F238E27FC236}">
                      <a16:creationId xmlns:a16="http://schemas.microsoft.com/office/drawing/2014/main" id="{EA424F65-FD68-EE45-9D02-71B981511BC9}"/>
                    </a:ext>
                  </a:extLst>
                </p:cNvPr>
                <p:cNvGrpSpPr/>
                <p:nvPr/>
              </p:nvGrpSpPr>
              <p:grpSpPr>
                <a:xfrm>
                  <a:off x="10022887" y="10824018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85" name="Прямоугольник 84">
                    <a:extLst>
                      <a:ext uri="{FF2B5EF4-FFF2-40B4-BE49-F238E27FC236}">
                        <a16:creationId xmlns:a16="http://schemas.microsoft.com/office/drawing/2014/main" id="{87CC3A01-8724-C74C-8069-911AF7F90F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86" name="Rectangle 1">
                    <a:extLst>
                      <a:ext uri="{FF2B5EF4-FFF2-40B4-BE49-F238E27FC236}">
                        <a16:creationId xmlns:a16="http://schemas.microsoft.com/office/drawing/2014/main" id="{C440F182-2B5D-9745-A1BB-7F60ED777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6151" name="Группа 6150">
              <a:extLst>
                <a:ext uri="{FF2B5EF4-FFF2-40B4-BE49-F238E27FC236}">
                  <a16:creationId xmlns:a16="http://schemas.microsoft.com/office/drawing/2014/main" id="{4311A4E3-99FC-7A4E-8E66-508620193B02}"/>
                </a:ext>
              </a:extLst>
            </p:cNvPr>
            <p:cNvGrpSpPr/>
            <p:nvPr/>
          </p:nvGrpSpPr>
          <p:grpSpPr>
            <a:xfrm>
              <a:off x="1367406" y="4943155"/>
              <a:ext cx="4202976" cy="6306224"/>
              <a:chOff x="1367406" y="5273824"/>
              <a:chExt cx="4202976" cy="6306224"/>
            </a:xfrm>
          </p:grpSpPr>
          <p:cxnSp>
            <p:nvCxnSpPr>
              <p:cNvPr id="138" name="Прямая соединительная линия 137">
                <a:extLst>
                  <a:ext uri="{FF2B5EF4-FFF2-40B4-BE49-F238E27FC236}">
                    <a16:creationId xmlns:a16="http://schemas.microsoft.com/office/drawing/2014/main" id="{D36E844D-B2C3-274A-A1EC-B7F036EEDD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444460" y="5751117"/>
                <a:ext cx="0" cy="5705009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EC8D255E-A677-7B40-A770-AF850398E208}"/>
                  </a:ext>
                </a:extLst>
              </p:cNvPr>
              <p:cNvGrpSpPr/>
              <p:nvPr/>
            </p:nvGrpSpPr>
            <p:grpSpPr>
              <a:xfrm>
                <a:off x="1367406" y="5273824"/>
                <a:ext cx="4199461" cy="1188000"/>
                <a:chOff x="1367406" y="4877912"/>
                <a:chExt cx="4199461" cy="1188000"/>
              </a:xfrm>
            </p:grpSpPr>
            <p:sp>
              <p:nvSpPr>
                <p:cNvPr id="20" name="Прямоугольник 19">
                  <a:extLst>
                    <a:ext uri="{FF2B5EF4-FFF2-40B4-BE49-F238E27FC236}">
                      <a16:creationId xmlns:a16="http://schemas.microsoft.com/office/drawing/2014/main" id="{5E21EC2D-7D2C-9E4C-B309-583A35ABB1D6}"/>
                    </a:ext>
                  </a:extLst>
                </p:cNvPr>
                <p:cNvSpPr/>
                <p:nvPr/>
              </p:nvSpPr>
              <p:spPr bwMode="auto">
                <a:xfrm>
                  <a:off x="1367406" y="4877912"/>
                  <a:ext cx="4199461" cy="11880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21" name="Text Box 3">
                  <a:extLst>
                    <a:ext uri="{FF2B5EF4-FFF2-40B4-BE49-F238E27FC236}">
                      <a16:creationId xmlns:a16="http://schemas.microsoft.com/office/drawing/2014/main" id="{EBFF8EB2-49BE-A040-83AB-5AC5B3861AF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920089" y="5058351"/>
                  <a:ext cx="3143120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Task #1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95" name="Группа 94">
                <a:extLst>
                  <a:ext uri="{FF2B5EF4-FFF2-40B4-BE49-F238E27FC236}">
                    <a16:creationId xmlns:a16="http://schemas.microsoft.com/office/drawing/2014/main" id="{0EE13882-2A0B-D04D-8487-014D0484AA1E}"/>
                  </a:ext>
                </a:extLst>
              </p:cNvPr>
              <p:cNvGrpSpPr/>
              <p:nvPr/>
            </p:nvGrpSpPr>
            <p:grpSpPr>
              <a:xfrm>
                <a:off x="1370921" y="6902271"/>
                <a:ext cx="4199461" cy="4677777"/>
                <a:chOff x="10022887" y="6905863"/>
                <a:chExt cx="4199461" cy="4677777"/>
              </a:xfrm>
            </p:grpSpPr>
            <p:grpSp>
              <p:nvGrpSpPr>
                <p:cNvPr id="96" name="Группа 95">
                  <a:extLst>
                    <a:ext uri="{FF2B5EF4-FFF2-40B4-BE49-F238E27FC236}">
                      <a16:creationId xmlns:a16="http://schemas.microsoft.com/office/drawing/2014/main" id="{78E985A1-497D-0846-8C0A-C77221F76B71}"/>
                    </a:ext>
                  </a:extLst>
                </p:cNvPr>
                <p:cNvGrpSpPr/>
                <p:nvPr/>
              </p:nvGrpSpPr>
              <p:grpSpPr>
                <a:xfrm>
                  <a:off x="10022887" y="6905863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09" name="Прямоугольник 108">
                    <a:extLst>
                      <a:ext uri="{FF2B5EF4-FFF2-40B4-BE49-F238E27FC236}">
                        <a16:creationId xmlns:a16="http://schemas.microsoft.com/office/drawing/2014/main" id="{34E388B3-46C7-1248-8B8E-B0D06F9936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10" name="Rectangle 1">
                    <a:extLst>
                      <a:ext uri="{FF2B5EF4-FFF2-40B4-BE49-F238E27FC236}">
                        <a16:creationId xmlns:a16="http://schemas.microsoft.com/office/drawing/2014/main" id="{435A0906-AB92-ED43-B932-BAB399C6E0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97" name="Группа 96">
                  <a:extLst>
                    <a:ext uri="{FF2B5EF4-FFF2-40B4-BE49-F238E27FC236}">
                      <a16:creationId xmlns:a16="http://schemas.microsoft.com/office/drawing/2014/main" id="{FC67EEC2-453E-C149-8D83-8B393E1EF6AC}"/>
                    </a:ext>
                  </a:extLst>
                </p:cNvPr>
                <p:cNvGrpSpPr/>
                <p:nvPr/>
              </p:nvGrpSpPr>
              <p:grpSpPr>
                <a:xfrm>
                  <a:off x="10022887" y="7885402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07" name="Прямоугольник 106">
                    <a:extLst>
                      <a:ext uri="{FF2B5EF4-FFF2-40B4-BE49-F238E27FC236}">
                        <a16:creationId xmlns:a16="http://schemas.microsoft.com/office/drawing/2014/main" id="{99A35236-9B96-B541-A948-DC4BF4384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08" name="Rectangle 1">
                    <a:extLst>
                      <a:ext uri="{FF2B5EF4-FFF2-40B4-BE49-F238E27FC236}">
                        <a16:creationId xmlns:a16="http://schemas.microsoft.com/office/drawing/2014/main" id="{4B844343-4E06-A343-AC07-561F86E1BD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98" name="Группа 97">
                  <a:extLst>
                    <a:ext uri="{FF2B5EF4-FFF2-40B4-BE49-F238E27FC236}">
                      <a16:creationId xmlns:a16="http://schemas.microsoft.com/office/drawing/2014/main" id="{0E8ED047-584C-2647-8590-8E11A7A125D3}"/>
                    </a:ext>
                  </a:extLst>
                </p:cNvPr>
                <p:cNvGrpSpPr/>
                <p:nvPr/>
              </p:nvGrpSpPr>
              <p:grpSpPr>
                <a:xfrm>
                  <a:off x="10022887" y="8864941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05" name="Прямоугольник 104">
                    <a:extLst>
                      <a:ext uri="{FF2B5EF4-FFF2-40B4-BE49-F238E27FC236}">
                        <a16:creationId xmlns:a16="http://schemas.microsoft.com/office/drawing/2014/main" id="{44F7EA4B-7D88-454C-821D-D552476809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06" name="Rectangle 1">
                    <a:extLst>
                      <a:ext uri="{FF2B5EF4-FFF2-40B4-BE49-F238E27FC236}">
                        <a16:creationId xmlns:a16="http://schemas.microsoft.com/office/drawing/2014/main" id="{E2D669CA-70D3-1D43-9571-1148E982EF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99" name="Группа 98">
                  <a:extLst>
                    <a:ext uri="{FF2B5EF4-FFF2-40B4-BE49-F238E27FC236}">
                      <a16:creationId xmlns:a16="http://schemas.microsoft.com/office/drawing/2014/main" id="{800D8C4D-4213-6C45-83C7-0ADBEABE6382}"/>
                    </a:ext>
                  </a:extLst>
                </p:cNvPr>
                <p:cNvGrpSpPr/>
                <p:nvPr/>
              </p:nvGrpSpPr>
              <p:grpSpPr>
                <a:xfrm>
                  <a:off x="10022887" y="9844480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03" name="Прямоугольник 102">
                    <a:extLst>
                      <a:ext uri="{FF2B5EF4-FFF2-40B4-BE49-F238E27FC236}">
                        <a16:creationId xmlns:a16="http://schemas.microsoft.com/office/drawing/2014/main" id="{72629BAB-477E-AD47-9B97-BF38BF8F8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04" name="Rectangle 1">
                    <a:extLst>
                      <a:ext uri="{FF2B5EF4-FFF2-40B4-BE49-F238E27FC236}">
                        <a16:creationId xmlns:a16="http://schemas.microsoft.com/office/drawing/2014/main" id="{26083D91-827D-8B4F-842F-C57CC83F0E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00" name="Группа 99">
                  <a:extLst>
                    <a:ext uri="{FF2B5EF4-FFF2-40B4-BE49-F238E27FC236}">
                      <a16:creationId xmlns:a16="http://schemas.microsoft.com/office/drawing/2014/main" id="{D7C39ECE-7B06-B443-AA17-8B02C6AB27A0}"/>
                    </a:ext>
                  </a:extLst>
                </p:cNvPr>
                <p:cNvGrpSpPr/>
                <p:nvPr/>
              </p:nvGrpSpPr>
              <p:grpSpPr>
                <a:xfrm>
                  <a:off x="10022887" y="10824018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01" name="Прямоугольник 100">
                    <a:extLst>
                      <a:ext uri="{FF2B5EF4-FFF2-40B4-BE49-F238E27FC236}">
                        <a16:creationId xmlns:a16="http://schemas.microsoft.com/office/drawing/2014/main" id="{1FFE5DBF-9C79-384E-9F8A-07D78BE867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02" name="Rectangle 1">
                    <a:extLst>
                      <a:ext uri="{FF2B5EF4-FFF2-40B4-BE49-F238E27FC236}">
                        <a16:creationId xmlns:a16="http://schemas.microsoft.com/office/drawing/2014/main" id="{2A622E2F-9CD8-084B-9303-D990379F5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6152" name="Группа 6151">
              <a:extLst>
                <a:ext uri="{FF2B5EF4-FFF2-40B4-BE49-F238E27FC236}">
                  <a16:creationId xmlns:a16="http://schemas.microsoft.com/office/drawing/2014/main" id="{1B394611-6FC4-A440-8697-E1B846DC47C8}"/>
                </a:ext>
              </a:extLst>
            </p:cNvPr>
            <p:cNvGrpSpPr/>
            <p:nvPr/>
          </p:nvGrpSpPr>
          <p:grpSpPr>
            <a:xfrm>
              <a:off x="5695147" y="4213528"/>
              <a:ext cx="4202097" cy="7035851"/>
              <a:chOff x="5695147" y="4544197"/>
              <a:chExt cx="4202097" cy="7035851"/>
            </a:xfrm>
          </p:grpSpPr>
          <p:cxnSp>
            <p:nvCxnSpPr>
              <p:cNvPr id="137" name="Прямая соединительная линия 136">
                <a:extLst>
                  <a:ext uri="{FF2B5EF4-FFF2-40B4-BE49-F238E27FC236}">
                    <a16:creationId xmlns:a16="http://schemas.microsoft.com/office/drawing/2014/main" id="{333DC836-A87E-594D-A49D-D23CB69CEF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64060" y="5677094"/>
                <a:ext cx="0" cy="5705009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D3541EAA-FE5E-924F-82ED-ADD46983EE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94430" y="4544197"/>
                <a:ext cx="0" cy="889952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chemeClr val="accent2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5" name="Группа 24">
                <a:extLst>
                  <a:ext uri="{FF2B5EF4-FFF2-40B4-BE49-F238E27FC236}">
                    <a16:creationId xmlns:a16="http://schemas.microsoft.com/office/drawing/2014/main" id="{A19B92C7-89D2-7C49-8305-7C68040CDBAD}"/>
                  </a:ext>
                </a:extLst>
              </p:cNvPr>
              <p:cNvGrpSpPr/>
              <p:nvPr/>
            </p:nvGrpSpPr>
            <p:grpSpPr>
              <a:xfrm>
                <a:off x="5695147" y="5273824"/>
                <a:ext cx="4199461" cy="1188000"/>
                <a:chOff x="1367406" y="4877912"/>
                <a:chExt cx="4199461" cy="1188000"/>
              </a:xfrm>
            </p:grpSpPr>
            <p:sp>
              <p:nvSpPr>
                <p:cNvPr id="27" name="Прямоугольник 26">
                  <a:extLst>
                    <a:ext uri="{FF2B5EF4-FFF2-40B4-BE49-F238E27FC236}">
                      <a16:creationId xmlns:a16="http://schemas.microsoft.com/office/drawing/2014/main" id="{2518B0EA-5872-5942-8A64-A078CDD05643}"/>
                    </a:ext>
                  </a:extLst>
                </p:cNvPr>
                <p:cNvSpPr/>
                <p:nvPr/>
              </p:nvSpPr>
              <p:spPr bwMode="auto">
                <a:xfrm>
                  <a:off x="1367406" y="4877912"/>
                  <a:ext cx="4199461" cy="11880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dirty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28" name="Text Box 3">
                  <a:extLst>
                    <a:ext uri="{FF2B5EF4-FFF2-40B4-BE49-F238E27FC236}">
                      <a16:creationId xmlns:a16="http://schemas.microsoft.com/office/drawing/2014/main" id="{03BB9FD3-042B-F04A-9B6F-3741A64746A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920089" y="5058351"/>
                  <a:ext cx="3143120" cy="762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4000" dirty="0">
                      <a:solidFill>
                        <a:srgbClr val="2A282E"/>
                      </a:solidFill>
                      <a:latin typeface="Impact" panose="020B0806030902050204" pitchFamily="34" charset="0"/>
                      <a:ea typeface="Roboto" panose="02000000000000000000" pitchFamily="2" charset="0"/>
                      <a:cs typeface="Montserrat Semi" charset="0"/>
                      <a:sym typeface="Poppins Medium" charset="0"/>
                    </a:rPr>
                    <a:t>Task #2</a:t>
                  </a:r>
                  <a:endParaRPr lang="x-none" altLang="x-none" sz="40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111" name="Группа 110">
                <a:extLst>
                  <a:ext uri="{FF2B5EF4-FFF2-40B4-BE49-F238E27FC236}">
                    <a16:creationId xmlns:a16="http://schemas.microsoft.com/office/drawing/2014/main" id="{FE728019-6E24-3146-A90F-1605BB6E148E}"/>
                  </a:ext>
                </a:extLst>
              </p:cNvPr>
              <p:cNvGrpSpPr/>
              <p:nvPr/>
            </p:nvGrpSpPr>
            <p:grpSpPr>
              <a:xfrm>
                <a:off x="5697783" y="6902271"/>
                <a:ext cx="4199461" cy="4677777"/>
                <a:chOff x="10022887" y="6905863"/>
                <a:chExt cx="4199461" cy="4677777"/>
              </a:xfrm>
            </p:grpSpPr>
            <p:grpSp>
              <p:nvGrpSpPr>
                <p:cNvPr id="112" name="Группа 111">
                  <a:extLst>
                    <a:ext uri="{FF2B5EF4-FFF2-40B4-BE49-F238E27FC236}">
                      <a16:creationId xmlns:a16="http://schemas.microsoft.com/office/drawing/2014/main" id="{238DBF8A-4E51-E84E-989D-3F23618F4379}"/>
                    </a:ext>
                  </a:extLst>
                </p:cNvPr>
                <p:cNvGrpSpPr/>
                <p:nvPr/>
              </p:nvGrpSpPr>
              <p:grpSpPr>
                <a:xfrm>
                  <a:off x="10022887" y="6905863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25" name="Прямоугольник 124">
                    <a:extLst>
                      <a:ext uri="{FF2B5EF4-FFF2-40B4-BE49-F238E27FC236}">
                        <a16:creationId xmlns:a16="http://schemas.microsoft.com/office/drawing/2014/main" id="{1CBAEEC9-A03B-4C44-92DF-1602A59EF7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26" name="Rectangle 1">
                    <a:extLst>
                      <a:ext uri="{FF2B5EF4-FFF2-40B4-BE49-F238E27FC236}">
                        <a16:creationId xmlns:a16="http://schemas.microsoft.com/office/drawing/2014/main" id="{FD34D473-0B0F-5149-A77E-760FF6154A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13" name="Группа 112">
                  <a:extLst>
                    <a:ext uri="{FF2B5EF4-FFF2-40B4-BE49-F238E27FC236}">
                      <a16:creationId xmlns:a16="http://schemas.microsoft.com/office/drawing/2014/main" id="{27916A77-92D0-304D-9D08-B145D7284700}"/>
                    </a:ext>
                  </a:extLst>
                </p:cNvPr>
                <p:cNvGrpSpPr/>
                <p:nvPr/>
              </p:nvGrpSpPr>
              <p:grpSpPr>
                <a:xfrm>
                  <a:off x="10022887" y="7885402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23" name="Прямоугольник 122">
                    <a:extLst>
                      <a:ext uri="{FF2B5EF4-FFF2-40B4-BE49-F238E27FC236}">
                        <a16:creationId xmlns:a16="http://schemas.microsoft.com/office/drawing/2014/main" id="{13B90220-2BE1-644A-A7C7-CF97561D09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24" name="Rectangle 1">
                    <a:extLst>
                      <a:ext uri="{FF2B5EF4-FFF2-40B4-BE49-F238E27FC236}">
                        <a16:creationId xmlns:a16="http://schemas.microsoft.com/office/drawing/2014/main" id="{AA9C7E10-05B2-B141-A068-7527BBF84C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14" name="Группа 113">
                  <a:extLst>
                    <a:ext uri="{FF2B5EF4-FFF2-40B4-BE49-F238E27FC236}">
                      <a16:creationId xmlns:a16="http://schemas.microsoft.com/office/drawing/2014/main" id="{110266E1-FBBB-6D47-94B2-FD997EECEC4F}"/>
                    </a:ext>
                  </a:extLst>
                </p:cNvPr>
                <p:cNvGrpSpPr/>
                <p:nvPr/>
              </p:nvGrpSpPr>
              <p:grpSpPr>
                <a:xfrm>
                  <a:off x="10022887" y="8864941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21" name="Прямоугольник 120">
                    <a:extLst>
                      <a:ext uri="{FF2B5EF4-FFF2-40B4-BE49-F238E27FC236}">
                        <a16:creationId xmlns:a16="http://schemas.microsoft.com/office/drawing/2014/main" id="{30FF9490-C8CA-3147-AE3F-F1F0DD4038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22" name="Rectangle 1">
                    <a:extLst>
                      <a:ext uri="{FF2B5EF4-FFF2-40B4-BE49-F238E27FC236}">
                        <a16:creationId xmlns:a16="http://schemas.microsoft.com/office/drawing/2014/main" id="{FD13CA9D-B2E8-F141-A554-ECDF46B5B5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15" name="Группа 114">
                  <a:extLst>
                    <a:ext uri="{FF2B5EF4-FFF2-40B4-BE49-F238E27FC236}">
                      <a16:creationId xmlns:a16="http://schemas.microsoft.com/office/drawing/2014/main" id="{2395FAB1-3661-F44D-B30A-A2645C834F45}"/>
                    </a:ext>
                  </a:extLst>
                </p:cNvPr>
                <p:cNvGrpSpPr/>
                <p:nvPr/>
              </p:nvGrpSpPr>
              <p:grpSpPr>
                <a:xfrm>
                  <a:off x="10022887" y="9844480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19" name="Прямоугольник 118">
                    <a:extLst>
                      <a:ext uri="{FF2B5EF4-FFF2-40B4-BE49-F238E27FC236}">
                        <a16:creationId xmlns:a16="http://schemas.microsoft.com/office/drawing/2014/main" id="{EEA12166-CD0E-9446-815A-871B7308BE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20" name="Rectangle 1">
                    <a:extLst>
                      <a:ext uri="{FF2B5EF4-FFF2-40B4-BE49-F238E27FC236}">
                        <a16:creationId xmlns:a16="http://schemas.microsoft.com/office/drawing/2014/main" id="{01F1AF1D-CBF8-2244-9270-6E72B517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116" name="Группа 115">
                  <a:extLst>
                    <a:ext uri="{FF2B5EF4-FFF2-40B4-BE49-F238E27FC236}">
                      <a16:creationId xmlns:a16="http://schemas.microsoft.com/office/drawing/2014/main" id="{48A004A3-636B-6749-A316-06C3AA54D2C6}"/>
                    </a:ext>
                  </a:extLst>
                </p:cNvPr>
                <p:cNvGrpSpPr/>
                <p:nvPr/>
              </p:nvGrpSpPr>
              <p:grpSpPr>
                <a:xfrm>
                  <a:off x="10022887" y="10824018"/>
                  <a:ext cx="4199461" cy="759622"/>
                  <a:chOff x="10022887" y="6905863"/>
                  <a:chExt cx="4199461" cy="759622"/>
                </a:xfrm>
              </p:grpSpPr>
              <p:sp>
                <p:nvSpPr>
                  <p:cNvPr id="117" name="Прямоугольник 116">
                    <a:extLst>
                      <a:ext uri="{FF2B5EF4-FFF2-40B4-BE49-F238E27FC236}">
                        <a16:creationId xmlns:a16="http://schemas.microsoft.com/office/drawing/2014/main" id="{2CBACF95-9D88-C846-9576-3962633AB3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22887" y="6909485"/>
                    <a:ext cx="4199461" cy="7560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miter lim="4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8100" tIns="38100" rIns="38100" bIns="381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8255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000" b="0" i="0" u="none" strike="noStrike" cap="none" normalizeH="0" baseline="0" dirty="0">
                      <a:ln>
                        <a:noFill/>
                      </a:ln>
                      <a:solidFill>
                        <a:srgbClr val="74808C"/>
                      </a:solidFill>
                      <a:effectLst/>
                      <a:latin typeface="Poppins" charset="0"/>
                      <a:ea typeface="Poppins" charset="0"/>
                      <a:cs typeface="Poppins" charset="0"/>
                      <a:sym typeface="Poppins" charset="0"/>
                    </a:endParaRPr>
                  </a:p>
                </p:txBody>
              </p:sp>
              <p:sp>
                <p:nvSpPr>
                  <p:cNvPr id="118" name="Rectangle 1">
                    <a:extLst>
                      <a:ext uri="{FF2B5EF4-FFF2-40B4-BE49-F238E27FC236}">
                        <a16:creationId xmlns:a16="http://schemas.microsoft.com/office/drawing/2014/main" id="{8E5EB7E3-82DA-E340-BF21-942EF3F20A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6483" y="6905863"/>
                    <a:ext cx="3695718" cy="566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80000"/>
                      </a:lnSpc>
                    </a:pPr>
                    <a:r>
                      <a:rPr lang="en-US" altLang="en-US" dirty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Lorem ipsum dolor sit </a:t>
                    </a:r>
                    <a:r>
                      <a:rPr lang="en-US" altLang="en-US" dirty="0" err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amet</a:t>
                    </a:r>
                    <a:endParaRPr lang="en-US" altLang="en-US" dirty="0">
                      <a:solidFill>
                        <a:schemeClr val="bg1"/>
                      </a:solidFill>
                      <a:latin typeface="+mn-lt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5DCB696-0D75-7849-93CF-00845BFB1F4C}"/>
              </a:ext>
            </a:extLst>
          </p:cNvPr>
          <p:cNvGrpSpPr/>
          <p:nvPr/>
        </p:nvGrpSpPr>
        <p:grpSpPr>
          <a:xfrm>
            <a:off x="7225586" y="2278859"/>
            <a:ext cx="9932827" cy="1188000"/>
            <a:chOff x="7511480" y="3257600"/>
            <a:chExt cx="9932827" cy="1188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14F4EB2-DBE8-0B4D-B77B-44C73CF3A707}"/>
                </a:ext>
              </a:extLst>
            </p:cNvPr>
            <p:cNvSpPr/>
            <p:nvPr/>
          </p:nvSpPr>
          <p:spPr bwMode="auto">
            <a:xfrm>
              <a:off x="7511480" y="3257600"/>
              <a:ext cx="9932827" cy="11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31013E55-DCF1-2C4B-AF7C-A16CC1E859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872586" y="3438039"/>
              <a:ext cx="7210614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</a:t>
              </a:r>
              <a:endParaRPr lang="x-none" altLang="x-none" sz="4000" dirty="0">
                <a:solidFill>
                  <a:schemeClr val="tx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501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6A0716-3F21-B44A-ADD2-8AEE24C8A5F3}"/>
              </a:ext>
            </a:extLst>
          </p:cNvPr>
          <p:cNvSpPr txBox="1">
            <a:spLocks/>
          </p:cNvSpPr>
          <p:nvPr/>
        </p:nvSpPr>
        <p:spPr bwMode="auto">
          <a:xfrm>
            <a:off x="2686944" y="4625752"/>
            <a:ext cx="4968429" cy="591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TITLE TEXT SLIDE</a:t>
            </a:r>
            <a:endParaRPr lang="x-none" altLang="x-none" sz="10000" dirty="0">
              <a:solidFill>
                <a:schemeClr val="bg2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2EE954C-FEAB-6447-A103-BFA76E600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424" y="4797568"/>
            <a:ext cx="15056403" cy="499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incidiunt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coeq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irue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culpa qui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officia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ab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architecto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beatae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Lorem ipsum dolor sit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incidiunt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coeq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aute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irue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dolor in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cillum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Excepteur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sint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occaecat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cupidatat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proident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in culpa qui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officia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deserunt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ab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ab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architecto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beatae</a:t>
            </a:r>
            <a:endParaRPr lang="en-US" altLang="en-US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81D3286-D65A-7643-888A-6E7CACD3EF27}"/>
              </a:ext>
            </a:extLst>
          </p:cNvPr>
          <p:cNvGrpSpPr/>
          <p:nvPr/>
        </p:nvGrpSpPr>
        <p:grpSpPr>
          <a:xfrm>
            <a:off x="2666645" y="3761656"/>
            <a:ext cx="19397182" cy="0"/>
            <a:chOff x="2666645" y="3761656"/>
            <a:chExt cx="19397182" cy="0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7CCD337-A02C-D94E-B189-5B5121C424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66645" y="3761656"/>
              <a:ext cx="19397182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2D9911E8-E12D-8142-BAD9-49DED843B2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6944" y="3761656"/>
              <a:ext cx="4188379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713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30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3A9AE73-9E9B-D94F-814D-04AE3DD85069}"/>
              </a:ext>
            </a:extLst>
          </p:cNvPr>
          <p:cNvGrpSpPr/>
          <p:nvPr/>
        </p:nvGrpSpPr>
        <p:grpSpPr>
          <a:xfrm>
            <a:off x="1990804" y="2112562"/>
            <a:ext cx="14400000" cy="9468000"/>
            <a:chOff x="1990804" y="2112562"/>
            <a:chExt cx="14400000" cy="9468000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47A0664-4501-4F4C-9FDA-47EE80C9D85E}"/>
                </a:ext>
              </a:extLst>
            </p:cNvPr>
            <p:cNvGrpSpPr/>
            <p:nvPr/>
          </p:nvGrpSpPr>
          <p:grpSpPr>
            <a:xfrm>
              <a:off x="1990804" y="2112562"/>
              <a:ext cx="14400000" cy="9468000"/>
              <a:chOff x="2043055" y="1772928"/>
              <a:chExt cx="14400000" cy="9468000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C3788B6-34B2-F744-A5BF-667DBD944694}"/>
                  </a:ext>
                </a:extLst>
              </p:cNvPr>
              <p:cNvSpPr/>
              <p:nvPr/>
            </p:nvSpPr>
            <p:spPr bwMode="auto">
              <a:xfrm>
                <a:off x="2043055" y="2960928"/>
                <a:ext cx="14400000" cy="8280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9EE307A0-3807-8747-99D8-D8D6AC0F6FF1}"/>
                  </a:ext>
                </a:extLst>
              </p:cNvPr>
              <p:cNvSpPr/>
              <p:nvPr/>
            </p:nvSpPr>
            <p:spPr bwMode="auto">
              <a:xfrm>
                <a:off x="2043055" y="1772928"/>
                <a:ext cx="14400000" cy="1188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31" name="Text Box 3">
              <a:extLst>
                <a:ext uri="{FF2B5EF4-FFF2-40B4-BE49-F238E27FC236}">
                  <a16:creationId xmlns:a16="http://schemas.microsoft.com/office/drawing/2014/main" id="{E99B282A-4F7E-E944-A75E-C97C035055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1385" y="2293001"/>
              <a:ext cx="7210614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Cost Performance Index</a:t>
              </a:r>
              <a:endParaRPr lang="x-none" altLang="x-none" sz="4000" dirty="0">
                <a:solidFill>
                  <a:schemeClr val="tx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aphicFrame>
          <p:nvGraphicFramePr>
            <p:cNvPr id="9" name="Диаграмма 8">
              <a:extLst>
                <a:ext uri="{FF2B5EF4-FFF2-40B4-BE49-F238E27FC236}">
                  <a16:creationId xmlns:a16="http://schemas.microsoft.com/office/drawing/2014/main" id="{C8866492-83A6-E749-B2DF-E576F1BD82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70441982"/>
                </p:ext>
              </p:extLst>
            </p:nvPr>
          </p:nvGraphicFramePr>
          <p:xfrm>
            <a:off x="2830960" y="4243220"/>
            <a:ext cx="12889432" cy="68632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9EB7550-68F9-3446-984C-01F1937C5CCC}"/>
              </a:ext>
            </a:extLst>
          </p:cNvPr>
          <p:cNvGrpSpPr/>
          <p:nvPr/>
        </p:nvGrpSpPr>
        <p:grpSpPr>
          <a:xfrm>
            <a:off x="16633685" y="2112562"/>
            <a:ext cx="5731200" cy="4608000"/>
            <a:chOff x="16633685" y="2112562"/>
            <a:chExt cx="5731200" cy="4608000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84C17446-FC44-104D-8ED6-8D0182D78207}"/>
                </a:ext>
              </a:extLst>
            </p:cNvPr>
            <p:cNvSpPr/>
            <p:nvPr/>
          </p:nvSpPr>
          <p:spPr bwMode="auto">
            <a:xfrm>
              <a:off x="16633685" y="2112562"/>
              <a:ext cx="5731200" cy="4608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39F76FFA-4712-104D-940D-B68FF88F9F13}"/>
                </a:ext>
              </a:extLst>
            </p:cNvPr>
            <p:cNvSpPr/>
            <p:nvPr/>
          </p:nvSpPr>
          <p:spPr bwMode="auto">
            <a:xfrm>
              <a:off x="16633685" y="2112562"/>
              <a:ext cx="5731200" cy="11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7" name="Text Box 3">
              <a:extLst>
                <a:ext uri="{FF2B5EF4-FFF2-40B4-BE49-F238E27FC236}">
                  <a16:creationId xmlns:a16="http://schemas.microsoft.com/office/drawing/2014/main" id="{AB2C44FC-FDEE-2B4B-A3D0-0F21F257365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173386" y="2279905"/>
              <a:ext cx="4799229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Index #1</a:t>
              </a:r>
              <a:endParaRPr lang="x-none" altLang="x-none" sz="4000" dirty="0">
                <a:solidFill>
                  <a:schemeClr val="tx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59" name="Group 499">
              <a:extLst>
                <a:ext uri="{FF2B5EF4-FFF2-40B4-BE49-F238E27FC236}">
                  <a16:creationId xmlns:a16="http://schemas.microsoft.com/office/drawing/2014/main" id="{B38C92CF-6473-A842-8A1E-216A7FFED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29079" y="3717688"/>
              <a:ext cx="1955932" cy="2275659"/>
              <a:chOff x="0" y="0"/>
              <a:chExt cx="4380139" cy="5096058"/>
            </a:xfrm>
          </p:grpSpPr>
          <p:sp>
            <p:nvSpPr>
              <p:cNvPr id="60" name="Shape 487">
                <a:extLst>
                  <a:ext uri="{FF2B5EF4-FFF2-40B4-BE49-F238E27FC236}">
                    <a16:creationId xmlns:a16="http://schemas.microsoft.com/office/drawing/2014/main" id="{9F71CC90-7417-8842-8974-E3B875630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5919"/>
                <a:ext cx="4380139" cy="4380139"/>
              </a:xfrm>
              <a:prstGeom prst="ellipse">
                <a:avLst/>
              </a:prstGeom>
              <a:solidFill>
                <a:schemeClr val="tx1"/>
              </a:solidFill>
              <a:ln w="114300">
                <a:solidFill>
                  <a:schemeClr val="bg1"/>
                </a:solidFill>
                <a:miter lim="400000"/>
                <a:headEnd/>
                <a:tailEnd/>
              </a:ln>
            </p:spPr>
            <p:txBody>
              <a:bodyPr lIns="50800" tIns="50800" rIns="50800" bIns="508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9pPr>
              </a:lstStyle>
              <a:p>
                <a:pPr algn="ctr" eaLnBrk="1"/>
                <a:endParaRPr lang="ru-RU" altLang="ru-RU" sz="3200" dirty="0">
                  <a:solidFill>
                    <a:srgbClr val="FFFFFF"/>
                  </a:solidFill>
                </a:endParaRPr>
              </a:p>
            </p:txBody>
          </p:sp>
          <p:graphicFrame>
            <p:nvGraphicFramePr>
              <p:cNvPr id="61" name="Chart 488">
                <a:extLst>
                  <a:ext uri="{FF2B5EF4-FFF2-40B4-BE49-F238E27FC236}">
                    <a16:creationId xmlns:a16="http://schemas.microsoft.com/office/drawing/2014/main" id="{88275F13-6966-A14B-A37E-DFD179416B9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0418429"/>
                  </p:ext>
                </p:extLst>
              </p:nvPr>
            </p:nvGraphicFramePr>
            <p:xfrm>
              <a:off x="319869" y="1035788"/>
              <a:ext cx="3740401" cy="374040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62" name="Group 491">
                <a:extLst>
                  <a:ext uri="{FF2B5EF4-FFF2-40B4-BE49-F238E27FC236}">
                    <a16:creationId xmlns:a16="http://schemas.microsoft.com/office/drawing/2014/main" id="{150874F2-42A5-FD4C-BB3C-5F9A8D00DD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546661" y="2074035"/>
                <a:ext cx="506886" cy="1644864"/>
                <a:chOff x="0" y="0"/>
                <a:chExt cx="506884" cy="1644863"/>
              </a:xfrm>
            </p:grpSpPr>
            <p:sp>
              <p:nvSpPr>
                <p:cNvPr id="71" name="Shape 489">
                  <a:extLst>
                    <a:ext uri="{FF2B5EF4-FFF2-40B4-BE49-F238E27FC236}">
                      <a16:creationId xmlns:a16="http://schemas.microsoft.com/office/drawing/2014/main" id="{719BCBBC-3106-2446-A1A2-30445BA064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-1"/>
                  <a:ext cx="506885" cy="1644865"/>
                </a:xfrm>
                <a:custGeom>
                  <a:avLst/>
                  <a:gdLst>
                    <a:gd name="T0" fmla="*/ 2147483646 w 21194"/>
                    <a:gd name="T1" fmla="*/ 2147483646 h 21269"/>
                    <a:gd name="T2" fmla="*/ 2147483646 w 21194"/>
                    <a:gd name="T3" fmla="*/ 2147483646 h 21269"/>
                    <a:gd name="T4" fmla="*/ 2147483646 w 21194"/>
                    <a:gd name="T5" fmla="*/ 2147483646 h 21269"/>
                    <a:gd name="T6" fmla="*/ 2147483646 w 21194"/>
                    <a:gd name="T7" fmla="*/ 2147483646 h 21269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94" h="21269" extrusionOk="0">
                      <a:moveTo>
                        <a:pt x="10873" y="0"/>
                      </a:moveTo>
                      <a:cubicBezTo>
                        <a:pt x="10170" y="10"/>
                        <a:pt x="9616" y="189"/>
                        <a:pt x="9611" y="406"/>
                      </a:cubicBezTo>
                      <a:cubicBezTo>
                        <a:pt x="9151" y="1230"/>
                        <a:pt x="8680" y="2055"/>
                        <a:pt x="8218" y="2879"/>
                      </a:cubicBezTo>
                      <a:cubicBezTo>
                        <a:pt x="7293" y="4528"/>
                        <a:pt x="6378" y="6177"/>
                        <a:pt x="5463" y="7827"/>
                      </a:cubicBezTo>
                      <a:cubicBezTo>
                        <a:pt x="3634" y="11123"/>
                        <a:pt x="1830" y="14419"/>
                        <a:pt x="36" y="17716"/>
                      </a:cubicBezTo>
                      <a:cubicBezTo>
                        <a:pt x="-208" y="18643"/>
                        <a:pt x="779" y="19598"/>
                        <a:pt x="3073" y="20307"/>
                      </a:cubicBezTo>
                      <a:cubicBezTo>
                        <a:pt x="7221" y="21590"/>
                        <a:pt x="13944" y="21590"/>
                        <a:pt x="18091" y="20307"/>
                      </a:cubicBezTo>
                      <a:cubicBezTo>
                        <a:pt x="20429" y="19584"/>
                        <a:pt x="21392" y="18608"/>
                        <a:pt x="21095" y="17664"/>
                      </a:cubicBezTo>
                      <a:lnTo>
                        <a:pt x="21194" y="17664"/>
                      </a:lnTo>
                      <a:cubicBezTo>
                        <a:pt x="19494" y="14376"/>
                        <a:pt x="17778" y="11090"/>
                        <a:pt x="16083" y="7801"/>
                      </a:cubicBezTo>
                      <a:cubicBezTo>
                        <a:pt x="15235" y="6155"/>
                        <a:pt x="14394" y="4510"/>
                        <a:pt x="13544" y="2864"/>
                      </a:cubicBezTo>
                      <a:cubicBezTo>
                        <a:pt x="13120" y="2043"/>
                        <a:pt x="12694" y="1222"/>
                        <a:pt x="12267" y="401"/>
                      </a:cubicBezTo>
                      <a:cubicBezTo>
                        <a:pt x="12240" y="172"/>
                        <a:pt x="11617" y="-10"/>
                        <a:pt x="10873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77" name="Shape 490">
                  <a:extLst>
                    <a:ext uri="{FF2B5EF4-FFF2-40B4-BE49-F238E27FC236}">
                      <a16:creationId xmlns:a16="http://schemas.microsoft.com/office/drawing/2014/main" id="{B1FDA234-A5A0-A04D-B9BA-7C66D04B57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282" y="1284028"/>
                  <a:ext cx="213451" cy="2134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3" name="Group 494">
                <a:extLst>
                  <a:ext uri="{FF2B5EF4-FFF2-40B4-BE49-F238E27FC236}">
                    <a16:creationId xmlns:a16="http://schemas.microsoft.com/office/drawing/2014/main" id="{C6861129-081C-0044-9ABE-3DF90419C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6673" y="0"/>
                <a:ext cx="926793" cy="685803"/>
                <a:chOff x="0" y="0"/>
                <a:chExt cx="926791" cy="685802"/>
              </a:xfrm>
            </p:grpSpPr>
            <p:sp>
              <p:nvSpPr>
                <p:cNvPr id="69" name="Shape 492">
                  <a:extLst>
                    <a:ext uri="{FF2B5EF4-FFF2-40B4-BE49-F238E27FC236}">
                      <a16:creationId xmlns:a16="http://schemas.microsoft.com/office/drawing/2014/main" id="{34595A04-CA1F-6547-870B-9A5E832CF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64" y="316930"/>
                  <a:ext cx="579663" cy="368872"/>
                </a:xfrm>
                <a:custGeom>
                  <a:avLst/>
                  <a:gdLst>
                    <a:gd name="T0" fmla="*/ 2147483646 w 21600"/>
                    <a:gd name="T1" fmla="*/ 918568504 h 21600"/>
                    <a:gd name="T2" fmla="*/ 2147483646 w 21600"/>
                    <a:gd name="T3" fmla="*/ 918568504 h 21600"/>
                    <a:gd name="T4" fmla="*/ 2147483646 w 21600"/>
                    <a:gd name="T5" fmla="*/ 918568504 h 21600"/>
                    <a:gd name="T6" fmla="*/ 2147483646 w 21600"/>
                    <a:gd name="T7" fmla="*/ 918568504 h 21600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cubicBezTo>
                        <a:pt x="17868" y="20972"/>
                        <a:pt x="14116" y="20670"/>
                        <a:pt x="10362" y="20695"/>
                      </a:cubicBezTo>
                      <a:cubicBezTo>
                        <a:pt x="6900" y="20719"/>
                        <a:pt x="3442" y="21021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70" name="Shape 493">
                  <a:extLst>
                    <a:ext uri="{FF2B5EF4-FFF2-40B4-BE49-F238E27FC236}">
                      <a16:creationId xmlns:a16="http://schemas.microsoft.com/office/drawing/2014/main" id="{00F64425-298E-8349-A051-8661BFB94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26791" cy="444500"/>
                </a:xfrm>
                <a:prstGeom prst="roundRect">
                  <a:avLst>
                    <a:gd name="adj" fmla="val 19944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4" name="Group 497">
                <a:extLst>
                  <a:ext uri="{FF2B5EF4-FFF2-40B4-BE49-F238E27FC236}">
                    <a16:creationId xmlns:a16="http://schemas.microsoft.com/office/drawing/2014/main" id="{347CEF43-8013-2343-8186-6D5176047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529921">
                <a:off x="3570012" y="945472"/>
                <a:ext cx="516715" cy="382356"/>
                <a:chOff x="0" y="0"/>
                <a:chExt cx="516714" cy="382354"/>
              </a:xfrm>
            </p:grpSpPr>
            <p:sp>
              <p:nvSpPr>
                <p:cNvPr id="66" name="Shape 495">
                  <a:extLst>
                    <a:ext uri="{FF2B5EF4-FFF2-40B4-BE49-F238E27FC236}">
                      <a16:creationId xmlns:a16="http://schemas.microsoft.com/office/drawing/2014/main" id="{A6852AEA-C220-384A-94D0-4186F9C3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767" y="176697"/>
                  <a:ext cx="323180" cy="205658"/>
                </a:xfrm>
                <a:custGeom>
                  <a:avLst/>
                  <a:gdLst>
                    <a:gd name="T0" fmla="*/ 541236069 w 21600"/>
                    <a:gd name="T1" fmla="*/ 88754681 h 21600"/>
                    <a:gd name="T2" fmla="*/ 541236069 w 21600"/>
                    <a:gd name="T3" fmla="*/ 88754681 h 21600"/>
                    <a:gd name="T4" fmla="*/ 541236069 w 21600"/>
                    <a:gd name="T5" fmla="*/ 88754681 h 21600"/>
                    <a:gd name="T6" fmla="*/ 541236069 w 21600"/>
                    <a:gd name="T7" fmla="*/ 88754681 h 21600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cubicBezTo>
                        <a:pt x="17868" y="20972"/>
                        <a:pt x="14116" y="20670"/>
                        <a:pt x="10362" y="20695"/>
                      </a:cubicBezTo>
                      <a:cubicBezTo>
                        <a:pt x="6900" y="20719"/>
                        <a:pt x="3442" y="21021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67" name="Shape 496">
                  <a:extLst>
                    <a:ext uri="{FF2B5EF4-FFF2-40B4-BE49-F238E27FC236}">
                      <a16:creationId xmlns:a16="http://schemas.microsoft.com/office/drawing/2014/main" id="{908AA645-18E9-1344-8EA9-8362E4F9E9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516716" cy="247824"/>
                </a:xfrm>
                <a:prstGeom prst="roundRect">
                  <a:avLst>
                    <a:gd name="adj" fmla="val 19944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5" name="Shape 498">
                <a:extLst>
                  <a:ext uri="{FF2B5EF4-FFF2-40B4-BE49-F238E27FC236}">
                    <a16:creationId xmlns:a16="http://schemas.microsoft.com/office/drawing/2014/main" id="{B1AD39D7-5A2C-2945-B6CD-613074D07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51" y="1079670"/>
                <a:ext cx="3652638" cy="3652638"/>
              </a:xfrm>
              <a:prstGeom prst="ellipse">
                <a:avLst/>
              </a:prstGeom>
              <a:noFill/>
              <a:ln w="63500">
                <a:solidFill>
                  <a:schemeClr val="bg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0800" tIns="50800" rIns="50800" bIns="508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9pPr>
              </a:lstStyle>
              <a:p>
                <a:pPr algn="ctr" eaLnBrk="1"/>
                <a:endParaRPr lang="ru-RU" altLang="ru-RU" sz="32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10A0B30-1F0A-0140-8D74-C4A3C813571D}"/>
                </a:ext>
              </a:extLst>
            </p:cNvPr>
            <p:cNvGrpSpPr/>
            <p:nvPr/>
          </p:nvGrpSpPr>
          <p:grpSpPr>
            <a:xfrm>
              <a:off x="19424068" y="4422588"/>
              <a:ext cx="2538786" cy="1188000"/>
              <a:chOff x="19424068" y="4422588"/>
              <a:chExt cx="2538786" cy="1188000"/>
            </a:xfrm>
          </p:grpSpPr>
          <p:sp>
            <p:nvSpPr>
              <p:cNvPr id="78" name="Text Box 3">
                <a:extLst>
                  <a:ext uri="{FF2B5EF4-FFF2-40B4-BE49-F238E27FC236}">
                    <a16:creationId xmlns:a16="http://schemas.microsoft.com/office/drawing/2014/main" id="{71FEDF6D-1CA1-384C-A0E1-098BE60979B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24068" y="4422588"/>
                <a:ext cx="1955932" cy="118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65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7,890</a:t>
                </a:r>
                <a:endParaRPr lang="x-none" altLang="x-none" sz="65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79" name="Freeform 40">
                <a:extLst>
                  <a:ext uri="{FF2B5EF4-FFF2-40B4-BE49-F238E27FC236}">
                    <a16:creationId xmlns:a16="http://schemas.microsoft.com/office/drawing/2014/main" id="{06890795-ADA9-4C4F-AC84-E1333659D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1436499" y="4744160"/>
                <a:ext cx="526355" cy="526355"/>
              </a:xfrm>
              <a:custGeom>
                <a:avLst/>
                <a:gdLst>
                  <a:gd name="T0" fmla="*/ 203 w 407"/>
                  <a:gd name="T1" fmla="*/ 102 h 407"/>
                  <a:gd name="T2" fmla="*/ 203 w 407"/>
                  <a:gd name="T3" fmla="*/ 0 h 407"/>
                  <a:gd name="T4" fmla="*/ 406 w 407"/>
                  <a:gd name="T5" fmla="*/ 203 h 407"/>
                  <a:gd name="T6" fmla="*/ 203 w 407"/>
                  <a:gd name="T7" fmla="*/ 406 h 407"/>
                  <a:gd name="T8" fmla="*/ 203 w 407"/>
                  <a:gd name="T9" fmla="*/ 305 h 407"/>
                  <a:gd name="T10" fmla="*/ 0 w 407"/>
                  <a:gd name="T11" fmla="*/ 305 h 407"/>
                  <a:gd name="T12" fmla="*/ 0 w 407"/>
                  <a:gd name="T13" fmla="*/ 102 h 407"/>
                  <a:gd name="T14" fmla="*/ 203 w 407"/>
                  <a:gd name="T15" fmla="*/ 10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7" h="407">
                    <a:moveTo>
                      <a:pt x="203" y="102"/>
                    </a:moveTo>
                    <a:lnTo>
                      <a:pt x="203" y="0"/>
                    </a:lnTo>
                    <a:lnTo>
                      <a:pt x="406" y="203"/>
                    </a:lnTo>
                    <a:lnTo>
                      <a:pt x="203" y="406"/>
                    </a:lnTo>
                    <a:lnTo>
                      <a:pt x="203" y="305"/>
                    </a:lnTo>
                    <a:lnTo>
                      <a:pt x="0" y="305"/>
                    </a:lnTo>
                    <a:lnTo>
                      <a:pt x="0" y="102"/>
                    </a:lnTo>
                    <a:lnTo>
                      <a:pt x="203" y="1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3C6390B-0421-DE4D-A9C8-80DA56B65013}"/>
              </a:ext>
            </a:extLst>
          </p:cNvPr>
          <p:cNvGrpSpPr/>
          <p:nvPr/>
        </p:nvGrpSpPr>
        <p:grpSpPr>
          <a:xfrm>
            <a:off x="16633685" y="6972562"/>
            <a:ext cx="5731200" cy="4608000"/>
            <a:chOff x="16633685" y="6972562"/>
            <a:chExt cx="5731200" cy="4608000"/>
          </a:xfrm>
        </p:grpSpPr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359E130F-30F5-4048-BB8C-244E4EB72873}"/>
                </a:ext>
              </a:extLst>
            </p:cNvPr>
            <p:cNvSpPr/>
            <p:nvPr/>
          </p:nvSpPr>
          <p:spPr bwMode="auto">
            <a:xfrm>
              <a:off x="16633685" y="6972562"/>
              <a:ext cx="5731200" cy="4608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EA5A6B95-7D8B-FF4C-9CBA-1B4C25D9F1D9}"/>
                </a:ext>
              </a:extLst>
            </p:cNvPr>
            <p:cNvSpPr/>
            <p:nvPr/>
          </p:nvSpPr>
          <p:spPr bwMode="auto">
            <a:xfrm>
              <a:off x="16633685" y="6972562"/>
              <a:ext cx="5731200" cy="11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8" name="Text Box 3">
              <a:extLst>
                <a:ext uri="{FF2B5EF4-FFF2-40B4-BE49-F238E27FC236}">
                  <a16:creationId xmlns:a16="http://schemas.microsoft.com/office/drawing/2014/main" id="{F34F11E1-3359-5644-AFD2-01FF51D074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183503" y="7165412"/>
              <a:ext cx="4799229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Index #2</a:t>
              </a:r>
              <a:endParaRPr lang="x-none" altLang="x-none" sz="4000" dirty="0">
                <a:solidFill>
                  <a:schemeClr val="tx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80" name="Group 499">
              <a:extLst>
                <a:ext uri="{FF2B5EF4-FFF2-40B4-BE49-F238E27FC236}">
                  <a16:creationId xmlns:a16="http://schemas.microsoft.com/office/drawing/2014/main" id="{FA0A127D-6FCC-4D4B-B752-528AEB465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29079" y="8658200"/>
              <a:ext cx="1955932" cy="2275659"/>
              <a:chOff x="0" y="0"/>
              <a:chExt cx="4380139" cy="5096058"/>
            </a:xfrm>
          </p:grpSpPr>
          <p:sp>
            <p:nvSpPr>
              <p:cNvPr id="81" name="Shape 487">
                <a:extLst>
                  <a:ext uri="{FF2B5EF4-FFF2-40B4-BE49-F238E27FC236}">
                    <a16:creationId xmlns:a16="http://schemas.microsoft.com/office/drawing/2014/main" id="{E78B5593-B639-6341-ABDD-7829CCD2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5919"/>
                <a:ext cx="4380139" cy="4380139"/>
              </a:xfrm>
              <a:prstGeom prst="ellipse">
                <a:avLst/>
              </a:prstGeom>
              <a:solidFill>
                <a:schemeClr val="tx1"/>
              </a:solidFill>
              <a:ln w="114300">
                <a:solidFill>
                  <a:schemeClr val="bg1"/>
                </a:solidFill>
                <a:miter lim="400000"/>
                <a:headEnd/>
                <a:tailEnd/>
              </a:ln>
            </p:spPr>
            <p:txBody>
              <a:bodyPr lIns="50800" tIns="50800" rIns="50800" bIns="508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9pPr>
              </a:lstStyle>
              <a:p>
                <a:pPr algn="ctr" eaLnBrk="1"/>
                <a:endParaRPr lang="ru-RU" altLang="ru-RU" sz="3200" dirty="0">
                  <a:solidFill>
                    <a:srgbClr val="FFFFFF"/>
                  </a:solidFill>
                </a:endParaRPr>
              </a:p>
            </p:txBody>
          </p:sp>
          <p:graphicFrame>
            <p:nvGraphicFramePr>
              <p:cNvPr id="82" name="Chart 488">
                <a:extLst>
                  <a:ext uri="{FF2B5EF4-FFF2-40B4-BE49-F238E27FC236}">
                    <a16:creationId xmlns:a16="http://schemas.microsoft.com/office/drawing/2014/main" id="{DD88C94B-104F-EF4F-A04A-FE98ACA540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19269973"/>
                  </p:ext>
                </p:extLst>
              </p:nvPr>
            </p:nvGraphicFramePr>
            <p:xfrm>
              <a:off x="378815" y="1035788"/>
              <a:ext cx="3681456" cy="374040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83" name="Group 491">
                <a:extLst>
                  <a:ext uri="{FF2B5EF4-FFF2-40B4-BE49-F238E27FC236}">
                    <a16:creationId xmlns:a16="http://schemas.microsoft.com/office/drawing/2014/main" id="{8C924AC6-3AA2-7F46-AA29-DA34ACAE60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403871" y="3228077"/>
                <a:ext cx="1644842" cy="506894"/>
                <a:chOff x="16079" y="1142794"/>
                <a:chExt cx="1644836" cy="506893"/>
              </a:xfrm>
            </p:grpSpPr>
            <p:sp>
              <p:nvSpPr>
                <p:cNvPr id="91" name="Shape 489">
                  <a:extLst>
                    <a:ext uri="{FF2B5EF4-FFF2-40B4-BE49-F238E27FC236}">
                      <a16:creationId xmlns:a16="http://schemas.microsoft.com/office/drawing/2014/main" id="{6E6D557D-E765-A242-B977-7CCA8DBCC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85050" y="573823"/>
                  <a:ext cx="506893" cy="1644836"/>
                </a:xfrm>
                <a:custGeom>
                  <a:avLst/>
                  <a:gdLst>
                    <a:gd name="T0" fmla="*/ 2147483646 w 21194"/>
                    <a:gd name="T1" fmla="*/ 2147483646 h 21269"/>
                    <a:gd name="T2" fmla="*/ 2147483646 w 21194"/>
                    <a:gd name="T3" fmla="*/ 2147483646 h 21269"/>
                    <a:gd name="T4" fmla="*/ 2147483646 w 21194"/>
                    <a:gd name="T5" fmla="*/ 2147483646 h 21269"/>
                    <a:gd name="T6" fmla="*/ 2147483646 w 21194"/>
                    <a:gd name="T7" fmla="*/ 2147483646 h 21269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94" h="21269" extrusionOk="0">
                      <a:moveTo>
                        <a:pt x="10873" y="0"/>
                      </a:moveTo>
                      <a:cubicBezTo>
                        <a:pt x="10170" y="10"/>
                        <a:pt x="9616" y="189"/>
                        <a:pt x="9611" y="406"/>
                      </a:cubicBezTo>
                      <a:cubicBezTo>
                        <a:pt x="9151" y="1230"/>
                        <a:pt x="8680" y="2055"/>
                        <a:pt x="8218" y="2879"/>
                      </a:cubicBezTo>
                      <a:cubicBezTo>
                        <a:pt x="7293" y="4528"/>
                        <a:pt x="6378" y="6177"/>
                        <a:pt x="5463" y="7827"/>
                      </a:cubicBezTo>
                      <a:cubicBezTo>
                        <a:pt x="3634" y="11123"/>
                        <a:pt x="1830" y="14419"/>
                        <a:pt x="36" y="17716"/>
                      </a:cubicBezTo>
                      <a:cubicBezTo>
                        <a:pt x="-208" y="18643"/>
                        <a:pt x="779" y="19598"/>
                        <a:pt x="3073" y="20307"/>
                      </a:cubicBezTo>
                      <a:cubicBezTo>
                        <a:pt x="7221" y="21590"/>
                        <a:pt x="13944" y="21590"/>
                        <a:pt x="18091" y="20307"/>
                      </a:cubicBezTo>
                      <a:cubicBezTo>
                        <a:pt x="20429" y="19584"/>
                        <a:pt x="21392" y="18608"/>
                        <a:pt x="21095" y="17664"/>
                      </a:cubicBezTo>
                      <a:lnTo>
                        <a:pt x="21194" y="17664"/>
                      </a:lnTo>
                      <a:cubicBezTo>
                        <a:pt x="19494" y="14376"/>
                        <a:pt x="17778" y="11090"/>
                        <a:pt x="16083" y="7801"/>
                      </a:cubicBezTo>
                      <a:cubicBezTo>
                        <a:pt x="15235" y="6155"/>
                        <a:pt x="14394" y="4510"/>
                        <a:pt x="13544" y="2864"/>
                      </a:cubicBezTo>
                      <a:cubicBezTo>
                        <a:pt x="13120" y="2043"/>
                        <a:pt x="12694" y="1222"/>
                        <a:pt x="12267" y="401"/>
                      </a:cubicBezTo>
                      <a:cubicBezTo>
                        <a:pt x="12240" y="172"/>
                        <a:pt x="11617" y="-10"/>
                        <a:pt x="10873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92" name="Shape 490">
                  <a:extLst>
                    <a:ext uri="{FF2B5EF4-FFF2-40B4-BE49-F238E27FC236}">
                      <a16:creationId xmlns:a16="http://schemas.microsoft.com/office/drawing/2014/main" id="{42FF81EE-81D3-D542-93F9-DB55CA809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282" y="1284028"/>
                  <a:ext cx="213451" cy="2134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84" name="Group 494">
                <a:extLst>
                  <a:ext uri="{FF2B5EF4-FFF2-40B4-BE49-F238E27FC236}">
                    <a16:creationId xmlns:a16="http://schemas.microsoft.com/office/drawing/2014/main" id="{2E6D00AB-7113-744F-B281-7D2177BC45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6673" y="0"/>
                <a:ext cx="926793" cy="685803"/>
                <a:chOff x="0" y="0"/>
                <a:chExt cx="926791" cy="685802"/>
              </a:xfrm>
            </p:grpSpPr>
            <p:sp>
              <p:nvSpPr>
                <p:cNvPr id="89" name="Shape 492">
                  <a:extLst>
                    <a:ext uri="{FF2B5EF4-FFF2-40B4-BE49-F238E27FC236}">
                      <a16:creationId xmlns:a16="http://schemas.microsoft.com/office/drawing/2014/main" id="{828BC1EC-192B-F346-A4BD-67F9BC7F7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64" y="316930"/>
                  <a:ext cx="579663" cy="368872"/>
                </a:xfrm>
                <a:custGeom>
                  <a:avLst/>
                  <a:gdLst>
                    <a:gd name="T0" fmla="*/ 2147483646 w 21600"/>
                    <a:gd name="T1" fmla="*/ 918568504 h 21600"/>
                    <a:gd name="T2" fmla="*/ 2147483646 w 21600"/>
                    <a:gd name="T3" fmla="*/ 918568504 h 21600"/>
                    <a:gd name="T4" fmla="*/ 2147483646 w 21600"/>
                    <a:gd name="T5" fmla="*/ 918568504 h 21600"/>
                    <a:gd name="T6" fmla="*/ 2147483646 w 21600"/>
                    <a:gd name="T7" fmla="*/ 918568504 h 21600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cubicBezTo>
                        <a:pt x="17868" y="20972"/>
                        <a:pt x="14116" y="20670"/>
                        <a:pt x="10362" y="20695"/>
                      </a:cubicBezTo>
                      <a:cubicBezTo>
                        <a:pt x="6900" y="20719"/>
                        <a:pt x="3442" y="21021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90" name="Shape 493">
                  <a:extLst>
                    <a:ext uri="{FF2B5EF4-FFF2-40B4-BE49-F238E27FC236}">
                      <a16:creationId xmlns:a16="http://schemas.microsoft.com/office/drawing/2014/main" id="{0957ED38-08ED-AE41-BDD9-D10FB80A4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26791" cy="444500"/>
                </a:xfrm>
                <a:prstGeom prst="roundRect">
                  <a:avLst>
                    <a:gd name="adj" fmla="val 19944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85" name="Group 497">
                <a:extLst>
                  <a:ext uri="{FF2B5EF4-FFF2-40B4-BE49-F238E27FC236}">
                    <a16:creationId xmlns:a16="http://schemas.microsoft.com/office/drawing/2014/main" id="{BA7A48DB-4992-0D49-8733-CE0B2CADEB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529921">
                <a:off x="3570012" y="945472"/>
                <a:ext cx="516715" cy="382356"/>
                <a:chOff x="0" y="0"/>
                <a:chExt cx="516714" cy="382354"/>
              </a:xfrm>
            </p:grpSpPr>
            <p:sp>
              <p:nvSpPr>
                <p:cNvPr id="87" name="Shape 495">
                  <a:extLst>
                    <a:ext uri="{FF2B5EF4-FFF2-40B4-BE49-F238E27FC236}">
                      <a16:creationId xmlns:a16="http://schemas.microsoft.com/office/drawing/2014/main" id="{1C34D645-2A08-7446-8B01-45BC2CB53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767" y="176697"/>
                  <a:ext cx="323180" cy="205658"/>
                </a:xfrm>
                <a:custGeom>
                  <a:avLst/>
                  <a:gdLst>
                    <a:gd name="T0" fmla="*/ 541236069 w 21600"/>
                    <a:gd name="T1" fmla="*/ 88754681 h 21600"/>
                    <a:gd name="T2" fmla="*/ 541236069 w 21600"/>
                    <a:gd name="T3" fmla="*/ 88754681 h 21600"/>
                    <a:gd name="T4" fmla="*/ 541236069 w 21600"/>
                    <a:gd name="T5" fmla="*/ 88754681 h 21600"/>
                    <a:gd name="T6" fmla="*/ 541236069 w 21600"/>
                    <a:gd name="T7" fmla="*/ 88754681 h 21600"/>
                    <a:gd name="T8" fmla="*/ 0 60000 65536"/>
                    <a:gd name="T9" fmla="*/ 5898240 60000 65536"/>
                    <a:gd name="T10" fmla="*/ 11796480 60000 65536"/>
                    <a:gd name="T11" fmla="*/ 1769472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cubicBezTo>
                        <a:pt x="17868" y="20972"/>
                        <a:pt x="14116" y="20670"/>
                        <a:pt x="10362" y="20695"/>
                      </a:cubicBezTo>
                      <a:cubicBezTo>
                        <a:pt x="6900" y="20719"/>
                        <a:pt x="3442" y="21021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ru-RU"/>
                </a:p>
              </p:txBody>
            </p:sp>
            <p:sp>
              <p:nvSpPr>
                <p:cNvPr id="88" name="Shape 496">
                  <a:extLst>
                    <a:ext uri="{FF2B5EF4-FFF2-40B4-BE49-F238E27FC236}">
                      <a16:creationId xmlns:a16="http://schemas.microsoft.com/office/drawing/2014/main" id="{B08D7A55-E5F6-984A-B46C-1C5DB5D8A9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516716" cy="247824"/>
                </a:xfrm>
                <a:prstGeom prst="roundRect">
                  <a:avLst>
                    <a:gd name="adj" fmla="val 19944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50800" tIns="50800" rIns="50800" bIns="508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panose="020B0403020202020204" pitchFamily="34" charset="0"/>
                      <a:ea typeface="Helvetica Light" panose="020B0403020202020204" pitchFamily="34" charset="0"/>
                      <a:cs typeface="Helvetica Light" panose="020B0403020202020204" pitchFamily="34" charset="0"/>
                      <a:sym typeface="Helvetica Light" panose="020B0403020202020204" pitchFamily="34" charset="0"/>
                    </a:defRPr>
                  </a:lvl9pPr>
                </a:lstStyle>
                <a:p>
                  <a:pPr algn="ctr" eaLnBrk="1"/>
                  <a:endParaRPr lang="ru-RU" altLang="ru-RU" sz="32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6" name="Shape 498">
                <a:extLst>
                  <a:ext uri="{FF2B5EF4-FFF2-40B4-BE49-F238E27FC236}">
                    <a16:creationId xmlns:a16="http://schemas.microsoft.com/office/drawing/2014/main" id="{696CC975-E053-194C-ADCE-EA57C8636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51" y="1079670"/>
                <a:ext cx="3652638" cy="3652638"/>
              </a:xfrm>
              <a:prstGeom prst="ellipse">
                <a:avLst/>
              </a:prstGeom>
              <a:noFill/>
              <a:ln w="63500">
                <a:solidFill>
                  <a:schemeClr val="bg1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0800" tIns="50800" rIns="50800" bIns="508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defRPr>
                </a:lvl9pPr>
              </a:lstStyle>
              <a:p>
                <a:pPr algn="ctr" eaLnBrk="1"/>
                <a:endParaRPr lang="ru-RU" altLang="ru-RU" sz="32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BA0ED13B-5584-2B48-9E60-59C6F1571BFC}"/>
                </a:ext>
              </a:extLst>
            </p:cNvPr>
            <p:cNvGrpSpPr/>
            <p:nvPr/>
          </p:nvGrpSpPr>
          <p:grpSpPr>
            <a:xfrm>
              <a:off x="19424068" y="9363100"/>
              <a:ext cx="2417004" cy="1188000"/>
              <a:chOff x="19424068" y="4422588"/>
              <a:chExt cx="2417004" cy="1188000"/>
            </a:xfrm>
          </p:grpSpPr>
          <p:sp>
            <p:nvSpPr>
              <p:cNvPr id="94" name="Text Box 3">
                <a:extLst>
                  <a:ext uri="{FF2B5EF4-FFF2-40B4-BE49-F238E27FC236}">
                    <a16:creationId xmlns:a16="http://schemas.microsoft.com/office/drawing/2014/main" id="{116E10EE-B499-DD47-8973-A7CF3C14A4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24068" y="4422588"/>
                <a:ext cx="1955932" cy="118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6500" dirty="0">
                    <a:solidFill>
                      <a:srgbClr val="2A282E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1,910</a:t>
                </a:r>
                <a:endParaRPr lang="x-none" altLang="x-none" sz="65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95" name="Freeform 40">
                <a:extLst>
                  <a:ext uri="{FF2B5EF4-FFF2-40B4-BE49-F238E27FC236}">
                    <a16:creationId xmlns:a16="http://schemas.microsoft.com/office/drawing/2014/main" id="{2F92B22D-F0B4-3240-962C-24040365E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1314717" y="4744160"/>
                <a:ext cx="526355" cy="526355"/>
              </a:xfrm>
              <a:custGeom>
                <a:avLst/>
                <a:gdLst>
                  <a:gd name="T0" fmla="*/ 203 w 407"/>
                  <a:gd name="T1" fmla="*/ 102 h 407"/>
                  <a:gd name="T2" fmla="*/ 203 w 407"/>
                  <a:gd name="T3" fmla="*/ 0 h 407"/>
                  <a:gd name="T4" fmla="*/ 406 w 407"/>
                  <a:gd name="T5" fmla="*/ 203 h 407"/>
                  <a:gd name="T6" fmla="*/ 203 w 407"/>
                  <a:gd name="T7" fmla="*/ 406 h 407"/>
                  <a:gd name="T8" fmla="*/ 203 w 407"/>
                  <a:gd name="T9" fmla="*/ 305 h 407"/>
                  <a:gd name="T10" fmla="*/ 0 w 407"/>
                  <a:gd name="T11" fmla="*/ 305 h 407"/>
                  <a:gd name="T12" fmla="*/ 0 w 407"/>
                  <a:gd name="T13" fmla="*/ 102 h 407"/>
                  <a:gd name="T14" fmla="*/ 203 w 407"/>
                  <a:gd name="T15" fmla="*/ 10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7" h="407">
                    <a:moveTo>
                      <a:pt x="203" y="102"/>
                    </a:moveTo>
                    <a:lnTo>
                      <a:pt x="203" y="0"/>
                    </a:lnTo>
                    <a:lnTo>
                      <a:pt x="406" y="203"/>
                    </a:lnTo>
                    <a:lnTo>
                      <a:pt x="203" y="406"/>
                    </a:lnTo>
                    <a:lnTo>
                      <a:pt x="203" y="305"/>
                    </a:lnTo>
                    <a:lnTo>
                      <a:pt x="0" y="305"/>
                    </a:lnTo>
                    <a:lnTo>
                      <a:pt x="0" y="102"/>
                    </a:lnTo>
                    <a:lnTo>
                      <a:pt x="203" y="1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346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31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FE6CE05-80D0-4047-A31B-2CA1639E9C71}"/>
              </a:ext>
            </a:extLst>
          </p:cNvPr>
          <p:cNvGrpSpPr/>
          <p:nvPr/>
        </p:nvGrpSpPr>
        <p:grpSpPr>
          <a:xfrm>
            <a:off x="2100889" y="2122507"/>
            <a:ext cx="6360944" cy="9271997"/>
            <a:chOff x="2100889" y="2122507"/>
            <a:chExt cx="6360944" cy="9271997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AC42C6CB-F552-6948-B35B-66C093A3F1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364989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79A0A9D-6E64-8B4C-AB09-8F6058574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494604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1CF43F4A-94AB-EF4C-BBCB-5B9E7EF5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520181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872240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ED9055ED-56D3-3B4F-8894-085C7B6358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1001855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1027432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2F8C2451-2F21-0A44-8F8E-835F20A799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494604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5DA22D-A423-6947-9548-5B9DDD9E4B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1001855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FB18317F-F91B-0641-B20A-B9E1D583BF90}"/>
                </a:ext>
              </a:extLst>
            </p:cNvPr>
            <p:cNvGrpSpPr/>
            <p:nvPr/>
          </p:nvGrpSpPr>
          <p:grpSpPr>
            <a:xfrm>
              <a:off x="2175671" y="2122507"/>
              <a:ext cx="1341867" cy="1341867"/>
              <a:chOff x="2175671" y="1762467"/>
              <a:chExt cx="1341867" cy="1341867"/>
            </a:xfrm>
          </p:grpSpPr>
          <p:sp>
            <p:nvSpPr>
              <p:cNvPr id="40" name="Фигура">
                <a:extLst>
                  <a:ext uri="{FF2B5EF4-FFF2-40B4-BE49-F238E27FC236}">
                    <a16:creationId xmlns:a16="http://schemas.microsoft.com/office/drawing/2014/main" id="{26EE1D28-291E-A745-ABB1-CC79C0C21EEF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" name="Фигура">
                <a:extLst>
                  <a:ext uri="{FF2B5EF4-FFF2-40B4-BE49-F238E27FC236}">
                    <a16:creationId xmlns:a16="http://schemas.microsoft.com/office/drawing/2014/main" id="{19F823AC-1608-2E48-91C8-5282E9BA40D6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" name="Фигура">
                <a:extLst>
                  <a:ext uri="{FF2B5EF4-FFF2-40B4-BE49-F238E27FC236}">
                    <a16:creationId xmlns:a16="http://schemas.microsoft.com/office/drawing/2014/main" id="{B4E0F341-CA25-DC4E-B6A1-C72DCD1C749A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" name="Фигура">
                <a:extLst>
                  <a:ext uri="{FF2B5EF4-FFF2-40B4-BE49-F238E27FC236}">
                    <a16:creationId xmlns:a16="http://schemas.microsoft.com/office/drawing/2014/main" id="{1243914C-CE12-F249-90A5-CBD3546AD886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" name="Фигура">
                <a:extLst>
                  <a:ext uri="{FF2B5EF4-FFF2-40B4-BE49-F238E27FC236}">
                    <a16:creationId xmlns:a16="http://schemas.microsoft.com/office/drawing/2014/main" id="{8D9E3A63-6957-8043-90A6-D2F53BD6E00F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" name="Фигура">
                <a:extLst>
                  <a:ext uri="{FF2B5EF4-FFF2-40B4-BE49-F238E27FC236}">
                    <a16:creationId xmlns:a16="http://schemas.microsoft.com/office/drawing/2014/main" id="{BA6482A7-FCFD-4A4D-B752-F8CA2F614685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" name="Фигура">
                <a:extLst>
                  <a:ext uri="{FF2B5EF4-FFF2-40B4-BE49-F238E27FC236}">
                    <a16:creationId xmlns:a16="http://schemas.microsoft.com/office/drawing/2014/main" id="{EF6D3089-154D-E44E-BB39-7F9C4EE4130F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" name="Фигура">
                <a:extLst>
                  <a:ext uri="{FF2B5EF4-FFF2-40B4-BE49-F238E27FC236}">
                    <a16:creationId xmlns:a16="http://schemas.microsoft.com/office/drawing/2014/main" id="{6B00A2EC-104F-5846-A991-638D3828FAD9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6A1A19BA-3249-7D41-B15D-39FC2B5B278A}"/>
                </a:ext>
              </a:extLst>
            </p:cNvPr>
            <p:cNvGrpSpPr/>
            <p:nvPr/>
          </p:nvGrpSpPr>
          <p:grpSpPr>
            <a:xfrm>
              <a:off x="2151424" y="7249067"/>
              <a:ext cx="1341867" cy="1341867"/>
              <a:chOff x="2175671" y="1762467"/>
              <a:chExt cx="1341867" cy="1341867"/>
            </a:xfrm>
          </p:grpSpPr>
          <p:sp>
            <p:nvSpPr>
              <p:cNvPr id="80" name="Фигура">
                <a:extLst>
                  <a:ext uri="{FF2B5EF4-FFF2-40B4-BE49-F238E27FC236}">
                    <a16:creationId xmlns:a16="http://schemas.microsoft.com/office/drawing/2014/main" id="{62379FA7-F5A8-DB4B-84C9-B3C6A32E3151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" name="Фигура">
                <a:extLst>
                  <a:ext uri="{FF2B5EF4-FFF2-40B4-BE49-F238E27FC236}">
                    <a16:creationId xmlns:a16="http://schemas.microsoft.com/office/drawing/2014/main" id="{5E1E17AD-8282-A34D-A014-E4490D940235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" name="Фигура">
                <a:extLst>
                  <a:ext uri="{FF2B5EF4-FFF2-40B4-BE49-F238E27FC236}">
                    <a16:creationId xmlns:a16="http://schemas.microsoft.com/office/drawing/2014/main" id="{2D9DA066-649E-5A47-88E6-29DDBE0794B9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" name="Фигура">
                <a:extLst>
                  <a:ext uri="{FF2B5EF4-FFF2-40B4-BE49-F238E27FC236}">
                    <a16:creationId xmlns:a16="http://schemas.microsoft.com/office/drawing/2014/main" id="{ABE64E02-610E-C34F-948F-6171DEF0A61C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Фигура">
                <a:extLst>
                  <a:ext uri="{FF2B5EF4-FFF2-40B4-BE49-F238E27FC236}">
                    <a16:creationId xmlns:a16="http://schemas.microsoft.com/office/drawing/2014/main" id="{6165280F-2C7C-3442-9989-53903B529E71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" name="Фигура">
                <a:extLst>
                  <a:ext uri="{FF2B5EF4-FFF2-40B4-BE49-F238E27FC236}">
                    <a16:creationId xmlns:a16="http://schemas.microsoft.com/office/drawing/2014/main" id="{0BA3846C-D1C2-B341-B90A-B37A24B2ACD3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" name="Фигура">
                <a:extLst>
                  <a:ext uri="{FF2B5EF4-FFF2-40B4-BE49-F238E27FC236}">
                    <a16:creationId xmlns:a16="http://schemas.microsoft.com/office/drawing/2014/main" id="{E4D16FBF-D6B7-1846-8932-B6DA9F56DA23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" name="Фигура">
                <a:extLst>
                  <a:ext uri="{FF2B5EF4-FFF2-40B4-BE49-F238E27FC236}">
                    <a16:creationId xmlns:a16="http://schemas.microsoft.com/office/drawing/2014/main" id="{56DB9D9E-3F62-504C-941D-3A4F13C4F3B6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2655C8F-4C4D-774B-9500-5032BA6C3877}"/>
              </a:ext>
            </a:extLst>
          </p:cNvPr>
          <p:cNvGrpSpPr/>
          <p:nvPr/>
        </p:nvGrpSpPr>
        <p:grpSpPr>
          <a:xfrm>
            <a:off x="9053060" y="2122507"/>
            <a:ext cx="6385191" cy="9271997"/>
            <a:chOff x="9053060" y="2122507"/>
            <a:chExt cx="6385191" cy="9271997"/>
          </a:xfrm>
        </p:grpSpPr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C964C7BD-FF24-DB41-9A55-E9C387285A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364989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25A970A-A15F-104C-8AE8-5A8C017F09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494604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3F1E1EF-5B5A-2443-9EB6-DFE6A64CA4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494604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00181B53-BD64-A74E-8AD2-C6957B3A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520181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9C3F3CD3-F7CE-F54C-BCE1-51DD19FB0B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8722408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25864A0-1516-9E4E-A612-20F3FAF37D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1001855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2EEB7BE-2E6F-5D4B-A04C-E390737BD9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1001855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1D2A783A-7091-0F4D-ADE6-D954822E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1027432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1B4A1BFD-87A3-1F43-A248-B1EADF18A45F}"/>
                </a:ext>
              </a:extLst>
            </p:cNvPr>
            <p:cNvGrpSpPr/>
            <p:nvPr/>
          </p:nvGrpSpPr>
          <p:grpSpPr>
            <a:xfrm>
              <a:off x="9077307" y="2122507"/>
              <a:ext cx="1341867" cy="1341867"/>
              <a:chOff x="2175671" y="1762467"/>
              <a:chExt cx="1341867" cy="1341867"/>
            </a:xfrm>
          </p:grpSpPr>
          <p:sp>
            <p:nvSpPr>
              <p:cNvPr id="62" name="Фигура">
                <a:extLst>
                  <a:ext uri="{FF2B5EF4-FFF2-40B4-BE49-F238E27FC236}">
                    <a16:creationId xmlns:a16="http://schemas.microsoft.com/office/drawing/2014/main" id="{6CE147AB-8C33-0545-BFFB-29A129F677EA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" name="Фигура">
                <a:extLst>
                  <a:ext uri="{FF2B5EF4-FFF2-40B4-BE49-F238E27FC236}">
                    <a16:creationId xmlns:a16="http://schemas.microsoft.com/office/drawing/2014/main" id="{1D985B96-45B5-7043-BEAA-561EE3855B05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64" name="Фигура">
                <a:extLst>
                  <a:ext uri="{FF2B5EF4-FFF2-40B4-BE49-F238E27FC236}">
                    <a16:creationId xmlns:a16="http://schemas.microsoft.com/office/drawing/2014/main" id="{EAD8E1BD-BCEC-7343-B673-7C327AB53FF2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" name="Фигура">
                <a:extLst>
                  <a:ext uri="{FF2B5EF4-FFF2-40B4-BE49-F238E27FC236}">
                    <a16:creationId xmlns:a16="http://schemas.microsoft.com/office/drawing/2014/main" id="{9549A64D-F9D4-5441-986E-E1BBD79AF8A4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" name="Фигура">
                <a:extLst>
                  <a:ext uri="{FF2B5EF4-FFF2-40B4-BE49-F238E27FC236}">
                    <a16:creationId xmlns:a16="http://schemas.microsoft.com/office/drawing/2014/main" id="{BA1C689D-C598-9D40-9A7B-CF5A613CE1A8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" name="Фигура">
                <a:extLst>
                  <a:ext uri="{FF2B5EF4-FFF2-40B4-BE49-F238E27FC236}">
                    <a16:creationId xmlns:a16="http://schemas.microsoft.com/office/drawing/2014/main" id="{C3DDC988-F1E1-EB4A-BC99-FF641456D759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" name="Фигура">
                <a:extLst>
                  <a:ext uri="{FF2B5EF4-FFF2-40B4-BE49-F238E27FC236}">
                    <a16:creationId xmlns:a16="http://schemas.microsoft.com/office/drawing/2014/main" id="{13BCF5AD-7C08-E041-9167-AD8A4F90F710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9" name="Фигура">
                <a:extLst>
                  <a:ext uri="{FF2B5EF4-FFF2-40B4-BE49-F238E27FC236}">
                    <a16:creationId xmlns:a16="http://schemas.microsoft.com/office/drawing/2014/main" id="{0188562A-8B4B-9841-992F-87120FBA7AA1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0AD1AFBB-F157-0141-A6EA-8F90AC18AF70}"/>
                </a:ext>
              </a:extLst>
            </p:cNvPr>
            <p:cNvGrpSpPr/>
            <p:nvPr/>
          </p:nvGrpSpPr>
          <p:grpSpPr>
            <a:xfrm>
              <a:off x="9053060" y="7249067"/>
              <a:ext cx="1341867" cy="1341867"/>
              <a:chOff x="2175671" y="1762467"/>
              <a:chExt cx="1341867" cy="1341867"/>
            </a:xfrm>
          </p:grpSpPr>
          <p:sp>
            <p:nvSpPr>
              <p:cNvPr id="89" name="Фигура">
                <a:extLst>
                  <a:ext uri="{FF2B5EF4-FFF2-40B4-BE49-F238E27FC236}">
                    <a16:creationId xmlns:a16="http://schemas.microsoft.com/office/drawing/2014/main" id="{10A1D37E-EA00-C940-92D0-33DB7E64A4BB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0" name="Фигура">
                <a:extLst>
                  <a:ext uri="{FF2B5EF4-FFF2-40B4-BE49-F238E27FC236}">
                    <a16:creationId xmlns:a16="http://schemas.microsoft.com/office/drawing/2014/main" id="{EC21ACBF-5249-AF4D-B3BC-D32154A520A8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1" name="Фигура">
                <a:extLst>
                  <a:ext uri="{FF2B5EF4-FFF2-40B4-BE49-F238E27FC236}">
                    <a16:creationId xmlns:a16="http://schemas.microsoft.com/office/drawing/2014/main" id="{C2EB6DB7-02A4-8640-8BF7-C23624DC8277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" name="Фигура">
                <a:extLst>
                  <a:ext uri="{FF2B5EF4-FFF2-40B4-BE49-F238E27FC236}">
                    <a16:creationId xmlns:a16="http://schemas.microsoft.com/office/drawing/2014/main" id="{4D9B40C1-7FAD-DE4C-AEB9-46433933573F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3" name="Фигура">
                <a:extLst>
                  <a:ext uri="{FF2B5EF4-FFF2-40B4-BE49-F238E27FC236}">
                    <a16:creationId xmlns:a16="http://schemas.microsoft.com/office/drawing/2014/main" id="{C9417FD0-9DD9-D34D-BA94-4B248088308C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4" name="Фигура">
                <a:extLst>
                  <a:ext uri="{FF2B5EF4-FFF2-40B4-BE49-F238E27FC236}">
                    <a16:creationId xmlns:a16="http://schemas.microsoft.com/office/drawing/2014/main" id="{2E6362B3-FD9F-9C4B-9F33-4404F509725A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" name="Фигура">
                <a:extLst>
                  <a:ext uri="{FF2B5EF4-FFF2-40B4-BE49-F238E27FC236}">
                    <a16:creationId xmlns:a16="http://schemas.microsoft.com/office/drawing/2014/main" id="{8E79ED60-0286-0748-8C2D-2E2909F19BE6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6" name="Фигура">
                <a:extLst>
                  <a:ext uri="{FF2B5EF4-FFF2-40B4-BE49-F238E27FC236}">
                    <a16:creationId xmlns:a16="http://schemas.microsoft.com/office/drawing/2014/main" id="{E648A631-6133-D845-A6F0-8E8D04248F1E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92A6E81-04D0-DD45-9D32-7058F1E9BB74}"/>
              </a:ext>
            </a:extLst>
          </p:cNvPr>
          <p:cNvGrpSpPr/>
          <p:nvPr/>
        </p:nvGrpSpPr>
        <p:grpSpPr>
          <a:xfrm>
            <a:off x="16008424" y="2122507"/>
            <a:ext cx="6360944" cy="9271997"/>
            <a:chOff x="16008424" y="2122507"/>
            <a:chExt cx="6360944" cy="9271997"/>
          </a:xfrm>
        </p:grpSpPr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2EE01164-8897-0649-9268-7BF9E1659E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3649898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F5C310C-9FFD-9746-9A70-AF6C4A24CF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494604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BD6E6EA-C2C6-614E-883B-F3A3936684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494604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4C7D5CA2-5985-0D43-929F-F0CAABE73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520181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C2BE454B-CFCB-F64E-8FC9-252F224C21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8722408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F3F88B9C-ADD0-2741-B2CD-1EBF97F663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10018552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FB2FDB0-5DAE-CE46-B6EB-03CC95498E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10018552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CE65330D-3F6F-274A-AD48-FA372208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10274326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97067CE6-9738-B847-A93F-69C18B97E458}"/>
                </a:ext>
              </a:extLst>
            </p:cNvPr>
            <p:cNvGrpSpPr/>
            <p:nvPr/>
          </p:nvGrpSpPr>
          <p:grpSpPr>
            <a:xfrm>
              <a:off x="16099459" y="2122507"/>
              <a:ext cx="1341867" cy="1341867"/>
              <a:chOff x="2175671" y="1762467"/>
              <a:chExt cx="1341867" cy="1341867"/>
            </a:xfrm>
          </p:grpSpPr>
          <p:sp>
            <p:nvSpPr>
              <p:cNvPr id="71" name="Фигура">
                <a:extLst>
                  <a:ext uri="{FF2B5EF4-FFF2-40B4-BE49-F238E27FC236}">
                    <a16:creationId xmlns:a16="http://schemas.microsoft.com/office/drawing/2014/main" id="{38664AA1-2FD3-904C-BB6E-1C6027CB2ACB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" name="Фигура">
                <a:extLst>
                  <a:ext uri="{FF2B5EF4-FFF2-40B4-BE49-F238E27FC236}">
                    <a16:creationId xmlns:a16="http://schemas.microsoft.com/office/drawing/2014/main" id="{6C1D4857-7DAB-A242-B680-A524B607EA65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" name="Фигура">
                <a:extLst>
                  <a:ext uri="{FF2B5EF4-FFF2-40B4-BE49-F238E27FC236}">
                    <a16:creationId xmlns:a16="http://schemas.microsoft.com/office/drawing/2014/main" id="{94D84EA8-43B4-7343-96D0-6341F664396D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4" name="Фигура">
                <a:extLst>
                  <a:ext uri="{FF2B5EF4-FFF2-40B4-BE49-F238E27FC236}">
                    <a16:creationId xmlns:a16="http://schemas.microsoft.com/office/drawing/2014/main" id="{BE4B11A2-AA65-704A-B250-32033C6047CC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5" name="Фигура">
                <a:extLst>
                  <a:ext uri="{FF2B5EF4-FFF2-40B4-BE49-F238E27FC236}">
                    <a16:creationId xmlns:a16="http://schemas.microsoft.com/office/drawing/2014/main" id="{9E3FC06C-1BD4-734F-9D38-5072AAE9DE6A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6" name="Фигура">
                <a:extLst>
                  <a:ext uri="{FF2B5EF4-FFF2-40B4-BE49-F238E27FC236}">
                    <a16:creationId xmlns:a16="http://schemas.microsoft.com/office/drawing/2014/main" id="{339D9646-ADBB-8B4C-B38E-616333690DA9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" name="Фигура">
                <a:extLst>
                  <a:ext uri="{FF2B5EF4-FFF2-40B4-BE49-F238E27FC236}">
                    <a16:creationId xmlns:a16="http://schemas.microsoft.com/office/drawing/2014/main" id="{29B687D0-69A9-BA44-9CB9-B1FE2123AA12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" name="Фигура">
                <a:extLst>
                  <a:ext uri="{FF2B5EF4-FFF2-40B4-BE49-F238E27FC236}">
                    <a16:creationId xmlns:a16="http://schemas.microsoft.com/office/drawing/2014/main" id="{2373DF63-B90F-CA4C-B53F-ACCE998823BE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5200D343-8F64-4749-B050-4D14D9DB8FE7}"/>
                </a:ext>
              </a:extLst>
            </p:cNvPr>
            <p:cNvGrpSpPr/>
            <p:nvPr/>
          </p:nvGrpSpPr>
          <p:grpSpPr>
            <a:xfrm>
              <a:off x="16075212" y="7249067"/>
              <a:ext cx="1341867" cy="1341867"/>
              <a:chOff x="2175671" y="1762467"/>
              <a:chExt cx="1341867" cy="1341867"/>
            </a:xfrm>
          </p:grpSpPr>
          <p:sp>
            <p:nvSpPr>
              <p:cNvPr id="98" name="Фигура">
                <a:extLst>
                  <a:ext uri="{FF2B5EF4-FFF2-40B4-BE49-F238E27FC236}">
                    <a16:creationId xmlns:a16="http://schemas.microsoft.com/office/drawing/2014/main" id="{1EFB5F7B-D2E5-C142-A311-696695920AD3}"/>
                  </a:ext>
                </a:extLst>
              </p:cNvPr>
              <p:cNvSpPr/>
              <p:nvPr/>
            </p:nvSpPr>
            <p:spPr>
              <a:xfrm>
                <a:off x="2393404" y="1762467"/>
                <a:ext cx="419313" cy="438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" name="Фигура">
                <a:extLst>
                  <a:ext uri="{FF2B5EF4-FFF2-40B4-BE49-F238E27FC236}">
                    <a16:creationId xmlns:a16="http://schemas.microsoft.com/office/drawing/2014/main" id="{4A0CA600-9858-0E4A-8C25-632026D3ED54}"/>
                  </a:ext>
                </a:extLst>
              </p:cNvPr>
              <p:cNvSpPr/>
              <p:nvPr/>
            </p:nvSpPr>
            <p:spPr>
              <a:xfrm>
                <a:off x="2880493" y="1762467"/>
                <a:ext cx="417980" cy="436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" name="Фигура">
                <a:extLst>
                  <a:ext uri="{FF2B5EF4-FFF2-40B4-BE49-F238E27FC236}">
                    <a16:creationId xmlns:a16="http://schemas.microsoft.com/office/drawing/2014/main" id="{31782885-855F-E54F-8DBC-16B5D8504D6E}"/>
                  </a:ext>
                </a:extLst>
              </p:cNvPr>
              <p:cNvSpPr/>
              <p:nvPr/>
            </p:nvSpPr>
            <p:spPr>
              <a:xfrm>
                <a:off x="3082905" y="1984363"/>
                <a:ext cx="434633" cy="415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Фигура">
                <a:extLst>
                  <a:ext uri="{FF2B5EF4-FFF2-40B4-BE49-F238E27FC236}">
                    <a16:creationId xmlns:a16="http://schemas.microsoft.com/office/drawing/2014/main" id="{291FA779-CB53-5540-8339-1DBCE2DF016F}"/>
                  </a:ext>
                </a:extLst>
              </p:cNvPr>
              <p:cNvSpPr/>
              <p:nvPr/>
            </p:nvSpPr>
            <p:spPr>
              <a:xfrm>
                <a:off x="2175671" y="1985778"/>
                <a:ext cx="433467" cy="4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" name="Фигура">
                <a:extLst>
                  <a:ext uri="{FF2B5EF4-FFF2-40B4-BE49-F238E27FC236}">
                    <a16:creationId xmlns:a16="http://schemas.microsoft.com/office/drawing/2014/main" id="{1492BE08-01BD-524D-97B5-2C7550157E22}"/>
                  </a:ext>
                </a:extLst>
              </p:cNvPr>
              <p:cNvSpPr/>
              <p:nvPr/>
            </p:nvSpPr>
            <p:spPr>
              <a:xfrm>
                <a:off x="2175671" y="2467289"/>
                <a:ext cx="436881" cy="41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" name="Фигура">
                <a:extLst>
                  <a:ext uri="{FF2B5EF4-FFF2-40B4-BE49-F238E27FC236}">
                    <a16:creationId xmlns:a16="http://schemas.microsoft.com/office/drawing/2014/main" id="{0A7281F5-6D2E-CC46-AE51-1DC221A44821}"/>
                  </a:ext>
                </a:extLst>
              </p:cNvPr>
              <p:cNvSpPr/>
              <p:nvPr/>
            </p:nvSpPr>
            <p:spPr>
              <a:xfrm>
                <a:off x="3079491" y="2467289"/>
                <a:ext cx="438047" cy="419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" name="Фигура">
                <a:extLst>
                  <a:ext uri="{FF2B5EF4-FFF2-40B4-BE49-F238E27FC236}">
                    <a16:creationId xmlns:a16="http://schemas.microsoft.com/office/drawing/2014/main" id="{FD0DD5AB-FE6E-9745-AA4A-CAF7DBC13D7C}"/>
                  </a:ext>
                </a:extLst>
              </p:cNvPr>
              <p:cNvSpPr/>
              <p:nvPr/>
            </p:nvSpPr>
            <p:spPr>
              <a:xfrm>
                <a:off x="2397567" y="2669701"/>
                <a:ext cx="415149" cy="43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" name="Фигура">
                <a:extLst>
                  <a:ext uri="{FF2B5EF4-FFF2-40B4-BE49-F238E27FC236}">
                    <a16:creationId xmlns:a16="http://schemas.microsoft.com/office/drawing/2014/main" id="{6F0F5E97-DAD1-2B4C-9D3A-C7220CE150FB}"/>
                  </a:ext>
                </a:extLst>
              </p:cNvPr>
              <p:cNvSpPr/>
              <p:nvPr/>
            </p:nvSpPr>
            <p:spPr>
              <a:xfrm>
                <a:off x="2880493" y="2670867"/>
                <a:ext cx="413734" cy="43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116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32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AD5240E-37D6-E048-B9DD-035DBC0E0270}"/>
              </a:ext>
            </a:extLst>
          </p:cNvPr>
          <p:cNvGrpSpPr/>
          <p:nvPr/>
        </p:nvGrpSpPr>
        <p:grpSpPr>
          <a:xfrm>
            <a:off x="1900495" y="2897560"/>
            <a:ext cx="6561338" cy="8016031"/>
            <a:chOff x="1900495" y="2897560"/>
            <a:chExt cx="6561338" cy="8016031"/>
          </a:xfrm>
        </p:grpSpPr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8241495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ED9055ED-56D3-3B4F-8894-085C7B6358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9537639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9793413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5DA22D-A423-6947-9548-5B9DDD9E4B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9537639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EBB9D915-9809-1347-98AD-C9EDC44E7C8B}"/>
                </a:ext>
              </a:extLst>
            </p:cNvPr>
            <p:cNvGrpSpPr/>
            <p:nvPr/>
          </p:nvGrpSpPr>
          <p:grpSpPr>
            <a:xfrm>
              <a:off x="1900495" y="2897560"/>
              <a:ext cx="4170825" cy="4170825"/>
              <a:chOff x="8243962" y="3498453"/>
              <a:chExt cx="6396038" cy="6396038"/>
            </a:xfrm>
            <a:solidFill>
              <a:schemeClr val="accent2"/>
            </a:solidFill>
          </p:grpSpPr>
          <p:sp>
            <p:nvSpPr>
              <p:cNvPr id="24" name="Фигура">
                <a:extLst>
                  <a:ext uri="{FF2B5EF4-FFF2-40B4-BE49-F238E27FC236}">
                    <a16:creationId xmlns:a16="http://schemas.microsoft.com/office/drawing/2014/main" id="{F7DFA744-6AE5-304D-B8C7-58DE5D1D91A0}"/>
                  </a:ext>
                </a:extLst>
              </p:cNvPr>
              <p:cNvSpPr/>
              <p:nvPr/>
            </p:nvSpPr>
            <p:spPr>
              <a:xfrm>
                <a:off x="9281790" y="3498453"/>
                <a:ext cx="1998663" cy="2087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" name="Фигура">
                <a:extLst>
                  <a:ext uri="{FF2B5EF4-FFF2-40B4-BE49-F238E27FC236}">
                    <a16:creationId xmlns:a16="http://schemas.microsoft.com/office/drawing/2014/main" id="{BE213FD6-96E0-CA4D-860A-6529BD167E99}"/>
                  </a:ext>
                </a:extLst>
              </p:cNvPr>
              <p:cNvSpPr/>
              <p:nvPr/>
            </p:nvSpPr>
            <p:spPr>
              <a:xfrm>
                <a:off x="11603509" y="3498453"/>
                <a:ext cx="1992313" cy="208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" name="Фигура">
                <a:extLst>
                  <a:ext uri="{FF2B5EF4-FFF2-40B4-BE49-F238E27FC236}">
                    <a16:creationId xmlns:a16="http://schemas.microsoft.com/office/drawing/2014/main" id="{7BBDD20D-573D-4C45-84E1-BE622530DD1F}"/>
                  </a:ext>
                </a:extLst>
              </p:cNvPr>
              <p:cNvSpPr/>
              <p:nvPr/>
            </p:nvSpPr>
            <p:spPr>
              <a:xfrm>
                <a:off x="12568312" y="4556125"/>
                <a:ext cx="2071688" cy="1978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" name="Фигура">
                <a:extLst>
                  <a:ext uri="{FF2B5EF4-FFF2-40B4-BE49-F238E27FC236}">
                    <a16:creationId xmlns:a16="http://schemas.microsoft.com/office/drawing/2014/main" id="{E466B7C8-A7DD-1746-B6DD-B2604747A086}"/>
                  </a:ext>
                </a:extLst>
              </p:cNvPr>
              <p:cNvSpPr/>
              <p:nvPr/>
            </p:nvSpPr>
            <p:spPr>
              <a:xfrm>
                <a:off x="8243962" y="4562872"/>
                <a:ext cx="2066132" cy="1972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" name="Фигура">
                <a:extLst>
                  <a:ext uri="{FF2B5EF4-FFF2-40B4-BE49-F238E27FC236}">
                    <a16:creationId xmlns:a16="http://schemas.microsoft.com/office/drawing/2014/main" id="{14CC0478-B041-ED41-BA76-262E7C580007}"/>
                  </a:ext>
                </a:extLst>
              </p:cNvPr>
              <p:cNvSpPr/>
              <p:nvPr/>
            </p:nvSpPr>
            <p:spPr>
              <a:xfrm>
                <a:off x="8243962" y="6858000"/>
                <a:ext cx="2082404" cy="1992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" name="Фигура">
                <a:extLst>
                  <a:ext uri="{FF2B5EF4-FFF2-40B4-BE49-F238E27FC236}">
                    <a16:creationId xmlns:a16="http://schemas.microsoft.com/office/drawing/2014/main" id="{5347AE76-C5C0-B440-922D-28FEFFF36753}"/>
                  </a:ext>
                </a:extLst>
              </p:cNvPr>
              <p:cNvSpPr/>
              <p:nvPr/>
            </p:nvSpPr>
            <p:spPr>
              <a:xfrm>
                <a:off x="12552040" y="6858000"/>
                <a:ext cx="2087960" cy="1998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" name="Фигура">
                <a:extLst>
                  <a:ext uri="{FF2B5EF4-FFF2-40B4-BE49-F238E27FC236}">
                    <a16:creationId xmlns:a16="http://schemas.microsoft.com/office/drawing/2014/main" id="{0E4A90D0-F4A6-9346-9E9C-CBA795777D41}"/>
                  </a:ext>
                </a:extLst>
              </p:cNvPr>
              <p:cNvSpPr/>
              <p:nvPr/>
            </p:nvSpPr>
            <p:spPr>
              <a:xfrm>
                <a:off x="9301634" y="7822803"/>
                <a:ext cx="1978819" cy="2071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" name="Фигура">
                <a:extLst>
                  <a:ext uri="{FF2B5EF4-FFF2-40B4-BE49-F238E27FC236}">
                    <a16:creationId xmlns:a16="http://schemas.microsoft.com/office/drawing/2014/main" id="{A334823C-B21C-7243-BD1F-B5119A4AFAA7}"/>
                  </a:ext>
                </a:extLst>
              </p:cNvPr>
              <p:cNvSpPr/>
              <p:nvPr/>
            </p:nvSpPr>
            <p:spPr>
              <a:xfrm>
                <a:off x="11603509" y="7828359"/>
                <a:ext cx="1972072" cy="2066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7" name="Text Box 3">
              <a:extLst>
                <a:ext uri="{FF2B5EF4-FFF2-40B4-BE49-F238E27FC236}">
                  <a16:creationId xmlns:a16="http://schemas.microsoft.com/office/drawing/2014/main" id="{927EBC90-A047-554D-9809-BE4020F7F7D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29918" y="4558987"/>
              <a:ext cx="1343682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ru-RU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10</a:t>
              </a:r>
              <a:r>
                <a:rPr lang="en-US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%</a:t>
              </a:r>
              <a:endParaRPr lang="x-none" altLang="x-none" sz="4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41F859C-A72C-2648-9588-43AB3A2F485C}"/>
              </a:ext>
            </a:extLst>
          </p:cNvPr>
          <p:cNvGrpSpPr/>
          <p:nvPr/>
        </p:nvGrpSpPr>
        <p:grpSpPr>
          <a:xfrm>
            <a:off x="9037895" y="2897560"/>
            <a:ext cx="6400356" cy="8016031"/>
            <a:chOff x="9037895" y="2897560"/>
            <a:chExt cx="6400356" cy="8016031"/>
          </a:xfrm>
        </p:grpSpPr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9C3F3CD3-F7CE-F54C-BCE1-51DD19FB0B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8241495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25864A0-1516-9E4E-A612-20F3FAF37D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9537639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2EEB7BE-2E6F-5D4B-A04C-E390737BD9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9537639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1D2A783A-7091-0F4D-ADE6-D954822E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9793413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E33B5FC1-2A42-0346-838A-C1CC7F847B2C}"/>
                </a:ext>
              </a:extLst>
            </p:cNvPr>
            <p:cNvGrpSpPr/>
            <p:nvPr/>
          </p:nvGrpSpPr>
          <p:grpSpPr>
            <a:xfrm>
              <a:off x="9037895" y="2897560"/>
              <a:ext cx="4170825" cy="4170825"/>
              <a:chOff x="8243962" y="3498453"/>
              <a:chExt cx="6396038" cy="6396038"/>
            </a:xfrm>
            <a:solidFill>
              <a:schemeClr val="accent2"/>
            </a:solidFill>
          </p:grpSpPr>
          <p:sp>
            <p:nvSpPr>
              <p:cNvPr id="35" name="Фигура">
                <a:extLst>
                  <a:ext uri="{FF2B5EF4-FFF2-40B4-BE49-F238E27FC236}">
                    <a16:creationId xmlns:a16="http://schemas.microsoft.com/office/drawing/2014/main" id="{FFCDE4E9-9CD1-B44C-9E2C-612A42484B42}"/>
                  </a:ext>
                </a:extLst>
              </p:cNvPr>
              <p:cNvSpPr/>
              <p:nvPr/>
            </p:nvSpPr>
            <p:spPr>
              <a:xfrm>
                <a:off x="9281790" y="3498453"/>
                <a:ext cx="1998663" cy="2087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" name="Фигура">
                <a:extLst>
                  <a:ext uri="{FF2B5EF4-FFF2-40B4-BE49-F238E27FC236}">
                    <a16:creationId xmlns:a16="http://schemas.microsoft.com/office/drawing/2014/main" id="{E7FFDC42-1AEF-624B-AD86-1D3326690533}"/>
                  </a:ext>
                </a:extLst>
              </p:cNvPr>
              <p:cNvSpPr/>
              <p:nvPr/>
            </p:nvSpPr>
            <p:spPr>
              <a:xfrm>
                <a:off x="11603509" y="3498453"/>
                <a:ext cx="1992313" cy="208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" name="Фигура">
                <a:extLst>
                  <a:ext uri="{FF2B5EF4-FFF2-40B4-BE49-F238E27FC236}">
                    <a16:creationId xmlns:a16="http://schemas.microsoft.com/office/drawing/2014/main" id="{D447C460-2932-904D-B530-0223F73FE015}"/>
                  </a:ext>
                </a:extLst>
              </p:cNvPr>
              <p:cNvSpPr/>
              <p:nvPr/>
            </p:nvSpPr>
            <p:spPr>
              <a:xfrm>
                <a:off x="12568312" y="4556125"/>
                <a:ext cx="2071688" cy="1978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" name="Фигура">
                <a:extLst>
                  <a:ext uri="{FF2B5EF4-FFF2-40B4-BE49-F238E27FC236}">
                    <a16:creationId xmlns:a16="http://schemas.microsoft.com/office/drawing/2014/main" id="{7A12C8B0-E355-F14A-9DD4-82534A56EE9C}"/>
                  </a:ext>
                </a:extLst>
              </p:cNvPr>
              <p:cNvSpPr/>
              <p:nvPr/>
            </p:nvSpPr>
            <p:spPr>
              <a:xfrm>
                <a:off x="8243962" y="4562872"/>
                <a:ext cx="2066132" cy="1972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" name="Фигура">
                <a:extLst>
                  <a:ext uri="{FF2B5EF4-FFF2-40B4-BE49-F238E27FC236}">
                    <a16:creationId xmlns:a16="http://schemas.microsoft.com/office/drawing/2014/main" id="{24743859-C6BA-A54A-91CD-DB2E14B669CB}"/>
                  </a:ext>
                </a:extLst>
              </p:cNvPr>
              <p:cNvSpPr/>
              <p:nvPr/>
            </p:nvSpPr>
            <p:spPr>
              <a:xfrm>
                <a:off x="8243962" y="6858000"/>
                <a:ext cx="2082404" cy="1992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" name="Фигура">
                <a:extLst>
                  <a:ext uri="{FF2B5EF4-FFF2-40B4-BE49-F238E27FC236}">
                    <a16:creationId xmlns:a16="http://schemas.microsoft.com/office/drawing/2014/main" id="{CA49D364-F376-9446-B29F-45F1812BDEC3}"/>
                  </a:ext>
                </a:extLst>
              </p:cNvPr>
              <p:cNvSpPr/>
              <p:nvPr/>
            </p:nvSpPr>
            <p:spPr>
              <a:xfrm>
                <a:off x="12552040" y="6858000"/>
                <a:ext cx="2087960" cy="1998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5" name="Фигура">
                <a:extLst>
                  <a:ext uri="{FF2B5EF4-FFF2-40B4-BE49-F238E27FC236}">
                    <a16:creationId xmlns:a16="http://schemas.microsoft.com/office/drawing/2014/main" id="{B298432D-26BB-8D47-B4D8-ED384F7FF07C}"/>
                  </a:ext>
                </a:extLst>
              </p:cNvPr>
              <p:cNvSpPr/>
              <p:nvPr/>
            </p:nvSpPr>
            <p:spPr>
              <a:xfrm>
                <a:off x="9301634" y="7822803"/>
                <a:ext cx="1978819" cy="2071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" name="Фигура">
                <a:extLst>
                  <a:ext uri="{FF2B5EF4-FFF2-40B4-BE49-F238E27FC236}">
                    <a16:creationId xmlns:a16="http://schemas.microsoft.com/office/drawing/2014/main" id="{287A1AE9-0FDB-664C-9620-17577EFCCD4A}"/>
                  </a:ext>
                </a:extLst>
              </p:cNvPr>
              <p:cNvSpPr/>
              <p:nvPr/>
            </p:nvSpPr>
            <p:spPr>
              <a:xfrm>
                <a:off x="11603509" y="7828359"/>
                <a:ext cx="1972072" cy="2066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8" name="Text Box 3">
              <a:extLst>
                <a:ext uri="{FF2B5EF4-FFF2-40B4-BE49-F238E27FC236}">
                  <a16:creationId xmlns:a16="http://schemas.microsoft.com/office/drawing/2014/main" id="{2DD90A8B-FC85-6D45-B67D-17EB7B3562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66365" y="4558987"/>
              <a:ext cx="1343682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50%</a:t>
              </a:r>
              <a:endParaRPr lang="x-none" altLang="x-none" sz="4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D1548DE-FB33-4F4F-9DED-C16BEF5F2395}"/>
              </a:ext>
            </a:extLst>
          </p:cNvPr>
          <p:cNvGrpSpPr/>
          <p:nvPr/>
        </p:nvGrpSpPr>
        <p:grpSpPr>
          <a:xfrm>
            <a:off x="15743495" y="2897560"/>
            <a:ext cx="6625873" cy="8016031"/>
            <a:chOff x="15743495" y="2897560"/>
            <a:chExt cx="6625873" cy="8016031"/>
          </a:xfrm>
        </p:grpSpPr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C2BE454B-CFCB-F64E-8FC9-252F224C21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8241495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F3F88B9C-ADD0-2741-B2CD-1EBF97F663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9537639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FB2FDB0-5DAE-CE46-B6EB-03CC95498E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9537639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CE65330D-3F6F-274A-AD48-FA372208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9793413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DED93FFB-E70E-9A4A-BD62-BFBD8E56F00E}"/>
                </a:ext>
              </a:extLst>
            </p:cNvPr>
            <p:cNvGrpSpPr/>
            <p:nvPr/>
          </p:nvGrpSpPr>
          <p:grpSpPr>
            <a:xfrm>
              <a:off x="15743495" y="2897560"/>
              <a:ext cx="4170825" cy="4170825"/>
              <a:chOff x="8243962" y="3498453"/>
              <a:chExt cx="6396038" cy="6396038"/>
            </a:xfrm>
            <a:solidFill>
              <a:schemeClr val="accent2"/>
            </a:solidFill>
          </p:grpSpPr>
          <p:sp>
            <p:nvSpPr>
              <p:cNvPr id="59" name="Фигура">
                <a:extLst>
                  <a:ext uri="{FF2B5EF4-FFF2-40B4-BE49-F238E27FC236}">
                    <a16:creationId xmlns:a16="http://schemas.microsoft.com/office/drawing/2014/main" id="{0DAEBF34-5424-A743-83CF-A4D380C767F0}"/>
                  </a:ext>
                </a:extLst>
              </p:cNvPr>
              <p:cNvSpPr/>
              <p:nvPr/>
            </p:nvSpPr>
            <p:spPr>
              <a:xfrm>
                <a:off x="9281790" y="3498453"/>
                <a:ext cx="1998663" cy="2087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3816" y="374"/>
                      <a:pt x="6141" y="3257"/>
                      <a:pt x="0" y="8638"/>
                    </a:cubicBezTo>
                    <a:lnTo>
                      <a:pt x="13541" y="21600"/>
                    </a:lnTo>
                    <a:cubicBezTo>
                      <a:pt x="15908" y="19744"/>
                      <a:pt x="18719" y="18671"/>
                      <a:pt x="21600" y="18361"/>
                    </a:cubicBez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" name="Фигура">
                <a:extLst>
                  <a:ext uri="{FF2B5EF4-FFF2-40B4-BE49-F238E27FC236}">
                    <a16:creationId xmlns:a16="http://schemas.microsoft.com/office/drawing/2014/main" id="{E9D58630-800C-2A4F-84F5-AE2CFE312786}"/>
                  </a:ext>
                </a:extLst>
              </p:cNvPr>
              <p:cNvSpPr/>
              <p:nvPr/>
            </p:nvSpPr>
            <p:spPr>
              <a:xfrm>
                <a:off x="11603509" y="3498453"/>
                <a:ext cx="1992313" cy="2082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410"/>
                    </a:lnTo>
                    <a:cubicBezTo>
                      <a:pt x="2859" y="18718"/>
                      <a:pt x="5649" y="19776"/>
                      <a:pt x="8007" y="21600"/>
                    </a:cubicBezTo>
                    <a:lnTo>
                      <a:pt x="21600" y="8596"/>
                    </a:lnTo>
                    <a:cubicBezTo>
                      <a:pt x="15452" y="3240"/>
                      <a:pt x="7779" y="374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" name="Фигура">
                <a:extLst>
                  <a:ext uri="{FF2B5EF4-FFF2-40B4-BE49-F238E27FC236}">
                    <a16:creationId xmlns:a16="http://schemas.microsoft.com/office/drawing/2014/main" id="{5233B90B-3C82-CA42-9D54-10654C398CE4}"/>
                  </a:ext>
                </a:extLst>
              </p:cNvPr>
              <p:cNvSpPr/>
              <p:nvPr/>
            </p:nvSpPr>
            <p:spPr>
              <a:xfrm>
                <a:off x="12568312" y="4556125"/>
                <a:ext cx="2071688" cy="1978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4" y="0"/>
                    </a:moveTo>
                    <a:lnTo>
                      <a:pt x="0" y="13698"/>
                    </a:lnTo>
                    <a:cubicBezTo>
                      <a:pt x="1762" y="16039"/>
                      <a:pt x="2792" y="18784"/>
                      <a:pt x="3095" y="21600"/>
                    </a:cubicBezTo>
                    <a:lnTo>
                      <a:pt x="21600" y="21600"/>
                    </a:lnTo>
                    <a:cubicBezTo>
                      <a:pt x="21227" y="13829"/>
                      <a:pt x="18386" y="6166"/>
                      <a:pt x="130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" name="Фигура">
                <a:extLst>
                  <a:ext uri="{FF2B5EF4-FFF2-40B4-BE49-F238E27FC236}">
                    <a16:creationId xmlns:a16="http://schemas.microsoft.com/office/drawing/2014/main" id="{D7172FF3-558E-894D-B9B7-753015C675F4}"/>
                  </a:ext>
                </a:extLst>
              </p:cNvPr>
              <p:cNvSpPr/>
              <p:nvPr/>
            </p:nvSpPr>
            <p:spPr>
              <a:xfrm>
                <a:off x="8243962" y="4562872"/>
                <a:ext cx="2066132" cy="1972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77" y="0"/>
                    </a:moveTo>
                    <a:cubicBezTo>
                      <a:pt x="3201" y="6174"/>
                      <a:pt x="372" y="13834"/>
                      <a:pt x="0" y="21600"/>
                    </a:cubicBezTo>
                    <a:lnTo>
                      <a:pt x="18555" y="21600"/>
                    </a:lnTo>
                    <a:cubicBezTo>
                      <a:pt x="18856" y="18805"/>
                      <a:pt x="19869" y="16081"/>
                      <a:pt x="21600" y="13749"/>
                    </a:cubicBezTo>
                    <a:lnTo>
                      <a:pt x="8477" y="0"/>
                    </a:lnTo>
                    <a:close/>
                  </a:path>
                </a:pathLst>
              </a:custGeom>
              <a:grpFill/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" name="Фигура">
                <a:extLst>
                  <a:ext uri="{FF2B5EF4-FFF2-40B4-BE49-F238E27FC236}">
                    <a16:creationId xmlns:a16="http://schemas.microsoft.com/office/drawing/2014/main" id="{F84CE520-778B-5344-9FF0-29C67A4CFC80}"/>
                  </a:ext>
                </a:extLst>
              </p:cNvPr>
              <p:cNvSpPr/>
              <p:nvPr/>
            </p:nvSpPr>
            <p:spPr>
              <a:xfrm>
                <a:off x="8243962" y="6858000"/>
                <a:ext cx="2082404" cy="1992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74" y="7779"/>
                      <a:pt x="3240" y="15452"/>
                      <a:pt x="8596" y="21600"/>
                    </a:cubicBezTo>
                    <a:lnTo>
                      <a:pt x="21600" y="8007"/>
                    </a:lnTo>
                    <a:cubicBezTo>
                      <a:pt x="19775" y="5649"/>
                      <a:pt x="18718" y="2860"/>
                      <a:pt x="1841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" name="Фигура">
                <a:extLst>
                  <a:ext uri="{FF2B5EF4-FFF2-40B4-BE49-F238E27FC236}">
                    <a16:creationId xmlns:a16="http://schemas.microsoft.com/office/drawing/2014/main" id="{2D408DC1-7A6E-CE48-A3ED-860530357D55}"/>
                  </a:ext>
                </a:extLst>
              </p:cNvPr>
              <p:cNvSpPr/>
              <p:nvPr/>
            </p:nvSpPr>
            <p:spPr>
              <a:xfrm>
                <a:off x="12552040" y="6858000"/>
                <a:ext cx="2087960" cy="1998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39" y="0"/>
                    </a:moveTo>
                    <a:cubicBezTo>
                      <a:pt x="2928" y="2881"/>
                      <a:pt x="1856" y="5692"/>
                      <a:pt x="0" y="8059"/>
                    </a:cubicBezTo>
                    <a:lnTo>
                      <a:pt x="12962" y="21600"/>
                    </a:lnTo>
                    <a:cubicBezTo>
                      <a:pt x="18343" y="15459"/>
                      <a:pt x="21226" y="7784"/>
                      <a:pt x="21600" y="0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" name="Фигура">
                <a:extLst>
                  <a:ext uri="{FF2B5EF4-FFF2-40B4-BE49-F238E27FC236}">
                    <a16:creationId xmlns:a16="http://schemas.microsoft.com/office/drawing/2014/main" id="{2D744A73-EAED-8540-89A5-4524339A79C2}"/>
                  </a:ext>
                </a:extLst>
              </p:cNvPr>
              <p:cNvSpPr/>
              <p:nvPr/>
            </p:nvSpPr>
            <p:spPr>
              <a:xfrm>
                <a:off x="9301634" y="7822803"/>
                <a:ext cx="1978819" cy="2071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98" y="0"/>
                    </a:moveTo>
                    <a:lnTo>
                      <a:pt x="0" y="13084"/>
                    </a:lnTo>
                    <a:cubicBezTo>
                      <a:pt x="6166" y="18386"/>
                      <a:pt x="13829" y="21227"/>
                      <a:pt x="21600" y="21600"/>
                    </a:cubicBezTo>
                    <a:lnTo>
                      <a:pt x="21600" y="3095"/>
                    </a:lnTo>
                    <a:cubicBezTo>
                      <a:pt x="18784" y="2792"/>
                      <a:pt x="16039" y="1762"/>
                      <a:pt x="136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" name="Фигура">
                <a:extLst>
                  <a:ext uri="{FF2B5EF4-FFF2-40B4-BE49-F238E27FC236}">
                    <a16:creationId xmlns:a16="http://schemas.microsoft.com/office/drawing/2014/main" id="{893600D4-B3C1-744E-B9F9-F64C884D21B0}"/>
                  </a:ext>
                </a:extLst>
              </p:cNvPr>
              <p:cNvSpPr/>
              <p:nvPr/>
            </p:nvSpPr>
            <p:spPr>
              <a:xfrm>
                <a:off x="11603509" y="7828359"/>
                <a:ext cx="1972072" cy="2066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1" y="0"/>
                    </a:moveTo>
                    <a:cubicBezTo>
                      <a:pt x="5519" y="1731"/>
                      <a:pt x="2794" y="2744"/>
                      <a:pt x="0" y="3045"/>
                    </a:cubicBezTo>
                    <a:lnTo>
                      <a:pt x="0" y="21600"/>
                    </a:lnTo>
                    <a:cubicBezTo>
                      <a:pt x="7766" y="21228"/>
                      <a:pt x="15426" y="18399"/>
                      <a:pt x="21600" y="13123"/>
                    </a:cubicBezTo>
                    <a:lnTo>
                      <a:pt x="785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" name="Text Box 3">
              <a:extLst>
                <a:ext uri="{FF2B5EF4-FFF2-40B4-BE49-F238E27FC236}">
                  <a16:creationId xmlns:a16="http://schemas.microsoft.com/office/drawing/2014/main" id="{8B97E005-27F1-3849-8938-56558A3273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225897" y="4558987"/>
              <a:ext cx="1343682" cy="76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75%</a:t>
              </a:r>
              <a:endParaRPr lang="x-none" altLang="x-none" sz="4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827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33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9CF748E-9BF0-4842-BEDC-45B55705DEA2}"/>
              </a:ext>
            </a:extLst>
          </p:cNvPr>
          <p:cNvGrpSpPr/>
          <p:nvPr/>
        </p:nvGrpSpPr>
        <p:grpSpPr>
          <a:xfrm>
            <a:off x="2254896" y="1817440"/>
            <a:ext cx="6088216" cy="9793088"/>
            <a:chOff x="2224553" y="1601416"/>
            <a:chExt cx="6088216" cy="9793088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CF5F78FC-9E81-BD48-B90B-A7E9D12C3503}"/>
                </a:ext>
              </a:extLst>
            </p:cNvPr>
            <p:cNvSpPr/>
            <p:nvPr/>
          </p:nvSpPr>
          <p:spPr bwMode="auto">
            <a:xfrm>
              <a:off x="2224553" y="3168925"/>
              <a:ext cx="6062816" cy="2003299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38239" y="2082800"/>
              <a:ext cx="5286244" cy="864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36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36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99" y="5591358"/>
              <a:ext cx="5018089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Text Box 3">
              <a:extLst>
                <a:ext uri="{FF2B5EF4-FFF2-40B4-BE49-F238E27FC236}">
                  <a16:creationId xmlns:a16="http://schemas.microsoft.com/office/drawing/2014/main" id="{FD8277E3-BF0D-1343-B1E3-DF7889A63C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3800" y="3327400"/>
              <a:ext cx="5627687" cy="142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t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9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9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890</a:t>
              </a:r>
              <a:endParaRPr lang="x-none" altLang="x-none" sz="9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C5F2AAC3-30F9-8D41-9F25-58407EF1B17D}"/>
                </a:ext>
              </a:extLst>
            </p:cNvPr>
            <p:cNvSpPr/>
            <p:nvPr/>
          </p:nvSpPr>
          <p:spPr bwMode="auto">
            <a:xfrm>
              <a:off x="2249953" y="1601416"/>
              <a:ext cx="6062816" cy="9793088"/>
            </a:xfrm>
            <a:prstGeom prst="rect">
              <a:avLst/>
            </a:prstGeom>
            <a:noFill/>
            <a:ln w="127000" cap="flat" cmpd="sng" algn="ctr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C075DB60-5FA0-F947-94B2-5D06D18916AF}"/>
                </a:ext>
              </a:extLst>
            </p:cNvPr>
            <p:cNvGrpSpPr/>
            <p:nvPr/>
          </p:nvGrpSpPr>
          <p:grpSpPr>
            <a:xfrm>
              <a:off x="3522840" y="9683506"/>
              <a:ext cx="3491956" cy="1080000"/>
              <a:chOff x="2192760" y="10111585"/>
              <a:chExt cx="3491956" cy="1080000"/>
            </a:xfrm>
          </p:grpSpPr>
          <p:grpSp>
            <p:nvGrpSpPr>
              <p:cNvPr id="24" name="Группа 23">
                <a:extLst>
                  <a:ext uri="{FF2B5EF4-FFF2-40B4-BE49-F238E27FC236}">
                    <a16:creationId xmlns:a16="http://schemas.microsoft.com/office/drawing/2014/main" id="{7C0F44FB-9D11-0E4E-A797-E993C22B7566}"/>
                  </a:ext>
                </a:extLst>
              </p:cNvPr>
              <p:cNvGrpSpPr/>
              <p:nvPr/>
            </p:nvGrpSpPr>
            <p:grpSpPr>
              <a:xfrm>
                <a:off x="2192760" y="10111585"/>
                <a:ext cx="3491956" cy="1080000"/>
                <a:chOff x="13487401" y="5298665"/>
                <a:chExt cx="3491956" cy="1080000"/>
              </a:xfrm>
            </p:grpSpPr>
            <p:sp>
              <p:nvSpPr>
                <p:cNvPr id="27" name="Rounded Rectangle 5">
                  <a:extLst>
                    <a:ext uri="{FF2B5EF4-FFF2-40B4-BE49-F238E27FC236}">
                      <a16:creationId xmlns:a16="http://schemas.microsoft.com/office/drawing/2014/main" id="{545D5653-8C7C-B84E-9178-CF7A6B91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87401" y="5298665"/>
                  <a:ext cx="3491956" cy="108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wrap="square" lIns="396000" tIns="180000" rIns="180000" bIns="180000" anchor="ctr">
                  <a:spAutoFit/>
                </a:bodyPr>
                <a:lstStyle/>
                <a:p>
                  <a:pPr eaLnBrk="1">
                    <a:defRPr/>
                  </a:pPr>
                  <a:r>
                    <a:rPr lang="en-US" altLang="en-US" sz="2800" dirty="0">
                      <a:solidFill>
                        <a:schemeClr val="tx2"/>
                      </a:solidFill>
                      <a:latin typeface="Impact" panose="020B0806030902050204" pitchFamily="34" charset="0"/>
                      <a:ea typeface="Montserrat" charset="0"/>
                      <a:cs typeface="Montserrat" charset="0"/>
                      <a:sym typeface="Poppins" charset="0"/>
                    </a:rPr>
                    <a:t>READ MORE</a:t>
                  </a:r>
                </a:p>
              </p:txBody>
            </p:sp>
            <p:sp>
              <p:nvSpPr>
                <p:cNvPr id="29" name="Прямоугольник 28">
                  <a:extLst>
                    <a:ext uri="{FF2B5EF4-FFF2-40B4-BE49-F238E27FC236}">
                      <a16:creationId xmlns:a16="http://schemas.microsoft.com/office/drawing/2014/main" id="{44DDB6C1-CD1F-094A-A4D4-CA42C6DADFF1}"/>
                    </a:ext>
                  </a:extLst>
                </p:cNvPr>
                <p:cNvSpPr/>
                <p:nvPr/>
              </p:nvSpPr>
              <p:spPr bwMode="auto">
                <a:xfrm>
                  <a:off x="15899357" y="5298665"/>
                  <a:ext cx="1080000" cy="108000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</p:grp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81255ED-64C1-D649-96CE-E02791BDE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500" y="10493713"/>
                <a:ext cx="342800" cy="345265"/>
              </a:xfrm>
              <a:custGeom>
                <a:avLst/>
                <a:gdLst>
                  <a:gd name="T0" fmla="*/ 309 w 611"/>
                  <a:gd name="T1" fmla="*/ 0 h 619"/>
                  <a:gd name="T2" fmla="*/ 250 w 611"/>
                  <a:gd name="T3" fmla="*/ 52 h 619"/>
                  <a:gd name="T4" fmla="*/ 471 w 611"/>
                  <a:gd name="T5" fmla="*/ 272 h 619"/>
                  <a:gd name="T6" fmla="*/ 0 w 611"/>
                  <a:gd name="T7" fmla="*/ 272 h 619"/>
                  <a:gd name="T8" fmla="*/ 0 w 611"/>
                  <a:gd name="T9" fmla="*/ 346 h 619"/>
                  <a:gd name="T10" fmla="*/ 471 w 611"/>
                  <a:gd name="T11" fmla="*/ 346 h 619"/>
                  <a:gd name="T12" fmla="*/ 250 w 611"/>
                  <a:gd name="T13" fmla="*/ 559 h 619"/>
                  <a:gd name="T14" fmla="*/ 309 w 611"/>
                  <a:gd name="T15" fmla="*/ 618 h 619"/>
                  <a:gd name="T16" fmla="*/ 610 w 611"/>
                  <a:gd name="T17" fmla="*/ 309 h 619"/>
                  <a:gd name="T18" fmla="*/ 309 w 611"/>
                  <a:gd name="T19" fmla="*/ 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1" h="619">
                    <a:moveTo>
                      <a:pt x="309" y="0"/>
                    </a:moveTo>
                    <a:lnTo>
                      <a:pt x="250" y="52"/>
                    </a:lnTo>
                    <a:lnTo>
                      <a:pt x="471" y="272"/>
                    </a:lnTo>
                    <a:lnTo>
                      <a:pt x="0" y="272"/>
                    </a:lnTo>
                    <a:lnTo>
                      <a:pt x="0" y="346"/>
                    </a:lnTo>
                    <a:lnTo>
                      <a:pt x="471" y="346"/>
                    </a:lnTo>
                    <a:lnTo>
                      <a:pt x="250" y="559"/>
                    </a:lnTo>
                    <a:lnTo>
                      <a:pt x="309" y="618"/>
                    </a:lnTo>
                    <a:lnTo>
                      <a:pt x="610" y="309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75B24BB-5FD5-AB42-AAE3-5FCEFA0D4E23}"/>
              </a:ext>
            </a:extLst>
          </p:cNvPr>
          <p:cNvGrpSpPr/>
          <p:nvPr/>
        </p:nvGrpSpPr>
        <p:grpSpPr>
          <a:xfrm>
            <a:off x="9114939" y="1817440"/>
            <a:ext cx="6088216" cy="9793088"/>
            <a:chOff x="2224553" y="1601416"/>
            <a:chExt cx="6088216" cy="9793088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23A09E2-2964-8648-A5DA-0D63713730D5}"/>
                </a:ext>
              </a:extLst>
            </p:cNvPr>
            <p:cNvSpPr/>
            <p:nvPr/>
          </p:nvSpPr>
          <p:spPr bwMode="auto">
            <a:xfrm>
              <a:off x="2224553" y="3168925"/>
              <a:ext cx="6062816" cy="200329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2" name="Text Box 3">
              <a:extLst>
                <a:ext uri="{FF2B5EF4-FFF2-40B4-BE49-F238E27FC236}">
                  <a16:creationId xmlns:a16="http://schemas.microsoft.com/office/drawing/2014/main" id="{1A88BEE8-CA61-B646-AC2F-E95796D880C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38239" y="2082800"/>
              <a:ext cx="5286244" cy="864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36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36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B5F2E96E-B16D-9148-89BA-862233A3D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99" y="5591358"/>
              <a:ext cx="5018089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Text Box 3">
              <a:extLst>
                <a:ext uri="{FF2B5EF4-FFF2-40B4-BE49-F238E27FC236}">
                  <a16:creationId xmlns:a16="http://schemas.microsoft.com/office/drawing/2014/main" id="{7EAE8DB7-D484-754F-AA83-F0933790F6F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3800" y="3327400"/>
              <a:ext cx="5627687" cy="142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t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9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9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990</a:t>
              </a:r>
              <a:endParaRPr lang="x-none" altLang="x-none" sz="9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EFE1F9B8-05A6-CC4C-A5DC-A2C936F59A5D}"/>
                </a:ext>
              </a:extLst>
            </p:cNvPr>
            <p:cNvSpPr/>
            <p:nvPr/>
          </p:nvSpPr>
          <p:spPr bwMode="auto">
            <a:xfrm>
              <a:off x="2249953" y="1601416"/>
              <a:ext cx="6062816" cy="9793088"/>
            </a:xfrm>
            <a:prstGeom prst="rect">
              <a:avLst/>
            </a:prstGeom>
            <a:noFill/>
            <a:ln w="127000" cap="flat" cmpd="sng" algn="ctr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0F27E0DF-908D-5748-B25C-14E1D867469C}"/>
                </a:ext>
              </a:extLst>
            </p:cNvPr>
            <p:cNvGrpSpPr/>
            <p:nvPr/>
          </p:nvGrpSpPr>
          <p:grpSpPr>
            <a:xfrm>
              <a:off x="3522840" y="9683506"/>
              <a:ext cx="3491956" cy="1080000"/>
              <a:chOff x="2192760" y="10111585"/>
              <a:chExt cx="3491956" cy="1080000"/>
            </a:xfrm>
          </p:grpSpPr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1CDF8185-0F0C-BD42-9CBF-9614B50DFAB3}"/>
                  </a:ext>
                </a:extLst>
              </p:cNvPr>
              <p:cNvGrpSpPr/>
              <p:nvPr/>
            </p:nvGrpSpPr>
            <p:grpSpPr>
              <a:xfrm>
                <a:off x="2192760" y="10111585"/>
                <a:ext cx="3491956" cy="1080000"/>
                <a:chOff x="13487401" y="5298665"/>
                <a:chExt cx="3491956" cy="1080000"/>
              </a:xfrm>
            </p:grpSpPr>
            <p:sp>
              <p:nvSpPr>
                <p:cNvPr id="53" name="Rounded Rectangle 5">
                  <a:extLst>
                    <a:ext uri="{FF2B5EF4-FFF2-40B4-BE49-F238E27FC236}">
                      <a16:creationId xmlns:a16="http://schemas.microsoft.com/office/drawing/2014/main" id="{C991A50D-37F2-6D47-9B37-3CBDBC231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87401" y="5298665"/>
                  <a:ext cx="3491956" cy="108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wrap="square" lIns="396000" tIns="180000" rIns="180000" bIns="180000" anchor="ctr">
                  <a:spAutoFit/>
                </a:bodyPr>
                <a:lstStyle/>
                <a:p>
                  <a:pPr eaLnBrk="1">
                    <a:defRPr/>
                  </a:pPr>
                  <a:r>
                    <a:rPr lang="en-US" altLang="en-US" sz="2800" dirty="0">
                      <a:solidFill>
                        <a:schemeClr val="tx2"/>
                      </a:solidFill>
                      <a:latin typeface="Impact" panose="020B0806030902050204" pitchFamily="34" charset="0"/>
                      <a:ea typeface="Montserrat" charset="0"/>
                      <a:cs typeface="Montserrat" charset="0"/>
                      <a:sym typeface="Poppins" charset="0"/>
                    </a:rPr>
                    <a:t>READ MORE</a:t>
                  </a:r>
                </a:p>
              </p:txBody>
            </p:sp>
            <p:sp>
              <p:nvSpPr>
                <p:cNvPr id="54" name="Прямоугольник 53">
                  <a:extLst>
                    <a:ext uri="{FF2B5EF4-FFF2-40B4-BE49-F238E27FC236}">
                      <a16:creationId xmlns:a16="http://schemas.microsoft.com/office/drawing/2014/main" id="{CABB1EFA-2D3F-6144-A4E3-7B3677B2D09E}"/>
                    </a:ext>
                  </a:extLst>
                </p:cNvPr>
                <p:cNvSpPr/>
                <p:nvPr/>
              </p:nvSpPr>
              <p:spPr bwMode="auto">
                <a:xfrm>
                  <a:off x="15899357" y="5298665"/>
                  <a:ext cx="1080000" cy="1080000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</p:grp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8555D147-9E0A-5E4C-994B-995F4DAE0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500" y="10493713"/>
                <a:ext cx="342800" cy="345265"/>
              </a:xfrm>
              <a:custGeom>
                <a:avLst/>
                <a:gdLst>
                  <a:gd name="T0" fmla="*/ 309 w 611"/>
                  <a:gd name="T1" fmla="*/ 0 h 619"/>
                  <a:gd name="T2" fmla="*/ 250 w 611"/>
                  <a:gd name="T3" fmla="*/ 52 h 619"/>
                  <a:gd name="T4" fmla="*/ 471 w 611"/>
                  <a:gd name="T5" fmla="*/ 272 h 619"/>
                  <a:gd name="T6" fmla="*/ 0 w 611"/>
                  <a:gd name="T7" fmla="*/ 272 h 619"/>
                  <a:gd name="T8" fmla="*/ 0 w 611"/>
                  <a:gd name="T9" fmla="*/ 346 h 619"/>
                  <a:gd name="T10" fmla="*/ 471 w 611"/>
                  <a:gd name="T11" fmla="*/ 346 h 619"/>
                  <a:gd name="T12" fmla="*/ 250 w 611"/>
                  <a:gd name="T13" fmla="*/ 559 h 619"/>
                  <a:gd name="T14" fmla="*/ 309 w 611"/>
                  <a:gd name="T15" fmla="*/ 618 h 619"/>
                  <a:gd name="T16" fmla="*/ 610 w 611"/>
                  <a:gd name="T17" fmla="*/ 309 h 619"/>
                  <a:gd name="T18" fmla="*/ 309 w 611"/>
                  <a:gd name="T19" fmla="*/ 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1" h="619">
                    <a:moveTo>
                      <a:pt x="309" y="0"/>
                    </a:moveTo>
                    <a:lnTo>
                      <a:pt x="250" y="52"/>
                    </a:lnTo>
                    <a:lnTo>
                      <a:pt x="471" y="272"/>
                    </a:lnTo>
                    <a:lnTo>
                      <a:pt x="0" y="272"/>
                    </a:lnTo>
                    <a:lnTo>
                      <a:pt x="0" y="346"/>
                    </a:lnTo>
                    <a:lnTo>
                      <a:pt x="471" y="346"/>
                    </a:lnTo>
                    <a:lnTo>
                      <a:pt x="250" y="559"/>
                    </a:lnTo>
                    <a:lnTo>
                      <a:pt x="309" y="618"/>
                    </a:lnTo>
                    <a:lnTo>
                      <a:pt x="610" y="309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6483CD6-0FCE-DC49-81BD-84F5B3FA3B0E}"/>
              </a:ext>
            </a:extLst>
          </p:cNvPr>
          <p:cNvGrpSpPr/>
          <p:nvPr/>
        </p:nvGrpSpPr>
        <p:grpSpPr>
          <a:xfrm>
            <a:off x="15974982" y="1817440"/>
            <a:ext cx="6088216" cy="9793088"/>
            <a:chOff x="2224553" y="1601416"/>
            <a:chExt cx="6088216" cy="9793088"/>
          </a:xfrm>
        </p:grpSpPr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553418EC-C7DE-BE47-9201-8572C27E47EC}"/>
                </a:ext>
              </a:extLst>
            </p:cNvPr>
            <p:cNvSpPr/>
            <p:nvPr/>
          </p:nvSpPr>
          <p:spPr bwMode="auto">
            <a:xfrm>
              <a:off x="2224553" y="3168925"/>
              <a:ext cx="6062816" cy="2003299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8" name="Text Box 3">
              <a:extLst>
                <a:ext uri="{FF2B5EF4-FFF2-40B4-BE49-F238E27FC236}">
                  <a16:creationId xmlns:a16="http://schemas.microsoft.com/office/drawing/2014/main" id="{299357D8-3A0E-AB40-BBD6-E6493FDEC85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38239" y="2082800"/>
              <a:ext cx="5286244" cy="864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36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36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59" name="Rectangle 1">
              <a:extLst>
                <a:ext uri="{FF2B5EF4-FFF2-40B4-BE49-F238E27FC236}">
                  <a16:creationId xmlns:a16="http://schemas.microsoft.com/office/drawing/2014/main" id="{B9B74780-7728-9846-925D-53574E15E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99" y="5591358"/>
              <a:ext cx="5018089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 </a:t>
              </a:r>
            </a:p>
            <a:p>
              <a:pPr marL="342900" indent="-342900">
                <a:lnSpc>
                  <a:spcPct val="180000"/>
                </a:lnSpc>
                <a:buClr>
                  <a:schemeClr val="bg1"/>
                </a:buClr>
                <a:buFont typeface="Wingdings" pitchFamily="2" charset="2"/>
                <a:buChar char="§"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Text Box 3">
              <a:extLst>
                <a:ext uri="{FF2B5EF4-FFF2-40B4-BE49-F238E27FC236}">
                  <a16:creationId xmlns:a16="http://schemas.microsoft.com/office/drawing/2014/main" id="{FD4C38CA-419A-3549-BCF0-E7EAD514FB6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3800" y="3327400"/>
              <a:ext cx="5627687" cy="142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t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9000" dirty="0">
                  <a:solidFill>
                    <a:schemeClr val="tx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$</a:t>
              </a:r>
              <a:r>
                <a:rPr lang="en-US" altLang="x-none" sz="9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1.18</a:t>
              </a:r>
              <a:r>
                <a:rPr lang="en-US" altLang="x-none" sz="9000" dirty="0">
                  <a:solidFill>
                    <a:srgbClr val="2A282E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0</a:t>
              </a:r>
              <a:endParaRPr lang="x-none" altLang="x-none" sz="9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EE7A83E5-8E45-634B-BCD9-E52282916E56}"/>
                </a:ext>
              </a:extLst>
            </p:cNvPr>
            <p:cNvSpPr/>
            <p:nvPr/>
          </p:nvSpPr>
          <p:spPr bwMode="auto">
            <a:xfrm>
              <a:off x="2249953" y="1601416"/>
              <a:ext cx="6062816" cy="9793088"/>
            </a:xfrm>
            <a:prstGeom prst="rect">
              <a:avLst/>
            </a:prstGeom>
            <a:noFill/>
            <a:ln w="127000" cap="flat" cmpd="sng" algn="ctr">
              <a:solidFill>
                <a:schemeClr val="accent6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552668E7-0AE1-3147-B245-67E2F7AC0C95}"/>
                </a:ext>
              </a:extLst>
            </p:cNvPr>
            <p:cNvGrpSpPr/>
            <p:nvPr/>
          </p:nvGrpSpPr>
          <p:grpSpPr>
            <a:xfrm>
              <a:off x="3522840" y="9683506"/>
              <a:ext cx="3491956" cy="1080000"/>
              <a:chOff x="2192760" y="10111585"/>
              <a:chExt cx="3491956" cy="1080000"/>
            </a:xfrm>
          </p:grpSpPr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FA163C17-8E69-D447-AA31-C0DEF85006C0}"/>
                  </a:ext>
                </a:extLst>
              </p:cNvPr>
              <p:cNvGrpSpPr/>
              <p:nvPr/>
            </p:nvGrpSpPr>
            <p:grpSpPr>
              <a:xfrm>
                <a:off x="2192760" y="10111585"/>
                <a:ext cx="3491956" cy="1080000"/>
                <a:chOff x="13487401" y="5298665"/>
                <a:chExt cx="3491956" cy="1080000"/>
              </a:xfrm>
            </p:grpSpPr>
            <p:sp>
              <p:nvSpPr>
                <p:cNvPr id="65" name="Rounded Rectangle 5">
                  <a:extLst>
                    <a:ext uri="{FF2B5EF4-FFF2-40B4-BE49-F238E27FC236}">
                      <a16:creationId xmlns:a16="http://schemas.microsoft.com/office/drawing/2014/main" id="{814FA72E-6E68-C349-9698-164A1AECF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87401" y="5298665"/>
                  <a:ext cx="3491956" cy="108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wrap="square" lIns="396000" tIns="180000" rIns="180000" bIns="180000" anchor="ctr">
                  <a:spAutoFit/>
                </a:bodyPr>
                <a:lstStyle/>
                <a:p>
                  <a:pPr eaLnBrk="1">
                    <a:defRPr/>
                  </a:pPr>
                  <a:r>
                    <a:rPr lang="en-US" altLang="en-US" sz="2800" dirty="0">
                      <a:solidFill>
                        <a:schemeClr val="tx2"/>
                      </a:solidFill>
                      <a:latin typeface="Impact" panose="020B0806030902050204" pitchFamily="34" charset="0"/>
                      <a:ea typeface="Montserrat" charset="0"/>
                      <a:cs typeface="Montserrat" charset="0"/>
                      <a:sym typeface="Poppins" charset="0"/>
                    </a:rPr>
                    <a:t>READ MORE</a:t>
                  </a:r>
                </a:p>
              </p:txBody>
            </p:sp>
            <p:sp>
              <p:nvSpPr>
                <p:cNvPr id="66" name="Прямоугольник 65">
                  <a:extLst>
                    <a:ext uri="{FF2B5EF4-FFF2-40B4-BE49-F238E27FC236}">
                      <a16:creationId xmlns:a16="http://schemas.microsoft.com/office/drawing/2014/main" id="{E1542490-261B-AC4D-BE44-3E7EAEF9C03D}"/>
                    </a:ext>
                  </a:extLst>
                </p:cNvPr>
                <p:cNvSpPr/>
                <p:nvPr/>
              </p:nvSpPr>
              <p:spPr bwMode="auto">
                <a:xfrm>
                  <a:off x="15899357" y="5298665"/>
                  <a:ext cx="1080000" cy="108000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</p:grp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A5F3BC21-85B5-F447-9D1F-5F0AC1686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500" y="10493713"/>
                <a:ext cx="342800" cy="345265"/>
              </a:xfrm>
              <a:custGeom>
                <a:avLst/>
                <a:gdLst>
                  <a:gd name="T0" fmla="*/ 309 w 611"/>
                  <a:gd name="T1" fmla="*/ 0 h 619"/>
                  <a:gd name="T2" fmla="*/ 250 w 611"/>
                  <a:gd name="T3" fmla="*/ 52 h 619"/>
                  <a:gd name="T4" fmla="*/ 471 w 611"/>
                  <a:gd name="T5" fmla="*/ 272 h 619"/>
                  <a:gd name="T6" fmla="*/ 0 w 611"/>
                  <a:gd name="T7" fmla="*/ 272 h 619"/>
                  <a:gd name="T8" fmla="*/ 0 w 611"/>
                  <a:gd name="T9" fmla="*/ 346 h 619"/>
                  <a:gd name="T10" fmla="*/ 471 w 611"/>
                  <a:gd name="T11" fmla="*/ 346 h 619"/>
                  <a:gd name="T12" fmla="*/ 250 w 611"/>
                  <a:gd name="T13" fmla="*/ 559 h 619"/>
                  <a:gd name="T14" fmla="*/ 309 w 611"/>
                  <a:gd name="T15" fmla="*/ 618 h 619"/>
                  <a:gd name="T16" fmla="*/ 610 w 611"/>
                  <a:gd name="T17" fmla="*/ 309 h 619"/>
                  <a:gd name="T18" fmla="*/ 309 w 611"/>
                  <a:gd name="T19" fmla="*/ 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1" h="619">
                    <a:moveTo>
                      <a:pt x="309" y="0"/>
                    </a:moveTo>
                    <a:lnTo>
                      <a:pt x="250" y="52"/>
                    </a:lnTo>
                    <a:lnTo>
                      <a:pt x="471" y="272"/>
                    </a:lnTo>
                    <a:lnTo>
                      <a:pt x="0" y="272"/>
                    </a:lnTo>
                    <a:lnTo>
                      <a:pt x="0" y="346"/>
                    </a:lnTo>
                    <a:lnTo>
                      <a:pt x="471" y="346"/>
                    </a:lnTo>
                    <a:lnTo>
                      <a:pt x="250" y="559"/>
                    </a:lnTo>
                    <a:lnTo>
                      <a:pt x="309" y="618"/>
                    </a:lnTo>
                    <a:lnTo>
                      <a:pt x="610" y="309"/>
                    </a:lnTo>
                    <a:lnTo>
                      <a:pt x="309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2702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34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D40A462-224A-8744-ABE0-D70DBDC0DCC7}"/>
              </a:ext>
            </a:extLst>
          </p:cNvPr>
          <p:cNvGrpSpPr/>
          <p:nvPr/>
        </p:nvGrpSpPr>
        <p:grpSpPr>
          <a:xfrm>
            <a:off x="1243929" y="2110226"/>
            <a:ext cx="7217904" cy="9068254"/>
            <a:chOff x="1243929" y="2110226"/>
            <a:chExt cx="7217904" cy="9068254"/>
          </a:xfrm>
        </p:grpSpPr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6E129EB8-516F-A34E-878E-A2C113A203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8506384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ED9055ED-56D3-3B4F-8894-085C7B6358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9802528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0CB1B991-1755-FE46-878A-0FAE5D7F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100583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5DA22D-A423-6947-9548-5B9DDD9E4B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9953" y="9802528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38069156-E2D6-EC45-890C-BADB0C66F1A4}"/>
                </a:ext>
              </a:extLst>
            </p:cNvPr>
            <p:cNvGrpSpPr/>
            <p:nvPr/>
          </p:nvGrpSpPr>
          <p:grpSpPr>
            <a:xfrm>
              <a:off x="1243929" y="2110226"/>
              <a:ext cx="6687840" cy="5850715"/>
              <a:chOff x="1243929" y="1996854"/>
              <a:chExt cx="6687840" cy="5850715"/>
            </a:xfrm>
          </p:grpSpPr>
          <p:graphicFrame>
            <p:nvGraphicFramePr>
              <p:cNvPr id="2" name="Диаграмма 1">
                <a:extLst>
                  <a:ext uri="{FF2B5EF4-FFF2-40B4-BE49-F238E27FC236}">
                    <a16:creationId xmlns:a16="http://schemas.microsoft.com/office/drawing/2014/main" id="{02A61B6E-26C9-D64A-8AAF-3A23325D7A4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34401446"/>
                  </p:ext>
                </p:extLst>
              </p:nvPr>
            </p:nvGraphicFramePr>
            <p:xfrm>
              <a:off x="1243929" y="1996854"/>
              <a:ext cx="6687840" cy="58507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2EFE05EA-10E0-5C40-B3D3-5EBC240C9B13}"/>
                  </a:ext>
                </a:extLst>
              </p:cNvPr>
              <p:cNvSpPr/>
              <p:nvPr/>
            </p:nvSpPr>
            <p:spPr bwMode="auto">
              <a:xfrm>
                <a:off x="2820484" y="3154846"/>
                <a:ext cx="3534731" cy="3534731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52" name="Text Box 3">
                <a:extLst>
                  <a:ext uri="{FF2B5EF4-FFF2-40B4-BE49-F238E27FC236}">
                    <a16:creationId xmlns:a16="http://schemas.microsoft.com/office/drawing/2014/main" id="{77455607-B101-8D46-90B8-720A4024ED8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43828" y="4476168"/>
                <a:ext cx="2804987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Month 1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4764342-0D6D-0047-9EBE-D601EE5A2312}"/>
              </a:ext>
            </a:extLst>
          </p:cNvPr>
          <p:cNvGrpSpPr/>
          <p:nvPr/>
        </p:nvGrpSpPr>
        <p:grpSpPr>
          <a:xfrm>
            <a:off x="8257962" y="2110226"/>
            <a:ext cx="7180289" cy="9068254"/>
            <a:chOff x="8257962" y="2110226"/>
            <a:chExt cx="7180289" cy="9068254"/>
          </a:xfrm>
        </p:grpSpPr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9C3F3CD3-F7CE-F54C-BCE1-51DD19FB0B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8506384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25864A0-1516-9E4E-A612-20F3FAF37D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9802528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2EEB7BE-2E6F-5D4B-A04C-E390737BD9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9802528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1D2A783A-7091-0F4D-ADE6-D954822E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100583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A75D4701-8922-8F46-A42B-9836D0ABB5D1}"/>
                </a:ext>
              </a:extLst>
            </p:cNvPr>
            <p:cNvGrpSpPr/>
            <p:nvPr/>
          </p:nvGrpSpPr>
          <p:grpSpPr>
            <a:xfrm>
              <a:off x="8257962" y="2110226"/>
              <a:ext cx="6687840" cy="5850715"/>
              <a:chOff x="1243929" y="1996854"/>
              <a:chExt cx="6687840" cy="5850715"/>
            </a:xfrm>
          </p:grpSpPr>
          <p:graphicFrame>
            <p:nvGraphicFramePr>
              <p:cNvPr id="71" name="Диаграмма 70">
                <a:extLst>
                  <a:ext uri="{FF2B5EF4-FFF2-40B4-BE49-F238E27FC236}">
                    <a16:creationId xmlns:a16="http://schemas.microsoft.com/office/drawing/2014/main" id="{D5929503-0AD4-634D-AD02-D2DF1EA8A9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20502647"/>
                  </p:ext>
                </p:extLst>
              </p:nvPr>
            </p:nvGraphicFramePr>
            <p:xfrm>
              <a:off x="1243929" y="1996854"/>
              <a:ext cx="6687840" cy="58507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72" name="Овал 71">
                <a:extLst>
                  <a:ext uri="{FF2B5EF4-FFF2-40B4-BE49-F238E27FC236}">
                    <a16:creationId xmlns:a16="http://schemas.microsoft.com/office/drawing/2014/main" id="{02A0BF8F-F908-A54B-BB1E-FAE40AF83B0D}"/>
                  </a:ext>
                </a:extLst>
              </p:cNvPr>
              <p:cNvSpPr/>
              <p:nvPr/>
            </p:nvSpPr>
            <p:spPr bwMode="auto">
              <a:xfrm>
                <a:off x="2820484" y="3154846"/>
                <a:ext cx="3534731" cy="3534731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73" name="Text Box 3">
                <a:extLst>
                  <a:ext uri="{FF2B5EF4-FFF2-40B4-BE49-F238E27FC236}">
                    <a16:creationId xmlns:a16="http://schemas.microsoft.com/office/drawing/2014/main" id="{8AAD54D7-9B4A-9746-8918-748DBB28D1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43828" y="4476168"/>
                <a:ext cx="2804987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Month 2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7FB75D0-F512-6C4D-8194-A5180BBB7F82}"/>
              </a:ext>
            </a:extLst>
          </p:cNvPr>
          <p:cNvGrpSpPr/>
          <p:nvPr/>
        </p:nvGrpSpPr>
        <p:grpSpPr>
          <a:xfrm>
            <a:off x="15248880" y="2110226"/>
            <a:ext cx="7120488" cy="9068254"/>
            <a:chOff x="15248880" y="2110226"/>
            <a:chExt cx="7120488" cy="9068254"/>
          </a:xfrm>
        </p:grpSpPr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C2BE454B-CFCB-F64E-8FC9-252F224C21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8506384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F3F88B9C-ADD0-2741-B2CD-1EBF97F663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9802528"/>
              <a:ext cx="6062816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FB2FDB0-5DAE-CE46-B6EB-03CC95498E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9802528"/>
              <a:ext cx="1786798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CE65330D-3F6F-274A-AD48-FA372208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100583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E09AFBA3-0789-F74B-921A-CF53C6E30E79}"/>
                </a:ext>
              </a:extLst>
            </p:cNvPr>
            <p:cNvGrpSpPr/>
            <p:nvPr/>
          </p:nvGrpSpPr>
          <p:grpSpPr>
            <a:xfrm>
              <a:off x="15248880" y="2110226"/>
              <a:ext cx="6687840" cy="5850715"/>
              <a:chOff x="1243929" y="1996854"/>
              <a:chExt cx="6687840" cy="5850715"/>
            </a:xfrm>
          </p:grpSpPr>
          <p:graphicFrame>
            <p:nvGraphicFramePr>
              <p:cNvPr id="75" name="Диаграмма 74">
                <a:extLst>
                  <a:ext uri="{FF2B5EF4-FFF2-40B4-BE49-F238E27FC236}">
                    <a16:creationId xmlns:a16="http://schemas.microsoft.com/office/drawing/2014/main" id="{C334C2FA-1346-444D-BEC0-FAB456275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98680481"/>
                  </p:ext>
                </p:extLst>
              </p:nvPr>
            </p:nvGraphicFramePr>
            <p:xfrm>
              <a:off x="1243929" y="1996854"/>
              <a:ext cx="6687840" cy="58507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E1E85FFD-5CAC-8943-8CA1-0FEB9D78AF5F}"/>
                  </a:ext>
                </a:extLst>
              </p:cNvPr>
              <p:cNvSpPr/>
              <p:nvPr/>
            </p:nvSpPr>
            <p:spPr bwMode="auto">
              <a:xfrm>
                <a:off x="2820484" y="3154846"/>
                <a:ext cx="3534731" cy="3534731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77" name="Text Box 3">
                <a:extLst>
                  <a:ext uri="{FF2B5EF4-FFF2-40B4-BE49-F238E27FC236}">
                    <a16:creationId xmlns:a16="http://schemas.microsoft.com/office/drawing/2014/main" id="{26A9753F-E154-0D42-92BD-86B73F5375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43828" y="4476168"/>
                <a:ext cx="2804987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Month 3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680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35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A28C01-5471-A340-BD1B-8C9101F54789}"/>
              </a:ext>
            </a:extLst>
          </p:cNvPr>
          <p:cNvGrpSpPr/>
          <p:nvPr/>
        </p:nvGrpSpPr>
        <p:grpSpPr>
          <a:xfrm>
            <a:off x="2329136" y="3335019"/>
            <a:ext cx="9432925" cy="5586119"/>
            <a:chOff x="13344128" y="3462019"/>
            <a:chExt cx="9432925" cy="558611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C729EB8-230F-B448-B99E-B0381D54E4B7}"/>
              </a:ext>
            </a:extLst>
          </p:cNvPr>
          <p:cNvGrpSpPr/>
          <p:nvPr/>
        </p:nvGrpSpPr>
        <p:grpSpPr>
          <a:xfrm>
            <a:off x="2401867" y="9594424"/>
            <a:ext cx="3491956" cy="1080000"/>
            <a:chOff x="2192760" y="10111585"/>
            <a:chExt cx="3491956" cy="10800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3537FCF-088D-2546-ABB1-16074CF6A769}"/>
                </a:ext>
              </a:extLst>
            </p:cNvPr>
            <p:cNvGrpSpPr/>
            <p:nvPr/>
          </p:nvGrpSpPr>
          <p:grpSpPr>
            <a:xfrm>
              <a:off x="2192760" y="10111585"/>
              <a:ext cx="3491956" cy="1080000"/>
              <a:chOff x="13487401" y="5298665"/>
              <a:chExt cx="3491956" cy="1080000"/>
            </a:xfrm>
          </p:grpSpPr>
          <p:sp>
            <p:nvSpPr>
              <p:cNvPr id="14" name="Rounded Rectangle 5">
                <a:extLst>
                  <a:ext uri="{FF2B5EF4-FFF2-40B4-BE49-F238E27FC236}">
                    <a16:creationId xmlns:a16="http://schemas.microsoft.com/office/drawing/2014/main" id="{75C2F24F-01FC-8242-B90A-ED92C91DB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401" y="5298665"/>
                <a:ext cx="3491956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wrap="square" lIns="396000" tIns="180000" rIns="180000" bIns="1800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en-US" sz="2800" dirty="0">
                    <a:solidFill>
                      <a:schemeClr val="tx2"/>
                    </a:solidFill>
                    <a:latin typeface="Impact" panose="020B0806030902050204" pitchFamily="34" charset="0"/>
                    <a:ea typeface="Montserrat" charset="0"/>
                    <a:cs typeface="Montserrat" charset="0"/>
                    <a:sym typeface="Poppins" charset="0"/>
                  </a:rPr>
                  <a:t>READ MORE</a:t>
                </a:r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E95DD506-6766-A249-92D9-8258C2650487}"/>
                  </a:ext>
                </a:extLst>
              </p:cNvPr>
              <p:cNvSpPr/>
              <p:nvPr/>
            </p:nvSpPr>
            <p:spPr bwMode="auto">
              <a:xfrm>
                <a:off x="15899357" y="5298665"/>
                <a:ext cx="1080000" cy="10800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636A4ACF-CA08-0C44-BDEF-D64D7634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500" y="10493713"/>
              <a:ext cx="342800" cy="345265"/>
            </a:xfrm>
            <a:custGeom>
              <a:avLst/>
              <a:gdLst>
                <a:gd name="T0" fmla="*/ 309 w 611"/>
                <a:gd name="T1" fmla="*/ 0 h 619"/>
                <a:gd name="T2" fmla="*/ 250 w 611"/>
                <a:gd name="T3" fmla="*/ 52 h 619"/>
                <a:gd name="T4" fmla="*/ 471 w 611"/>
                <a:gd name="T5" fmla="*/ 272 h 619"/>
                <a:gd name="T6" fmla="*/ 0 w 611"/>
                <a:gd name="T7" fmla="*/ 272 h 619"/>
                <a:gd name="T8" fmla="*/ 0 w 611"/>
                <a:gd name="T9" fmla="*/ 346 h 619"/>
                <a:gd name="T10" fmla="*/ 471 w 611"/>
                <a:gd name="T11" fmla="*/ 346 h 619"/>
                <a:gd name="T12" fmla="*/ 250 w 611"/>
                <a:gd name="T13" fmla="*/ 559 h 619"/>
                <a:gd name="T14" fmla="*/ 309 w 611"/>
                <a:gd name="T15" fmla="*/ 618 h 619"/>
                <a:gd name="T16" fmla="*/ 610 w 611"/>
                <a:gd name="T17" fmla="*/ 309 h 619"/>
                <a:gd name="T18" fmla="*/ 309 w 611"/>
                <a:gd name="T1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619">
                  <a:moveTo>
                    <a:pt x="309" y="0"/>
                  </a:moveTo>
                  <a:lnTo>
                    <a:pt x="250" y="52"/>
                  </a:lnTo>
                  <a:lnTo>
                    <a:pt x="471" y="272"/>
                  </a:lnTo>
                  <a:lnTo>
                    <a:pt x="0" y="272"/>
                  </a:lnTo>
                  <a:lnTo>
                    <a:pt x="0" y="346"/>
                  </a:lnTo>
                  <a:lnTo>
                    <a:pt x="471" y="346"/>
                  </a:lnTo>
                  <a:lnTo>
                    <a:pt x="250" y="559"/>
                  </a:lnTo>
                  <a:lnTo>
                    <a:pt x="309" y="618"/>
                  </a:lnTo>
                  <a:lnTo>
                    <a:pt x="610" y="309"/>
                  </a:lnTo>
                  <a:lnTo>
                    <a:pt x="309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2DB65CD-8EBF-434B-8C9E-D27638FBE194}"/>
              </a:ext>
            </a:extLst>
          </p:cNvPr>
          <p:cNvGrpSpPr/>
          <p:nvPr/>
        </p:nvGrpSpPr>
        <p:grpSpPr>
          <a:xfrm>
            <a:off x="12251680" y="2288026"/>
            <a:ext cx="10768656" cy="9420730"/>
            <a:chOff x="1243929" y="1996854"/>
            <a:chExt cx="6687840" cy="5850715"/>
          </a:xfrm>
        </p:grpSpPr>
        <p:graphicFrame>
          <p:nvGraphicFramePr>
            <p:cNvPr id="17" name="Диаграмма 16">
              <a:extLst>
                <a:ext uri="{FF2B5EF4-FFF2-40B4-BE49-F238E27FC236}">
                  <a16:creationId xmlns:a16="http://schemas.microsoft.com/office/drawing/2014/main" id="{3C3D47F0-389B-884E-AA23-C5173730C7C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930564"/>
                </p:ext>
              </p:extLst>
            </p:nvPr>
          </p:nvGraphicFramePr>
          <p:xfrm>
            <a:off x="1243929" y="1996854"/>
            <a:ext cx="6687840" cy="58507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33F9841-1FCE-684F-80B9-71BCE1CE245A}"/>
                </a:ext>
              </a:extLst>
            </p:cNvPr>
            <p:cNvSpPr/>
            <p:nvPr/>
          </p:nvSpPr>
          <p:spPr bwMode="auto">
            <a:xfrm>
              <a:off x="2820484" y="3154846"/>
              <a:ext cx="3534731" cy="3534731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7341E7F3-A849-D945-B05E-FB724CFB7D7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10521" y="4286872"/>
              <a:ext cx="3328439" cy="1387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6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Progress</a:t>
              </a:r>
            </a:p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6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2019</a:t>
              </a:r>
              <a:endParaRPr lang="x-none" altLang="x-none" sz="6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46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36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A28C01-5471-A340-BD1B-8C9101F54789}"/>
              </a:ext>
            </a:extLst>
          </p:cNvPr>
          <p:cNvGrpSpPr/>
          <p:nvPr/>
        </p:nvGrpSpPr>
        <p:grpSpPr>
          <a:xfrm>
            <a:off x="13191728" y="3309619"/>
            <a:ext cx="9432925" cy="5586119"/>
            <a:chOff x="13344128" y="3462019"/>
            <a:chExt cx="9432925" cy="558611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C729EB8-230F-B448-B99E-B0381D54E4B7}"/>
              </a:ext>
            </a:extLst>
          </p:cNvPr>
          <p:cNvGrpSpPr/>
          <p:nvPr/>
        </p:nvGrpSpPr>
        <p:grpSpPr>
          <a:xfrm>
            <a:off x="13264459" y="9569024"/>
            <a:ext cx="3491956" cy="1080000"/>
            <a:chOff x="2192760" y="10111585"/>
            <a:chExt cx="3491956" cy="10800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3537FCF-088D-2546-ABB1-16074CF6A769}"/>
                </a:ext>
              </a:extLst>
            </p:cNvPr>
            <p:cNvGrpSpPr/>
            <p:nvPr/>
          </p:nvGrpSpPr>
          <p:grpSpPr>
            <a:xfrm>
              <a:off x="2192760" y="10111585"/>
              <a:ext cx="3491956" cy="1080000"/>
              <a:chOff x="13487401" y="5298665"/>
              <a:chExt cx="3491956" cy="1080000"/>
            </a:xfrm>
          </p:grpSpPr>
          <p:sp>
            <p:nvSpPr>
              <p:cNvPr id="14" name="Rounded Rectangle 5">
                <a:extLst>
                  <a:ext uri="{FF2B5EF4-FFF2-40B4-BE49-F238E27FC236}">
                    <a16:creationId xmlns:a16="http://schemas.microsoft.com/office/drawing/2014/main" id="{75C2F24F-01FC-8242-B90A-ED92C91DB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401" y="5298665"/>
                <a:ext cx="3491956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wrap="square" lIns="396000" tIns="180000" rIns="180000" bIns="1800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en-US" sz="2800" dirty="0">
                    <a:solidFill>
                      <a:schemeClr val="tx2"/>
                    </a:solidFill>
                    <a:latin typeface="Impact" panose="020B0806030902050204" pitchFamily="34" charset="0"/>
                    <a:ea typeface="Montserrat" charset="0"/>
                    <a:cs typeface="Montserrat" charset="0"/>
                    <a:sym typeface="Poppins" charset="0"/>
                  </a:rPr>
                  <a:t>READ MORE</a:t>
                </a:r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E95DD506-6766-A249-92D9-8258C2650487}"/>
                  </a:ext>
                </a:extLst>
              </p:cNvPr>
              <p:cNvSpPr/>
              <p:nvPr/>
            </p:nvSpPr>
            <p:spPr bwMode="auto">
              <a:xfrm>
                <a:off x="15899357" y="5298665"/>
                <a:ext cx="1080000" cy="10800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636A4ACF-CA08-0C44-BDEF-D64D7634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500" y="10493713"/>
              <a:ext cx="342800" cy="345265"/>
            </a:xfrm>
            <a:custGeom>
              <a:avLst/>
              <a:gdLst>
                <a:gd name="T0" fmla="*/ 309 w 611"/>
                <a:gd name="T1" fmla="*/ 0 h 619"/>
                <a:gd name="T2" fmla="*/ 250 w 611"/>
                <a:gd name="T3" fmla="*/ 52 h 619"/>
                <a:gd name="T4" fmla="*/ 471 w 611"/>
                <a:gd name="T5" fmla="*/ 272 h 619"/>
                <a:gd name="T6" fmla="*/ 0 w 611"/>
                <a:gd name="T7" fmla="*/ 272 h 619"/>
                <a:gd name="T8" fmla="*/ 0 w 611"/>
                <a:gd name="T9" fmla="*/ 346 h 619"/>
                <a:gd name="T10" fmla="*/ 471 w 611"/>
                <a:gd name="T11" fmla="*/ 346 h 619"/>
                <a:gd name="T12" fmla="*/ 250 w 611"/>
                <a:gd name="T13" fmla="*/ 559 h 619"/>
                <a:gd name="T14" fmla="*/ 309 w 611"/>
                <a:gd name="T15" fmla="*/ 618 h 619"/>
                <a:gd name="T16" fmla="*/ 610 w 611"/>
                <a:gd name="T17" fmla="*/ 309 h 619"/>
                <a:gd name="T18" fmla="*/ 309 w 611"/>
                <a:gd name="T1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619">
                  <a:moveTo>
                    <a:pt x="309" y="0"/>
                  </a:moveTo>
                  <a:lnTo>
                    <a:pt x="250" y="52"/>
                  </a:lnTo>
                  <a:lnTo>
                    <a:pt x="471" y="272"/>
                  </a:lnTo>
                  <a:lnTo>
                    <a:pt x="0" y="272"/>
                  </a:lnTo>
                  <a:lnTo>
                    <a:pt x="0" y="346"/>
                  </a:lnTo>
                  <a:lnTo>
                    <a:pt x="471" y="346"/>
                  </a:lnTo>
                  <a:lnTo>
                    <a:pt x="250" y="559"/>
                  </a:lnTo>
                  <a:lnTo>
                    <a:pt x="309" y="618"/>
                  </a:lnTo>
                  <a:lnTo>
                    <a:pt x="610" y="309"/>
                  </a:lnTo>
                  <a:lnTo>
                    <a:pt x="309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4A68A54-3E03-0642-8DD5-B9526ADBB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773969"/>
              </p:ext>
            </p:extLst>
          </p:nvPr>
        </p:nvGraphicFramePr>
        <p:xfrm>
          <a:off x="2130099" y="2897560"/>
          <a:ext cx="9773869" cy="820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594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37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A28C01-5471-A340-BD1B-8C9101F54789}"/>
              </a:ext>
            </a:extLst>
          </p:cNvPr>
          <p:cNvGrpSpPr/>
          <p:nvPr/>
        </p:nvGrpSpPr>
        <p:grpSpPr>
          <a:xfrm>
            <a:off x="2329136" y="3667529"/>
            <a:ext cx="9432925" cy="5586119"/>
            <a:chOff x="13344128" y="3462019"/>
            <a:chExt cx="9432925" cy="558611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333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984088" y="2537520"/>
            <a:ext cx="9070776" cy="8640960"/>
          </a:xfrm>
        </p:spPr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93C9703-3F1A-894D-87A8-B7A91984E383}"/>
              </a:ext>
            </a:extLst>
          </p:cNvPr>
          <p:cNvGrpSpPr/>
          <p:nvPr/>
        </p:nvGrpSpPr>
        <p:grpSpPr>
          <a:xfrm>
            <a:off x="2370259" y="10172770"/>
            <a:ext cx="2737408" cy="566181"/>
            <a:chOff x="15303827" y="10261744"/>
            <a:chExt cx="3233586" cy="668806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912D02E3-7C7A-D346-BC01-3CA37C7E7428}"/>
                </a:ext>
              </a:extLst>
            </p:cNvPr>
            <p:cNvGrpSpPr/>
            <p:nvPr/>
          </p:nvGrpSpPr>
          <p:grpSpPr>
            <a:xfrm>
              <a:off x="16158754" y="10261744"/>
              <a:ext cx="668805" cy="668805"/>
              <a:chOff x="7227726" y="2009641"/>
              <a:chExt cx="831920" cy="831920"/>
            </a:xfrm>
          </p:grpSpPr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793013AA-1DE7-2345-ABD3-60CC1B2565ED}"/>
                  </a:ext>
                </a:extLst>
              </p:cNvPr>
              <p:cNvSpPr/>
              <p:nvPr/>
            </p:nvSpPr>
            <p:spPr>
              <a:xfrm>
                <a:off x="7227726" y="2009641"/>
                <a:ext cx="831920" cy="831920"/>
              </a:xfrm>
              <a:prstGeom prst="ellipse">
                <a:avLst/>
              </a:prstGeom>
              <a:solidFill>
                <a:schemeClr val="accent2">
                  <a:alpha val="54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  <p:sp>
            <p:nvSpPr>
              <p:cNvPr id="28" name="Shape">
                <a:extLst>
                  <a:ext uri="{FF2B5EF4-FFF2-40B4-BE49-F238E27FC236}">
                    <a16:creationId xmlns:a16="http://schemas.microsoft.com/office/drawing/2014/main" id="{C929CC4A-1CE2-0346-A75D-41EEBF881CD5}"/>
                  </a:ext>
                </a:extLst>
              </p:cNvPr>
              <p:cNvSpPr/>
              <p:nvPr/>
            </p:nvSpPr>
            <p:spPr>
              <a:xfrm>
                <a:off x="7472454" y="2277208"/>
                <a:ext cx="372330" cy="2967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38" y="5082"/>
                    </a:moveTo>
                    <a:cubicBezTo>
                      <a:pt x="19238" y="5506"/>
                      <a:pt x="19238" y="5929"/>
                      <a:pt x="19238" y="5929"/>
                    </a:cubicBezTo>
                    <a:cubicBezTo>
                      <a:pt x="19238" y="13129"/>
                      <a:pt x="14850" y="21600"/>
                      <a:pt x="6750" y="21600"/>
                    </a:cubicBezTo>
                    <a:cubicBezTo>
                      <a:pt x="4387" y="21600"/>
                      <a:pt x="2025" y="20753"/>
                      <a:pt x="0" y="19059"/>
                    </a:cubicBezTo>
                    <a:cubicBezTo>
                      <a:pt x="337" y="19059"/>
                      <a:pt x="675" y="19059"/>
                      <a:pt x="1012" y="19059"/>
                    </a:cubicBezTo>
                    <a:cubicBezTo>
                      <a:pt x="3037" y="19059"/>
                      <a:pt x="5062" y="18212"/>
                      <a:pt x="6412" y="16941"/>
                    </a:cubicBezTo>
                    <a:cubicBezTo>
                      <a:pt x="4725" y="16941"/>
                      <a:pt x="3037" y="15247"/>
                      <a:pt x="2362" y="13129"/>
                    </a:cubicBezTo>
                    <a:cubicBezTo>
                      <a:pt x="2700" y="13129"/>
                      <a:pt x="3037" y="13129"/>
                      <a:pt x="3375" y="13129"/>
                    </a:cubicBezTo>
                    <a:cubicBezTo>
                      <a:pt x="3712" y="13129"/>
                      <a:pt x="4050" y="13129"/>
                      <a:pt x="4387" y="13129"/>
                    </a:cubicBezTo>
                    <a:cubicBezTo>
                      <a:pt x="2362" y="12282"/>
                      <a:pt x="1012" y="10165"/>
                      <a:pt x="1012" y="7624"/>
                    </a:cubicBezTo>
                    <a:cubicBezTo>
                      <a:pt x="1012" y="7624"/>
                      <a:pt x="1012" y="7624"/>
                      <a:pt x="1012" y="7624"/>
                    </a:cubicBezTo>
                    <a:cubicBezTo>
                      <a:pt x="1687" y="8047"/>
                      <a:pt x="2362" y="8047"/>
                      <a:pt x="3037" y="8047"/>
                    </a:cubicBezTo>
                    <a:cubicBezTo>
                      <a:pt x="1687" y="7200"/>
                      <a:pt x="1012" y="5506"/>
                      <a:pt x="1012" y="3812"/>
                    </a:cubicBezTo>
                    <a:cubicBezTo>
                      <a:pt x="1012" y="2541"/>
                      <a:pt x="1350" y="1694"/>
                      <a:pt x="1687" y="847"/>
                    </a:cubicBezTo>
                    <a:cubicBezTo>
                      <a:pt x="3712" y="4235"/>
                      <a:pt x="7087" y="6353"/>
                      <a:pt x="10462" y="6776"/>
                    </a:cubicBezTo>
                    <a:cubicBezTo>
                      <a:pt x="10462" y="6353"/>
                      <a:pt x="10462" y="5929"/>
                      <a:pt x="10462" y="5506"/>
                    </a:cubicBezTo>
                    <a:cubicBezTo>
                      <a:pt x="10462" y="2118"/>
                      <a:pt x="12488" y="0"/>
                      <a:pt x="14850" y="0"/>
                    </a:cubicBezTo>
                    <a:cubicBezTo>
                      <a:pt x="16200" y="0"/>
                      <a:pt x="17213" y="424"/>
                      <a:pt x="18225" y="1694"/>
                    </a:cubicBezTo>
                    <a:cubicBezTo>
                      <a:pt x="18900" y="1271"/>
                      <a:pt x="19913" y="847"/>
                      <a:pt x="20925" y="424"/>
                    </a:cubicBezTo>
                    <a:cubicBezTo>
                      <a:pt x="20588" y="1694"/>
                      <a:pt x="19913" y="2541"/>
                      <a:pt x="18900" y="3388"/>
                    </a:cubicBezTo>
                    <a:cubicBezTo>
                      <a:pt x="19913" y="2965"/>
                      <a:pt x="20588" y="2965"/>
                      <a:pt x="21600" y="2541"/>
                    </a:cubicBezTo>
                    <a:cubicBezTo>
                      <a:pt x="20925" y="3388"/>
                      <a:pt x="20250" y="4659"/>
                      <a:pt x="19238" y="50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4AD386B7-45F6-404C-A067-BF5804B0BE93}"/>
                </a:ext>
              </a:extLst>
            </p:cNvPr>
            <p:cNvGrpSpPr/>
            <p:nvPr/>
          </p:nvGrpSpPr>
          <p:grpSpPr>
            <a:xfrm>
              <a:off x="15303827" y="10261744"/>
              <a:ext cx="668805" cy="668806"/>
              <a:chOff x="6108506" y="2009641"/>
              <a:chExt cx="831920" cy="831921"/>
            </a:xfrm>
          </p:grpSpPr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977EE397-EC3E-0443-8C81-9DAC9663B4A5}"/>
                  </a:ext>
                </a:extLst>
              </p:cNvPr>
              <p:cNvSpPr/>
              <p:nvPr/>
            </p:nvSpPr>
            <p:spPr>
              <a:xfrm>
                <a:off x="6108506" y="2009641"/>
                <a:ext cx="831920" cy="831921"/>
              </a:xfrm>
              <a:prstGeom prst="ellipse">
                <a:avLst/>
              </a:prstGeom>
              <a:solidFill>
                <a:schemeClr val="accent2">
                  <a:alpha val="54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  <p:sp>
            <p:nvSpPr>
              <p:cNvPr id="26" name="Shape">
                <a:extLst>
                  <a:ext uri="{FF2B5EF4-FFF2-40B4-BE49-F238E27FC236}">
                    <a16:creationId xmlns:a16="http://schemas.microsoft.com/office/drawing/2014/main" id="{C6E7B8B7-861A-7847-ACCB-C791AC7252F2}"/>
                  </a:ext>
                </a:extLst>
              </p:cNvPr>
              <p:cNvSpPr/>
              <p:nvPr/>
            </p:nvSpPr>
            <p:spPr>
              <a:xfrm>
                <a:off x="6432510" y="2250153"/>
                <a:ext cx="183918" cy="350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546"/>
                    </a:moveTo>
                    <a:cubicBezTo>
                      <a:pt x="17897" y="3546"/>
                      <a:pt x="17897" y="3546"/>
                      <a:pt x="17897" y="3546"/>
                    </a:cubicBezTo>
                    <a:cubicBezTo>
                      <a:pt x="14811" y="3546"/>
                      <a:pt x="14194" y="4513"/>
                      <a:pt x="14194" y="5481"/>
                    </a:cubicBezTo>
                    <a:cubicBezTo>
                      <a:pt x="14194" y="8060"/>
                      <a:pt x="14194" y="8060"/>
                      <a:pt x="14194" y="8060"/>
                    </a:cubicBezTo>
                    <a:cubicBezTo>
                      <a:pt x="21600" y="8060"/>
                      <a:pt x="21600" y="8060"/>
                      <a:pt x="21600" y="8060"/>
                    </a:cubicBezTo>
                    <a:cubicBezTo>
                      <a:pt x="20366" y="11928"/>
                      <a:pt x="20366" y="11928"/>
                      <a:pt x="20366" y="11928"/>
                    </a:cubicBezTo>
                    <a:cubicBezTo>
                      <a:pt x="14194" y="11928"/>
                      <a:pt x="14194" y="11928"/>
                      <a:pt x="14194" y="11928"/>
                    </a:cubicBezTo>
                    <a:cubicBezTo>
                      <a:pt x="14194" y="21600"/>
                      <a:pt x="14194" y="21600"/>
                      <a:pt x="14194" y="21600"/>
                    </a:cubicBezTo>
                    <a:cubicBezTo>
                      <a:pt x="6789" y="21600"/>
                      <a:pt x="6789" y="21600"/>
                      <a:pt x="6789" y="21600"/>
                    </a:cubicBezTo>
                    <a:cubicBezTo>
                      <a:pt x="6789" y="11928"/>
                      <a:pt x="6789" y="11928"/>
                      <a:pt x="6789" y="11928"/>
                    </a:cubicBezTo>
                    <a:cubicBezTo>
                      <a:pt x="0" y="11928"/>
                      <a:pt x="0" y="11928"/>
                      <a:pt x="0" y="11928"/>
                    </a:cubicBezTo>
                    <a:cubicBezTo>
                      <a:pt x="0" y="8060"/>
                      <a:pt x="0" y="8060"/>
                      <a:pt x="0" y="8060"/>
                    </a:cubicBezTo>
                    <a:cubicBezTo>
                      <a:pt x="6789" y="8060"/>
                      <a:pt x="6789" y="8060"/>
                      <a:pt x="6789" y="8060"/>
                    </a:cubicBezTo>
                    <a:cubicBezTo>
                      <a:pt x="6789" y="5158"/>
                      <a:pt x="6789" y="5158"/>
                      <a:pt x="6789" y="5158"/>
                    </a:cubicBezTo>
                    <a:cubicBezTo>
                      <a:pt x="6789" y="1934"/>
                      <a:pt x="10491" y="0"/>
                      <a:pt x="16046" y="0"/>
                    </a:cubicBezTo>
                    <a:cubicBezTo>
                      <a:pt x="18514" y="0"/>
                      <a:pt x="20983" y="322"/>
                      <a:pt x="21600" y="322"/>
                    </a:cubicBezTo>
                    <a:lnTo>
                      <a:pt x="21600" y="3546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0A219D15-F734-6B48-A535-59DC2477BE71}"/>
                </a:ext>
              </a:extLst>
            </p:cNvPr>
            <p:cNvGrpSpPr/>
            <p:nvPr/>
          </p:nvGrpSpPr>
          <p:grpSpPr>
            <a:xfrm>
              <a:off x="17013681" y="10261744"/>
              <a:ext cx="668805" cy="668806"/>
              <a:chOff x="8346947" y="2009641"/>
              <a:chExt cx="831920" cy="831921"/>
            </a:xfrm>
          </p:grpSpPr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8A5154F6-A3AD-E846-82DF-8EA0101BA4BB}"/>
                  </a:ext>
                </a:extLst>
              </p:cNvPr>
              <p:cNvSpPr/>
              <p:nvPr/>
            </p:nvSpPr>
            <p:spPr>
              <a:xfrm>
                <a:off x="8346947" y="2009641"/>
                <a:ext cx="831920" cy="831921"/>
              </a:xfrm>
              <a:prstGeom prst="ellipse">
                <a:avLst/>
              </a:prstGeom>
              <a:solidFill>
                <a:schemeClr val="accent2">
                  <a:alpha val="54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B1F6C424-8E5B-EB4E-8546-8B7A92DDB24A}"/>
                  </a:ext>
                </a:extLst>
              </p:cNvPr>
              <p:cNvSpPr/>
              <p:nvPr/>
            </p:nvSpPr>
            <p:spPr>
              <a:xfrm>
                <a:off x="8643383" y="2236588"/>
                <a:ext cx="239047" cy="378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8900" y="1029"/>
                      <a:pt x="18900" y="1029"/>
                      <a:pt x="18900" y="1029"/>
                    </a:cubicBezTo>
                    <a:cubicBezTo>
                      <a:pt x="16200" y="1029"/>
                      <a:pt x="16200" y="1029"/>
                      <a:pt x="16200" y="1029"/>
                    </a:cubicBezTo>
                    <a:cubicBezTo>
                      <a:pt x="17820" y="2057"/>
                      <a:pt x="19440" y="3086"/>
                      <a:pt x="19440" y="4800"/>
                    </a:cubicBezTo>
                    <a:cubicBezTo>
                      <a:pt x="19440" y="8229"/>
                      <a:pt x="14580" y="8571"/>
                      <a:pt x="14580" y="10286"/>
                    </a:cubicBezTo>
                    <a:cubicBezTo>
                      <a:pt x="14580" y="12000"/>
                      <a:pt x="20520" y="12686"/>
                      <a:pt x="20520" y="16114"/>
                    </a:cubicBezTo>
                    <a:cubicBezTo>
                      <a:pt x="20520" y="17143"/>
                      <a:pt x="20520" y="17829"/>
                      <a:pt x="19980" y="18514"/>
                    </a:cubicBezTo>
                    <a:cubicBezTo>
                      <a:pt x="17820" y="20914"/>
                      <a:pt x="12960" y="21600"/>
                      <a:pt x="9180" y="21600"/>
                    </a:cubicBezTo>
                    <a:cubicBezTo>
                      <a:pt x="6480" y="21600"/>
                      <a:pt x="2700" y="20914"/>
                      <a:pt x="540" y="19200"/>
                    </a:cubicBezTo>
                    <a:cubicBezTo>
                      <a:pt x="0" y="18857"/>
                      <a:pt x="0" y="18171"/>
                      <a:pt x="0" y="17486"/>
                    </a:cubicBezTo>
                    <a:cubicBezTo>
                      <a:pt x="0" y="16114"/>
                      <a:pt x="1620" y="14743"/>
                      <a:pt x="3240" y="14057"/>
                    </a:cubicBezTo>
                    <a:cubicBezTo>
                      <a:pt x="5940" y="13029"/>
                      <a:pt x="8640" y="13029"/>
                      <a:pt x="11340" y="12686"/>
                    </a:cubicBezTo>
                    <a:cubicBezTo>
                      <a:pt x="10800" y="12000"/>
                      <a:pt x="10260" y="11657"/>
                      <a:pt x="10260" y="10971"/>
                    </a:cubicBezTo>
                    <a:cubicBezTo>
                      <a:pt x="10260" y="10286"/>
                      <a:pt x="10260" y="9943"/>
                      <a:pt x="10800" y="9600"/>
                    </a:cubicBezTo>
                    <a:cubicBezTo>
                      <a:pt x="10260" y="9943"/>
                      <a:pt x="9720" y="9943"/>
                      <a:pt x="9180" y="9943"/>
                    </a:cubicBezTo>
                    <a:cubicBezTo>
                      <a:pt x="5400" y="9943"/>
                      <a:pt x="2160" y="7886"/>
                      <a:pt x="2160" y="5486"/>
                    </a:cubicBezTo>
                    <a:cubicBezTo>
                      <a:pt x="2160" y="3771"/>
                      <a:pt x="3240" y="2400"/>
                      <a:pt x="4860" y="1714"/>
                    </a:cubicBezTo>
                    <a:cubicBezTo>
                      <a:pt x="7020" y="343"/>
                      <a:pt x="10260" y="0"/>
                      <a:pt x="12960" y="0"/>
                    </a:cubicBezTo>
                    <a:lnTo>
                      <a:pt x="21600" y="0"/>
                    </a:lnTo>
                    <a:close/>
                    <a:moveTo>
                      <a:pt x="12960" y="13714"/>
                    </a:moveTo>
                    <a:cubicBezTo>
                      <a:pt x="12960" y="13714"/>
                      <a:pt x="12420" y="13714"/>
                      <a:pt x="11880" y="13714"/>
                    </a:cubicBezTo>
                    <a:cubicBezTo>
                      <a:pt x="8640" y="13714"/>
                      <a:pt x="3780" y="14400"/>
                      <a:pt x="3780" y="16800"/>
                    </a:cubicBezTo>
                    <a:cubicBezTo>
                      <a:pt x="3780" y="19543"/>
                      <a:pt x="8100" y="20229"/>
                      <a:pt x="11340" y="20229"/>
                    </a:cubicBezTo>
                    <a:cubicBezTo>
                      <a:pt x="14580" y="20229"/>
                      <a:pt x="17820" y="19543"/>
                      <a:pt x="17820" y="17486"/>
                    </a:cubicBezTo>
                    <a:cubicBezTo>
                      <a:pt x="17820" y="15429"/>
                      <a:pt x="15120" y="14400"/>
                      <a:pt x="12960" y="13714"/>
                    </a:cubicBezTo>
                    <a:close/>
                    <a:moveTo>
                      <a:pt x="9720" y="1029"/>
                    </a:moveTo>
                    <a:cubicBezTo>
                      <a:pt x="8640" y="1029"/>
                      <a:pt x="7560" y="1371"/>
                      <a:pt x="7020" y="2057"/>
                    </a:cubicBezTo>
                    <a:cubicBezTo>
                      <a:pt x="5940" y="2400"/>
                      <a:pt x="5940" y="3086"/>
                      <a:pt x="5940" y="4114"/>
                    </a:cubicBezTo>
                    <a:cubicBezTo>
                      <a:pt x="5940" y="5829"/>
                      <a:pt x="7560" y="8914"/>
                      <a:pt x="11340" y="8914"/>
                    </a:cubicBezTo>
                    <a:cubicBezTo>
                      <a:pt x="12420" y="8914"/>
                      <a:pt x="13500" y="8571"/>
                      <a:pt x="14580" y="8229"/>
                    </a:cubicBezTo>
                    <a:cubicBezTo>
                      <a:pt x="15120" y="7543"/>
                      <a:pt x="15660" y="6857"/>
                      <a:pt x="15660" y="6171"/>
                    </a:cubicBezTo>
                    <a:cubicBezTo>
                      <a:pt x="15660" y="4114"/>
                      <a:pt x="13500" y="1029"/>
                      <a:pt x="9720" y="10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717D04AD-19C1-664B-A300-2EF3DD6DDA8E}"/>
                </a:ext>
              </a:extLst>
            </p:cNvPr>
            <p:cNvGrpSpPr/>
            <p:nvPr/>
          </p:nvGrpSpPr>
          <p:grpSpPr>
            <a:xfrm>
              <a:off x="17868608" y="10261744"/>
              <a:ext cx="668805" cy="668805"/>
              <a:chOff x="9466167" y="2009641"/>
              <a:chExt cx="831920" cy="831920"/>
            </a:xfrm>
          </p:grpSpPr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908E878D-DC75-BD4D-BB2F-4F9F9848466E}"/>
                  </a:ext>
                </a:extLst>
              </p:cNvPr>
              <p:cNvSpPr/>
              <p:nvPr/>
            </p:nvSpPr>
            <p:spPr>
              <a:xfrm>
                <a:off x="9466167" y="2009641"/>
                <a:ext cx="831920" cy="831920"/>
              </a:xfrm>
              <a:prstGeom prst="ellipse">
                <a:avLst/>
              </a:prstGeom>
              <a:solidFill>
                <a:schemeClr val="accent2">
                  <a:alpha val="54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4F5D7C5E-864C-344C-A155-57825FF082BB}"/>
                  </a:ext>
                </a:extLst>
              </p:cNvPr>
              <p:cNvSpPr/>
              <p:nvPr/>
            </p:nvSpPr>
            <p:spPr>
              <a:xfrm>
                <a:off x="9702301" y="2295930"/>
                <a:ext cx="359653" cy="259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82" y="18073"/>
                    </a:moveTo>
                    <a:cubicBezTo>
                      <a:pt x="20965" y="19837"/>
                      <a:pt x="20012" y="21159"/>
                      <a:pt x="18741" y="21159"/>
                    </a:cubicBezTo>
                    <a:cubicBezTo>
                      <a:pt x="16200" y="21600"/>
                      <a:pt x="13341" y="21600"/>
                      <a:pt x="10800" y="21600"/>
                    </a:cubicBezTo>
                    <a:cubicBezTo>
                      <a:pt x="7941" y="21600"/>
                      <a:pt x="5400" y="21600"/>
                      <a:pt x="2541" y="21159"/>
                    </a:cubicBezTo>
                    <a:cubicBezTo>
                      <a:pt x="1588" y="21159"/>
                      <a:pt x="635" y="19837"/>
                      <a:pt x="318" y="18073"/>
                    </a:cubicBezTo>
                    <a:cubicBezTo>
                      <a:pt x="0" y="15869"/>
                      <a:pt x="0" y="13224"/>
                      <a:pt x="0" y="11020"/>
                    </a:cubicBezTo>
                    <a:cubicBezTo>
                      <a:pt x="0" y="8376"/>
                      <a:pt x="0" y="6171"/>
                      <a:pt x="318" y="3527"/>
                    </a:cubicBezTo>
                    <a:cubicBezTo>
                      <a:pt x="635" y="2204"/>
                      <a:pt x="1588" y="882"/>
                      <a:pt x="2541" y="441"/>
                    </a:cubicBezTo>
                    <a:cubicBezTo>
                      <a:pt x="5400" y="0"/>
                      <a:pt x="7941" y="0"/>
                      <a:pt x="10800" y="0"/>
                    </a:cubicBezTo>
                    <a:cubicBezTo>
                      <a:pt x="13341" y="0"/>
                      <a:pt x="16200" y="0"/>
                      <a:pt x="18741" y="441"/>
                    </a:cubicBezTo>
                    <a:cubicBezTo>
                      <a:pt x="20012" y="882"/>
                      <a:pt x="20965" y="2204"/>
                      <a:pt x="21282" y="3527"/>
                    </a:cubicBezTo>
                    <a:cubicBezTo>
                      <a:pt x="21600" y="6171"/>
                      <a:pt x="21600" y="8376"/>
                      <a:pt x="21600" y="11020"/>
                    </a:cubicBezTo>
                    <a:cubicBezTo>
                      <a:pt x="21600" y="13224"/>
                      <a:pt x="21600" y="15869"/>
                      <a:pt x="21282" y="18073"/>
                    </a:cubicBezTo>
                    <a:close/>
                    <a:moveTo>
                      <a:pt x="14929" y="10139"/>
                    </a:moveTo>
                    <a:cubicBezTo>
                      <a:pt x="8894" y="4849"/>
                      <a:pt x="8894" y="4849"/>
                      <a:pt x="8894" y="4849"/>
                    </a:cubicBezTo>
                    <a:cubicBezTo>
                      <a:pt x="8576" y="4408"/>
                      <a:pt x="8259" y="4408"/>
                      <a:pt x="7941" y="4408"/>
                    </a:cubicBezTo>
                    <a:cubicBezTo>
                      <a:pt x="7941" y="4849"/>
                      <a:pt x="7624" y="5290"/>
                      <a:pt x="7624" y="5731"/>
                    </a:cubicBezTo>
                    <a:cubicBezTo>
                      <a:pt x="7624" y="16310"/>
                      <a:pt x="7624" y="16310"/>
                      <a:pt x="7624" y="16310"/>
                    </a:cubicBezTo>
                    <a:cubicBezTo>
                      <a:pt x="7624" y="16751"/>
                      <a:pt x="7941" y="17192"/>
                      <a:pt x="7941" y="17192"/>
                    </a:cubicBezTo>
                    <a:cubicBezTo>
                      <a:pt x="8259" y="17192"/>
                      <a:pt x="8259" y="17192"/>
                      <a:pt x="8259" y="17192"/>
                    </a:cubicBezTo>
                    <a:cubicBezTo>
                      <a:pt x="8576" y="17192"/>
                      <a:pt x="8576" y="17192"/>
                      <a:pt x="8894" y="17192"/>
                    </a:cubicBezTo>
                    <a:cubicBezTo>
                      <a:pt x="14929" y="11902"/>
                      <a:pt x="14929" y="11902"/>
                      <a:pt x="14929" y="11902"/>
                    </a:cubicBezTo>
                    <a:cubicBezTo>
                      <a:pt x="15247" y="11461"/>
                      <a:pt x="15247" y="11461"/>
                      <a:pt x="15247" y="11020"/>
                    </a:cubicBezTo>
                    <a:cubicBezTo>
                      <a:pt x="15247" y="10580"/>
                      <a:pt x="15247" y="10139"/>
                      <a:pt x="14929" y="101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897E6F-9B70-A74C-9AB9-F810275FF065}"/>
              </a:ext>
            </a:extLst>
          </p:cNvPr>
          <p:cNvGrpSpPr/>
          <p:nvPr/>
        </p:nvGrpSpPr>
        <p:grpSpPr>
          <a:xfrm>
            <a:off x="14952491" y="4459691"/>
            <a:ext cx="4707834" cy="4793957"/>
            <a:chOff x="14952491" y="4459691"/>
            <a:chExt cx="4707834" cy="4793957"/>
          </a:xfrm>
        </p:grpSpPr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E9DF1722-8850-F646-93C4-1EBBEC27F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2491" y="5967972"/>
              <a:ext cx="289407" cy="485313"/>
            </a:xfrm>
            <a:custGeom>
              <a:avLst/>
              <a:gdLst>
                <a:gd name="T0" fmla="*/ 241 w 288"/>
                <a:gd name="T1" fmla="*/ 237 h 480"/>
                <a:gd name="T2" fmla="*/ 241 w 288"/>
                <a:gd name="T3" fmla="*/ 50 h 480"/>
                <a:gd name="T4" fmla="*/ 264 w 288"/>
                <a:gd name="T5" fmla="*/ 50 h 480"/>
                <a:gd name="T6" fmla="*/ 264 w 288"/>
                <a:gd name="T7" fmla="*/ 0 h 480"/>
                <a:gd name="T8" fmla="*/ 27 w 288"/>
                <a:gd name="T9" fmla="*/ 0 h 480"/>
                <a:gd name="T10" fmla="*/ 27 w 288"/>
                <a:gd name="T11" fmla="*/ 50 h 480"/>
                <a:gd name="T12" fmla="*/ 50 w 288"/>
                <a:gd name="T13" fmla="*/ 50 h 480"/>
                <a:gd name="T14" fmla="*/ 50 w 288"/>
                <a:gd name="T15" fmla="*/ 237 h 480"/>
                <a:gd name="T16" fmla="*/ 0 w 288"/>
                <a:gd name="T17" fmla="*/ 287 h 480"/>
                <a:gd name="T18" fmla="*/ 0 w 288"/>
                <a:gd name="T19" fmla="*/ 333 h 480"/>
                <a:gd name="T20" fmla="*/ 127 w 288"/>
                <a:gd name="T21" fmla="*/ 333 h 480"/>
                <a:gd name="T22" fmla="*/ 127 w 288"/>
                <a:gd name="T23" fmla="*/ 479 h 480"/>
                <a:gd name="T24" fmla="*/ 164 w 288"/>
                <a:gd name="T25" fmla="*/ 479 h 480"/>
                <a:gd name="T26" fmla="*/ 164 w 288"/>
                <a:gd name="T27" fmla="*/ 333 h 480"/>
                <a:gd name="T28" fmla="*/ 287 w 288"/>
                <a:gd name="T29" fmla="*/ 333 h 480"/>
                <a:gd name="T30" fmla="*/ 287 w 288"/>
                <a:gd name="T31" fmla="*/ 287 h 480"/>
                <a:gd name="T32" fmla="*/ 241 w 288"/>
                <a:gd name="T33" fmla="*/ 23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480">
                  <a:moveTo>
                    <a:pt x="241" y="237"/>
                  </a:moveTo>
                  <a:lnTo>
                    <a:pt x="241" y="50"/>
                  </a:lnTo>
                  <a:lnTo>
                    <a:pt x="264" y="50"/>
                  </a:lnTo>
                  <a:lnTo>
                    <a:pt x="264" y="0"/>
                  </a:lnTo>
                  <a:lnTo>
                    <a:pt x="27" y="0"/>
                  </a:lnTo>
                  <a:lnTo>
                    <a:pt x="27" y="50"/>
                  </a:lnTo>
                  <a:lnTo>
                    <a:pt x="50" y="50"/>
                  </a:lnTo>
                  <a:lnTo>
                    <a:pt x="50" y="237"/>
                  </a:lnTo>
                  <a:lnTo>
                    <a:pt x="0" y="287"/>
                  </a:lnTo>
                  <a:lnTo>
                    <a:pt x="0" y="333"/>
                  </a:lnTo>
                  <a:lnTo>
                    <a:pt x="127" y="333"/>
                  </a:lnTo>
                  <a:lnTo>
                    <a:pt x="127" y="479"/>
                  </a:lnTo>
                  <a:lnTo>
                    <a:pt x="164" y="479"/>
                  </a:lnTo>
                  <a:lnTo>
                    <a:pt x="164" y="333"/>
                  </a:lnTo>
                  <a:lnTo>
                    <a:pt x="287" y="333"/>
                  </a:lnTo>
                  <a:lnTo>
                    <a:pt x="287" y="287"/>
                  </a:lnTo>
                  <a:lnTo>
                    <a:pt x="241" y="2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B65BC531-967B-7240-B604-2F257243E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3763" y="8768335"/>
              <a:ext cx="289407" cy="485313"/>
            </a:xfrm>
            <a:custGeom>
              <a:avLst/>
              <a:gdLst>
                <a:gd name="T0" fmla="*/ 241 w 288"/>
                <a:gd name="T1" fmla="*/ 237 h 480"/>
                <a:gd name="T2" fmla="*/ 241 w 288"/>
                <a:gd name="T3" fmla="*/ 50 h 480"/>
                <a:gd name="T4" fmla="*/ 264 w 288"/>
                <a:gd name="T5" fmla="*/ 50 h 480"/>
                <a:gd name="T6" fmla="*/ 264 w 288"/>
                <a:gd name="T7" fmla="*/ 0 h 480"/>
                <a:gd name="T8" fmla="*/ 27 w 288"/>
                <a:gd name="T9" fmla="*/ 0 h 480"/>
                <a:gd name="T10" fmla="*/ 27 w 288"/>
                <a:gd name="T11" fmla="*/ 50 h 480"/>
                <a:gd name="T12" fmla="*/ 50 w 288"/>
                <a:gd name="T13" fmla="*/ 50 h 480"/>
                <a:gd name="T14" fmla="*/ 50 w 288"/>
                <a:gd name="T15" fmla="*/ 237 h 480"/>
                <a:gd name="T16" fmla="*/ 0 w 288"/>
                <a:gd name="T17" fmla="*/ 287 h 480"/>
                <a:gd name="T18" fmla="*/ 0 w 288"/>
                <a:gd name="T19" fmla="*/ 333 h 480"/>
                <a:gd name="T20" fmla="*/ 127 w 288"/>
                <a:gd name="T21" fmla="*/ 333 h 480"/>
                <a:gd name="T22" fmla="*/ 127 w 288"/>
                <a:gd name="T23" fmla="*/ 479 h 480"/>
                <a:gd name="T24" fmla="*/ 164 w 288"/>
                <a:gd name="T25" fmla="*/ 479 h 480"/>
                <a:gd name="T26" fmla="*/ 164 w 288"/>
                <a:gd name="T27" fmla="*/ 333 h 480"/>
                <a:gd name="T28" fmla="*/ 287 w 288"/>
                <a:gd name="T29" fmla="*/ 333 h 480"/>
                <a:gd name="T30" fmla="*/ 287 w 288"/>
                <a:gd name="T31" fmla="*/ 287 h 480"/>
                <a:gd name="T32" fmla="*/ 241 w 288"/>
                <a:gd name="T33" fmla="*/ 23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480">
                  <a:moveTo>
                    <a:pt x="241" y="237"/>
                  </a:moveTo>
                  <a:lnTo>
                    <a:pt x="241" y="50"/>
                  </a:lnTo>
                  <a:lnTo>
                    <a:pt x="264" y="50"/>
                  </a:lnTo>
                  <a:lnTo>
                    <a:pt x="264" y="0"/>
                  </a:lnTo>
                  <a:lnTo>
                    <a:pt x="27" y="0"/>
                  </a:lnTo>
                  <a:lnTo>
                    <a:pt x="27" y="50"/>
                  </a:lnTo>
                  <a:lnTo>
                    <a:pt x="50" y="50"/>
                  </a:lnTo>
                  <a:lnTo>
                    <a:pt x="50" y="237"/>
                  </a:lnTo>
                  <a:lnTo>
                    <a:pt x="0" y="287"/>
                  </a:lnTo>
                  <a:lnTo>
                    <a:pt x="0" y="333"/>
                  </a:lnTo>
                  <a:lnTo>
                    <a:pt x="127" y="333"/>
                  </a:lnTo>
                  <a:lnTo>
                    <a:pt x="127" y="479"/>
                  </a:lnTo>
                  <a:lnTo>
                    <a:pt x="164" y="479"/>
                  </a:lnTo>
                  <a:lnTo>
                    <a:pt x="164" y="333"/>
                  </a:lnTo>
                  <a:lnTo>
                    <a:pt x="287" y="333"/>
                  </a:lnTo>
                  <a:lnTo>
                    <a:pt x="287" y="287"/>
                  </a:lnTo>
                  <a:lnTo>
                    <a:pt x="241" y="2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F0DA1092-B14A-8048-B033-0BD35E727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2072" y="4459691"/>
              <a:ext cx="588253" cy="986454"/>
            </a:xfrm>
            <a:custGeom>
              <a:avLst/>
              <a:gdLst>
                <a:gd name="T0" fmla="*/ 241 w 288"/>
                <a:gd name="T1" fmla="*/ 237 h 480"/>
                <a:gd name="T2" fmla="*/ 241 w 288"/>
                <a:gd name="T3" fmla="*/ 50 h 480"/>
                <a:gd name="T4" fmla="*/ 264 w 288"/>
                <a:gd name="T5" fmla="*/ 50 h 480"/>
                <a:gd name="T6" fmla="*/ 264 w 288"/>
                <a:gd name="T7" fmla="*/ 0 h 480"/>
                <a:gd name="T8" fmla="*/ 27 w 288"/>
                <a:gd name="T9" fmla="*/ 0 h 480"/>
                <a:gd name="T10" fmla="*/ 27 w 288"/>
                <a:gd name="T11" fmla="*/ 50 h 480"/>
                <a:gd name="T12" fmla="*/ 50 w 288"/>
                <a:gd name="T13" fmla="*/ 50 h 480"/>
                <a:gd name="T14" fmla="*/ 50 w 288"/>
                <a:gd name="T15" fmla="*/ 237 h 480"/>
                <a:gd name="T16" fmla="*/ 0 w 288"/>
                <a:gd name="T17" fmla="*/ 287 h 480"/>
                <a:gd name="T18" fmla="*/ 0 w 288"/>
                <a:gd name="T19" fmla="*/ 333 h 480"/>
                <a:gd name="T20" fmla="*/ 127 w 288"/>
                <a:gd name="T21" fmla="*/ 333 h 480"/>
                <a:gd name="T22" fmla="*/ 127 w 288"/>
                <a:gd name="T23" fmla="*/ 479 h 480"/>
                <a:gd name="T24" fmla="*/ 164 w 288"/>
                <a:gd name="T25" fmla="*/ 479 h 480"/>
                <a:gd name="T26" fmla="*/ 164 w 288"/>
                <a:gd name="T27" fmla="*/ 333 h 480"/>
                <a:gd name="T28" fmla="*/ 287 w 288"/>
                <a:gd name="T29" fmla="*/ 333 h 480"/>
                <a:gd name="T30" fmla="*/ 287 w 288"/>
                <a:gd name="T31" fmla="*/ 287 h 480"/>
                <a:gd name="T32" fmla="*/ 241 w 288"/>
                <a:gd name="T33" fmla="*/ 23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480">
                  <a:moveTo>
                    <a:pt x="241" y="237"/>
                  </a:moveTo>
                  <a:lnTo>
                    <a:pt x="241" y="50"/>
                  </a:lnTo>
                  <a:lnTo>
                    <a:pt x="264" y="50"/>
                  </a:lnTo>
                  <a:lnTo>
                    <a:pt x="264" y="0"/>
                  </a:lnTo>
                  <a:lnTo>
                    <a:pt x="27" y="0"/>
                  </a:lnTo>
                  <a:lnTo>
                    <a:pt x="27" y="50"/>
                  </a:lnTo>
                  <a:lnTo>
                    <a:pt x="50" y="50"/>
                  </a:lnTo>
                  <a:lnTo>
                    <a:pt x="50" y="237"/>
                  </a:lnTo>
                  <a:lnTo>
                    <a:pt x="0" y="287"/>
                  </a:lnTo>
                  <a:lnTo>
                    <a:pt x="0" y="333"/>
                  </a:lnTo>
                  <a:lnTo>
                    <a:pt x="127" y="333"/>
                  </a:lnTo>
                  <a:lnTo>
                    <a:pt x="127" y="479"/>
                  </a:lnTo>
                  <a:lnTo>
                    <a:pt x="164" y="479"/>
                  </a:lnTo>
                  <a:lnTo>
                    <a:pt x="164" y="333"/>
                  </a:lnTo>
                  <a:lnTo>
                    <a:pt x="287" y="333"/>
                  </a:lnTo>
                  <a:lnTo>
                    <a:pt x="287" y="287"/>
                  </a:lnTo>
                  <a:lnTo>
                    <a:pt x="241" y="2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2389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811BA4C0-FF53-1745-95D6-3406EED3FA3B}"/>
              </a:ext>
            </a:extLst>
          </p:cNvPr>
          <p:cNvSpPr txBox="1">
            <a:spLocks/>
          </p:cNvSpPr>
          <p:nvPr/>
        </p:nvSpPr>
        <p:spPr bwMode="auto">
          <a:xfrm>
            <a:off x="2759075" y="2606675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H1 Demo</a:t>
            </a:r>
            <a:r>
              <a:rPr lang="x-none" altLang="x-none" sz="100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text</a:t>
            </a:r>
            <a:endParaRPr lang="x-none" altLang="x-none" sz="10000" dirty="0">
              <a:solidFill>
                <a:srgbClr val="2A282E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12643" name="Rectangle 1">
            <a:extLst>
              <a:ext uri="{FF2B5EF4-FFF2-40B4-BE49-F238E27FC236}">
                <a16:creationId xmlns:a16="http://schemas.microsoft.com/office/drawing/2014/main" id="{7176536C-5F97-B947-930C-81F3207A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9994900"/>
            <a:ext cx="8118475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Body Text Demo</a:t>
            </a:r>
          </a:p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altLang="en-US" dirty="0" err="1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altLang="en-US" dirty="0">
                <a:solidFill>
                  <a:srgbClr val="555A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F267026-A263-EF44-8380-7E91EB8DBC5E}"/>
              </a:ext>
            </a:extLst>
          </p:cNvPr>
          <p:cNvSpPr txBox="1">
            <a:spLocks/>
          </p:cNvSpPr>
          <p:nvPr/>
        </p:nvSpPr>
        <p:spPr bwMode="auto">
          <a:xfrm>
            <a:off x="2759075" y="4445000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72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H2 Demo</a:t>
            </a:r>
            <a:r>
              <a:rPr lang="x-none" altLang="x-none" sz="72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text</a:t>
            </a:r>
            <a:endParaRPr lang="x-none" altLang="x-none" sz="7200" dirty="0">
              <a:solidFill>
                <a:srgbClr val="2A282E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06B83AD-2803-854E-AF04-A2650444A276}"/>
              </a:ext>
            </a:extLst>
          </p:cNvPr>
          <p:cNvSpPr txBox="1">
            <a:spLocks/>
          </p:cNvSpPr>
          <p:nvPr/>
        </p:nvSpPr>
        <p:spPr bwMode="auto">
          <a:xfrm>
            <a:off x="2759075" y="6281738"/>
            <a:ext cx="9432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44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H3 Demo</a:t>
            </a:r>
            <a:r>
              <a:rPr lang="x-none" altLang="x-none" sz="44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text</a:t>
            </a:r>
            <a:endParaRPr lang="x-none" altLang="x-none" sz="4400" dirty="0">
              <a:solidFill>
                <a:srgbClr val="2A282E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52BF8EB-F3D8-6A4E-A33A-58493D3EB853}"/>
              </a:ext>
            </a:extLst>
          </p:cNvPr>
          <p:cNvSpPr txBox="1">
            <a:spLocks/>
          </p:cNvSpPr>
          <p:nvPr/>
        </p:nvSpPr>
        <p:spPr bwMode="auto">
          <a:xfrm>
            <a:off x="2759075" y="7542213"/>
            <a:ext cx="9432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28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H4 Demo</a:t>
            </a:r>
            <a:r>
              <a:rPr lang="x-none" altLang="x-none" sz="28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text</a:t>
            </a:r>
            <a:endParaRPr lang="x-none" altLang="x-none" sz="2800" dirty="0">
              <a:solidFill>
                <a:srgbClr val="2A282E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123614B-D1DB-9A45-9E72-732E02144E79}"/>
              </a:ext>
            </a:extLst>
          </p:cNvPr>
          <p:cNvSpPr txBox="1">
            <a:spLocks/>
          </p:cNvSpPr>
          <p:nvPr/>
        </p:nvSpPr>
        <p:spPr bwMode="auto">
          <a:xfrm>
            <a:off x="2779713" y="8801100"/>
            <a:ext cx="94122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2800" dirty="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H4 Demo</a:t>
            </a:r>
            <a:r>
              <a:rPr lang="x-none" altLang="x-none" sz="2800">
                <a:solidFill>
                  <a:srgbClr val="2A282E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text</a:t>
            </a:r>
            <a:endParaRPr lang="x-none" altLang="x-none" sz="2800" dirty="0">
              <a:solidFill>
                <a:srgbClr val="2A282E"/>
              </a:solidFill>
              <a:latin typeface="Impact" panose="020B0806030902050204" pitchFamily="34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grpSp>
        <p:nvGrpSpPr>
          <p:cNvPr id="112648" name="Group 4">
            <a:extLst>
              <a:ext uri="{FF2B5EF4-FFF2-40B4-BE49-F238E27FC236}">
                <a16:creationId xmlns:a16="http://schemas.microsoft.com/office/drawing/2014/main" id="{49CC0CDE-00FF-9B4B-9569-B6C57F4E9FC4}"/>
              </a:ext>
            </a:extLst>
          </p:cNvPr>
          <p:cNvGrpSpPr>
            <a:grpSpLocks/>
          </p:cNvGrpSpPr>
          <p:nvPr/>
        </p:nvGrpSpPr>
        <p:grpSpPr bwMode="auto">
          <a:xfrm>
            <a:off x="13487400" y="3009561"/>
            <a:ext cx="7958138" cy="936625"/>
            <a:chOff x="11217696" y="2931393"/>
            <a:chExt cx="7957876" cy="936104"/>
          </a:xfrm>
        </p:grpSpPr>
        <p:sp>
          <p:nvSpPr>
            <p:cNvPr id="112652" name="Oval 12">
              <a:extLst>
                <a:ext uri="{FF2B5EF4-FFF2-40B4-BE49-F238E27FC236}">
                  <a16:creationId xmlns:a16="http://schemas.microsoft.com/office/drawing/2014/main" id="{2A0BBF28-9B37-EF4A-98F0-7BC52D359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7991" y="2931393"/>
              <a:ext cx="936104" cy="936104"/>
            </a:xfrm>
            <a:prstGeom prst="ellipse">
              <a:avLst/>
            </a:prstGeom>
            <a:solidFill>
              <a:srgbClr val="EF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112653" name="Oval 13">
              <a:extLst>
                <a:ext uri="{FF2B5EF4-FFF2-40B4-BE49-F238E27FC236}">
                  <a16:creationId xmlns:a16="http://schemas.microsoft.com/office/drawing/2014/main" id="{F6CF51BD-A10E-514C-84F4-AEA66A7B0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8286" y="2931393"/>
              <a:ext cx="936104" cy="936104"/>
            </a:xfrm>
            <a:prstGeom prst="ellipse">
              <a:avLst/>
            </a:prstGeom>
            <a:solidFill>
              <a:srgbClr val="B9B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9238" name="Oval 14">
              <a:extLst>
                <a:ext uri="{FF2B5EF4-FFF2-40B4-BE49-F238E27FC236}">
                  <a16:creationId xmlns:a16="http://schemas.microsoft.com/office/drawing/2014/main" id="{1A139B44-ADAA-F448-B75B-148DDB5D4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9130" y="2931393"/>
              <a:ext cx="935007" cy="936104"/>
            </a:xfrm>
            <a:prstGeom prst="ellipse">
              <a:avLst/>
            </a:pr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 altLang="en-US" dirty="0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12655" name="Oval 15">
              <a:extLst>
                <a:ext uri="{FF2B5EF4-FFF2-40B4-BE49-F238E27FC236}">
                  <a16:creationId xmlns:a16="http://schemas.microsoft.com/office/drawing/2014/main" id="{0F3B82C2-75D0-904F-B7C8-19E566B7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9468" y="2931393"/>
              <a:ext cx="936104" cy="936104"/>
            </a:xfrm>
            <a:prstGeom prst="ellipse">
              <a:avLst/>
            </a:prstGeom>
            <a:solidFill>
              <a:srgbClr val="555A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9240" name="Oval 16">
              <a:extLst>
                <a:ext uri="{FF2B5EF4-FFF2-40B4-BE49-F238E27FC236}">
                  <a16:creationId xmlns:a16="http://schemas.microsoft.com/office/drawing/2014/main" id="{AC93BA2E-0A51-AD45-904E-B1FFF1D9E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9080" y="2931393"/>
              <a:ext cx="936594" cy="936104"/>
            </a:xfrm>
            <a:prstGeom prst="ellipse">
              <a:avLst/>
            </a:prstGeom>
            <a:solidFill>
              <a:srgbClr val="F6DB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 alt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9241" name="Oval 17">
              <a:extLst>
                <a:ext uri="{FF2B5EF4-FFF2-40B4-BE49-F238E27FC236}">
                  <a16:creationId xmlns:a16="http://schemas.microsoft.com/office/drawing/2014/main" id="{2C67DB5F-BB7C-274F-BC3A-6909BFEEC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9028" y="2931393"/>
              <a:ext cx="936594" cy="936104"/>
            </a:xfrm>
            <a:prstGeom prst="ellipse">
              <a:avLst/>
            </a:prstGeom>
            <a:solidFill>
              <a:srgbClr val="E7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 alt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12658" name="Oval 18">
              <a:extLst>
                <a:ext uri="{FF2B5EF4-FFF2-40B4-BE49-F238E27FC236}">
                  <a16:creationId xmlns:a16="http://schemas.microsoft.com/office/drawing/2014/main" id="{48044D30-74C2-0846-B51B-8000C6AE8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7696" y="2931393"/>
              <a:ext cx="936104" cy="936104"/>
            </a:xfrm>
            <a:prstGeom prst="ellipse">
              <a:avLst/>
            </a:prstGeom>
            <a:solidFill>
              <a:srgbClr val="2A28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6F09A41-52F3-814A-AFE3-A5F4C91D89CE}"/>
              </a:ext>
            </a:extLst>
          </p:cNvPr>
          <p:cNvGrpSpPr/>
          <p:nvPr/>
        </p:nvGrpSpPr>
        <p:grpSpPr>
          <a:xfrm>
            <a:off x="2782888" y="1982788"/>
            <a:ext cx="6528792" cy="354012"/>
            <a:chOff x="2782888" y="2185988"/>
            <a:chExt cx="6528792" cy="354012"/>
          </a:xfrm>
        </p:grpSpPr>
        <p:sp>
          <p:nvSpPr>
            <p:cNvPr id="6146" name="Text Box 2">
              <a:extLst>
                <a:ext uri="{FF2B5EF4-FFF2-40B4-BE49-F238E27FC236}">
                  <a16:creationId xmlns:a16="http://schemas.microsoft.com/office/drawing/2014/main" id="{B9A97F9F-E3BD-D649-9BF1-C6115A8C0D0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82888" y="2185988"/>
              <a:ext cx="5592762" cy="354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1800" b="1" spc="300" dirty="0">
                  <a:solidFill>
                    <a:srgbClr val="B9BBC5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  <a:sym typeface="Poppins SemiBold" charset="0"/>
                </a:rPr>
                <a:t>SUBTITLES</a:t>
              </a:r>
              <a:endParaRPr lang="x-none" altLang="x-none" sz="1800" b="1" spc="300" dirty="0">
                <a:solidFill>
                  <a:srgbClr val="B9BBC5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Poppins SemiBold" charset="0"/>
              </a:endParaRPr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95482634-2270-8F4C-920C-B40B17BFC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51562" y="2362994"/>
              <a:ext cx="466011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B9BBC5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8033E27F-E32D-F849-B955-EACE52583C11}"/>
              </a:ext>
            </a:extLst>
          </p:cNvPr>
          <p:cNvGrpSpPr/>
          <p:nvPr/>
        </p:nvGrpSpPr>
        <p:grpSpPr>
          <a:xfrm>
            <a:off x="13527067" y="5050487"/>
            <a:ext cx="3491956" cy="1080000"/>
            <a:chOff x="2192760" y="10111585"/>
            <a:chExt cx="3491956" cy="1080000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4C37B967-55C3-9F40-9171-80E4FF7196C5}"/>
                </a:ext>
              </a:extLst>
            </p:cNvPr>
            <p:cNvGrpSpPr/>
            <p:nvPr/>
          </p:nvGrpSpPr>
          <p:grpSpPr>
            <a:xfrm>
              <a:off x="2192760" y="10111585"/>
              <a:ext cx="3491956" cy="1080000"/>
              <a:chOff x="13487401" y="5298665"/>
              <a:chExt cx="3491956" cy="1080000"/>
            </a:xfrm>
          </p:grpSpPr>
          <p:sp>
            <p:nvSpPr>
              <p:cNvPr id="35" name="Rounded Rectangle 5">
                <a:extLst>
                  <a:ext uri="{FF2B5EF4-FFF2-40B4-BE49-F238E27FC236}">
                    <a16:creationId xmlns:a16="http://schemas.microsoft.com/office/drawing/2014/main" id="{FDE0F4F5-16F0-7B4B-B583-701D2E789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401" y="5298665"/>
                <a:ext cx="3491956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 wrap="square" lIns="396000" tIns="180000" rIns="180000" bIns="1800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en-US" sz="2800" dirty="0">
                    <a:solidFill>
                      <a:schemeClr val="tx2"/>
                    </a:solidFill>
                    <a:latin typeface="Impact" panose="020B0806030902050204" pitchFamily="34" charset="0"/>
                    <a:ea typeface="Montserrat" charset="0"/>
                    <a:cs typeface="Montserrat" charset="0"/>
                    <a:sym typeface="Poppins" charset="0"/>
                  </a:rPr>
                  <a:t>READ MORE</a:t>
                </a:r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7958782F-D999-D742-8254-4AC126DA75C1}"/>
                  </a:ext>
                </a:extLst>
              </p:cNvPr>
              <p:cNvSpPr/>
              <p:nvPr/>
            </p:nvSpPr>
            <p:spPr bwMode="auto">
              <a:xfrm>
                <a:off x="15899357" y="5298665"/>
                <a:ext cx="1080000" cy="1080000"/>
              </a:xfrm>
              <a:prstGeom prst="rect">
                <a:avLst/>
              </a:prstGeom>
              <a:solidFill>
                <a:srgbClr val="FFEC00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887549D4-5E58-C14D-8A0F-8CE61705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500" y="10493713"/>
              <a:ext cx="342800" cy="345265"/>
            </a:xfrm>
            <a:custGeom>
              <a:avLst/>
              <a:gdLst>
                <a:gd name="T0" fmla="*/ 309 w 611"/>
                <a:gd name="T1" fmla="*/ 0 h 619"/>
                <a:gd name="T2" fmla="*/ 250 w 611"/>
                <a:gd name="T3" fmla="*/ 52 h 619"/>
                <a:gd name="T4" fmla="*/ 471 w 611"/>
                <a:gd name="T5" fmla="*/ 272 h 619"/>
                <a:gd name="T6" fmla="*/ 0 w 611"/>
                <a:gd name="T7" fmla="*/ 272 h 619"/>
                <a:gd name="T8" fmla="*/ 0 w 611"/>
                <a:gd name="T9" fmla="*/ 346 h 619"/>
                <a:gd name="T10" fmla="*/ 471 w 611"/>
                <a:gd name="T11" fmla="*/ 346 h 619"/>
                <a:gd name="T12" fmla="*/ 250 w 611"/>
                <a:gd name="T13" fmla="*/ 559 h 619"/>
                <a:gd name="T14" fmla="*/ 309 w 611"/>
                <a:gd name="T15" fmla="*/ 618 h 619"/>
                <a:gd name="T16" fmla="*/ 610 w 611"/>
                <a:gd name="T17" fmla="*/ 309 h 619"/>
                <a:gd name="T18" fmla="*/ 309 w 611"/>
                <a:gd name="T1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619">
                  <a:moveTo>
                    <a:pt x="309" y="0"/>
                  </a:moveTo>
                  <a:lnTo>
                    <a:pt x="250" y="52"/>
                  </a:lnTo>
                  <a:lnTo>
                    <a:pt x="471" y="272"/>
                  </a:lnTo>
                  <a:lnTo>
                    <a:pt x="0" y="272"/>
                  </a:lnTo>
                  <a:lnTo>
                    <a:pt x="0" y="346"/>
                  </a:lnTo>
                  <a:lnTo>
                    <a:pt x="471" y="346"/>
                  </a:lnTo>
                  <a:lnTo>
                    <a:pt x="250" y="559"/>
                  </a:lnTo>
                  <a:lnTo>
                    <a:pt x="309" y="618"/>
                  </a:lnTo>
                  <a:lnTo>
                    <a:pt x="610" y="309"/>
                  </a:lnTo>
                  <a:lnTo>
                    <a:pt x="309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4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9D044AFD-3346-1B43-806C-5986AC10EF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53228" y="2182990"/>
            <a:ext cx="6263999" cy="6263999"/>
          </a:xfrm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4C875E8-65D3-2549-9840-13806E246C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03476" y="2177480"/>
            <a:ext cx="6263999" cy="6263999"/>
          </a:xfrm>
        </p:spPr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B261244F-684B-0345-B10A-5328549EF7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60762" y="2177480"/>
            <a:ext cx="6264000" cy="6263999"/>
          </a:xfrm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4540A4E-E45B-4C49-A012-A35471B9D5D9}"/>
              </a:ext>
            </a:extLst>
          </p:cNvPr>
          <p:cNvGrpSpPr/>
          <p:nvPr/>
        </p:nvGrpSpPr>
        <p:grpSpPr>
          <a:xfrm>
            <a:off x="2100889" y="8330441"/>
            <a:ext cx="6360944" cy="3271539"/>
            <a:chOff x="2100889" y="8330441"/>
            <a:chExt cx="6360944" cy="3271539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AC42C6CB-F552-6948-B35B-66C093A3F1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53228" y="8929884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790EC6E-B009-D44F-9951-BD6B9CCD3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4411" y="10226028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79A0A9D-6E64-8B4C-AB09-8F6058574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6290" y="10226028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1CF43F4A-94AB-EF4C-BBCB-5B9E7EF5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889" y="104818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B0307F52-70FA-914C-8F6F-8A84D2F5E9D6}"/>
                </a:ext>
              </a:extLst>
            </p:cNvPr>
            <p:cNvSpPr/>
            <p:nvPr/>
          </p:nvSpPr>
          <p:spPr bwMode="auto">
            <a:xfrm>
              <a:off x="2153228" y="8330441"/>
              <a:ext cx="6263999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0340BFF-1252-4F46-9E35-E5B0A3ADDF0A}"/>
              </a:ext>
            </a:extLst>
          </p:cNvPr>
          <p:cNvGrpSpPr/>
          <p:nvPr/>
        </p:nvGrpSpPr>
        <p:grpSpPr>
          <a:xfrm>
            <a:off x="9077307" y="8333479"/>
            <a:ext cx="6360944" cy="3268501"/>
            <a:chOff x="9077307" y="8333479"/>
            <a:chExt cx="6360944" cy="3268501"/>
          </a:xfrm>
        </p:grpSpPr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C964C7BD-FF24-DB41-9A55-E9C387285A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29646" y="8929884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25A970A-A15F-104C-8AE8-5A8C017F09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0829" y="10226028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3F1E1EF-5B5A-2443-9EB6-DFE6A64CA4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2708" y="10226028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00181B53-BD64-A74E-8AD2-C6957B3A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307" y="104818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906BAE83-1B2B-0146-8D3F-B3A86B9F97C2}"/>
                </a:ext>
              </a:extLst>
            </p:cNvPr>
            <p:cNvSpPr/>
            <p:nvPr/>
          </p:nvSpPr>
          <p:spPr bwMode="auto">
            <a:xfrm>
              <a:off x="9103476" y="8333479"/>
              <a:ext cx="6263999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384F9DC-64EE-6F48-9EEE-32B577607599}"/>
              </a:ext>
            </a:extLst>
          </p:cNvPr>
          <p:cNvGrpSpPr/>
          <p:nvPr/>
        </p:nvGrpSpPr>
        <p:grpSpPr>
          <a:xfrm>
            <a:off x="16008424" y="8333479"/>
            <a:ext cx="6360944" cy="3268501"/>
            <a:chOff x="16008424" y="8333479"/>
            <a:chExt cx="6360944" cy="3268501"/>
          </a:xfrm>
        </p:grpSpPr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2EE01164-8897-0649-9268-7BF9E1659E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060762" y="8929884"/>
              <a:ext cx="62640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F5C310C-9FFD-9746-9A70-AF6C4A24CF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61946" y="10226028"/>
              <a:ext cx="6062816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BD6E6EA-C2C6-614E-883B-F3A3936684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03825" y="10226028"/>
              <a:ext cx="1786798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76200" cap="flat" cmpd="sng" algn="ctr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4C7D5CA2-5985-0D43-929F-F0CAABE73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424" y="10481802"/>
              <a:ext cx="6360944" cy="1120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</a:t>
              </a:r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20FA0296-E13D-534B-AEAE-C71DBA4176CF}"/>
                </a:ext>
              </a:extLst>
            </p:cNvPr>
            <p:cNvSpPr/>
            <p:nvPr/>
          </p:nvSpPr>
          <p:spPr bwMode="auto">
            <a:xfrm>
              <a:off x="16060762" y="8333479"/>
              <a:ext cx="6264000" cy="108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47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5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55C78CF-DB1C-6A43-A8CF-1A2DD77B7792}"/>
              </a:ext>
            </a:extLst>
          </p:cNvPr>
          <p:cNvGrpSpPr/>
          <p:nvPr/>
        </p:nvGrpSpPr>
        <p:grpSpPr>
          <a:xfrm>
            <a:off x="13344128" y="3462019"/>
            <a:ext cx="9432925" cy="6708349"/>
            <a:chOff x="13344128" y="3462019"/>
            <a:chExt cx="9432925" cy="670834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445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rem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aperiam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7128" y="2537520"/>
            <a:ext cx="9070776" cy="8640960"/>
          </a:xfrm>
        </p:spPr>
      </p:sp>
    </p:spTree>
    <p:extLst>
      <p:ext uri="{BB962C8B-B14F-4D97-AF65-F5344CB8AC3E}">
        <p14:creationId xmlns:p14="http://schemas.microsoft.com/office/powerpoint/2010/main" val="1460903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6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A28C01-5471-A340-BD1B-8C9101F54789}"/>
              </a:ext>
            </a:extLst>
          </p:cNvPr>
          <p:cNvGrpSpPr/>
          <p:nvPr/>
        </p:nvGrpSpPr>
        <p:grpSpPr>
          <a:xfrm>
            <a:off x="2329136" y="3462019"/>
            <a:ext cx="9432925" cy="6708349"/>
            <a:chOff x="13344128" y="3462019"/>
            <a:chExt cx="9432925" cy="6708349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896A0716-3F21-B44A-ADD2-8AEE24C8A5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44128" y="346201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dirty="0">
                  <a:solidFill>
                    <a:schemeClr val="accent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/</a:t>
              </a:r>
              <a:r>
                <a:rPr lang="en-US" altLang="x-none" sz="10000" dirty="0">
                  <a:solidFill>
                    <a:srgbClr val="F6DB04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</a:t>
              </a:r>
              <a:r>
                <a:rPr lang="en-US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TITLE TEXT SLIDE</a:t>
              </a:r>
              <a:endParaRPr lang="x-none" altLang="x-none" sz="100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2EE954C-FEAB-6447-A103-BFA76E60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4128" y="5711968"/>
              <a:ext cx="8837613" cy="445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dolore magna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Ut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ad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laboris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nisi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coeq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aute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irue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reprehenderit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cillum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fugiat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pariatur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Excepteur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 culpa qui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officia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deserunt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voluptatem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accusantium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doloremque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laudantium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totam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rem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aperiam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eaque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ipsa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ab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illo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inventore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et quasi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architecto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beatae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sint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occaecat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veritatis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cupidatat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non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proident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in</a:t>
              </a: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984088" y="2537520"/>
            <a:ext cx="9070776" cy="8640960"/>
          </a:xfrm>
        </p:spPr>
      </p:sp>
    </p:spTree>
    <p:extLst>
      <p:ext uri="{BB962C8B-B14F-4D97-AF65-F5344CB8AC3E}">
        <p14:creationId xmlns:p14="http://schemas.microsoft.com/office/powerpoint/2010/main" val="264935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7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7128" y="2537520"/>
            <a:ext cx="9070776" cy="8640960"/>
          </a:xfrm>
        </p:spPr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1F1B183-5E64-3144-8CBF-C0E56F1F702B}"/>
              </a:ext>
            </a:extLst>
          </p:cNvPr>
          <p:cNvGrpSpPr/>
          <p:nvPr/>
        </p:nvGrpSpPr>
        <p:grpSpPr>
          <a:xfrm>
            <a:off x="13289259" y="2738242"/>
            <a:ext cx="8837613" cy="8197762"/>
            <a:chOff x="13289259" y="2738242"/>
            <a:chExt cx="8837613" cy="8197762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3A15D72A-290B-A746-ADDE-9CC40EA67F60}"/>
                </a:ext>
              </a:extLst>
            </p:cNvPr>
            <p:cNvGrpSpPr/>
            <p:nvPr/>
          </p:nvGrpSpPr>
          <p:grpSpPr>
            <a:xfrm>
              <a:off x="13289259" y="2738242"/>
              <a:ext cx="8837613" cy="2005074"/>
              <a:chOff x="13321825" y="3689648"/>
              <a:chExt cx="8837613" cy="2005074"/>
            </a:xfrm>
          </p:grpSpPr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D2EE954C-FEAB-6447-A103-BFA76E600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1825" y="4574544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E9C20D9A-A169-7343-91E7-5AFB9647B8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4090" y="3689648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3D3948D-CD5C-4844-A456-2FFCB8D95331}"/>
                </a:ext>
              </a:extLst>
            </p:cNvPr>
            <p:cNvGrpSpPr/>
            <p:nvPr/>
          </p:nvGrpSpPr>
          <p:grpSpPr>
            <a:xfrm>
              <a:off x="13289259" y="5834586"/>
              <a:ext cx="8837613" cy="2005074"/>
              <a:chOff x="13321825" y="3689648"/>
              <a:chExt cx="8837613" cy="2005074"/>
            </a:xfrm>
          </p:grpSpPr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id="{13217E28-E675-704E-8C9C-801E5FC08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1825" y="4574544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id="{4E9C942A-6F22-CA44-A7F4-17146D6941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4090" y="3689648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DA917D3D-112E-0343-9CFC-AD53E7024913}"/>
                </a:ext>
              </a:extLst>
            </p:cNvPr>
            <p:cNvGrpSpPr/>
            <p:nvPr/>
          </p:nvGrpSpPr>
          <p:grpSpPr>
            <a:xfrm>
              <a:off x="13289259" y="8930930"/>
              <a:ext cx="8837613" cy="2005074"/>
              <a:chOff x="13321825" y="3689648"/>
              <a:chExt cx="8837613" cy="2005074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D47050DF-5F6C-2E4F-9310-6CB335177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1825" y="4574544"/>
                <a:ext cx="8837613" cy="1120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endPara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DBE6D339-1065-8A44-857D-9392F0C31A4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4090" y="3689648"/>
                <a:ext cx="6263999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4400" dirty="0">
                    <a:solidFill>
                      <a:schemeClr val="accent4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/ </a:t>
                </a: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2020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8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6BC60-4213-D447-9668-F2F4886DFE45}"/>
              </a:ext>
            </a:extLst>
          </p:cNvPr>
          <p:cNvSpPr/>
          <p:nvPr/>
        </p:nvSpPr>
        <p:spPr bwMode="auto">
          <a:xfrm>
            <a:off x="2185120" y="0"/>
            <a:ext cx="20088000" cy="2808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02388ACE-F72E-0440-8BC1-6D2E0E559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7128" y="1105866"/>
            <a:ext cx="20015992" cy="5392094"/>
          </a:xfrm>
        </p:spPr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E8EB857-E8D8-8A49-B782-6D444AD78B38}"/>
              </a:ext>
            </a:extLst>
          </p:cNvPr>
          <p:cNvGrpSpPr/>
          <p:nvPr/>
        </p:nvGrpSpPr>
        <p:grpSpPr>
          <a:xfrm>
            <a:off x="2614936" y="4697760"/>
            <a:ext cx="6263999" cy="6758479"/>
            <a:chOff x="2687292" y="4697760"/>
            <a:chExt cx="6263999" cy="6758479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E9C20D9A-A169-7343-91E7-5AFB9647B8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AE69CD33-AE00-C64A-8732-984FC928FF4E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37DEFAC-41C9-DD42-8B3F-0FB70857789D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1033DFC9-15E9-9F46-BD6F-81174E7DBC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01</a:t>
                </a:r>
                <a:endParaRPr lang="x-none" altLang="x-none" sz="8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F959D070-95B8-204C-B4AF-396845F6F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92F0B0F-27DA-2340-9C51-9530BDD63348}"/>
              </a:ext>
            </a:extLst>
          </p:cNvPr>
          <p:cNvGrpSpPr/>
          <p:nvPr/>
        </p:nvGrpSpPr>
        <p:grpSpPr>
          <a:xfrm>
            <a:off x="9094372" y="4697760"/>
            <a:ext cx="6263999" cy="6758479"/>
            <a:chOff x="2687292" y="4697760"/>
            <a:chExt cx="6263999" cy="6758479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29354C1E-2ABD-6D41-A6C9-779F6B644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8F16870D-3DFB-444D-99A0-E78EB7C36ADB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1DADC15-406C-054C-85DF-31104BC14217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dirty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28" name="Text Box 3">
                <a:extLst>
                  <a:ext uri="{FF2B5EF4-FFF2-40B4-BE49-F238E27FC236}">
                    <a16:creationId xmlns:a16="http://schemas.microsoft.com/office/drawing/2014/main" id="{9ACE3575-5693-6046-B9A5-31B55242F0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02</a:t>
                </a:r>
                <a:endParaRPr lang="x-none" altLang="x-none" sz="8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B2961A58-9175-8E47-9F63-0DC8F6B9E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D332C18-202F-6345-AB9B-7C2D93F4B46C}"/>
              </a:ext>
            </a:extLst>
          </p:cNvPr>
          <p:cNvGrpSpPr/>
          <p:nvPr/>
        </p:nvGrpSpPr>
        <p:grpSpPr>
          <a:xfrm>
            <a:off x="15573808" y="4697760"/>
            <a:ext cx="6263999" cy="6758479"/>
            <a:chOff x="2687292" y="4697760"/>
            <a:chExt cx="6263999" cy="6758479"/>
          </a:xfrm>
        </p:grpSpPr>
        <p:sp>
          <p:nvSpPr>
            <p:cNvPr id="30" name="Text Box 3">
              <a:extLst>
                <a:ext uri="{FF2B5EF4-FFF2-40B4-BE49-F238E27FC236}">
                  <a16:creationId xmlns:a16="http://schemas.microsoft.com/office/drawing/2014/main" id="{ED1577E4-62BD-5F44-A2D7-D81BD5359E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292" y="8773163"/>
              <a:ext cx="6263999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Project name demo</a:t>
              </a:r>
              <a:endParaRPr lang="x-none" altLang="x-none" sz="4400" dirty="0">
                <a:solidFill>
                  <a:schemeClr val="bg2"/>
                </a:solidFill>
                <a:latin typeface="Impact" panose="020B0806030902050204" pitchFamily="34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73028F95-F97E-EE4D-AF1A-AD8FB85EA2AE}"/>
                </a:ext>
              </a:extLst>
            </p:cNvPr>
            <p:cNvGrpSpPr/>
            <p:nvPr/>
          </p:nvGrpSpPr>
          <p:grpSpPr>
            <a:xfrm>
              <a:off x="3983088" y="4697760"/>
              <a:ext cx="3672408" cy="3672408"/>
              <a:chOff x="3983088" y="5030625"/>
              <a:chExt cx="3672408" cy="3672408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8F10FA75-60C7-F44C-B637-DFF208D2A68D}"/>
                  </a:ext>
                </a:extLst>
              </p:cNvPr>
              <p:cNvSpPr/>
              <p:nvPr/>
            </p:nvSpPr>
            <p:spPr bwMode="auto">
              <a:xfrm>
                <a:off x="3983088" y="5030625"/>
                <a:ext cx="3672408" cy="3672408"/>
              </a:xfrm>
              <a:prstGeom prst="rect">
                <a:avLst/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4" name="Text Box 3">
                <a:extLst>
                  <a:ext uri="{FF2B5EF4-FFF2-40B4-BE49-F238E27FC236}">
                    <a16:creationId xmlns:a16="http://schemas.microsoft.com/office/drawing/2014/main" id="{C2C1DD9E-888E-C941-86E2-28A8150C67A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39172" y="6150675"/>
                <a:ext cx="2160240" cy="1432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ru-RU" altLang="x-none" sz="8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03</a:t>
                </a:r>
                <a:endParaRPr lang="x-none" altLang="x-none" sz="8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</p:grpSp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61C225E8-6D11-F74D-AE22-919019606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98" y="9782063"/>
              <a:ext cx="5613585" cy="167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80000"/>
                </a:lnSpc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consectetur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do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eiusmod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incidiunt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minim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altLang="en-US" dirty="0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 exercitation </a:t>
              </a:r>
              <a:r>
                <a:rPr lang="en-US" altLang="en-US" dirty="0" err="1">
                  <a:solidFill>
                    <a:schemeClr val="bg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ullamco</a:t>
              </a:r>
              <a:endParaRPr lang="en-US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91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3137216" y="12463303"/>
            <a:ext cx="6073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r" eaLnBrk="1">
              <a:defRPr/>
            </a:pPr>
            <a:fld id="{524EDFC7-78EF-A643-ADFF-5E18A2AC5227}" type="slidenum">
              <a:rPr lang="x-none" altLang="x-none" smtClean="0">
                <a:solidFill>
                  <a:schemeClr val="bg2"/>
                </a:solidFill>
                <a:latin typeface="Impact" panose="020B0806030902050204" pitchFamily="34" charset="0"/>
                <a:ea typeface="Montserrat" charset="0"/>
                <a:cs typeface="Montserrat" charset="0"/>
              </a:rPr>
              <a:pPr algn="r" eaLnBrk="1">
                <a:defRPr/>
              </a:pPr>
              <a:t>9</a:t>
            </a:fld>
            <a:endParaRPr lang="x-none" altLang="x-none" dirty="0">
              <a:solidFill>
                <a:schemeClr val="bg2"/>
              </a:solidFill>
              <a:latin typeface="Impact" panose="020B0806030902050204" pitchFamily="34" charset="0"/>
              <a:ea typeface="Montserrat" charset="0"/>
              <a:cs typeface="Montserrat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7B08F5E-F693-064D-A3C1-36A7E6BB648A}"/>
              </a:ext>
            </a:extLst>
          </p:cNvPr>
          <p:cNvGrpSpPr/>
          <p:nvPr/>
        </p:nvGrpSpPr>
        <p:grpSpPr>
          <a:xfrm>
            <a:off x="2326904" y="2393504"/>
            <a:ext cx="7848000" cy="8532000"/>
            <a:chOff x="2326904" y="2393504"/>
            <a:chExt cx="7848000" cy="8532000"/>
          </a:xfrm>
        </p:grpSpPr>
        <p:sp>
          <p:nvSpPr>
            <p:cNvPr id="2" name="Нашивка 1">
              <a:extLst>
                <a:ext uri="{FF2B5EF4-FFF2-40B4-BE49-F238E27FC236}">
                  <a16:creationId xmlns:a16="http://schemas.microsoft.com/office/drawing/2014/main" id="{E9B161F0-1157-D940-866E-4910B6D58961}"/>
                </a:ext>
              </a:extLst>
            </p:cNvPr>
            <p:cNvSpPr/>
            <p:nvPr/>
          </p:nvSpPr>
          <p:spPr bwMode="auto">
            <a:xfrm>
              <a:off x="2326904" y="2393504"/>
              <a:ext cx="7848000" cy="8532000"/>
            </a:xfrm>
            <a:prstGeom prst="chevron">
              <a:avLst>
                <a:gd name="adj" fmla="val 25396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5D61A77E-744F-DC42-A59D-FC7618EDE8B8}"/>
                </a:ext>
              </a:extLst>
            </p:cNvPr>
            <p:cNvGrpSpPr/>
            <p:nvPr/>
          </p:nvGrpSpPr>
          <p:grpSpPr>
            <a:xfrm>
              <a:off x="4709834" y="2754846"/>
              <a:ext cx="3807859" cy="7360247"/>
              <a:chOff x="4781842" y="2754846"/>
              <a:chExt cx="3807859" cy="7360247"/>
            </a:xfrm>
          </p:grpSpPr>
          <p:sp>
            <p:nvSpPr>
              <p:cNvPr id="13" name="Text Box 3">
                <a:extLst>
                  <a:ext uri="{FF2B5EF4-FFF2-40B4-BE49-F238E27FC236}">
                    <a16:creationId xmlns:a16="http://schemas.microsoft.com/office/drawing/2014/main" id="{1D5C42F0-5EDD-3A4B-A343-F8F250EA7D2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65885" y="4574147"/>
                <a:ext cx="3342028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4" name="Text Box 3">
                <a:extLst>
                  <a:ext uri="{FF2B5EF4-FFF2-40B4-BE49-F238E27FC236}">
                    <a16:creationId xmlns:a16="http://schemas.microsoft.com/office/drawing/2014/main" id="{7C096E9F-621E-E841-9385-4208E3F38D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81842" y="2754846"/>
                <a:ext cx="1668620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10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01</a:t>
                </a:r>
                <a:endParaRPr lang="x-none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66A96466-F836-0A42-99C1-E6933478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010" y="6224925"/>
                <a:ext cx="3762691" cy="3890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quis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nostrud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exercitation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ullamco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laboris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nisi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</a:t>
                </a:r>
              </a:p>
            </p:txBody>
          </p: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C365F87-3BE6-0549-AF18-DC69094738D6}"/>
              </a:ext>
            </a:extLst>
          </p:cNvPr>
          <p:cNvGrpSpPr/>
          <p:nvPr/>
        </p:nvGrpSpPr>
        <p:grpSpPr>
          <a:xfrm>
            <a:off x="8447584" y="2393504"/>
            <a:ext cx="7848000" cy="8532000"/>
            <a:chOff x="8447584" y="2393504"/>
            <a:chExt cx="7848000" cy="8532000"/>
          </a:xfrm>
        </p:grpSpPr>
        <p:sp>
          <p:nvSpPr>
            <p:cNvPr id="8" name="Нашивка 7">
              <a:extLst>
                <a:ext uri="{FF2B5EF4-FFF2-40B4-BE49-F238E27FC236}">
                  <a16:creationId xmlns:a16="http://schemas.microsoft.com/office/drawing/2014/main" id="{F365A6ED-762D-E949-B9AF-886EF1F78518}"/>
                </a:ext>
              </a:extLst>
            </p:cNvPr>
            <p:cNvSpPr/>
            <p:nvPr/>
          </p:nvSpPr>
          <p:spPr bwMode="auto">
            <a:xfrm>
              <a:off x="8447584" y="2393504"/>
              <a:ext cx="7848000" cy="8532000"/>
            </a:xfrm>
            <a:prstGeom prst="chevron">
              <a:avLst>
                <a:gd name="adj" fmla="val 25396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6AA045D5-FD4F-864E-A88F-53FF9233ED42}"/>
                </a:ext>
              </a:extLst>
            </p:cNvPr>
            <p:cNvGrpSpPr/>
            <p:nvPr/>
          </p:nvGrpSpPr>
          <p:grpSpPr>
            <a:xfrm>
              <a:off x="10984666" y="2754846"/>
              <a:ext cx="3807859" cy="7360247"/>
              <a:chOff x="4781842" y="2754846"/>
              <a:chExt cx="3807859" cy="7360247"/>
            </a:xfrm>
          </p:grpSpPr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75486830-E03F-E64D-BB79-59CFE33B2F0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65885" y="4574147"/>
                <a:ext cx="3342028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8" name="Text Box 3">
                <a:extLst>
                  <a:ext uri="{FF2B5EF4-FFF2-40B4-BE49-F238E27FC236}">
                    <a16:creationId xmlns:a16="http://schemas.microsoft.com/office/drawing/2014/main" id="{B6D9256B-3736-5B46-8AC3-A6CDF06CF1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81842" y="2754846"/>
                <a:ext cx="1668620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10000" dirty="0">
                    <a:solidFill>
                      <a:schemeClr val="bg2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02</a:t>
                </a:r>
                <a:endParaRPr lang="x-none" altLang="x-none" sz="10000" dirty="0">
                  <a:solidFill>
                    <a:schemeClr val="bg2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ABF6410F-29EE-3C41-B67F-7A3337119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010" y="6224925"/>
                <a:ext cx="3762691" cy="3890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quis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nostrud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exercitation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ullamco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laboris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nisi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r>
                  <a:rPr lang="en-US" altLang="en-US" dirty="0">
                    <a:solidFill>
                      <a:schemeClr val="bg1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</a:t>
                </a:r>
              </a:p>
            </p:txBody>
          </p:sp>
        </p:grp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977DBD9-0945-5349-BA0A-73FFB526663A}"/>
              </a:ext>
            </a:extLst>
          </p:cNvPr>
          <p:cNvGrpSpPr/>
          <p:nvPr/>
        </p:nvGrpSpPr>
        <p:grpSpPr>
          <a:xfrm>
            <a:off x="14540427" y="2393504"/>
            <a:ext cx="7848000" cy="8532000"/>
            <a:chOff x="14540427" y="2393504"/>
            <a:chExt cx="7848000" cy="8532000"/>
          </a:xfrm>
        </p:grpSpPr>
        <p:sp>
          <p:nvSpPr>
            <p:cNvPr id="11" name="Нашивка 10">
              <a:extLst>
                <a:ext uri="{FF2B5EF4-FFF2-40B4-BE49-F238E27FC236}">
                  <a16:creationId xmlns:a16="http://schemas.microsoft.com/office/drawing/2014/main" id="{6B80C806-2832-284D-AFF1-EB009DF7319E}"/>
                </a:ext>
              </a:extLst>
            </p:cNvPr>
            <p:cNvSpPr/>
            <p:nvPr/>
          </p:nvSpPr>
          <p:spPr bwMode="auto">
            <a:xfrm>
              <a:off x="14540427" y="2393504"/>
              <a:ext cx="7848000" cy="8532000"/>
            </a:xfrm>
            <a:prstGeom prst="chevron">
              <a:avLst>
                <a:gd name="adj" fmla="val 25396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DF2ED729-281D-2742-A65A-CEDD01E6286B}"/>
                </a:ext>
              </a:extLst>
            </p:cNvPr>
            <p:cNvGrpSpPr/>
            <p:nvPr/>
          </p:nvGrpSpPr>
          <p:grpSpPr>
            <a:xfrm>
              <a:off x="17018809" y="2754846"/>
              <a:ext cx="3807859" cy="7360247"/>
              <a:chOff x="4781842" y="2754846"/>
              <a:chExt cx="3807859" cy="7360247"/>
            </a:xfrm>
          </p:grpSpPr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AC814886-ACC7-9047-8A30-CA3303E43F8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65885" y="4574147"/>
                <a:ext cx="3342028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dirty="0">
                    <a:solidFill>
                      <a:schemeClr val="accent3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Project name demo</a:t>
                </a:r>
                <a:endParaRPr lang="x-none" altLang="x-none" sz="4400" dirty="0">
                  <a:solidFill>
                    <a:schemeClr val="accent3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2" name="Text Box 3">
                <a:extLst>
                  <a:ext uri="{FF2B5EF4-FFF2-40B4-BE49-F238E27FC236}">
                    <a16:creationId xmlns:a16="http://schemas.microsoft.com/office/drawing/2014/main" id="{101AAFCA-8404-2A41-A1FF-243C2E4FAA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81842" y="2754846"/>
                <a:ext cx="1668620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10000" dirty="0">
                    <a:solidFill>
                      <a:schemeClr val="accent3"/>
                    </a:solidFill>
                    <a:latin typeface="Impact" panose="020B0806030902050204" pitchFamily="34" charset="0"/>
                    <a:ea typeface="Roboto" panose="02000000000000000000" pitchFamily="2" charset="0"/>
                    <a:cs typeface="Montserrat Semi" charset="0"/>
                    <a:sym typeface="Poppins Medium" charset="0"/>
                  </a:rPr>
                  <a:t>03</a:t>
                </a:r>
                <a:endParaRPr lang="x-none" altLang="x-none" sz="10000" dirty="0">
                  <a:solidFill>
                    <a:schemeClr val="accent3"/>
                  </a:solidFill>
                  <a:latin typeface="Impact" panose="020B0806030902050204" pitchFamily="34" charset="0"/>
                  <a:ea typeface="Roboto" panose="02000000000000000000" pitchFamily="2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BCED3DDD-D156-314E-B501-EA35F2261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010" y="6224925"/>
                <a:ext cx="3762691" cy="3890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consectetur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adipiscing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do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eiusmod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tempor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incidiunt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labore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et dolore magna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aliqua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. Ut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enim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ad minim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veniam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quis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nostrud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exercitation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ullamco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laboris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nisi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dirty="0" err="1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r>
                  <a:rPr lang="en-US" altLang="en-US" dirty="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ex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303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S - base">
      <a:dk1>
        <a:srgbClr val="2A272E"/>
      </a:dk1>
      <a:lt1>
        <a:srgbClr val="EFEDF1"/>
      </a:lt1>
      <a:dk2>
        <a:srgbClr val="55595E"/>
      </a:dk2>
      <a:lt2>
        <a:srgbClr val="FEFFFE"/>
      </a:lt2>
      <a:accent1>
        <a:srgbClr val="EDEFF1"/>
      </a:accent1>
      <a:accent2>
        <a:srgbClr val="B8BAC4"/>
      </a:accent2>
      <a:accent3>
        <a:srgbClr val="FDEC00"/>
      </a:accent3>
      <a:accent4>
        <a:srgbClr val="F5DA06"/>
      </a:accent4>
      <a:accent5>
        <a:srgbClr val="F5DB0B"/>
      </a:accent5>
      <a:accent6>
        <a:srgbClr val="E6CB01"/>
      </a:accent6>
      <a:hlink>
        <a:srgbClr val="555A5E"/>
      </a:hlink>
      <a:folHlink>
        <a:srgbClr val="2A262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3304885-B436-4DE0-980D-193D68957620}"/>
</file>

<file path=customXml/itemProps2.xml><?xml version="1.0" encoding="utf-8"?>
<ds:datastoreItem xmlns:ds="http://schemas.openxmlformats.org/officeDocument/2006/customXml" ds:itemID="{E3270D90-C536-4D4E-8E30-410668B0D2B5}"/>
</file>

<file path=customXml/itemProps3.xml><?xml version="1.0" encoding="utf-8"?>
<ds:datastoreItem xmlns:ds="http://schemas.openxmlformats.org/officeDocument/2006/customXml" ds:itemID="{9F0D6262-3359-46E9-B082-50D2F960BA6E}"/>
</file>

<file path=docProps/app.xml><?xml version="1.0" encoding="utf-8"?>
<Properties xmlns="http://schemas.openxmlformats.org/officeDocument/2006/extended-properties" xmlns:vt="http://schemas.openxmlformats.org/officeDocument/2006/docPropsVTypes">
  <TotalTime>8521</TotalTime>
  <Words>3597</Words>
  <Application>Microsoft Macintosh PowerPoint</Application>
  <PresentationFormat>Произвольный</PresentationFormat>
  <Paragraphs>484</Paragraphs>
  <Slides>38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9" baseType="lpstr">
      <vt:lpstr>Arial</vt:lpstr>
      <vt:lpstr>Calibri</vt:lpstr>
      <vt:lpstr>Helvetica Light</vt:lpstr>
      <vt:lpstr>Helvetica Neue</vt:lpstr>
      <vt:lpstr>Impact</vt:lpstr>
      <vt:lpstr>Montserrat Semi</vt:lpstr>
      <vt:lpstr>Open Sans</vt:lpstr>
      <vt:lpstr>Poppins</vt:lpstr>
      <vt:lpstr>Poppins Medium</vt:lpstr>
      <vt:lpstr>Wingdings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Пользователь Microsoft Office</cp:lastModifiedBy>
  <cp:revision>495</cp:revision>
  <dcterms:modified xsi:type="dcterms:W3CDTF">2019-02-01T12:57:10Z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