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>
        <p:scale>
          <a:sx n="76" d="100"/>
          <a:sy n="76" d="100"/>
        </p:scale>
        <p:origin x="34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ZA" dirty="0"/>
              <a:t>Product Roadmap</a:t>
            </a:r>
          </a:p>
        </p:txBody>
      </p: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446364" y="3962124"/>
            <a:ext cx="1927217" cy="890061"/>
            <a:chOff x="446364" y="3962124"/>
            <a:chExt cx="1927217" cy="890061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69620" y="4564624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047824" y="3575569"/>
            <a:ext cx="1921940" cy="914763"/>
            <a:chOff x="3047824" y="3575569"/>
            <a:chExt cx="1921940" cy="914763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3543" y="3048963"/>
            <a:ext cx="1921866" cy="894504"/>
            <a:chOff x="5653543" y="3048963"/>
            <a:chExt cx="1921866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108996"/>
              <a:ext cx="1294782" cy="727511"/>
              <a:chOff x="2110555" y="2162177"/>
              <a:chExt cx="1294782" cy="72751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7653312" y="3471346"/>
            <a:ext cx="0" cy="247666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6954594" y="2522254"/>
            <a:ext cx="1929546" cy="898150"/>
            <a:chOff x="6954594" y="2522254"/>
            <a:chExt cx="1929546" cy="898150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Q3 20YY</a:t>
                </a:r>
              </a:p>
            </p:txBody>
          </p:sp>
        </p:grpSp>
        <p:sp>
          <p:nvSpPr>
            <p:cNvPr id="153" name="Rectangle: Rounded Corners 152" title="Milestone Graphic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7876" y="2011680"/>
            <a:ext cx="0" cy="393632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21479" y="1034359"/>
            <a:ext cx="1911474" cy="890227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42440" y="3108996"/>
            <a:ext cx="0" cy="283901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4671" y="2137867"/>
            <a:ext cx="1928238" cy="889877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Milestone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Q3 20YY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7_SB - v2" id="{35FD72F0-4EB4-4320-886A-1A14372861A7}" vid="{26B3EEDE-3F6E-4A81-A5BC-9854D12DC5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261FD-2762-49FB-A79D-ADBF2F86B94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A5C20-79C6-4039-B360-62EEBAFC63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260DF-CDA3-41AA-ADA4-5CD799B4D6BD}"/>
</file>

<file path=docProps/app.xml><?xml version="1.0" encoding="utf-8"?>
<Properties xmlns="http://schemas.openxmlformats.org/officeDocument/2006/extended-properties" xmlns:vt="http://schemas.openxmlformats.org/officeDocument/2006/docPropsVTypes">
  <Template>TF16411196</Template>
  <TotalTime>0</TotalTime>
  <Words>57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2019-01-08T01:56:14Z</dcterms:created>
  <dcterms:modified xsi:type="dcterms:W3CDTF">2019-01-08T01:56:24Z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