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2244" y="78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08.01.2019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25.svg"/><Relationship Id="rId39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24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19.png"/><Relationship Id="rId40" Type="http://schemas.openxmlformats.org/officeDocument/2006/relationships/image" Target="../media/image39.svg"/><Relationship Id="rId45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16.png"/><Relationship Id="rId44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image" Target="../media/image4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9.svg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image" Target="../media/image85.svg"/><Relationship Id="rId3" Type="http://schemas.openxmlformats.org/officeDocument/2006/relationships/image" Target="../media/image49.svg"/><Relationship Id="rId21" Type="http://schemas.openxmlformats.org/officeDocument/2006/relationships/image" Target="../media/image67.svg"/><Relationship Id="rId34" Type="http://schemas.openxmlformats.org/officeDocument/2006/relationships/image" Target="../media/image41.png"/><Relationship Id="rId7" Type="http://schemas.openxmlformats.org/officeDocument/2006/relationships/image" Target="../media/image53.svg"/><Relationship Id="rId12" Type="http://schemas.openxmlformats.org/officeDocument/2006/relationships/image" Target="../media/image30.png"/><Relationship Id="rId17" Type="http://schemas.openxmlformats.org/officeDocument/2006/relationships/image" Target="../media/image63.svg"/><Relationship Id="rId25" Type="http://schemas.openxmlformats.org/officeDocument/2006/relationships/image" Target="../media/image71.svg"/><Relationship Id="rId33" Type="http://schemas.openxmlformats.org/officeDocument/2006/relationships/image" Target="../media/image79.svg"/><Relationship Id="rId38" Type="http://schemas.openxmlformats.org/officeDocument/2006/relationships/image" Target="../media/image43.png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image" Target="../media/image75.svg"/><Relationship Id="rId41" Type="http://schemas.openxmlformats.org/officeDocument/2006/relationships/image" Target="../media/image8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57.svg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image" Target="../media/image83.svg"/><Relationship Id="rId40" Type="http://schemas.openxmlformats.org/officeDocument/2006/relationships/image" Target="../media/image44.png"/><Relationship Id="rId5" Type="http://schemas.openxmlformats.org/officeDocument/2006/relationships/image" Target="../media/image51.svg"/><Relationship Id="rId15" Type="http://schemas.openxmlformats.org/officeDocument/2006/relationships/image" Target="../media/image61.svg"/><Relationship Id="rId23" Type="http://schemas.openxmlformats.org/officeDocument/2006/relationships/image" Target="../media/image69.svg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65.svg"/><Relationship Id="rId31" Type="http://schemas.openxmlformats.org/officeDocument/2006/relationships/image" Target="../media/image77.svg"/><Relationship Id="rId4" Type="http://schemas.openxmlformats.org/officeDocument/2006/relationships/image" Target="../media/image26.png"/><Relationship Id="rId9" Type="http://schemas.openxmlformats.org/officeDocument/2006/relationships/image" Target="../media/image55.svg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image" Target="../media/image73.svg"/><Relationship Id="rId30" Type="http://schemas.openxmlformats.org/officeDocument/2006/relationships/image" Target="../media/image39.png"/><Relationship Id="rId35" Type="http://schemas.openxmlformats.org/officeDocument/2006/relationships/image" Target="../media/image8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pic>
        <p:nvPicPr>
          <p:cNvPr id="55" name="Picture Placeholder 54" descr="Globe icon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95" name="Picture Placeholder 94" descr="Microprocessor icon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5" name="Picture Placeholder 84" descr="Cubes icon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9" name="Picture Placeholder 88" descr="Atom icon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/>
      </p:pic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5" name="Picture Placeholder 124" descr="Lock icon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>
            <a:fillRect/>
          </a:stretch>
        </p:blipFill>
        <p:spPr/>
      </p:pic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5" name="Picture Placeholder 134" descr="Search icon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rcRect/>
          <a:stretch/>
        </p:blipFill>
        <p:spPr/>
      </p:pic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3" name="Picture Placeholder 132" descr="Charts icon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/>
      </p:pic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1" name="Picture Placeholder 120" descr="Mobile devices icon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rcRect/>
          <a:stretch>
            <a:fillRect/>
          </a:stretch>
        </p:blipFill>
        <p:spPr/>
      </p:pic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3" name="Picture Placeholder 112" descr="Laptop icon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rcRect/>
          <a:stretch>
            <a:fillRect/>
          </a:stretch>
        </p:blipFill>
        <p:spPr/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7" name="Picture Placeholder 116" descr="Checklist icon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rcRect/>
          <a:stretch>
            <a:fillRect/>
          </a:stretch>
        </p:blipFill>
        <p:spPr/>
      </p:pic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5000" y="7976772"/>
            <a:ext cx="1407768" cy="827894"/>
          </a:xfrm>
        </p:spPr>
        <p:txBody>
          <a:bodyPr/>
          <a:lstStyle/>
          <a:p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graphicsPoster_Roadmap_MO - v3" id="{22F4D88F-7D50-466B-A48A-5F83F6EA503E}" vid="{A63AB24A-8A18-4111-A8C1-10B441B9DD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DD9C48-C15B-4063-BBC7-6EBD3EDB4A6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4B622E-5F8A-4135-A109-F06CA7ACE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44AA4A-0004-4391-AE80-4CFBB50CF9E8}"/>
</file>

<file path=docProps/app.xml><?xml version="1.0" encoding="utf-8"?>
<Properties xmlns="http://schemas.openxmlformats.org/officeDocument/2006/extended-properties" xmlns:vt="http://schemas.openxmlformats.org/officeDocument/2006/docPropsVTypes">
  <Template>TF00954201</Template>
  <TotalTime>0</TotalTime>
  <Words>152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2019-01-08T01:57:00Z</dcterms:created>
  <dcterms:modified xsi:type="dcterms:W3CDTF">2019-01-08T01:57:13Z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