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6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76" d="100"/>
          <a:sy n="76" d="100"/>
        </p:scale>
        <p:origin x="342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Product Roadmap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Jan 20YY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Months / Years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128112" y="4930774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20YY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095088" y="1270541"/>
            <a:ext cx="1767840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May 20YY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764706" y="4930774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Milestone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Jun 20YY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Months / Years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246611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362965" y="1270541"/>
            <a:ext cx="1767840" cy="727511"/>
            <a:chOff x="5362965" y="1270541"/>
            <a:chExt cx="1767840" cy="72751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5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Process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Nov 20YY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602524" y="4930774"/>
            <a:ext cx="1767840" cy="727511"/>
            <a:chOff x="7602524" y="4930774"/>
            <a:chExt cx="1767840" cy="72751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Group Items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 20YY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 Months / Years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70541"/>
            <a:ext cx="2076553" cy="727511"/>
            <a:chOff x="9361820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Beta Testing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Feb 20YY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Apr 20YY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2A329B-7732-4C9D-8314-6AFE33735D17}"/>
</file>

<file path=docProps/app.xml><?xml version="1.0" encoding="utf-8"?>
<Properties xmlns="http://schemas.openxmlformats.org/officeDocument/2006/extended-properties" xmlns:vt="http://schemas.openxmlformats.org/officeDocument/2006/docPropsVTypes">
  <Template>TF16411192</Template>
  <TotalTime>0</TotalTime>
  <Words>74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2019-01-08T01:57:25Z</dcterms:created>
  <dcterms:modified xsi:type="dcterms:W3CDTF">2019-01-08T01:57:42Z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