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>
        <p:scale>
          <a:sx n="118" d="100"/>
          <a:sy n="118" d="100"/>
        </p:scale>
        <p:origin x="1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C5D8DB9-127D-4F50-9EFA-69CCD2DD3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B68CE4F-9334-460A-AC16-FD7B9D483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A82588-8741-4458-86A7-BD172C98E2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43E6-D7E6-4589-9E99-A896413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520-9CE7-44B4-9BB2-3CD317A0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7118-8D82-49FD-BFD7-4EB2A5D4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1/8/2019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FA94-EDFC-47AA-9B4F-8EB04CEE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D42D-61AE-46D4-9AFD-B367F3F0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ROADMAP TITLE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Roadmap Tagline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212" y="4480761"/>
            <a:ext cx="512064" cy="511200"/>
          </a:xfrm>
        </p:spPr>
        <p:txBody>
          <a:bodyPr/>
          <a:lstStyle/>
          <a:p>
            <a:r>
              <a:rPr lang="en-US" dirty="0"/>
              <a:t>DEC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93789" y="4480761"/>
            <a:ext cx="512064" cy="511200"/>
          </a:xfrm>
        </p:spPr>
        <p:txBody>
          <a:bodyPr/>
          <a:lstStyle/>
          <a:p>
            <a:r>
              <a:rPr lang="en-US"/>
              <a:t>JAN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FEB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1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MAY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JUN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JUL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AUG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SEP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OCT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B38C21-816E-4C71-811F-F06E292FAB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41275A9-F4C0-436F-AAEE-F5CCCE2F88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F98D2FA-E493-4101-AD52-A047BD3A9E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NOV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762CDA7-30BF-4CCA-8854-A0EEDE3E0D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953346-F1A1-48E5-85E1-54BA3A31F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E1927-7D1B-4EF8-8D12-044F21335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DEC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FE7C6AB-DD13-4671-966D-83BF4BD955B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7BD84B-9CE2-41AD-A597-CDBBBC4F17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D19C2C1-9969-4248-BF4B-BF5599A3C0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FC6D6E6-DB64-4B9B-82B3-17EAC1740B0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2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4_MO - v3" id="{7EDCCBDC-903A-4EE6-8069-FE75A4BECB11}" vid="{8DA164C1-2582-47DA-A028-98298353F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2510D-BC70-47BC-BDF0-A9FFA55E07DB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F5B89F-68F1-4FF3-84D0-843111F72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B3464-5B65-4D4F-B792-96FBFB9F03EC}"/>
</file>

<file path=docProps/app.xml><?xml version="1.0" encoding="utf-8"?>
<Properties xmlns="http://schemas.openxmlformats.org/officeDocument/2006/extended-properties" xmlns:vt="http://schemas.openxmlformats.org/officeDocument/2006/docPropsVTypes">
  <Template>TF44823434</Template>
  <TotalTime>0</TotalTime>
  <Words>56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2019-01-08T01:58:54Z</dcterms:created>
  <dcterms:modified xsi:type="dcterms:W3CDTF">2019-01-08T01:59:20Z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