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1.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48.xml" ContentType="application/vnd.openxmlformats-officedocument.presentationml.slideLayout+xml"/>
  <Override PartName="/ppt/slideLayouts/slideLayout45.xml" ContentType="application/vnd.openxmlformats-officedocument.presentationml.slideLayout+xml"/>
  <Override PartName="/ppt/slideLayouts/slideLayout50.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66.xml" ContentType="application/vnd.openxmlformats-officedocument.presentationml.slideLayout+xml"/>
  <Override PartName="/ppt/slideLayouts/slideLayout49.xml" ContentType="application/vnd.openxmlformats-officedocument.presentationml.slideLayout+xml"/>
  <Override PartName="/ppt/slideLayouts/slideLayout64.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Layouts/slideLayout58.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57.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handoutMasterIdLst>
    <p:handoutMasterId r:id="rId26"/>
  </p:handoutMasterIdLst>
  <p:sldIdLst>
    <p:sldId id="2352" r:id="rId2"/>
    <p:sldId id="2354" r:id="rId3"/>
    <p:sldId id="2356" r:id="rId4"/>
    <p:sldId id="2353" r:id="rId5"/>
    <p:sldId id="2370" r:id="rId6"/>
    <p:sldId id="2369" r:id="rId7"/>
    <p:sldId id="2357" r:id="rId8"/>
    <p:sldId id="2358" r:id="rId9"/>
    <p:sldId id="2359" r:id="rId10"/>
    <p:sldId id="2360" r:id="rId11"/>
    <p:sldId id="2361" r:id="rId12"/>
    <p:sldId id="2362" r:id="rId13"/>
    <p:sldId id="2363" r:id="rId14"/>
    <p:sldId id="2364" r:id="rId15"/>
    <p:sldId id="2365" r:id="rId16"/>
    <p:sldId id="2366" r:id="rId17"/>
    <p:sldId id="2367" r:id="rId18"/>
    <p:sldId id="2350" r:id="rId19"/>
    <p:sldId id="2351" r:id="rId20"/>
    <p:sldId id="2371" r:id="rId21"/>
    <p:sldId id="2372" r:id="rId22"/>
    <p:sldId id="2320" r:id="rId23"/>
    <p:sldId id="2321" r:id="rId24"/>
  </p:sldIdLst>
  <p:sldSz cx="24323675" cy="13716000"/>
  <p:notesSz cx="6858000" cy="9144000"/>
  <p:defaultTextStyle>
    <a:defPPr>
      <a:defRPr lang="th-TH"/>
    </a:defPPr>
    <a:lvl1pPr marL="0" algn="l" defTabSz="2173204" rtl="0" eaLnBrk="1" latinLnBrk="0" hangingPunct="1">
      <a:defRPr sz="6700" kern="1200">
        <a:solidFill>
          <a:schemeClr val="tx1"/>
        </a:solidFill>
        <a:latin typeface="+mn-lt"/>
        <a:ea typeface="+mn-ea"/>
        <a:cs typeface="+mn-cs"/>
      </a:defRPr>
    </a:lvl1pPr>
    <a:lvl2pPr marL="1086601" algn="l" defTabSz="2173204" rtl="0" eaLnBrk="1" latinLnBrk="0" hangingPunct="1">
      <a:defRPr sz="6700" kern="1200">
        <a:solidFill>
          <a:schemeClr val="tx1"/>
        </a:solidFill>
        <a:latin typeface="+mn-lt"/>
        <a:ea typeface="+mn-ea"/>
        <a:cs typeface="+mn-cs"/>
      </a:defRPr>
    </a:lvl2pPr>
    <a:lvl3pPr marL="2173204" algn="l" defTabSz="2173204" rtl="0" eaLnBrk="1" latinLnBrk="0" hangingPunct="1">
      <a:defRPr sz="6700" kern="1200">
        <a:solidFill>
          <a:schemeClr val="tx1"/>
        </a:solidFill>
        <a:latin typeface="+mn-lt"/>
        <a:ea typeface="+mn-ea"/>
        <a:cs typeface="+mn-cs"/>
      </a:defRPr>
    </a:lvl3pPr>
    <a:lvl4pPr marL="3259805" algn="l" defTabSz="2173204" rtl="0" eaLnBrk="1" latinLnBrk="0" hangingPunct="1">
      <a:defRPr sz="6700" kern="1200">
        <a:solidFill>
          <a:schemeClr val="tx1"/>
        </a:solidFill>
        <a:latin typeface="+mn-lt"/>
        <a:ea typeface="+mn-ea"/>
        <a:cs typeface="+mn-cs"/>
      </a:defRPr>
    </a:lvl4pPr>
    <a:lvl5pPr marL="4346406" algn="l" defTabSz="2173204" rtl="0" eaLnBrk="1" latinLnBrk="0" hangingPunct="1">
      <a:defRPr sz="6700" kern="1200">
        <a:solidFill>
          <a:schemeClr val="tx1"/>
        </a:solidFill>
        <a:latin typeface="+mn-lt"/>
        <a:ea typeface="+mn-ea"/>
        <a:cs typeface="+mn-cs"/>
      </a:defRPr>
    </a:lvl5pPr>
    <a:lvl6pPr marL="5433009" algn="l" defTabSz="2173204" rtl="0" eaLnBrk="1" latinLnBrk="0" hangingPunct="1">
      <a:defRPr sz="6700" kern="1200">
        <a:solidFill>
          <a:schemeClr val="tx1"/>
        </a:solidFill>
        <a:latin typeface="+mn-lt"/>
        <a:ea typeface="+mn-ea"/>
        <a:cs typeface="+mn-cs"/>
      </a:defRPr>
    </a:lvl6pPr>
    <a:lvl7pPr marL="6519610" algn="l" defTabSz="2173204" rtl="0" eaLnBrk="1" latinLnBrk="0" hangingPunct="1">
      <a:defRPr sz="6700" kern="1200">
        <a:solidFill>
          <a:schemeClr val="tx1"/>
        </a:solidFill>
        <a:latin typeface="+mn-lt"/>
        <a:ea typeface="+mn-ea"/>
        <a:cs typeface="+mn-cs"/>
      </a:defRPr>
    </a:lvl7pPr>
    <a:lvl8pPr marL="7606211" algn="l" defTabSz="2173204" rtl="0" eaLnBrk="1" latinLnBrk="0" hangingPunct="1">
      <a:defRPr sz="6700" kern="1200">
        <a:solidFill>
          <a:schemeClr val="tx1"/>
        </a:solidFill>
        <a:latin typeface="+mn-lt"/>
        <a:ea typeface="+mn-ea"/>
        <a:cs typeface="+mn-cs"/>
      </a:defRPr>
    </a:lvl8pPr>
    <a:lvl9pPr marL="8692815" algn="l" defTabSz="2173204" rtl="0" eaLnBrk="1" latinLnBrk="0" hangingPunct="1">
      <a:defRPr sz="6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p15:clr>
            <a:srgbClr val="A4A3A4"/>
          </p15:clr>
        </p15:guide>
        <p15:guide id="2" pos="766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0000"/>
    <a:srgbClr val="27BB7F"/>
    <a:srgbClr val="DBA467"/>
    <a:srgbClr val="FCF3D8"/>
    <a:srgbClr val="60DEAB"/>
    <a:srgbClr val="2FD2E3"/>
    <a:srgbClr val="FFF5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ลักษณะสีปานกลาง 2 - เน้น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ลักษณะสีปานกลาง 1 - เน้น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8034E78-7F5D-4C2E-B375-FC64B27BC917}" styleName="ลักษณะสีเข้ม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317" autoAdjust="0"/>
    <p:restoredTop sz="50000" autoAdjust="0"/>
  </p:normalViewPr>
  <p:slideViewPr>
    <p:cSldViewPr>
      <p:cViewPr>
        <p:scale>
          <a:sx n="32" d="100"/>
          <a:sy n="32" d="100"/>
        </p:scale>
        <p:origin x="248" y="144"/>
      </p:cViewPr>
      <p:guideLst>
        <p:guide orient="horz" pos="4320"/>
        <p:guide pos="7661"/>
      </p:guideLst>
    </p:cSldViewPr>
  </p:slideViewPr>
  <p:outlineViewPr>
    <p:cViewPr>
      <p:scale>
        <a:sx n="33" d="100"/>
        <a:sy n="33" d="100"/>
      </p:scale>
      <p:origin x="0" y="14958"/>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71" d="100"/>
          <a:sy n="71" d="100"/>
        </p:scale>
        <p:origin x="1968" y="19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handoutMaster" Target="handoutMasters/handoutMaster1.xml"/><Relationship Id="rId13" Type="http://schemas.openxmlformats.org/officeDocument/2006/relationships/slide" Target="slides/slide12.xml"/><Relationship Id="rId18" Type="http://schemas.openxmlformats.org/officeDocument/2006/relationships/slide" Target="slides/slide17.xml"/><Relationship Id="rId21" Type="http://schemas.openxmlformats.org/officeDocument/2006/relationships/slide" Target="slides/slide20.xml"/><Relationship Id="rId3" Type="http://schemas.openxmlformats.org/officeDocument/2006/relationships/slide" Target="slides/slide2.xml"/><Relationship Id="rId25"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7" Type="http://schemas.openxmlformats.org/officeDocument/2006/relationships/slide" Target="slides/slide6.xml"/><Relationship Id="rId33" Type="http://schemas.openxmlformats.org/officeDocument/2006/relationships/customXml" Target="../customXml/item3.xml"/><Relationship Id="rId20" Type="http://schemas.openxmlformats.org/officeDocument/2006/relationships/slide" Target="slides/slide19.xml"/><Relationship Id="rId29" Type="http://schemas.openxmlformats.org/officeDocument/2006/relationships/theme" Target="theme/theme1.xml"/><Relationship Id="rId16" Type="http://schemas.openxmlformats.org/officeDocument/2006/relationships/slide" Target="slides/slide15.xml"/><Relationship Id="rId2" Type="http://schemas.openxmlformats.org/officeDocument/2006/relationships/slide" Target="slides/slide1.xml"/><Relationship Id="rId24" Type="http://schemas.openxmlformats.org/officeDocument/2006/relationships/slide" Target="slides/slide23.xml"/><Relationship Id="rId11"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 Target="slides/slide5.xml"/><Relationship Id="rId32" Type="http://schemas.openxmlformats.org/officeDocument/2006/relationships/customXml" Target="../customXml/item2.xml"/><Relationship Id="rId23" Type="http://schemas.openxmlformats.org/officeDocument/2006/relationships/slide" Target="slides/slide22.xml"/><Relationship Id="rId28" Type="http://schemas.openxmlformats.org/officeDocument/2006/relationships/viewProps" Target="viewProps.xml"/><Relationship Id="rId15" Type="http://schemas.openxmlformats.org/officeDocument/2006/relationships/slide" Target="slides/slide14.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9" Type="http://schemas.openxmlformats.org/officeDocument/2006/relationships/slide" Target="slides/slide8.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14" Type="http://schemas.openxmlformats.org/officeDocument/2006/relationships/slide" Target="slides/slide13.xml"/><Relationship Id="rId4" Type="http://schemas.openxmlformats.org/officeDocument/2006/relationships/slide" Target="slides/slide3.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605317978081644"/>
          <c:y val="0.0198165924953108"/>
          <c:w val="0.915180345833151"/>
          <c:h val="0.886378043111491"/>
        </c:manualLayout>
      </c:layout>
      <c:barChart>
        <c:barDir val="col"/>
        <c:grouping val="clustered"/>
        <c:varyColors val="0"/>
        <c:ser>
          <c:idx val="0"/>
          <c:order val="0"/>
          <c:tx>
            <c:strRef>
              <c:f>Sheet1!$B$1</c:f>
              <c:strCache>
                <c:ptCount val="1"/>
                <c:pt idx="0">
                  <c:v>Data 1</c:v>
                </c:pt>
              </c:strCache>
            </c:strRef>
          </c:tx>
          <c:spPr>
            <a:solidFill>
              <a:schemeClr val="accent4"/>
            </a:solidFill>
          </c:spPr>
          <c:invertIfNegative val="0"/>
          <c:cat>
            <c:strRef>
              <c:f>Sheet1!$A$2:$A$4</c:f>
              <c:strCache>
                <c:ptCount val="3"/>
                <c:pt idx="0">
                  <c:v>Group 1</c:v>
                </c:pt>
                <c:pt idx="1">
                  <c:v>Group 2</c:v>
                </c:pt>
                <c:pt idx="2">
                  <c:v>Group 3</c:v>
                </c:pt>
              </c:strCache>
            </c:strRef>
          </c:cat>
          <c:val>
            <c:numRef>
              <c:f>Sheet1!$B$2:$B$4</c:f>
              <c:numCache>
                <c:formatCode>General</c:formatCode>
                <c:ptCount val="3"/>
                <c:pt idx="0">
                  <c:v>80.0</c:v>
                </c:pt>
                <c:pt idx="1">
                  <c:v>120.0</c:v>
                </c:pt>
                <c:pt idx="2">
                  <c:v>150.0</c:v>
                </c:pt>
              </c:numCache>
            </c:numRef>
          </c:val>
        </c:ser>
        <c:ser>
          <c:idx val="1"/>
          <c:order val="1"/>
          <c:tx>
            <c:strRef>
              <c:f>Sheet1!$C$1</c:f>
              <c:strCache>
                <c:ptCount val="1"/>
                <c:pt idx="0">
                  <c:v>Data 2</c:v>
                </c:pt>
              </c:strCache>
            </c:strRef>
          </c:tx>
          <c:spPr>
            <a:solidFill>
              <a:schemeClr val="accent3"/>
            </a:solidFill>
          </c:spPr>
          <c:invertIfNegative val="0"/>
          <c:cat>
            <c:strRef>
              <c:f>Sheet1!$A$2:$A$4</c:f>
              <c:strCache>
                <c:ptCount val="3"/>
                <c:pt idx="0">
                  <c:v>Group 1</c:v>
                </c:pt>
                <c:pt idx="1">
                  <c:v>Group 2</c:v>
                </c:pt>
                <c:pt idx="2">
                  <c:v>Group 3</c:v>
                </c:pt>
              </c:strCache>
            </c:strRef>
          </c:cat>
          <c:val>
            <c:numRef>
              <c:f>Sheet1!$C$2:$C$4</c:f>
              <c:numCache>
                <c:formatCode>General</c:formatCode>
                <c:ptCount val="3"/>
                <c:pt idx="0">
                  <c:v>500.0</c:v>
                </c:pt>
                <c:pt idx="1">
                  <c:v>430.0</c:v>
                </c:pt>
                <c:pt idx="2">
                  <c:v>400.0</c:v>
                </c:pt>
              </c:numCache>
            </c:numRef>
          </c:val>
        </c:ser>
        <c:ser>
          <c:idx val="2"/>
          <c:order val="2"/>
          <c:tx>
            <c:strRef>
              <c:f>Sheet1!$D$1</c:f>
              <c:strCache>
                <c:ptCount val="1"/>
                <c:pt idx="0">
                  <c:v> Data 3</c:v>
                </c:pt>
              </c:strCache>
            </c:strRef>
          </c:tx>
          <c:spPr>
            <a:solidFill>
              <a:schemeClr val="accent6"/>
            </a:solidFill>
          </c:spPr>
          <c:invertIfNegative val="0"/>
          <c:cat>
            <c:strRef>
              <c:f>Sheet1!$A$2:$A$4</c:f>
              <c:strCache>
                <c:ptCount val="3"/>
                <c:pt idx="0">
                  <c:v>Group 1</c:v>
                </c:pt>
                <c:pt idx="1">
                  <c:v>Group 2</c:v>
                </c:pt>
                <c:pt idx="2">
                  <c:v>Group 3</c:v>
                </c:pt>
              </c:strCache>
            </c:strRef>
          </c:cat>
          <c:val>
            <c:numRef>
              <c:f>Sheet1!$D$2:$D$4</c:f>
              <c:numCache>
                <c:formatCode>General</c:formatCode>
                <c:ptCount val="3"/>
                <c:pt idx="0">
                  <c:v>230.0</c:v>
                </c:pt>
                <c:pt idx="1">
                  <c:v>125.0</c:v>
                </c:pt>
                <c:pt idx="2">
                  <c:v>420.0</c:v>
                </c:pt>
              </c:numCache>
            </c:numRef>
          </c:val>
        </c:ser>
        <c:ser>
          <c:idx val="3"/>
          <c:order val="3"/>
          <c:tx>
            <c:strRef>
              <c:f>Sheet1!$E$1</c:f>
              <c:strCache>
                <c:ptCount val="1"/>
                <c:pt idx="0">
                  <c:v>Data 4</c:v>
                </c:pt>
              </c:strCache>
            </c:strRef>
          </c:tx>
          <c:spPr>
            <a:solidFill>
              <a:schemeClr val="accent5"/>
            </a:solidFill>
          </c:spPr>
          <c:invertIfNegative val="0"/>
          <c:cat>
            <c:strRef>
              <c:f>Sheet1!$A$2:$A$4</c:f>
              <c:strCache>
                <c:ptCount val="3"/>
                <c:pt idx="0">
                  <c:v>Group 1</c:v>
                </c:pt>
                <c:pt idx="1">
                  <c:v>Group 2</c:v>
                </c:pt>
                <c:pt idx="2">
                  <c:v>Group 3</c:v>
                </c:pt>
              </c:strCache>
            </c:strRef>
          </c:cat>
          <c:val>
            <c:numRef>
              <c:f>Sheet1!$E$2:$E$4</c:f>
              <c:numCache>
                <c:formatCode>General</c:formatCode>
                <c:ptCount val="3"/>
                <c:pt idx="0">
                  <c:v>100.0</c:v>
                </c:pt>
                <c:pt idx="1">
                  <c:v>215.0</c:v>
                </c:pt>
                <c:pt idx="2">
                  <c:v>300.0</c:v>
                </c:pt>
              </c:numCache>
            </c:numRef>
          </c:val>
        </c:ser>
        <c:dLbls>
          <c:showLegendKey val="0"/>
          <c:showVal val="0"/>
          <c:showCatName val="0"/>
          <c:showSerName val="0"/>
          <c:showPercent val="0"/>
          <c:showBubbleSize val="0"/>
        </c:dLbls>
        <c:gapWidth val="150"/>
        <c:axId val="1886726368"/>
        <c:axId val="1964989168"/>
      </c:barChart>
      <c:catAx>
        <c:axId val="1886726368"/>
        <c:scaling>
          <c:orientation val="minMax"/>
        </c:scaling>
        <c:delete val="0"/>
        <c:axPos val="b"/>
        <c:majorGridlines>
          <c:spPr>
            <a:ln>
              <a:solidFill>
                <a:schemeClr val="bg1">
                  <a:lumMod val="95000"/>
                </a:schemeClr>
              </a:solidFill>
            </a:ln>
          </c:spPr>
        </c:majorGridlines>
        <c:numFmt formatCode="General" sourceLinked="0"/>
        <c:majorTickMark val="out"/>
        <c:minorTickMark val="none"/>
        <c:tickLblPos val="nextTo"/>
        <c:txPr>
          <a:bodyPr/>
          <a:lstStyle/>
          <a:p>
            <a:pPr>
              <a:defRPr>
                <a:solidFill>
                  <a:schemeClr val="bg1">
                    <a:lumMod val="75000"/>
                  </a:schemeClr>
                </a:solidFill>
              </a:defRPr>
            </a:pPr>
            <a:endParaRPr lang="en-US"/>
          </a:p>
        </c:txPr>
        <c:crossAx val="1964989168"/>
        <c:crosses val="autoZero"/>
        <c:auto val="1"/>
        <c:lblAlgn val="ctr"/>
        <c:lblOffset val="100"/>
        <c:noMultiLvlLbl val="0"/>
      </c:catAx>
      <c:valAx>
        <c:axId val="1964989168"/>
        <c:scaling>
          <c:orientation val="minMax"/>
        </c:scaling>
        <c:delete val="0"/>
        <c:axPos val="l"/>
        <c:majorGridlines>
          <c:spPr>
            <a:ln>
              <a:solidFill>
                <a:schemeClr val="bg1">
                  <a:lumMod val="95000"/>
                </a:schemeClr>
              </a:solidFill>
            </a:ln>
          </c:spPr>
        </c:majorGridlines>
        <c:numFmt formatCode="General" sourceLinked="1"/>
        <c:majorTickMark val="none"/>
        <c:minorTickMark val="none"/>
        <c:tickLblPos val="nextTo"/>
        <c:txPr>
          <a:bodyPr/>
          <a:lstStyle/>
          <a:p>
            <a:pPr>
              <a:defRPr>
                <a:solidFill>
                  <a:schemeClr val="bg1">
                    <a:lumMod val="75000"/>
                  </a:schemeClr>
                </a:solidFill>
              </a:defRPr>
            </a:pPr>
            <a:endParaRPr lang="en-US"/>
          </a:p>
        </c:txPr>
        <c:crossAx val="1886726368"/>
        <c:crosses val="autoZero"/>
        <c:crossBetween val="between"/>
      </c:valAx>
    </c:plotArea>
    <c:plotVisOnly val="1"/>
    <c:dispBlanksAs val="gap"/>
    <c:showDLblsOverMax val="0"/>
  </c:chart>
  <c:txPr>
    <a:bodyPr/>
    <a:lstStyle/>
    <a:p>
      <a:pPr>
        <a:defRPr sz="1800">
          <a:solidFill>
            <a:schemeClr val="tx1">
              <a:lumMod val="50000"/>
              <a:lumOff val="50000"/>
            </a:schemeClr>
          </a:solidFil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view3D>
      <c:rotX val="15"/>
      <c:rotY val="20"/>
      <c:rAngAx val="0"/>
    </c:view3D>
    <c:floor>
      <c:thickness val="0"/>
    </c:floor>
    <c:sideWall>
      <c:thickness val="0"/>
      <c:spPr>
        <a:ln>
          <a:solidFill>
            <a:schemeClr val="bg1">
              <a:lumMod val="95000"/>
            </a:schemeClr>
          </a:solidFill>
        </a:ln>
      </c:spPr>
    </c:sideWall>
    <c:backWall>
      <c:thickness val="0"/>
      <c:spPr>
        <a:ln>
          <a:solidFill>
            <a:schemeClr val="bg1">
              <a:lumMod val="95000"/>
            </a:schemeClr>
          </a:solidFill>
        </a:ln>
      </c:spPr>
    </c:backWall>
    <c:plotArea>
      <c:layout>
        <c:manualLayout>
          <c:layoutTarget val="inner"/>
          <c:xMode val="edge"/>
          <c:yMode val="edge"/>
          <c:x val="0.0507853185018539"/>
          <c:y val="0.0341502385085933"/>
          <c:w val="0.949214683435506"/>
          <c:h val="0.886378043111491"/>
        </c:manualLayout>
      </c:layout>
      <c:bar3DChart>
        <c:barDir val="bar"/>
        <c:grouping val="percentStacked"/>
        <c:varyColors val="0"/>
        <c:ser>
          <c:idx val="0"/>
          <c:order val="0"/>
          <c:tx>
            <c:strRef>
              <c:f>Sheet1!$B$1</c:f>
              <c:strCache>
                <c:ptCount val="1"/>
                <c:pt idx="0">
                  <c:v>Data 1</c:v>
                </c:pt>
              </c:strCache>
            </c:strRef>
          </c:tx>
          <c:spPr>
            <a:solidFill>
              <a:schemeClr val="accent5"/>
            </a:solidFill>
          </c:spPr>
          <c:invertIfNegative val="0"/>
          <c:cat>
            <c:strRef>
              <c:f>Sheet1!$A$2:$A$4</c:f>
              <c:strCache>
                <c:ptCount val="3"/>
                <c:pt idx="0">
                  <c:v>Group 1</c:v>
                </c:pt>
                <c:pt idx="1">
                  <c:v>Group 2</c:v>
                </c:pt>
                <c:pt idx="2">
                  <c:v>Group 3</c:v>
                </c:pt>
              </c:strCache>
            </c:strRef>
          </c:cat>
          <c:val>
            <c:numRef>
              <c:f>Sheet1!$B$2:$B$4</c:f>
              <c:numCache>
                <c:formatCode>General</c:formatCode>
                <c:ptCount val="3"/>
                <c:pt idx="0">
                  <c:v>210.0</c:v>
                </c:pt>
                <c:pt idx="1">
                  <c:v>120.0</c:v>
                </c:pt>
                <c:pt idx="2">
                  <c:v>150.0</c:v>
                </c:pt>
              </c:numCache>
            </c:numRef>
          </c:val>
        </c:ser>
        <c:ser>
          <c:idx val="1"/>
          <c:order val="1"/>
          <c:tx>
            <c:strRef>
              <c:f>Sheet1!$C$1</c:f>
              <c:strCache>
                <c:ptCount val="1"/>
                <c:pt idx="0">
                  <c:v>Data 2</c:v>
                </c:pt>
              </c:strCache>
            </c:strRef>
          </c:tx>
          <c:spPr>
            <a:solidFill>
              <a:schemeClr val="accent3"/>
            </a:solidFill>
          </c:spPr>
          <c:invertIfNegative val="0"/>
          <c:cat>
            <c:strRef>
              <c:f>Sheet1!$A$2:$A$4</c:f>
              <c:strCache>
                <c:ptCount val="3"/>
                <c:pt idx="0">
                  <c:v>Group 1</c:v>
                </c:pt>
                <c:pt idx="1">
                  <c:v>Group 2</c:v>
                </c:pt>
                <c:pt idx="2">
                  <c:v>Group 3</c:v>
                </c:pt>
              </c:strCache>
            </c:strRef>
          </c:cat>
          <c:val>
            <c:numRef>
              <c:f>Sheet1!$C$2:$C$4</c:f>
              <c:numCache>
                <c:formatCode>General</c:formatCode>
                <c:ptCount val="3"/>
                <c:pt idx="0">
                  <c:v>470.0</c:v>
                </c:pt>
                <c:pt idx="1">
                  <c:v>430.0</c:v>
                </c:pt>
                <c:pt idx="2">
                  <c:v>400.0</c:v>
                </c:pt>
              </c:numCache>
            </c:numRef>
          </c:val>
        </c:ser>
        <c:ser>
          <c:idx val="2"/>
          <c:order val="2"/>
          <c:tx>
            <c:strRef>
              <c:f>Sheet1!$D$1</c:f>
              <c:strCache>
                <c:ptCount val="1"/>
                <c:pt idx="0">
                  <c:v> Data 3</c:v>
                </c:pt>
              </c:strCache>
            </c:strRef>
          </c:tx>
          <c:spPr>
            <a:solidFill>
              <a:schemeClr val="accent6"/>
            </a:solidFill>
          </c:spPr>
          <c:invertIfNegative val="0"/>
          <c:cat>
            <c:strRef>
              <c:f>Sheet1!$A$2:$A$4</c:f>
              <c:strCache>
                <c:ptCount val="3"/>
                <c:pt idx="0">
                  <c:v>Group 1</c:v>
                </c:pt>
                <c:pt idx="1">
                  <c:v>Group 2</c:v>
                </c:pt>
                <c:pt idx="2">
                  <c:v>Group 3</c:v>
                </c:pt>
              </c:strCache>
            </c:strRef>
          </c:cat>
          <c:val>
            <c:numRef>
              <c:f>Sheet1!$D$2:$D$4</c:f>
              <c:numCache>
                <c:formatCode>General</c:formatCode>
                <c:ptCount val="3"/>
                <c:pt idx="0">
                  <c:v>230.0</c:v>
                </c:pt>
                <c:pt idx="1">
                  <c:v>125.0</c:v>
                </c:pt>
                <c:pt idx="2">
                  <c:v>420.0</c:v>
                </c:pt>
              </c:numCache>
            </c:numRef>
          </c:val>
        </c:ser>
        <c:ser>
          <c:idx val="3"/>
          <c:order val="3"/>
          <c:tx>
            <c:strRef>
              <c:f>Sheet1!$E$1</c:f>
              <c:strCache>
                <c:ptCount val="1"/>
                <c:pt idx="0">
                  <c:v>Data 4</c:v>
                </c:pt>
              </c:strCache>
            </c:strRef>
          </c:tx>
          <c:spPr>
            <a:solidFill>
              <a:schemeClr val="accent4"/>
            </a:solidFill>
          </c:spPr>
          <c:invertIfNegative val="0"/>
          <c:cat>
            <c:strRef>
              <c:f>Sheet1!$A$2:$A$4</c:f>
              <c:strCache>
                <c:ptCount val="3"/>
                <c:pt idx="0">
                  <c:v>Group 1</c:v>
                </c:pt>
                <c:pt idx="1">
                  <c:v>Group 2</c:v>
                </c:pt>
                <c:pt idx="2">
                  <c:v>Group 3</c:v>
                </c:pt>
              </c:strCache>
            </c:strRef>
          </c:cat>
          <c:val>
            <c:numRef>
              <c:f>Sheet1!$E$2:$E$4</c:f>
              <c:numCache>
                <c:formatCode>General</c:formatCode>
                <c:ptCount val="3"/>
                <c:pt idx="0">
                  <c:v>100.0</c:v>
                </c:pt>
                <c:pt idx="1">
                  <c:v>215.0</c:v>
                </c:pt>
                <c:pt idx="2">
                  <c:v>300.0</c:v>
                </c:pt>
              </c:numCache>
            </c:numRef>
          </c:val>
        </c:ser>
        <c:dLbls>
          <c:showLegendKey val="0"/>
          <c:showVal val="0"/>
          <c:showCatName val="0"/>
          <c:showSerName val="0"/>
          <c:showPercent val="0"/>
          <c:showBubbleSize val="0"/>
        </c:dLbls>
        <c:gapWidth val="150"/>
        <c:shape val="box"/>
        <c:axId val="1887307344"/>
        <c:axId val="1966502976"/>
        <c:axId val="0"/>
      </c:bar3DChart>
      <c:catAx>
        <c:axId val="1887307344"/>
        <c:scaling>
          <c:orientation val="minMax"/>
        </c:scaling>
        <c:delete val="0"/>
        <c:axPos val="l"/>
        <c:majorGridlines>
          <c:spPr>
            <a:ln>
              <a:solidFill>
                <a:schemeClr val="bg1">
                  <a:lumMod val="95000"/>
                </a:schemeClr>
              </a:solidFill>
            </a:ln>
          </c:spPr>
        </c:majorGridlines>
        <c:numFmt formatCode="General" sourceLinked="0"/>
        <c:majorTickMark val="out"/>
        <c:minorTickMark val="none"/>
        <c:tickLblPos val="nextTo"/>
        <c:txPr>
          <a:bodyPr/>
          <a:lstStyle/>
          <a:p>
            <a:pPr>
              <a:defRPr>
                <a:solidFill>
                  <a:schemeClr val="bg1">
                    <a:lumMod val="75000"/>
                  </a:schemeClr>
                </a:solidFill>
              </a:defRPr>
            </a:pPr>
            <a:endParaRPr lang="en-US"/>
          </a:p>
        </c:txPr>
        <c:crossAx val="1966502976"/>
        <c:crosses val="autoZero"/>
        <c:auto val="1"/>
        <c:lblAlgn val="ctr"/>
        <c:lblOffset val="100"/>
        <c:noMultiLvlLbl val="0"/>
      </c:catAx>
      <c:valAx>
        <c:axId val="1966502976"/>
        <c:scaling>
          <c:orientation val="minMax"/>
        </c:scaling>
        <c:delete val="0"/>
        <c:axPos val="b"/>
        <c:majorGridlines>
          <c:spPr>
            <a:ln>
              <a:solidFill>
                <a:schemeClr val="bg1">
                  <a:lumMod val="95000"/>
                </a:schemeClr>
              </a:solidFill>
            </a:ln>
          </c:spPr>
        </c:majorGridlines>
        <c:numFmt formatCode="0%" sourceLinked="1"/>
        <c:majorTickMark val="none"/>
        <c:minorTickMark val="none"/>
        <c:tickLblPos val="nextTo"/>
        <c:txPr>
          <a:bodyPr/>
          <a:lstStyle/>
          <a:p>
            <a:pPr>
              <a:defRPr>
                <a:solidFill>
                  <a:schemeClr val="bg1">
                    <a:lumMod val="75000"/>
                  </a:schemeClr>
                </a:solidFill>
              </a:defRPr>
            </a:pPr>
            <a:endParaRPr lang="en-US"/>
          </a:p>
        </c:txPr>
        <c:crossAx val="1887307344"/>
        <c:crosses val="autoZero"/>
        <c:crossBetween val="between"/>
      </c:valAx>
    </c:plotArea>
    <c:plotVisOnly val="1"/>
    <c:dispBlanksAs val="gap"/>
    <c:showDLblsOverMax val="0"/>
  </c:chart>
  <c:txPr>
    <a:bodyPr/>
    <a:lstStyle/>
    <a:p>
      <a:pPr>
        <a:defRPr sz="1800">
          <a:solidFill>
            <a:schemeClr val="tx1">
              <a:lumMod val="50000"/>
              <a:lumOff val="50000"/>
            </a:schemeClr>
          </a:soli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605317978081644"/>
          <c:y val="0.0198165924953108"/>
          <c:w val="0.915180345833151"/>
          <c:h val="0.886378043111491"/>
        </c:manualLayout>
      </c:layout>
      <c:barChart>
        <c:barDir val="col"/>
        <c:grouping val="clustered"/>
        <c:varyColors val="0"/>
        <c:ser>
          <c:idx val="0"/>
          <c:order val="0"/>
          <c:tx>
            <c:strRef>
              <c:f>Sheet1!$B$1</c:f>
              <c:strCache>
                <c:ptCount val="1"/>
                <c:pt idx="0">
                  <c:v>Data 1</c:v>
                </c:pt>
              </c:strCache>
            </c:strRef>
          </c:tx>
          <c:spPr>
            <a:solidFill>
              <a:schemeClr val="accent5"/>
            </a:solidFill>
          </c:spPr>
          <c:invertIfNegative val="0"/>
          <c:cat>
            <c:strRef>
              <c:f>Sheet1!$A$2:$A$4</c:f>
              <c:strCache>
                <c:ptCount val="3"/>
                <c:pt idx="0">
                  <c:v>Group 1</c:v>
                </c:pt>
                <c:pt idx="1">
                  <c:v>Group 2</c:v>
                </c:pt>
                <c:pt idx="2">
                  <c:v>Group 3</c:v>
                </c:pt>
              </c:strCache>
            </c:strRef>
          </c:cat>
          <c:val>
            <c:numRef>
              <c:f>Sheet1!$B$2:$B$4</c:f>
              <c:numCache>
                <c:formatCode>General</c:formatCode>
                <c:ptCount val="3"/>
                <c:pt idx="0">
                  <c:v>80.0</c:v>
                </c:pt>
                <c:pt idx="1">
                  <c:v>120.0</c:v>
                </c:pt>
                <c:pt idx="2">
                  <c:v>150.0</c:v>
                </c:pt>
              </c:numCache>
            </c:numRef>
          </c:val>
        </c:ser>
        <c:ser>
          <c:idx val="1"/>
          <c:order val="1"/>
          <c:tx>
            <c:strRef>
              <c:f>Sheet1!$C$1</c:f>
              <c:strCache>
                <c:ptCount val="1"/>
                <c:pt idx="0">
                  <c:v>Data 2</c:v>
                </c:pt>
              </c:strCache>
            </c:strRef>
          </c:tx>
          <c:spPr>
            <a:solidFill>
              <a:schemeClr val="accent2"/>
            </a:solidFill>
          </c:spPr>
          <c:invertIfNegative val="0"/>
          <c:cat>
            <c:strRef>
              <c:f>Sheet1!$A$2:$A$4</c:f>
              <c:strCache>
                <c:ptCount val="3"/>
                <c:pt idx="0">
                  <c:v>Group 1</c:v>
                </c:pt>
                <c:pt idx="1">
                  <c:v>Group 2</c:v>
                </c:pt>
                <c:pt idx="2">
                  <c:v>Group 3</c:v>
                </c:pt>
              </c:strCache>
            </c:strRef>
          </c:cat>
          <c:val>
            <c:numRef>
              <c:f>Sheet1!$C$2:$C$4</c:f>
              <c:numCache>
                <c:formatCode>General</c:formatCode>
                <c:ptCount val="3"/>
                <c:pt idx="0">
                  <c:v>500.0</c:v>
                </c:pt>
                <c:pt idx="1">
                  <c:v>430.0</c:v>
                </c:pt>
                <c:pt idx="2">
                  <c:v>400.0</c:v>
                </c:pt>
              </c:numCache>
            </c:numRef>
          </c:val>
        </c:ser>
        <c:ser>
          <c:idx val="2"/>
          <c:order val="2"/>
          <c:tx>
            <c:strRef>
              <c:f>Sheet1!$D$1</c:f>
              <c:strCache>
                <c:ptCount val="1"/>
                <c:pt idx="0">
                  <c:v> Data 3</c:v>
                </c:pt>
              </c:strCache>
            </c:strRef>
          </c:tx>
          <c:spPr>
            <a:solidFill>
              <a:schemeClr val="accent1"/>
            </a:solidFill>
          </c:spPr>
          <c:invertIfNegative val="0"/>
          <c:cat>
            <c:strRef>
              <c:f>Sheet1!$A$2:$A$4</c:f>
              <c:strCache>
                <c:ptCount val="3"/>
                <c:pt idx="0">
                  <c:v>Group 1</c:v>
                </c:pt>
                <c:pt idx="1">
                  <c:v>Group 2</c:v>
                </c:pt>
                <c:pt idx="2">
                  <c:v>Group 3</c:v>
                </c:pt>
              </c:strCache>
            </c:strRef>
          </c:cat>
          <c:val>
            <c:numRef>
              <c:f>Sheet1!$D$2:$D$4</c:f>
              <c:numCache>
                <c:formatCode>General</c:formatCode>
                <c:ptCount val="3"/>
                <c:pt idx="0">
                  <c:v>230.0</c:v>
                </c:pt>
                <c:pt idx="1">
                  <c:v>125.0</c:v>
                </c:pt>
                <c:pt idx="2">
                  <c:v>420.0</c:v>
                </c:pt>
              </c:numCache>
            </c:numRef>
          </c:val>
        </c:ser>
        <c:ser>
          <c:idx val="3"/>
          <c:order val="3"/>
          <c:tx>
            <c:strRef>
              <c:f>Sheet1!$E$1</c:f>
              <c:strCache>
                <c:ptCount val="1"/>
                <c:pt idx="0">
                  <c:v>Data 4</c:v>
                </c:pt>
              </c:strCache>
            </c:strRef>
          </c:tx>
          <c:spPr>
            <a:solidFill>
              <a:schemeClr val="accent3"/>
            </a:solidFill>
          </c:spPr>
          <c:invertIfNegative val="0"/>
          <c:cat>
            <c:strRef>
              <c:f>Sheet1!$A$2:$A$4</c:f>
              <c:strCache>
                <c:ptCount val="3"/>
                <c:pt idx="0">
                  <c:v>Group 1</c:v>
                </c:pt>
                <c:pt idx="1">
                  <c:v>Group 2</c:v>
                </c:pt>
                <c:pt idx="2">
                  <c:v>Group 3</c:v>
                </c:pt>
              </c:strCache>
            </c:strRef>
          </c:cat>
          <c:val>
            <c:numRef>
              <c:f>Sheet1!$E$2:$E$4</c:f>
              <c:numCache>
                <c:formatCode>General</c:formatCode>
                <c:ptCount val="3"/>
                <c:pt idx="0">
                  <c:v>100.0</c:v>
                </c:pt>
                <c:pt idx="1">
                  <c:v>215.0</c:v>
                </c:pt>
                <c:pt idx="2">
                  <c:v>300.0</c:v>
                </c:pt>
              </c:numCache>
            </c:numRef>
          </c:val>
        </c:ser>
        <c:dLbls>
          <c:showLegendKey val="0"/>
          <c:showVal val="0"/>
          <c:showCatName val="0"/>
          <c:showSerName val="0"/>
          <c:showPercent val="0"/>
          <c:showBubbleSize val="0"/>
        </c:dLbls>
        <c:gapWidth val="150"/>
        <c:axId val="1964593168"/>
        <c:axId val="-2132830512"/>
      </c:barChart>
      <c:catAx>
        <c:axId val="1964593168"/>
        <c:scaling>
          <c:orientation val="minMax"/>
        </c:scaling>
        <c:delete val="0"/>
        <c:axPos val="b"/>
        <c:majorGridlines>
          <c:spPr>
            <a:ln>
              <a:solidFill>
                <a:schemeClr val="bg1">
                  <a:lumMod val="95000"/>
                </a:schemeClr>
              </a:solidFill>
            </a:ln>
          </c:spPr>
        </c:majorGridlines>
        <c:numFmt formatCode="General" sourceLinked="0"/>
        <c:majorTickMark val="out"/>
        <c:minorTickMark val="none"/>
        <c:tickLblPos val="nextTo"/>
        <c:txPr>
          <a:bodyPr/>
          <a:lstStyle/>
          <a:p>
            <a:pPr>
              <a:defRPr>
                <a:solidFill>
                  <a:schemeClr val="bg1">
                    <a:lumMod val="75000"/>
                  </a:schemeClr>
                </a:solidFill>
              </a:defRPr>
            </a:pPr>
            <a:endParaRPr lang="en-US"/>
          </a:p>
        </c:txPr>
        <c:crossAx val="-2132830512"/>
        <c:crosses val="autoZero"/>
        <c:auto val="1"/>
        <c:lblAlgn val="ctr"/>
        <c:lblOffset val="100"/>
        <c:noMultiLvlLbl val="0"/>
      </c:catAx>
      <c:valAx>
        <c:axId val="-2132830512"/>
        <c:scaling>
          <c:orientation val="minMax"/>
        </c:scaling>
        <c:delete val="0"/>
        <c:axPos val="l"/>
        <c:majorGridlines>
          <c:spPr>
            <a:ln>
              <a:solidFill>
                <a:schemeClr val="bg1">
                  <a:lumMod val="95000"/>
                </a:schemeClr>
              </a:solidFill>
            </a:ln>
          </c:spPr>
        </c:majorGridlines>
        <c:numFmt formatCode="General" sourceLinked="1"/>
        <c:majorTickMark val="none"/>
        <c:minorTickMark val="none"/>
        <c:tickLblPos val="nextTo"/>
        <c:txPr>
          <a:bodyPr/>
          <a:lstStyle/>
          <a:p>
            <a:pPr>
              <a:defRPr>
                <a:solidFill>
                  <a:schemeClr val="bg1">
                    <a:lumMod val="75000"/>
                  </a:schemeClr>
                </a:solidFill>
              </a:defRPr>
            </a:pPr>
            <a:endParaRPr lang="en-US"/>
          </a:p>
        </c:txPr>
        <c:crossAx val="1964593168"/>
        <c:crosses val="autoZero"/>
        <c:crossBetween val="between"/>
      </c:valAx>
    </c:plotArea>
    <c:plotVisOnly val="1"/>
    <c:dispBlanksAs val="gap"/>
    <c:showDLblsOverMax val="0"/>
  </c:chart>
  <c:txPr>
    <a:bodyPr/>
    <a:lstStyle/>
    <a:p>
      <a:pPr>
        <a:defRPr sz="1800">
          <a:solidFill>
            <a:schemeClr val="tx1">
              <a:lumMod val="50000"/>
              <a:lumOff val="50000"/>
            </a:schemeClr>
          </a:solidFil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ตัวแทนวันที่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D9FE2F-AE6E-4FD8-BECB-DC8C512CD42F}" type="datetimeFigureOut">
              <a:rPr lang="th-TH" smtClean="0"/>
              <a:t>29/06/62</a:t>
            </a:fld>
            <a:endParaRPr lang="th-TH"/>
          </a:p>
        </p:txBody>
      </p:sp>
      <p:sp>
        <p:nvSpPr>
          <p:cNvPr id="4" name="ตัวแทนท้ายกระดา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th-TH"/>
          </a:p>
        </p:txBody>
      </p:sp>
      <p:sp>
        <p:nvSpPr>
          <p:cNvPr id="5" name="ตัวแทนหมายเลขภาพนิ่ง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8AE7EA-B5BD-4D93-8E46-73D2BC611ACE}" type="slidenum">
              <a:rPr lang="th-TH" smtClean="0"/>
              <a:t>‹#›</a:t>
            </a:fld>
            <a:endParaRPr lang="th-TH"/>
          </a:p>
        </p:txBody>
      </p:sp>
      <p:sp>
        <p:nvSpPr>
          <p:cNvPr id="6" name="ตัวแทนหัวกระดาษ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h-TH"/>
          </a:p>
        </p:txBody>
      </p:sp>
    </p:spTree>
    <p:extLst>
      <p:ext uri="{BB962C8B-B14F-4D97-AF65-F5344CB8AC3E}">
        <p14:creationId xmlns:p14="http://schemas.microsoft.com/office/powerpoint/2010/main" val="11142040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หัวกระดาษ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h-TH"/>
          </a:p>
        </p:txBody>
      </p:sp>
      <p:sp>
        <p:nvSpPr>
          <p:cNvPr id="3" name="ตัวแทนวันที่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87E8A8-1621-45EB-AF69-A1465D0E4D1A}" type="datetimeFigureOut">
              <a:rPr lang="th-TH" smtClean="0"/>
              <a:t>29/06/62</a:t>
            </a:fld>
            <a:endParaRPr lang="th-TH"/>
          </a:p>
        </p:txBody>
      </p:sp>
      <p:sp>
        <p:nvSpPr>
          <p:cNvPr id="4" name="ตัวแทนรูปบนภาพนิ่ง 3"/>
          <p:cNvSpPr>
            <a:spLocks noGrp="1" noRot="1" noChangeAspect="1"/>
          </p:cNvSpPr>
          <p:nvPr>
            <p:ph type="sldImg" idx="2"/>
          </p:nvPr>
        </p:nvSpPr>
        <p:spPr>
          <a:xfrm>
            <a:off x="388938" y="685800"/>
            <a:ext cx="6080125" cy="3429000"/>
          </a:xfrm>
          <a:prstGeom prst="rect">
            <a:avLst/>
          </a:prstGeom>
          <a:noFill/>
          <a:ln w="12700">
            <a:solidFill>
              <a:prstClr val="black"/>
            </a:solidFill>
          </a:ln>
        </p:spPr>
        <p:txBody>
          <a:bodyPr vert="horz" lIns="91440" tIns="45720" rIns="91440" bIns="45720" rtlCol="0" anchor="ctr"/>
          <a:lstStyle/>
          <a:p>
            <a:endParaRPr lang="th-TH"/>
          </a:p>
        </p:txBody>
      </p:sp>
      <p:sp>
        <p:nvSpPr>
          <p:cNvPr id="5" name="ตัวแทนบันทึกย่อ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6" name="ตัวแทนท้ายกระดา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h-TH"/>
          </a:p>
        </p:txBody>
      </p:sp>
      <p:sp>
        <p:nvSpPr>
          <p:cNvPr id="7" name="ตัวแทนหมายเลขภาพนิ่ง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8CD501-6BB7-45B6-B183-6435F0E3813A}" type="slidenum">
              <a:rPr lang="th-TH" smtClean="0"/>
              <a:t>‹#›</a:t>
            </a:fld>
            <a:endParaRPr lang="th-TH"/>
          </a:p>
        </p:txBody>
      </p:sp>
    </p:spTree>
    <p:extLst>
      <p:ext uri="{BB962C8B-B14F-4D97-AF65-F5344CB8AC3E}">
        <p14:creationId xmlns:p14="http://schemas.microsoft.com/office/powerpoint/2010/main" val="2234148546"/>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ภาพนิ่ง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dirty="0"/>
          </a:p>
        </p:txBody>
      </p:sp>
      <p:sp>
        <p:nvSpPr>
          <p:cNvPr id="4" name="ตัวแทนหมายเลขภาพนิ่ง 3"/>
          <p:cNvSpPr>
            <a:spLocks noGrp="1"/>
          </p:cNvSpPr>
          <p:nvPr>
            <p:ph type="sldNum" sz="quarter" idx="10"/>
          </p:nvPr>
        </p:nvSpPr>
        <p:spPr/>
        <p:txBody>
          <a:bodyPr/>
          <a:lstStyle/>
          <a:p>
            <a:fld id="{6B8CD501-6BB7-45B6-B183-6435F0E3813A}" type="slidenum">
              <a:rPr lang="th-TH" smtClean="0"/>
              <a:t>22</a:t>
            </a:fld>
            <a:endParaRPr lang="th-TH"/>
          </a:p>
        </p:txBody>
      </p:sp>
    </p:spTree>
    <p:extLst>
      <p:ext uri="{BB962C8B-B14F-4D97-AF65-F5344CB8AC3E}">
        <p14:creationId xmlns:p14="http://schemas.microsoft.com/office/powerpoint/2010/main" val="1986529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ภาพนิ่ง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dirty="0"/>
          </a:p>
        </p:txBody>
      </p:sp>
      <p:sp>
        <p:nvSpPr>
          <p:cNvPr id="4" name="ตัวแทนหมายเลขภาพนิ่ง 3"/>
          <p:cNvSpPr>
            <a:spLocks noGrp="1"/>
          </p:cNvSpPr>
          <p:nvPr>
            <p:ph type="sldNum" sz="quarter" idx="10"/>
          </p:nvPr>
        </p:nvSpPr>
        <p:spPr/>
        <p:txBody>
          <a:bodyPr/>
          <a:lstStyle/>
          <a:p>
            <a:fld id="{6B8CD501-6BB7-45B6-B183-6435F0E3813A}" type="slidenum">
              <a:rPr lang="th-TH" smtClean="0"/>
              <a:t>23</a:t>
            </a:fld>
            <a:endParaRPr lang="th-TH"/>
          </a:p>
        </p:txBody>
      </p:sp>
    </p:spTree>
    <p:extLst>
      <p:ext uri="{BB962C8B-B14F-4D97-AF65-F5344CB8AC3E}">
        <p14:creationId xmlns:p14="http://schemas.microsoft.com/office/powerpoint/2010/main" val="274409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ส่วนหัวของส่วน">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87885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4_ส่วนหัวของส่วน">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9324310" y="1677655"/>
            <a:ext cx="3121700" cy="3158836"/>
          </a:xfrm>
          <a:custGeom>
            <a:avLst/>
            <a:gdLst>
              <a:gd name="connsiteX0" fmla="*/ 1894112 w 3121700"/>
              <a:gd name="connsiteY0" fmla="*/ 1135192 h 3158836"/>
              <a:gd name="connsiteX1" fmla="*/ 1669453 w 3121700"/>
              <a:gd name="connsiteY1" fmla="*/ 1163030 h 3158836"/>
              <a:gd name="connsiteX2" fmla="*/ 1497332 w 3121700"/>
              <a:gd name="connsiteY2" fmla="*/ 1244189 h 3158836"/>
              <a:gd name="connsiteX3" fmla="*/ 1387158 w 3121700"/>
              <a:gd name="connsiteY3" fmla="*/ 1375143 h 3158836"/>
              <a:gd name="connsiteX4" fmla="*/ 1348342 w 3121700"/>
              <a:gd name="connsiteY4" fmla="*/ 1553145 h 3158836"/>
              <a:gd name="connsiteX5" fmla="*/ 1468318 w 3121700"/>
              <a:gd name="connsiteY5" fmla="*/ 1830735 h 3158836"/>
              <a:gd name="connsiteX6" fmla="*/ 1826675 w 3121700"/>
              <a:gd name="connsiteY6" fmla="*/ 2002463 h 3158836"/>
              <a:gd name="connsiteX7" fmla="*/ 2145040 w 3121700"/>
              <a:gd name="connsiteY7" fmla="*/ 2108324 h 3158836"/>
              <a:gd name="connsiteX8" fmla="*/ 2192874 w 3121700"/>
              <a:gd name="connsiteY8" fmla="*/ 2156549 h 3158836"/>
              <a:gd name="connsiteX9" fmla="*/ 2209341 w 3121700"/>
              <a:gd name="connsiteY9" fmla="*/ 2224378 h 3158836"/>
              <a:gd name="connsiteX10" fmla="*/ 1913715 w 3121700"/>
              <a:gd name="connsiteY10" fmla="*/ 2432962 h 3158836"/>
              <a:gd name="connsiteX11" fmla="*/ 1585941 w 3121700"/>
              <a:gd name="connsiteY11" fmla="*/ 2144395 h 3158836"/>
              <a:gd name="connsiteX12" fmla="*/ 1290315 w 3121700"/>
              <a:gd name="connsiteY12" fmla="*/ 2172624 h 3158836"/>
              <a:gd name="connsiteX13" fmla="*/ 1910579 w 3121700"/>
              <a:gd name="connsiteY13" fmla="*/ 2687027 h 3158836"/>
              <a:gd name="connsiteX14" fmla="*/ 2511239 w 3121700"/>
              <a:gd name="connsiteY14" fmla="*/ 2224378 h 3158836"/>
              <a:gd name="connsiteX15" fmla="*/ 2424198 w 3121700"/>
              <a:gd name="connsiteY15" fmla="*/ 1945221 h 3158836"/>
              <a:gd name="connsiteX16" fmla="*/ 2267760 w 3121700"/>
              <a:gd name="connsiteY16" fmla="*/ 1831126 h 3158836"/>
              <a:gd name="connsiteX17" fmla="*/ 1961549 w 3121700"/>
              <a:gd name="connsiteY17" fmla="*/ 1729579 h 3158836"/>
              <a:gd name="connsiteX18" fmla="*/ 1773745 w 3121700"/>
              <a:gd name="connsiteY18" fmla="*/ 1673512 h 3158836"/>
              <a:gd name="connsiteX19" fmla="*/ 1682391 w 3121700"/>
              <a:gd name="connsiteY19" fmla="*/ 1626855 h 3158836"/>
              <a:gd name="connsiteX20" fmla="*/ 1637694 w 3121700"/>
              <a:gd name="connsiteY20" fmla="*/ 1533541 h 3158836"/>
              <a:gd name="connsiteX21" fmla="*/ 1890975 w 3121700"/>
              <a:gd name="connsiteY21" fmla="*/ 1386121 h 3158836"/>
              <a:gd name="connsiteX22" fmla="*/ 2166997 w 3121700"/>
              <a:gd name="connsiteY22" fmla="*/ 1600978 h 3158836"/>
              <a:gd name="connsiteX23" fmla="*/ 2468895 w 3121700"/>
              <a:gd name="connsiteY23" fmla="*/ 1591569 h 3158836"/>
              <a:gd name="connsiteX24" fmla="*/ 1894112 w 3121700"/>
              <a:gd name="connsiteY24" fmla="*/ 1135192 h 3158836"/>
              <a:gd name="connsiteX25" fmla="*/ 3121700 w 3121700"/>
              <a:gd name="connsiteY25" fmla="*/ 0 h 3158836"/>
              <a:gd name="connsiteX26" fmla="*/ 3121700 w 3121700"/>
              <a:gd name="connsiteY26" fmla="*/ 3158836 h 3158836"/>
              <a:gd name="connsiteX27" fmla="*/ 0 w 3121700"/>
              <a:gd name="connsiteY27" fmla="*/ 3158836 h 3158836"/>
              <a:gd name="connsiteX28" fmla="*/ 3835 w 3121700"/>
              <a:gd name="connsiteY28" fmla="*/ 3007186 h 3158836"/>
              <a:gd name="connsiteX29" fmla="*/ 3008149 w 3121700"/>
              <a:gd name="connsiteY29" fmla="*/ 2871 h 3158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21700" h="3158836">
                <a:moveTo>
                  <a:pt x="1894112" y="1135192"/>
                </a:moveTo>
                <a:cubicBezTo>
                  <a:pt x="1811515" y="1135192"/>
                  <a:pt x="1736628" y="1144471"/>
                  <a:pt x="1669453" y="1163030"/>
                </a:cubicBezTo>
                <a:cubicBezTo>
                  <a:pt x="1602277" y="1181588"/>
                  <a:pt x="1544903" y="1208641"/>
                  <a:pt x="1497332" y="1244189"/>
                </a:cubicBezTo>
                <a:cubicBezTo>
                  <a:pt x="1449760" y="1279738"/>
                  <a:pt x="1413035" y="1323388"/>
                  <a:pt x="1387158" y="1375143"/>
                </a:cubicBezTo>
                <a:cubicBezTo>
                  <a:pt x="1361281" y="1426897"/>
                  <a:pt x="1348342" y="1486231"/>
                  <a:pt x="1348342" y="1553145"/>
                </a:cubicBezTo>
                <a:cubicBezTo>
                  <a:pt x="1348342" y="1663972"/>
                  <a:pt x="1388334" y="1756501"/>
                  <a:pt x="1468318" y="1830735"/>
                </a:cubicBezTo>
                <a:cubicBezTo>
                  <a:pt x="1548301" y="1904967"/>
                  <a:pt x="1667753" y="1962211"/>
                  <a:pt x="1826675" y="2002463"/>
                </a:cubicBezTo>
                <a:cubicBezTo>
                  <a:pt x="1996574" y="2044808"/>
                  <a:pt x="2102696" y="2080095"/>
                  <a:pt x="2145040" y="2108324"/>
                </a:cubicBezTo>
                <a:cubicBezTo>
                  <a:pt x="2165951" y="2121393"/>
                  <a:pt x="2181896" y="2137468"/>
                  <a:pt x="2192874" y="2156549"/>
                </a:cubicBezTo>
                <a:cubicBezTo>
                  <a:pt x="2203852" y="2175630"/>
                  <a:pt x="2209341" y="2198240"/>
                  <a:pt x="2209341" y="2224378"/>
                </a:cubicBezTo>
                <a:cubicBezTo>
                  <a:pt x="2209341" y="2363435"/>
                  <a:pt x="2110799" y="2432962"/>
                  <a:pt x="1913715" y="2432962"/>
                </a:cubicBezTo>
                <a:cubicBezTo>
                  <a:pt x="1730747" y="2432962"/>
                  <a:pt x="1621488" y="2336773"/>
                  <a:pt x="1585941" y="2144395"/>
                </a:cubicBezTo>
                <a:lnTo>
                  <a:pt x="1290315" y="2172624"/>
                </a:lnTo>
                <a:cubicBezTo>
                  <a:pt x="1331614" y="2515560"/>
                  <a:pt x="1538369" y="2687027"/>
                  <a:pt x="1910579" y="2687027"/>
                </a:cubicBezTo>
                <a:cubicBezTo>
                  <a:pt x="2311019" y="2687027"/>
                  <a:pt x="2511239" y="2532811"/>
                  <a:pt x="2511239" y="2224378"/>
                </a:cubicBezTo>
                <a:cubicBezTo>
                  <a:pt x="2511239" y="2118256"/>
                  <a:pt x="2482225" y="2025204"/>
                  <a:pt x="2424198" y="1945221"/>
                </a:cubicBezTo>
                <a:cubicBezTo>
                  <a:pt x="2396492" y="1904445"/>
                  <a:pt x="2344346" y="1866413"/>
                  <a:pt x="2267760" y="1831126"/>
                </a:cubicBezTo>
                <a:cubicBezTo>
                  <a:pt x="2191175" y="1795840"/>
                  <a:pt x="2089104" y="1761991"/>
                  <a:pt x="1961549" y="1729579"/>
                </a:cubicBezTo>
                <a:cubicBezTo>
                  <a:pt x="1882611" y="1708668"/>
                  <a:pt x="1820010" y="1689979"/>
                  <a:pt x="1773745" y="1673512"/>
                </a:cubicBezTo>
                <a:cubicBezTo>
                  <a:pt x="1727480" y="1657045"/>
                  <a:pt x="1697029" y="1641493"/>
                  <a:pt x="1682391" y="1626855"/>
                </a:cubicBezTo>
                <a:cubicBezTo>
                  <a:pt x="1652593" y="1597058"/>
                  <a:pt x="1637694" y="1565953"/>
                  <a:pt x="1637694" y="1533541"/>
                </a:cubicBezTo>
                <a:cubicBezTo>
                  <a:pt x="1637694" y="1435261"/>
                  <a:pt x="1722121" y="1386121"/>
                  <a:pt x="1890975" y="1386121"/>
                </a:cubicBezTo>
                <a:cubicBezTo>
                  <a:pt x="2053033" y="1386121"/>
                  <a:pt x="2145040" y="1457740"/>
                  <a:pt x="2166997" y="1600978"/>
                </a:cubicBezTo>
                <a:lnTo>
                  <a:pt x="2468895" y="1591569"/>
                </a:lnTo>
                <a:cubicBezTo>
                  <a:pt x="2459485" y="1287317"/>
                  <a:pt x="2267891" y="1135192"/>
                  <a:pt x="1894112" y="1135192"/>
                </a:cubicBezTo>
                <a:close/>
                <a:moveTo>
                  <a:pt x="3121700" y="0"/>
                </a:moveTo>
                <a:lnTo>
                  <a:pt x="3121700" y="3158836"/>
                </a:lnTo>
                <a:lnTo>
                  <a:pt x="0" y="3158836"/>
                </a:lnTo>
                <a:lnTo>
                  <a:pt x="3835" y="3007186"/>
                </a:lnTo>
                <a:cubicBezTo>
                  <a:pt x="86041" y="1385437"/>
                  <a:pt x="1386400" y="85078"/>
                  <a:pt x="3008149" y="2871"/>
                </a:cubicBezTo>
                <a:close/>
              </a:path>
            </a:pathLst>
          </a:custGeom>
        </p:spPr>
        <p:txBody>
          <a:bodyPr wrap="square">
            <a:noAutofit/>
          </a:bodyPr>
          <a:lstStyle/>
          <a:p>
            <a:endParaRPr lang="en-US"/>
          </a:p>
        </p:txBody>
      </p:sp>
      <p:sp>
        <p:nvSpPr>
          <p:cNvPr id="17" name="Picture Placeholder 16"/>
          <p:cNvSpPr>
            <a:spLocks noGrp="1"/>
          </p:cNvSpPr>
          <p:nvPr>
            <p:ph type="pic" sz="quarter" idx="11"/>
          </p:nvPr>
        </p:nvSpPr>
        <p:spPr>
          <a:xfrm>
            <a:off x="12491730" y="1676400"/>
            <a:ext cx="3175307" cy="3160092"/>
          </a:xfrm>
          <a:custGeom>
            <a:avLst/>
            <a:gdLst>
              <a:gd name="connsiteX0" fmla="*/ 258524 w 3175307"/>
              <a:gd name="connsiteY0" fmla="*/ 1293191 h 3160092"/>
              <a:gd name="connsiteX1" fmla="*/ 618450 w 3175307"/>
              <a:gd name="connsiteY1" fmla="*/ 2793272 h 3160092"/>
              <a:gd name="connsiteX2" fmla="*/ 946225 w 3175307"/>
              <a:gd name="connsiteY2" fmla="*/ 2793272 h 3160092"/>
              <a:gd name="connsiteX3" fmla="*/ 1244986 w 3175307"/>
              <a:gd name="connsiteY3" fmla="*/ 1671936 h 3160092"/>
              <a:gd name="connsiteX4" fmla="*/ 1543748 w 3175307"/>
              <a:gd name="connsiteY4" fmla="*/ 2793272 h 3160092"/>
              <a:gd name="connsiteX5" fmla="*/ 1864466 w 3175307"/>
              <a:gd name="connsiteY5" fmla="*/ 2793272 h 3160092"/>
              <a:gd name="connsiteX6" fmla="*/ 2230665 w 3175307"/>
              <a:gd name="connsiteY6" fmla="*/ 1293191 h 3160092"/>
              <a:gd name="connsiteX7" fmla="*/ 1925630 w 3175307"/>
              <a:gd name="connsiteY7" fmla="*/ 1293191 h 3160092"/>
              <a:gd name="connsiteX8" fmla="*/ 1694305 w 3175307"/>
              <a:gd name="connsiteY8" fmla="*/ 2340033 h 3160092"/>
              <a:gd name="connsiteX9" fmla="*/ 1430830 w 3175307"/>
              <a:gd name="connsiteY9" fmla="*/ 1293191 h 3160092"/>
              <a:gd name="connsiteX10" fmla="*/ 1070905 w 3175307"/>
              <a:gd name="connsiteY10" fmla="*/ 1293191 h 3160092"/>
              <a:gd name="connsiteX11" fmla="*/ 794884 w 3175307"/>
              <a:gd name="connsiteY11" fmla="*/ 2324350 h 3160092"/>
              <a:gd name="connsiteX12" fmla="*/ 570617 w 3175307"/>
              <a:gd name="connsiteY12" fmla="*/ 1293191 h 3160092"/>
              <a:gd name="connsiteX13" fmla="*/ 3943 w 3175307"/>
              <a:gd name="connsiteY13" fmla="*/ 0 h 3160092"/>
              <a:gd name="connsiteX14" fmla="*/ 3171472 w 3175307"/>
              <a:gd name="connsiteY14" fmla="*/ 3008442 h 3160092"/>
              <a:gd name="connsiteX15" fmla="*/ 3175307 w 3175307"/>
              <a:gd name="connsiteY15" fmla="*/ 3160092 h 3160092"/>
              <a:gd name="connsiteX16" fmla="*/ 0 w 3175307"/>
              <a:gd name="connsiteY16" fmla="*/ 3160092 h 3160092"/>
              <a:gd name="connsiteX17" fmla="*/ 0 w 3175307"/>
              <a:gd name="connsiteY17" fmla="*/ 100 h 316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75307" h="3160092">
                <a:moveTo>
                  <a:pt x="258524" y="1293191"/>
                </a:moveTo>
                <a:lnTo>
                  <a:pt x="618450" y="2793272"/>
                </a:lnTo>
                <a:lnTo>
                  <a:pt x="946225" y="2793272"/>
                </a:lnTo>
                <a:lnTo>
                  <a:pt x="1244986" y="1671936"/>
                </a:lnTo>
                <a:lnTo>
                  <a:pt x="1543748" y="2793272"/>
                </a:lnTo>
                <a:lnTo>
                  <a:pt x="1864466" y="2793272"/>
                </a:lnTo>
                <a:lnTo>
                  <a:pt x="2230665" y="1293191"/>
                </a:lnTo>
                <a:lnTo>
                  <a:pt x="1925630" y="1293191"/>
                </a:lnTo>
                <a:lnTo>
                  <a:pt x="1694305" y="2340033"/>
                </a:lnTo>
                <a:lnTo>
                  <a:pt x="1430830" y="1293191"/>
                </a:lnTo>
                <a:lnTo>
                  <a:pt x="1070905" y="1293191"/>
                </a:lnTo>
                <a:lnTo>
                  <a:pt x="794884" y="2324350"/>
                </a:lnTo>
                <a:lnTo>
                  <a:pt x="570617" y="1293191"/>
                </a:lnTo>
                <a:close/>
                <a:moveTo>
                  <a:pt x="3943" y="0"/>
                </a:moveTo>
                <a:cubicBezTo>
                  <a:pt x="1700860" y="0"/>
                  <a:pt x="3086525" y="1332635"/>
                  <a:pt x="3171472" y="3008442"/>
                </a:cubicBezTo>
                <a:lnTo>
                  <a:pt x="3175307" y="3160092"/>
                </a:lnTo>
                <a:lnTo>
                  <a:pt x="0" y="3160092"/>
                </a:lnTo>
                <a:lnTo>
                  <a:pt x="0" y="100"/>
                </a:lnTo>
                <a:close/>
              </a:path>
            </a:pathLst>
          </a:custGeom>
        </p:spPr>
        <p:txBody>
          <a:bodyPr wrap="square">
            <a:noAutofit/>
          </a:bodyPr>
          <a:lstStyle/>
          <a:p>
            <a:endParaRPr lang="en-US"/>
          </a:p>
        </p:txBody>
      </p:sp>
      <p:sp>
        <p:nvSpPr>
          <p:cNvPr id="19" name="Picture Placeholder 18"/>
          <p:cNvSpPr>
            <a:spLocks noGrp="1"/>
          </p:cNvSpPr>
          <p:nvPr>
            <p:ph type="pic" sz="quarter" idx="12"/>
          </p:nvPr>
        </p:nvSpPr>
        <p:spPr>
          <a:xfrm>
            <a:off x="9324882" y="9283098"/>
            <a:ext cx="3121128" cy="3136244"/>
          </a:xfrm>
          <a:custGeom>
            <a:avLst/>
            <a:gdLst>
              <a:gd name="connsiteX0" fmla="*/ 1825860 w 3121128"/>
              <a:gd name="connsiteY0" fmla="*/ 792158 h 3136244"/>
              <a:gd name="connsiteX1" fmla="*/ 2240676 w 3121128"/>
              <a:gd name="connsiteY1" fmla="*/ 1305777 h 3136244"/>
              <a:gd name="connsiteX2" fmla="*/ 2215191 w 3121128"/>
              <a:gd name="connsiteY2" fmla="*/ 1511617 h 3136244"/>
              <a:gd name="connsiteX3" fmla="*/ 2138344 w 3121128"/>
              <a:gd name="connsiteY3" fmla="*/ 1677073 h 3136244"/>
              <a:gd name="connsiteX4" fmla="*/ 2008959 w 3121128"/>
              <a:gd name="connsiteY4" fmla="*/ 1786853 h 3136244"/>
              <a:gd name="connsiteX5" fmla="*/ 1825860 w 3121128"/>
              <a:gd name="connsiteY5" fmla="*/ 1826453 h 3136244"/>
              <a:gd name="connsiteX6" fmla="*/ 1648642 w 3121128"/>
              <a:gd name="connsiteY6" fmla="*/ 1789598 h 3136244"/>
              <a:gd name="connsiteX7" fmla="*/ 1517689 w 3121128"/>
              <a:gd name="connsiteY7" fmla="*/ 1684914 h 3136244"/>
              <a:gd name="connsiteX8" fmla="*/ 1436529 w 3121128"/>
              <a:gd name="connsiteY8" fmla="*/ 1521811 h 3136244"/>
              <a:gd name="connsiteX9" fmla="*/ 1408692 w 3121128"/>
              <a:gd name="connsiteY9" fmla="*/ 1309698 h 3136244"/>
              <a:gd name="connsiteX10" fmla="*/ 1825860 w 3121128"/>
              <a:gd name="connsiteY10" fmla="*/ 792158 h 3136244"/>
              <a:gd name="connsiteX11" fmla="*/ 1822724 w 3121128"/>
              <a:gd name="connsiteY11" fmla="*/ 534955 h 3136244"/>
              <a:gd name="connsiteX12" fmla="*/ 1518473 w 3121128"/>
              <a:gd name="connsiteY12" fmla="*/ 589062 h 3136244"/>
              <a:gd name="connsiteX13" fmla="*/ 1290285 w 3121128"/>
              <a:gd name="connsiteY13" fmla="*/ 744715 h 3136244"/>
              <a:gd name="connsiteX14" fmla="*/ 1147177 w 3121128"/>
              <a:gd name="connsiteY14" fmla="*/ 991723 h 3136244"/>
              <a:gd name="connsiteX15" fmla="*/ 1097384 w 3121128"/>
              <a:gd name="connsiteY15" fmla="*/ 1319107 h 3136244"/>
              <a:gd name="connsiteX16" fmla="*/ 1147177 w 3121128"/>
              <a:gd name="connsiteY16" fmla="*/ 1639432 h 3136244"/>
              <a:gd name="connsiteX17" fmla="*/ 1291069 w 3121128"/>
              <a:gd name="connsiteY17" fmla="*/ 1880950 h 3136244"/>
              <a:gd name="connsiteX18" fmla="*/ 1521217 w 3121128"/>
              <a:gd name="connsiteY18" fmla="*/ 2033468 h 3136244"/>
              <a:gd name="connsiteX19" fmla="*/ 1829781 w 3121128"/>
              <a:gd name="connsiteY19" fmla="*/ 2086790 h 3136244"/>
              <a:gd name="connsiteX20" fmla="*/ 2132071 w 3121128"/>
              <a:gd name="connsiteY20" fmla="*/ 2032684 h 3136244"/>
              <a:gd name="connsiteX21" fmla="*/ 2359083 w 3121128"/>
              <a:gd name="connsiteY21" fmla="*/ 1877814 h 3136244"/>
              <a:gd name="connsiteX22" fmla="*/ 2502190 w 3121128"/>
              <a:gd name="connsiteY22" fmla="*/ 1633943 h 3136244"/>
              <a:gd name="connsiteX23" fmla="*/ 2551984 w 3121128"/>
              <a:gd name="connsiteY23" fmla="*/ 1312833 h 3136244"/>
              <a:gd name="connsiteX24" fmla="*/ 2509248 w 3121128"/>
              <a:gd name="connsiteY24" fmla="*/ 1016816 h 3136244"/>
              <a:gd name="connsiteX25" fmla="*/ 2381823 w 3121128"/>
              <a:gd name="connsiteY25" fmla="*/ 766280 h 3136244"/>
              <a:gd name="connsiteX26" fmla="*/ 1822724 w 3121128"/>
              <a:gd name="connsiteY26" fmla="*/ 534955 h 3136244"/>
              <a:gd name="connsiteX27" fmla="*/ 0 w 3121128"/>
              <a:gd name="connsiteY27" fmla="*/ 0 h 3136244"/>
              <a:gd name="connsiteX28" fmla="*/ 3121128 w 3121128"/>
              <a:gd name="connsiteY28" fmla="*/ 0 h 3136244"/>
              <a:gd name="connsiteX29" fmla="*/ 3121128 w 3121128"/>
              <a:gd name="connsiteY29" fmla="*/ 3136244 h 3136244"/>
              <a:gd name="connsiteX30" fmla="*/ 3007577 w 3121128"/>
              <a:gd name="connsiteY30" fmla="*/ 3133373 h 3136244"/>
              <a:gd name="connsiteX31" fmla="*/ 3263 w 3121128"/>
              <a:gd name="connsiteY31" fmla="*/ 129057 h 3136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121128" h="3136244">
                <a:moveTo>
                  <a:pt x="1825860" y="792158"/>
                </a:moveTo>
                <a:cubicBezTo>
                  <a:pt x="2102404" y="792158"/>
                  <a:pt x="2240676" y="963364"/>
                  <a:pt x="2240676" y="1305777"/>
                </a:cubicBezTo>
                <a:cubicBezTo>
                  <a:pt x="2240676" y="1379487"/>
                  <a:pt x="2232181" y="1448101"/>
                  <a:pt x="2215191" y="1511617"/>
                </a:cubicBezTo>
                <a:cubicBezTo>
                  <a:pt x="2198201" y="1575133"/>
                  <a:pt x="2172586" y="1630285"/>
                  <a:pt x="2138344" y="1677073"/>
                </a:cubicBezTo>
                <a:cubicBezTo>
                  <a:pt x="2104103" y="1723860"/>
                  <a:pt x="2060975" y="1760454"/>
                  <a:pt x="2008959" y="1786853"/>
                </a:cubicBezTo>
                <a:cubicBezTo>
                  <a:pt x="1956944" y="1813253"/>
                  <a:pt x="1895911" y="1826453"/>
                  <a:pt x="1825860" y="1826453"/>
                </a:cubicBezTo>
                <a:cubicBezTo>
                  <a:pt x="1759469" y="1826453"/>
                  <a:pt x="1700396" y="1814168"/>
                  <a:pt x="1648642" y="1789598"/>
                </a:cubicBezTo>
                <a:cubicBezTo>
                  <a:pt x="1596888" y="1765028"/>
                  <a:pt x="1553237" y="1730133"/>
                  <a:pt x="1517689" y="1684914"/>
                </a:cubicBezTo>
                <a:cubicBezTo>
                  <a:pt x="1482140" y="1639695"/>
                  <a:pt x="1455088" y="1585327"/>
                  <a:pt x="1436529" y="1521811"/>
                </a:cubicBezTo>
                <a:cubicBezTo>
                  <a:pt x="1417971" y="1458295"/>
                  <a:pt x="1408692" y="1387590"/>
                  <a:pt x="1408692" y="1309698"/>
                </a:cubicBezTo>
                <a:cubicBezTo>
                  <a:pt x="1408692" y="964671"/>
                  <a:pt x="1547748" y="792158"/>
                  <a:pt x="1825860" y="792158"/>
                </a:cubicBezTo>
                <a:close/>
                <a:moveTo>
                  <a:pt x="1822724" y="534955"/>
                </a:moveTo>
                <a:cubicBezTo>
                  <a:pt x="1709805" y="534955"/>
                  <a:pt x="1608389" y="552991"/>
                  <a:pt x="1518473" y="589062"/>
                </a:cubicBezTo>
                <a:cubicBezTo>
                  <a:pt x="1428557" y="625133"/>
                  <a:pt x="1352494" y="677017"/>
                  <a:pt x="1290285" y="744715"/>
                </a:cubicBezTo>
                <a:cubicBezTo>
                  <a:pt x="1228075" y="812414"/>
                  <a:pt x="1180373" y="894750"/>
                  <a:pt x="1147177" y="991723"/>
                </a:cubicBezTo>
                <a:cubicBezTo>
                  <a:pt x="1113982" y="1088697"/>
                  <a:pt x="1097384" y="1197825"/>
                  <a:pt x="1097384" y="1319107"/>
                </a:cubicBezTo>
                <a:cubicBezTo>
                  <a:pt x="1097384" y="1437775"/>
                  <a:pt x="1113982" y="1544550"/>
                  <a:pt x="1147177" y="1639432"/>
                </a:cubicBezTo>
                <a:cubicBezTo>
                  <a:pt x="1180373" y="1734314"/>
                  <a:pt x="1228337" y="1814821"/>
                  <a:pt x="1291069" y="1880950"/>
                </a:cubicBezTo>
                <a:cubicBezTo>
                  <a:pt x="1353801" y="1947081"/>
                  <a:pt x="1430517" y="1997920"/>
                  <a:pt x="1521217" y="2033468"/>
                </a:cubicBezTo>
                <a:cubicBezTo>
                  <a:pt x="1611918" y="2069016"/>
                  <a:pt x="1714772" y="2086790"/>
                  <a:pt x="1829781" y="2086790"/>
                </a:cubicBezTo>
                <a:cubicBezTo>
                  <a:pt x="1942176" y="2086790"/>
                  <a:pt x="2042939" y="2068755"/>
                  <a:pt x="2132071" y="2032684"/>
                </a:cubicBezTo>
                <a:cubicBezTo>
                  <a:pt x="2221202" y="1996612"/>
                  <a:pt x="2296873" y="1944990"/>
                  <a:pt x="2359083" y="1877814"/>
                </a:cubicBezTo>
                <a:cubicBezTo>
                  <a:pt x="2421292" y="1810638"/>
                  <a:pt x="2468995" y="1729349"/>
                  <a:pt x="2502190" y="1633943"/>
                </a:cubicBezTo>
                <a:cubicBezTo>
                  <a:pt x="2535386" y="1538538"/>
                  <a:pt x="2551984" y="1431502"/>
                  <a:pt x="2551984" y="1312833"/>
                </a:cubicBezTo>
                <a:cubicBezTo>
                  <a:pt x="2551984" y="1206188"/>
                  <a:pt x="2537738" y="1107516"/>
                  <a:pt x="2509248" y="1016816"/>
                </a:cubicBezTo>
                <a:cubicBezTo>
                  <a:pt x="2480757" y="926116"/>
                  <a:pt x="2438282" y="842604"/>
                  <a:pt x="2381823" y="766280"/>
                </a:cubicBezTo>
                <a:cubicBezTo>
                  <a:pt x="2269428" y="612063"/>
                  <a:pt x="2083062" y="534955"/>
                  <a:pt x="1822724" y="534955"/>
                </a:cubicBezTo>
                <a:close/>
                <a:moveTo>
                  <a:pt x="0" y="0"/>
                </a:moveTo>
                <a:lnTo>
                  <a:pt x="3121128" y="0"/>
                </a:lnTo>
                <a:lnTo>
                  <a:pt x="3121128" y="3136244"/>
                </a:lnTo>
                <a:lnTo>
                  <a:pt x="3007577" y="3133373"/>
                </a:lnTo>
                <a:cubicBezTo>
                  <a:pt x="1385828" y="3051166"/>
                  <a:pt x="85469" y="1750806"/>
                  <a:pt x="3263" y="129057"/>
                </a:cubicBezTo>
                <a:close/>
              </a:path>
            </a:pathLst>
          </a:custGeom>
        </p:spPr>
        <p:txBody>
          <a:bodyPr wrap="square">
            <a:noAutofit/>
          </a:bodyPr>
          <a:lstStyle/>
          <a:p>
            <a:endParaRPr lang="en-US"/>
          </a:p>
        </p:txBody>
      </p:sp>
      <p:sp>
        <p:nvSpPr>
          <p:cNvPr id="21" name="Picture Placeholder 20"/>
          <p:cNvSpPr>
            <a:spLocks noGrp="1"/>
          </p:cNvSpPr>
          <p:nvPr>
            <p:ph type="pic" sz="quarter" idx="13"/>
          </p:nvPr>
        </p:nvSpPr>
        <p:spPr>
          <a:xfrm>
            <a:off x="12491730" y="9283100"/>
            <a:ext cx="3174735" cy="3137500"/>
          </a:xfrm>
          <a:custGeom>
            <a:avLst/>
            <a:gdLst>
              <a:gd name="connsiteX0" fmla="*/ 651551 w 3174735"/>
              <a:gd name="connsiteY0" fmla="*/ 586709 h 3137500"/>
              <a:gd name="connsiteX1" fmla="*/ 651551 w 3174735"/>
              <a:gd name="connsiteY1" fmla="*/ 840774 h 3137500"/>
              <a:gd name="connsiteX2" fmla="*/ 1098517 w 3174735"/>
              <a:gd name="connsiteY2" fmla="*/ 840774 h 3137500"/>
              <a:gd name="connsiteX3" fmla="*/ 1098517 w 3174735"/>
              <a:gd name="connsiteY3" fmla="*/ 2086790 h 3137500"/>
              <a:gd name="connsiteX4" fmla="*/ 1400416 w 3174735"/>
              <a:gd name="connsiteY4" fmla="*/ 2086790 h 3137500"/>
              <a:gd name="connsiteX5" fmla="*/ 1400416 w 3174735"/>
              <a:gd name="connsiteY5" fmla="*/ 840774 h 3137500"/>
              <a:gd name="connsiteX6" fmla="*/ 1843461 w 3174735"/>
              <a:gd name="connsiteY6" fmla="*/ 840774 h 3137500"/>
              <a:gd name="connsiteX7" fmla="*/ 1843461 w 3174735"/>
              <a:gd name="connsiteY7" fmla="*/ 586709 h 3137500"/>
              <a:gd name="connsiteX8" fmla="*/ 0 w 3174735"/>
              <a:gd name="connsiteY8" fmla="*/ 0 h 3137500"/>
              <a:gd name="connsiteX9" fmla="*/ 3174735 w 3174735"/>
              <a:gd name="connsiteY9" fmla="*/ 0 h 3137500"/>
              <a:gd name="connsiteX10" fmla="*/ 3171472 w 3174735"/>
              <a:gd name="connsiteY10" fmla="*/ 129057 h 3137500"/>
              <a:gd name="connsiteX11" fmla="*/ 3943 w 3174735"/>
              <a:gd name="connsiteY11" fmla="*/ 3137500 h 3137500"/>
              <a:gd name="connsiteX12" fmla="*/ 0 w 3174735"/>
              <a:gd name="connsiteY12" fmla="*/ 3137400 h 313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74735" h="3137500">
                <a:moveTo>
                  <a:pt x="651551" y="586709"/>
                </a:moveTo>
                <a:lnTo>
                  <a:pt x="651551" y="840774"/>
                </a:lnTo>
                <a:lnTo>
                  <a:pt x="1098517" y="840774"/>
                </a:lnTo>
                <a:lnTo>
                  <a:pt x="1098517" y="2086790"/>
                </a:lnTo>
                <a:lnTo>
                  <a:pt x="1400416" y="2086790"/>
                </a:lnTo>
                <a:lnTo>
                  <a:pt x="1400416" y="840774"/>
                </a:lnTo>
                <a:lnTo>
                  <a:pt x="1843461" y="840774"/>
                </a:lnTo>
                <a:lnTo>
                  <a:pt x="1843461" y="586709"/>
                </a:lnTo>
                <a:close/>
                <a:moveTo>
                  <a:pt x="0" y="0"/>
                </a:moveTo>
                <a:lnTo>
                  <a:pt x="3174735" y="0"/>
                </a:lnTo>
                <a:lnTo>
                  <a:pt x="3171472" y="129057"/>
                </a:lnTo>
                <a:cubicBezTo>
                  <a:pt x="3086525" y="1804864"/>
                  <a:pt x="1700860" y="3137500"/>
                  <a:pt x="3943" y="3137500"/>
                </a:cubicBezTo>
                <a:lnTo>
                  <a:pt x="0" y="3137400"/>
                </a:lnTo>
                <a:close/>
              </a:path>
            </a:pathLst>
          </a:custGeom>
        </p:spPr>
        <p:txBody>
          <a:bodyPr wrap="square">
            <a:noAutofit/>
          </a:bodyPr>
          <a:lstStyle/>
          <a:p>
            <a:endParaRPr lang="en-US"/>
          </a:p>
        </p:txBody>
      </p:sp>
    </p:spTree>
    <p:extLst>
      <p:ext uri="{BB962C8B-B14F-4D97-AF65-F5344CB8AC3E}">
        <p14:creationId xmlns:p14="http://schemas.microsoft.com/office/powerpoint/2010/main" val="51531002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ส่วนหัวของส่วน">
    <p:spTree>
      <p:nvGrpSpPr>
        <p:cNvPr id="1" name=""/>
        <p:cNvGrpSpPr/>
        <p:nvPr/>
      </p:nvGrpSpPr>
      <p:grpSpPr>
        <a:xfrm>
          <a:off x="0" y="0"/>
          <a:ext cx="0" cy="0"/>
          <a:chOff x="0" y="0"/>
          <a:chExt cx="0" cy="0"/>
        </a:xfrm>
      </p:grpSpPr>
      <p:sp>
        <p:nvSpPr>
          <p:cNvPr id="43" name="Picture Placeholder 42"/>
          <p:cNvSpPr>
            <a:spLocks noGrp="1"/>
          </p:cNvSpPr>
          <p:nvPr>
            <p:ph type="pic" sz="quarter" idx="10"/>
          </p:nvPr>
        </p:nvSpPr>
        <p:spPr>
          <a:xfrm>
            <a:off x="4018126" y="3823768"/>
            <a:ext cx="3346435" cy="9892233"/>
          </a:xfrm>
          <a:custGeom>
            <a:avLst/>
            <a:gdLst>
              <a:gd name="connsiteX0" fmla="*/ 1654949 w 3346435"/>
              <a:gd name="connsiteY0" fmla="*/ 0 h 9892233"/>
              <a:gd name="connsiteX1" fmla="*/ 3230375 w 3346435"/>
              <a:gd name="connsiteY1" fmla="*/ 1250885 h 9892233"/>
              <a:gd name="connsiteX2" fmla="*/ 2402901 w 3346435"/>
              <a:gd name="connsiteY2" fmla="*/ 1276675 h 9892233"/>
              <a:gd name="connsiteX3" fmla="*/ 1646352 w 3346435"/>
              <a:gd name="connsiteY3" fmla="*/ 687771 h 9892233"/>
              <a:gd name="connsiteX4" fmla="*/ 952134 w 3346435"/>
              <a:gd name="connsiteY4" fmla="*/ 1091836 h 9892233"/>
              <a:gd name="connsiteX5" fmla="*/ 1074643 w 3346435"/>
              <a:gd name="connsiteY5" fmla="*/ 1347601 h 9892233"/>
              <a:gd name="connsiteX6" fmla="*/ 1325034 w 3346435"/>
              <a:gd name="connsiteY6" fmla="*/ 1475484 h 9892233"/>
              <a:gd name="connsiteX7" fmla="*/ 1839789 w 3346435"/>
              <a:gd name="connsiteY7" fmla="*/ 1629157 h 9892233"/>
              <a:gd name="connsiteX8" fmla="*/ 2679083 w 3346435"/>
              <a:gd name="connsiteY8" fmla="*/ 1907489 h 9892233"/>
              <a:gd name="connsiteX9" fmla="*/ 3107865 w 3346435"/>
              <a:gd name="connsiteY9" fmla="*/ 2220211 h 9892233"/>
              <a:gd name="connsiteX10" fmla="*/ 3346435 w 3346435"/>
              <a:gd name="connsiteY10" fmla="*/ 2985356 h 9892233"/>
              <a:gd name="connsiteX11" fmla="*/ 3243538 w 3346435"/>
              <a:gd name="connsiteY11" fmla="*/ 3540140 h 9892233"/>
              <a:gd name="connsiteX12" fmla="*/ 3190859 w 3346435"/>
              <a:gd name="connsiteY12" fmla="*/ 3643833 h 9892233"/>
              <a:gd name="connsiteX13" fmla="*/ 3200400 w 3346435"/>
              <a:gd name="connsiteY13" fmla="*/ 3643833 h 9892233"/>
              <a:gd name="connsiteX14" fmla="*/ 3200400 w 3346435"/>
              <a:gd name="connsiteY14" fmla="*/ 9892233 h 9892233"/>
              <a:gd name="connsiteX15" fmla="*/ 381000 w 3346435"/>
              <a:gd name="connsiteY15" fmla="*/ 9892233 h 9892233"/>
              <a:gd name="connsiteX16" fmla="*/ 381000 w 3346435"/>
              <a:gd name="connsiteY16" fmla="*/ 3774906 h 9892233"/>
              <a:gd name="connsiteX17" fmla="*/ 318665 w 3346435"/>
              <a:gd name="connsiteY17" fmla="*/ 3702680 h 9892233"/>
              <a:gd name="connsiteX18" fmla="*/ 0 w 3346435"/>
              <a:gd name="connsiteY18" fmla="*/ 2843503 h 9892233"/>
              <a:gd name="connsiteX19" fmla="*/ 810282 w 3346435"/>
              <a:gd name="connsiteY19" fmla="*/ 2766128 h 9892233"/>
              <a:gd name="connsiteX20" fmla="*/ 1708681 w 3346435"/>
              <a:gd name="connsiteY20" fmla="*/ 3557065 h 9892233"/>
              <a:gd name="connsiteX21" fmla="*/ 2518962 w 3346435"/>
              <a:gd name="connsiteY21" fmla="*/ 2985356 h 9892233"/>
              <a:gd name="connsiteX22" fmla="*/ 2473827 w 3346435"/>
              <a:gd name="connsiteY22" fmla="*/ 2799443 h 9892233"/>
              <a:gd name="connsiteX23" fmla="*/ 2342720 w 3346435"/>
              <a:gd name="connsiteY23" fmla="*/ 2667262 h 9892233"/>
              <a:gd name="connsiteX24" fmla="*/ 1470110 w 3346435"/>
              <a:gd name="connsiteY24" fmla="*/ 2377108 h 9892233"/>
              <a:gd name="connsiteX25" fmla="*/ 487889 w 3346435"/>
              <a:gd name="connsiteY25" fmla="*/ 1906416 h 9892233"/>
              <a:gd name="connsiteX26" fmla="*/ 159047 w 3346435"/>
              <a:gd name="connsiteY26" fmla="*/ 1145569 h 9892233"/>
              <a:gd name="connsiteX27" fmla="*/ 265436 w 3346435"/>
              <a:gd name="connsiteY27" fmla="*/ 657682 h 9892233"/>
              <a:gd name="connsiteX28" fmla="*/ 567412 w 3346435"/>
              <a:gd name="connsiteY28" fmla="*/ 298751 h 9892233"/>
              <a:gd name="connsiteX29" fmla="*/ 1039180 w 3346435"/>
              <a:gd name="connsiteY29" fmla="*/ 76300 h 9892233"/>
              <a:gd name="connsiteX30" fmla="*/ 1654949 w 3346435"/>
              <a:gd name="connsiteY30" fmla="*/ 0 h 989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346435" h="9892233">
                <a:moveTo>
                  <a:pt x="1654949" y="0"/>
                </a:moveTo>
                <a:cubicBezTo>
                  <a:pt x="2679442" y="0"/>
                  <a:pt x="3204583" y="416961"/>
                  <a:pt x="3230375" y="1250885"/>
                </a:cubicBezTo>
                <a:lnTo>
                  <a:pt x="2402901" y="1276675"/>
                </a:lnTo>
                <a:cubicBezTo>
                  <a:pt x="2342720" y="884072"/>
                  <a:pt x="2090538" y="687771"/>
                  <a:pt x="1646352" y="687771"/>
                </a:cubicBezTo>
                <a:cubicBezTo>
                  <a:pt x="1183539" y="687771"/>
                  <a:pt x="952134" y="822460"/>
                  <a:pt x="952134" y="1091836"/>
                </a:cubicBezTo>
                <a:cubicBezTo>
                  <a:pt x="952134" y="1180675"/>
                  <a:pt x="992969" y="1265929"/>
                  <a:pt x="1074643" y="1347601"/>
                </a:cubicBezTo>
                <a:cubicBezTo>
                  <a:pt x="1114764" y="1387722"/>
                  <a:pt x="1198227" y="1430348"/>
                  <a:pt x="1325034" y="1475484"/>
                </a:cubicBezTo>
                <a:cubicBezTo>
                  <a:pt x="1451842" y="1520620"/>
                  <a:pt x="1623426" y="1571843"/>
                  <a:pt x="1839789" y="1629157"/>
                </a:cubicBezTo>
                <a:cubicBezTo>
                  <a:pt x="2189404" y="1717996"/>
                  <a:pt x="2469171" y="1810773"/>
                  <a:pt x="2679083" y="1907489"/>
                </a:cubicBezTo>
                <a:cubicBezTo>
                  <a:pt x="2888996" y="2004208"/>
                  <a:pt x="3031924" y="2108448"/>
                  <a:pt x="3107865" y="2220211"/>
                </a:cubicBezTo>
                <a:cubicBezTo>
                  <a:pt x="3266912" y="2439439"/>
                  <a:pt x="3346435" y="2694486"/>
                  <a:pt x="3346435" y="2985356"/>
                </a:cubicBezTo>
                <a:cubicBezTo>
                  <a:pt x="3346435" y="3196702"/>
                  <a:pt x="3312136" y="3381630"/>
                  <a:pt x="3243538" y="3540140"/>
                </a:cubicBezTo>
                <a:lnTo>
                  <a:pt x="3190859" y="3643833"/>
                </a:lnTo>
                <a:lnTo>
                  <a:pt x="3200400" y="3643833"/>
                </a:lnTo>
                <a:lnTo>
                  <a:pt x="3200400" y="9892233"/>
                </a:lnTo>
                <a:lnTo>
                  <a:pt x="381000" y="9892233"/>
                </a:lnTo>
                <a:lnTo>
                  <a:pt x="381000" y="3774906"/>
                </a:lnTo>
                <a:lnTo>
                  <a:pt x="318665" y="3702680"/>
                </a:lnTo>
                <a:cubicBezTo>
                  <a:pt x="148670" y="3482378"/>
                  <a:pt x="42448" y="3195986"/>
                  <a:pt x="0" y="2843503"/>
                </a:cubicBezTo>
                <a:lnTo>
                  <a:pt x="810282" y="2766128"/>
                </a:lnTo>
                <a:cubicBezTo>
                  <a:pt x="907715" y="3293420"/>
                  <a:pt x="1207181" y="3557065"/>
                  <a:pt x="1708681" y="3557065"/>
                </a:cubicBezTo>
                <a:cubicBezTo>
                  <a:pt x="2248868" y="3557065"/>
                  <a:pt x="2518962" y="3366496"/>
                  <a:pt x="2518962" y="2985356"/>
                </a:cubicBezTo>
                <a:cubicBezTo>
                  <a:pt x="2518962" y="2913713"/>
                  <a:pt x="2503916" y="2851742"/>
                  <a:pt x="2473827" y="2799443"/>
                </a:cubicBezTo>
                <a:cubicBezTo>
                  <a:pt x="2443737" y="2747144"/>
                  <a:pt x="2400034" y="2703084"/>
                  <a:pt x="2342720" y="2667262"/>
                </a:cubicBezTo>
                <a:cubicBezTo>
                  <a:pt x="2226659" y="2589888"/>
                  <a:pt x="1935789" y="2493170"/>
                  <a:pt x="1470110" y="2377108"/>
                </a:cubicBezTo>
                <a:cubicBezTo>
                  <a:pt x="1034522" y="2266779"/>
                  <a:pt x="707114" y="2109881"/>
                  <a:pt x="487889" y="1906416"/>
                </a:cubicBezTo>
                <a:cubicBezTo>
                  <a:pt x="268660" y="1702950"/>
                  <a:pt x="159047" y="1449334"/>
                  <a:pt x="159047" y="1145569"/>
                </a:cubicBezTo>
                <a:cubicBezTo>
                  <a:pt x="159047" y="962164"/>
                  <a:pt x="194510" y="799534"/>
                  <a:pt x="265436" y="657682"/>
                </a:cubicBezTo>
                <a:cubicBezTo>
                  <a:pt x="336364" y="515828"/>
                  <a:pt x="437022" y="396185"/>
                  <a:pt x="567412" y="298751"/>
                </a:cubicBezTo>
                <a:cubicBezTo>
                  <a:pt x="697801" y="201317"/>
                  <a:pt x="855058" y="127167"/>
                  <a:pt x="1039180" y="76300"/>
                </a:cubicBezTo>
                <a:cubicBezTo>
                  <a:pt x="1223301" y="25434"/>
                  <a:pt x="1428559" y="0"/>
                  <a:pt x="1654949" y="0"/>
                </a:cubicBezTo>
                <a:close/>
              </a:path>
            </a:pathLst>
          </a:custGeom>
        </p:spPr>
        <p:txBody>
          <a:bodyPr wrap="square">
            <a:noAutofit/>
          </a:bodyPr>
          <a:lstStyle/>
          <a:p>
            <a:endParaRPr lang="en-US"/>
          </a:p>
        </p:txBody>
      </p:sp>
      <p:sp>
        <p:nvSpPr>
          <p:cNvPr id="44" name="Picture Placeholder 43"/>
          <p:cNvSpPr>
            <a:spLocks noGrp="1"/>
          </p:cNvSpPr>
          <p:nvPr>
            <p:ph type="pic" sz="quarter" idx="11"/>
          </p:nvPr>
        </p:nvSpPr>
        <p:spPr>
          <a:xfrm>
            <a:off x="7624680" y="3864670"/>
            <a:ext cx="5405450" cy="9851330"/>
          </a:xfrm>
          <a:custGeom>
            <a:avLst/>
            <a:gdLst>
              <a:gd name="connsiteX0" fmla="*/ 2703799 w 5405450"/>
              <a:gd name="connsiteY0" fmla="*/ 1038104 h 9851330"/>
              <a:gd name="connsiteX1" fmla="*/ 2020445 w 5405450"/>
              <a:gd name="connsiteY1" fmla="*/ 3602930 h 9851330"/>
              <a:gd name="connsiteX2" fmla="*/ 3387155 w 5405450"/>
              <a:gd name="connsiteY2" fmla="*/ 3602930 h 9851330"/>
              <a:gd name="connsiteX3" fmla="*/ 0 w 5405450"/>
              <a:gd name="connsiteY3" fmla="*/ 0 h 9851330"/>
              <a:gd name="connsiteX4" fmla="*/ 855417 w 5405450"/>
              <a:gd name="connsiteY4" fmla="*/ 0 h 9851330"/>
              <a:gd name="connsiteX5" fmla="*/ 1470111 w 5405450"/>
              <a:gd name="connsiteY5" fmla="*/ 2826308 h 9851330"/>
              <a:gd name="connsiteX6" fmla="*/ 2226660 w 5405450"/>
              <a:gd name="connsiteY6" fmla="*/ 0 h 9851330"/>
              <a:gd name="connsiteX7" fmla="*/ 3213180 w 5405450"/>
              <a:gd name="connsiteY7" fmla="*/ 0 h 9851330"/>
              <a:gd name="connsiteX8" fmla="*/ 3935339 w 5405450"/>
              <a:gd name="connsiteY8" fmla="*/ 2869295 h 9851330"/>
              <a:gd name="connsiteX9" fmla="*/ 4569378 w 5405450"/>
              <a:gd name="connsiteY9" fmla="*/ 0 h 9851330"/>
              <a:gd name="connsiteX10" fmla="*/ 5405450 w 5405450"/>
              <a:gd name="connsiteY10" fmla="*/ 0 h 9851330"/>
              <a:gd name="connsiteX11" fmla="*/ 4401733 w 5405450"/>
              <a:gd name="connsiteY11" fmla="*/ 4111580 h 9851330"/>
              <a:gd name="connsiteX12" fmla="*/ 4394444 w 5405450"/>
              <a:gd name="connsiteY12" fmla="*/ 4111580 h 9851330"/>
              <a:gd name="connsiteX13" fmla="*/ 4394444 w 5405450"/>
              <a:gd name="connsiteY13" fmla="*/ 9851330 h 9851330"/>
              <a:gd name="connsiteX14" fmla="*/ 975699 w 5405450"/>
              <a:gd name="connsiteY14" fmla="*/ 9851330 h 9851330"/>
              <a:gd name="connsiteX15" fmla="*/ 975699 w 5405450"/>
              <a:gd name="connsiteY15" fmla="*/ 4066469 h 98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05450" h="9851330">
                <a:moveTo>
                  <a:pt x="2703799" y="1038104"/>
                </a:moveTo>
                <a:lnTo>
                  <a:pt x="2020445" y="3602930"/>
                </a:lnTo>
                <a:lnTo>
                  <a:pt x="3387155" y="3602930"/>
                </a:lnTo>
                <a:close/>
                <a:moveTo>
                  <a:pt x="0" y="0"/>
                </a:moveTo>
                <a:lnTo>
                  <a:pt x="855417" y="0"/>
                </a:lnTo>
                <a:lnTo>
                  <a:pt x="1470111" y="2826308"/>
                </a:lnTo>
                <a:lnTo>
                  <a:pt x="2226660" y="0"/>
                </a:lnTo>
                <a:lnTo>
                  <a:pt x="3213180" y="0"/>
                </a:lnTo>
                <a:lnTo>
                  <a:pt x="3935339" y="2869295"/>
                </a:lnTo>
                <a:lnTo>
                  <a:pt x="4569378" y="0"/>
                </a:lnTo>
                <a:lnTo>
                  <a:pt x="5405450" y="0"/>
                </a:lnTo>
                <a:lnTo>
                  <a:pt x="4401733" y="4111580"/>
                </a:lnTo>
                <a:lnTo>
                  <a:pt x="4394444" y="4111580"/>
                </a:lnTo>
                <a:lnTo>
                  <a:pt x="4394444" y="9851330"/>
                </a:lnTo>
                <a:lnTo>
                  <a:pt x="975699" y="9851330"/>
                </a:lnTo>
                <a:lnTo>
                  <a:pt x="975699" y="4066469"/>
                </a:lnTo>
                <a:close/>
              </a:path>
            </a:pathLst>
          </a:custGeom>
        </p:spPr>
        <p:txBody>
          <a:bodyPr wrap="square">
            <a:noAutofit/>
          </a:bodyPr>
          <a:lstStyle/>
          <a:p>
            <a:endParaRPr lang="en-US"/>
          </a:p>
        </p:txBody>
      </p:sp>
      <p:sp>
        <p:nvSpPr>
          <p:cNvPr id="45" name="Picture Placeholder 44"/>
          <p:cNvSpPr>
            <a:spLocks noGrp="1"/>
          </p:cNvSpPr>
          <p:nvPr>
            <p:ph type="pic" sz="quarter" idx="12"/>
          </p:nvPr>
        </p:nvSpPr>
        <p:spPr>
          <a:xfrm>
            <a:off x="12938904" y="3824288"/>
            <a:ext cx="3986921" cy="9891712"/>
          </a:xfrm>
          <a:custGeom>
            <a:avLst/>
            <a:gdLst>
              <a:gd name="connsiteX0" fmla="*/ 1996683 w 3986921"/>
              <a:gd name="connsiteY0" fmla="*/ 671788 h 9891712"/>
              <a:gd name="connsiteX1" fmla="*/ 853265 w 3986921"/>
              <a:gd name="connsiteY1" fmla="*/ 2090315 h 9891712"/>
              <a:gd name="connsiteX2" fmla="*/ 929565 w 3986921"/>
              <a:gd name="connsiteY2" fmla="*/ 2671697 h 9891712"/>
              <a:gd name="connsiteX3" fmla="*/ 1152016 w 3986921"/>
              <a:gd name="connsiteY3" fmla="*/ 3118747 h 9891712"/>
              <a:gd name="connsiteX4" fmla="*/ 1510946 w 3986921"/>
              <a:gd name="connsiteY4" fmla="*/ 3405677 h 9891712"/>
              <a:gd name="connsiteX5" fmla="*/ 1996683 w 3986921"/>
              <a:gd name="connsiteY5" fmla="*/ 3506694 h 9891712"/>
              <a:gd name="connsiteX6" fmla="*/ 2498542 w 3986921"/>
              <a:gd name="connsiteY6" fmla="*/ 3398154 h 9891712"/>
              <a:gd name="connsiteX7" fmla="*/ 2853174 w 3986921"/>
              <a:gd name="connsiteY7" fmla="*/ 3097255 h 9891712"/>
              <a:gd name="connsiteX8" fmla="*/ 3063803 w 3986921"/>
              <a:gd name="connsiteY8" fmla="*/ 2643756 h 9891712"/>
              <a:gd name="connsiteX9" fmla="*/ 3133654 w 3986921"/>
              <a:gd name="connsiteY9" fmla="*/ 2079569 h 9891712"/>
              <a:gd name="connsiteX10" fmla="*/ 1996683 w 3986921"/>
              <a:gd name="connsiteY10" fmla="*/ 671788 h 9891712"/>
              <a:gd name="connsiteX11" fmla="*/ 1577540 w 3986921"/>
              <a:gd name="connsiteY11" fmla="*/ 0 h 9891712"/>
              <a:gd name="connsiteX12" fmla="*/ 2433356 w 3986921"/>
              <a:gd name="connsiteY12" fmla="*/ 0 h 9891712"/>
              <a:gd name="connsiteX13" fmla="*/ 2485243 w 3986921"/>
              <a:gd name="connsiteY13" fmla="*/ 6451 h 9891712"/>
              <a:gd name="connsiteX14" fmla="*/ 3520526 w 3986921"/>
              <a:gd name="connsiteY14" fmla="*/ 600862 h 9891712"/>
              <a:gd name="connsiteX15" fmla="*/ 3869784 w 3986921"/>
              <a:gd name="connsiteY15" fmla="*/ 1287558 h 9891712"/>
              <a:gd name="connsiteX16" fmla="*/ 3986921 w 3986921"/>
              <a:gd name="connsiteY16" fmla="*/ 2098913 h 9891712"/>
              <a:gd name="connsiteX17" fmla="*/ 3850441 w 3986921"/>
              <a:gd name="connsiteY17" fmla="*/ 2979045 h 9891712"/>
              <a:gd name="connsiteX18" fmla="*/ 3458197 w 3986921"/>
              <a:gd name="connsiteY18" fmla="*/ 3647471 h 9891712"/>
              <a:gd name="connsiteX19" fmla="*/ 3378542 w 3986921"/>
              <a:gd name="connsiteY19" fmla="*/ 3724348 h 9891712"/>
              <a:gd name="connsiteX20" fmla="*/ 3378542 w 3986921"/>
              <a:gd name="connsiteY20" fmla="*/ 9891712 h 9891712"/>
              <a:gd name="connsiteX21" fmla="*/ 594533 w 3986921"/>
              <a:gd name="connsiteY21" fmla="*/ 9891712 h 9891712"/>
              <a:gd name="connsiteX22" fmla="*/ 594533 w 3986921"/>
              <a:gd name="connsiteY22" fmla="*/ 3715961 h 9891712"/>
              <a:gd name="connsiteX23" fmla="*/ 530872 w 3986921"/>
              <a:gd name="connsiteY23" fmla="*/ 3656068 h 9891712"/>
              <a:gd name="connsiteX24" fmla="*/ 136478 w 3986921"/>
              <a:gd name="connsiteY24" fmla="*/ 2994090 h 9891712"/>
              <a:gd name="connsiteX25" fmla="*/ 0 w 3986921"/>
              <a:gd name="connsiteY25" fmla="*/ 2116108 h 9891712"/>
              <a:gd name="connsiteX26" fmla="*/ 136478 w 3986921"/>
              <a:gd name="connsiteY26" fmla="*/ 1218780 h 9891712"/>
              <a:gd name="connsiteX27" fmla="*/ 528724 w 3986921"/>
              <a:gd name="connsiteY27" fmla="*/ 541755 h 9891712"/>
              <a:gd name="connsiteX28" fmla="*/ 1154164 w 3986921"/>
              <a:gd name="connsiteY28" fmla="*/ 115124 h 9891712"/>
              <a:gd name="connsiteX29" fmla="*/ 1547483 w 3986921"/>
              <a:gd name="connsiteY29" fmla="*/ 3899 h 9891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86921" h="9891712">
                <a:moveTo>
                  <a:pt x="1996683" y="671788"/>
                </a:moveTo>
                <a:cubicBezTo>
                  <a:pt x="1234406" y="671788"/>
                  <a:pt x="853265" y="1144631"/>
                  <a:pt x="853265" y="2090315"/>
                </a:cubicBezTo>
                <a:cubicBezTo>
                  <a:pt x="853265" y="2303811"/>
                  <a:pt x="878698" y="2497605"/>
                  <a:pt x="929565" y="2671697"/>
                </a:cubicBezTo>
                <a:cubicBezTo>
                  <a:pt x="980432" y="2845789"/>
                  <a:pt x="1054581" y="2994806"/>
                  <a:pt x="1152016" y="3118747"/>
                </a:cubicBezTo>
                <a:cubicBezTo>
                  <a:pt x="1249450" y="3242690"/>
                  <a:pt x="1369093" y="3338333"/>
                  <a:pt x="1510946" y="3405677"/>
                </a:cubicBezTo>
                <a:cubicBezTo>
                  <a:pt x="1652799" y="3473022"/>
                  <a:pt x="1814712" y="3506694"/>
                  <a:pt x="1996683" y="3506694"/>
                </a:cubicBezTo>
                <a:cubicBezTo>
                  <a:pt x="2188688" y="3506694"/>
                  <a:pt x="2355973" y="3470514"/>
                  <a:pt x="2498542" y="3398154"/>
                </a:cubicBezTo>
                <a:cubicBezTo>
                  <a:pt x="2641112" y="3325796"/>
                  <a:pt x="2759322" y="3225495"/>
                  <a:pt x="2853174" y="3097255"/>
                </a:cubicBezTo>
                <a:cubicBezTo>
                  <a:pt x="2947026" y="2969015"/>
                  <a:pt x="3017236" y="2817848"/>
                  <a:pt x="3063803" y="2643756"/>
                </a:cubicBezTo>
                <a:cubicBezTo>
                  <a:pt x="3110371" y="2469665"/>
                  <a:pt x="3133654" y="2281602"/>
                  <a:pt x="3133654" y="2079569"/>
                </a:cubicBezTo>
                <a:cubicBezTo>
                  <a:pt x="3133654" y="1141048"/>
                  <a:pt x="2754664" y="671788"/>
                  <a:pt x="1996683" y="671788"/>
                </a:cubicBezTo>
                <a:close/>
                <a:moveTo>
                  <a:pt x="1577540" y="0"/>
                </a:moveTo>
                <a:lnTo>
                  <a:pt x="2433356" y="0"/>
                </a:lnTo>
                <a:lnTo>
                  <a:pt x="2485243" y="6451"/>
                </a:lnTo>
                <a:cubicBezTo>
                  <a:pt x="2944384" y="85705"/>
                  <a:pt x="3289478" y="283842"/>
                  <a:pt x="3520526" y="600862"/>
                </a:cubicBezTo>
                <a:cubicBezTo>
                  <a:pt x="3675274" y="810058"/>
                  <a:pt x="3791695" y="1038958"/>
                  <a:pt x="3869784" y="1287558"/>
                </a:cubicBezTo>
                <a:cubicBezTo>
                  <a:pt x="3947876" y="1536158"/>
                  <a:pt x="3986921" y="1806609"/>
                  <a:pt x="3986921" y="2098913"/>
                </a:cubicBezTo>
                <a:cubicBezTo>
                  <a:pt x="3986921" y="2424172"/>
                  <a:pt x="3941426" y="2717549"/>
                  <a:pt x="3850441" y="2979045"/>
                </a:cubicBezTo>
                <a:cubicBezTo>
                  <a:pt x="3759455" y="3240541"/>
                  <a:pt x="3628706" y="3463349"/>
                  <a:pt x="3458197" y="3647471"/>
                </a:cubicBezTo>
                <a:lnTo>
                  <a:pt x="3378542" y="3724348"/>
                </a:lnTo>
                <a:lnTo>
                  <a:pt x="3378542" y="9891712"/>
                </a:lnTo>
                <a:lnTo>
                  <a:pt x="594533" y="9891712"/>
                </a:lnTo>
                <a:lnTo>
                  <a:pt x="594533" y="3715961"/>
                </a:lnTo>
                <a:lnTo>
                  <a:pt x="530872" y="3656068"/>
                </a:lnTo>
                <a:cubicBezTo>
                  <a:pt x="358931" y="3474813"/>
                  <a:pt x="227466" y="3254152"/>
                  <a:pt x="136478" y="2994090"/>
                </a:cubicBezTo>
                <a:cubicBezTo>
                  <a:pt x="45493" y="2734026"/>
                  <a:pt x="0" y="2441365"/>
                  <a:pt x="0" y="2116108"/>
                </a:cubicBezTo>
                <a:cubicBezTo>
                  <a:pt x="0" y="1783685"/>
                  <a:pt x="45493" y="1484575"/>
                  <a:pt x="136478" y="1218780"/>
                </a:cubicBezTo>
                <a:cubicBezTo>
                  <a:pt x="227466" y="952987"/>
                  <a:pt x="358213" y="727311"/>
                  <a:pt x="528724" y="541755"/>
                </a:cubicBezTo>
                <a:cubicBezTo>
                  <a:pt x="699233" y="356202"/>
                  <a:pt x="907714" y="213991"/>
                  <a:pt x="1154164" y="115124"/>
                </a:cubicBezTo>
                <a:cubicBezTo>
                  <a:pt x="1277390" y="65691"/>
                  <a:pt x="1408496" y="28616"/>
                  <a:pt x="1547483" y="3899"/>
                </a:cubicBezTo>
                <a:close/>
              </a:path>
            </a:pathLst>
          </a:custGeom>
        </p:spPr>
        <p:txBody>
          <a:bodyPr wrap="square">
            <a:noAutofit/>
          </a:bodyPr>
          <a:lstStyle/>
          <a:p>
            <a:endParaRPr lang="en-US"/>
          </a:p>
        </p:txBody>
      </p:sp>
      <p:sp>
        <p:nvSpPr>
          <p:cNvPr id="47" name="Picture Placeholder 46"/>
          <p:cNvSpPr>
            <a:spLocks noGrp="1"/>
          </p:cNvSpPr>
          <p:nvPr>
            <p:ph type="pic" sz="quarter" idx="13"/>
          </p:nvPr>
        </p:nvSpPr>
        <p:spPr>
          <a:xfrm>
            <a:off x="16972126" y="3832014"/>
            <a:ext cx="3266911" cy="9883987"/>
          </a:xfrm>
          <a:custGeom>
            <a:avLst/>
            <a:gdLst>
              <a:gd name="connsiteX0" fmla="*/ 0 w 3266911"/>
              <a:gd name="connsiteY0" fmla="*/ 0 h 9883987"/>
              <a:gd name="connsiteX1" fmla="*/ 3266911 w 3266911"/>
              <a:gd name="connsiteY1" fmla="*/ 0 h 9883987"/>
              <a:gd name="connsiteX2" fmla="*/ 3266911 w 3266911"/>
              <a:gd name="connsiteY2" fmla="*/ 696368 h 9883987"/>
              <a:gd name="connsiteX3" fmla="*/ 2052567 w 3266911"/>
              <a:gd name="connsiteY3" fmla="*/ 696368 h 9883987"/>
              <a:gd name="connsiteX4" fmla="*/ 2052567 w 3266911"/>
              <a:gd name="connsiteY4" fmla="*/ 3635587 h 9883987"/>
              <a:gd name="connsiteX5" fmla="*/ 3024351 w 3266911"/>
              <a:gd name="connsiteY5" fmla="*/ 3635587 h 9883987"/>
              <a:gd name="connsiteX6" fmla="*/ 3024351 w 3266911"/>
              <a:gd name="connsiteY6" fmla="*/ 9883987 h 9883987"/>
              <a:gd name="connsiteX7" fmla="*/ 240343 w 3266911"/>
              <a:gd name="connsiteY7" fmla="*/ 9883987 h 9883987"/>
              <a:gd name="connsiteX8" fmla="*/ 240343 w 3266911"/>
              <a:gd name="connsiteY8" fmla="*/ 3635587 h 9883987"/>
              <a:gd name="connsiteX9" fmla="*/ 1225091 w 3266911"/>
              <a:gd name="connsiteY9" fmla="*/ 3635587 h 9883987"/>
              <a:gd name="connsiteX10" fmla="*/ 1225091 w 3266911"/>
              <a:gd name="connsiteY10" fmla="*/ 696368 h 9883987"/>
              <a:gd name="connsiteX11" fmla="*/ 0 w 3266911"/>
              <a:gd name="connsiteY11" fmla="*/ 696368 h 9883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66911" h="9883987">
                <a:moveTo>
                  <a:pt x="0" y="0"/>
                </a:moveTo>
                <a:lnTo>
                  <a:pt x="3266911" y="0"/>
                </a:lnTo>
                <a:lnTo>
                  <a:pt x="3266911" y="696368"/>
                </a:lnTo>
                <a:lnTo>
                  <a:pt x="2052567" y="696368"/>
                </a:lnTo>
                <a:lnTo>
                  <a:pt x="2052567" y="3635587"/>
                </a:lnTo>
                <a:lnTo>
                  <a:pt x="3024351" y="3635587"/>
                </a:lnTo>
                <a:lnTo>
                  <a:pt x="3024351" y="9883987"/>
                </a:lnTo>
                <a:lnTo>
                  <a:pt x="240343" y="9883987"/>
                </a:lnTo>
                <a:lnTo>
                  <a:pt x="240343" y="3635587"/>
                </a:lnTo>
                <a:lnTo>
                  <a:pt x="1225091" y="3635587"/>
                </a:lnTo>
                <a:lnTo>
                  <a:pt x="1225091" y="696368"/>
                </a:lnTo>
                <a:lnTo>
                  <a:pt x="0" y="696368"/>
                </a:lnTo>
                <a:close/>
              </a:path>
            </a:pathLst>
          </a:custGeom>
        </p:spPr>
        <p:txBody>
          <a:bodyPr wrap="square">
            <a:noAutofit/>
          </a:bodyPr>
          <a:lstStyle/>
          <a:p>
            <a:endParaRPr lang="en-US"/>
          </a:p>
        </p:txBody>
      </p:sp>
    </p:spTree>
    <p:extLst>
      <p:ext uri="{BB962C8B-B14F-4D97-AF65-F5344CB8AC3E}">
        <p14:creationId xmlns:p14="http://schemas.microsoft.com/office/powerpoint/2010/main" val="130021821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5_ส่วนหัวของส่วน">
    <p:spTree>
      <p:nvGrpSpPr>
        <p:cNvPr id="1" name=""/>
        <p:cNvGrpSpPr/>
        <p:nvPr/>
      </p:nvGrpSpPr>
      <p:grpSpPr>
        <a:xfrm>
          <a:off x="0" y="0"/>
          <a:ext cx="0" cy="0"/>
          <a:chOff x="0" y="0"/>
          <a:chExt cx="0" cy="0"/>
        </a:xfrm>
      </p:grpSpPr>
      <p:sp>
        <p:nvSpPr>
          <p:cNvPr id="53" name="Picture Placeholder 52"/>
          <p:cNvSpPr>
            <a:spLocks noGrp="1"/>
          </p:cNvSpPr>
          <p:nvPr>
            <p:ph type="pic" sz="quarter" idx="10"/>
          </p:nvPr>
        </p:nvSpPr>
        <p:spPr>
          <a:xfrm>
            <a:off x="-30163" y="6418748"/>
            <a:ext cx="7208840" cy="7297252"/>
          </a:xfrm>
          <a:custGeom>
            <a:avLst/>
            <a:gdLst>
              <a:gd name="connsiteX0" fmla="*/ 5835733 w 7208840"/>
              <a:gd name="connsiteY0" fmla="*/ 245008 h 7297252"/>
              <a:gd name="connsiteX1" fmla="*/ 5529965 w 7208840"/>
              <a:gd name="connsiteY1" fmla="*/ 282896 h 7297252"/>
              <a:gd name="connsiteX2" fmla="*/ 5295702 w 7208840"/>
              <a:gd name="connsiteY2" fmla="*/ 393357 h 7297252"/>
              <a:gd name="connsiteX3" fmla="*/ 5145752 w 7208840"/>
              <a:gd name="connsiteY3" fmla="*/ 571589 h 7297252"/>
              <a:gd name="connsiteX4" fmla="*/ 5092923 w 7208840"/>
              <a:gd name="connsiteY4" fmla="*/ 813856 h 7297252"/>
              <a:gd name="connsiteX5" fmla="*/ 5256214 w 7208840"/>
              <a:gd name="connsiteY5" fmla="*/ 1191665 h 7297252"/>
              <a:gd name="connsiteX6" fmla="*/ 5743949 w 7208840"/>
              <a:gd name="connsiteY6" fmla="*/ 1425393 h 7297252"/>
              <a:gd name="connsiteX7" fmla="*/ 6177255 w 7208840"/>
              <a:gd name="connsiteY7" fmla="*/ 1569472 h 7297252"/>
              <a:gd name="connsiteX8" fmla="*/ 6242358 w 7208840"/>
              <a:gd name="connsiteY8" fmla="*/ 1635109 h 7297252"/>
              <a:gd name="connsiteX9" fmla="*/ 6264770 w 7208840"/>
              <a:gd name="connsiteY9" fmla="*/ 1727426 h 7297252"/>
              <a:gd name="connsiteX10" fmla="*/ 5862414 w 7208840"/>
              <a:gd name="connsiteY10" fmla="*/ 2011316 h 7297252"/>
              <a:gd name="connsiteX11" fmla="*/ 5416302 w 7208840"/>
              <a:gd name="connsiteY11" fmla="*/ 1618566 h 7297252"/>
              <a:gd name="connsiteX12" fmla="*/ 5013946 w 7208840"/>
              <a:gd name="connsiteY12" fmla="*/ 1656988 h 7297252"/>
              <a:gd name="connsiteX13" fmla="*/ 5858146 w 7208840"/>
              <a:gd name="connsiteY13" fmla="*/ 2357107 h 7297252"/>
              <a:gd name="connsiteX14" fmla="*/ 6675663 w 7208840"/>
              <a:gd name="connsiteY14" fmla="*/ 1727426 h 7297252"/>
              <a:gd name="connsiteX15" fmla="*/ 6557198 w 7208840"/>
              <a:gd name="connsiteY15" fmla="*/ 1347484 h 7297252"/>
              <a:gd name="connsiteX16" fmla="*/ 6344280 w 7208840"/>
              <a:gd name="connsiteY16" fmla="*/ 1192198 h 7297252"/>
              <a:gd name="connsiteX17" fmla="*/ 5927518 w 7208840"/>
              <a:gd name="connsiteY17" fmla="*/ 1053988 h 7297252"/>
              <a:gd name="connsiteX18" fmla="*/ 5671910 w 7208840"/>
              <a:gd name="connsiteY18" fmla="*/ 977679 h 7297252"/>
              <a:gd name="connsiteX19" fmla="*/ 5547574 w 7208840"/>
              <a:gd name="connsiteY19" fmla="*/ 914178 h 7297252"/>
              <a:gd name="connsiteX20" fmla="*/ 5486741 w 7208840"/>
              <a:gd name="connsiteY20" fmla="*/ 787174 h 7297252"/>
              <a:gd name="connsiteX21" fmla="*/ 5831464 w 7208840"/>
              <a:gd name="connsiteY21" fmla="*/ 586530 h 7297252"/>
              <a:gd name="connsiteX22" fmla="*/ 6207138 w 7208840"/>
              <a:gd name="connsiteY22" fmla="*/ 878958 h 7297252"/>
              <a:gd name="connsiteX23" fmla="*/ 6618032 w 7208840"/>
              <a:gd name="connsiteY23" fmla="*/ 866152 h 7297252"/>
              <a:gd name="connsiteX24" fmla="*/ 5835733 w 7208840"/>
              <a:gd name="connsiteY24" fmla="*/ 245008 h 7297252"/>
              <a:gd name="connsiteX25" fmla="*/ 5793279 w 7208840"/>
              <a:gd name="connsiteY25" fmla="*/ 0 h 7297252"/>
              <a:gd name="connsiteX26" fmla="*/ 6804395 w 7208840"/>
              <a:gd name="connsiteY26" fmla="*/ 402985 h 7297252"/>
              <a:gd name="connsiteX27" fmla="*/ 6804395 w 7208840"/>
              <a:gd name="connsiteY27" fmla="*/ 2417913 h 7297252"/>
              <a:gd name="connsiteX28" fmla="*/ 4647348 w 7208840"/>
              <a:gd name="connsiteY28" fmla="*/ 4567170 h 7297252"/>
              <a:gd name="connsiteX29" fmla="*/ 1932232 w 7208840"/>
              <a:gd name="connsiteY29" fmla="*/ 7297252 h 7297252"/>
              <a:gd name="connsiteX30" fmla="*/ 0 w 7208840"/>
              <a:gd name="connsiteY30" fmla="*/ 7297252 h 7297252"/>
              <a:gd name="connsiteX31" fmla="*/ 0 w 7208840"/>
              <a:gd name="connsiteY31" fmla="*/ 5210226 h 7297252"/>
              <a:gd name="connsiteX32" fmla="*/ 140562 w 7208840"/>
              <a:gd name="connsiteY32" fmla="*/ 5070172 h 7297252"/>
              <a:gd name="connsiteX33" fmla="*/ 163696 w 7208840"/>
              <a:gd name="connsiteY33" fmla="*/ 5049491 h 7297252"/>
              <a:gd name="connsiteX34" fmla="*/ 2848826 w 7208840"/>
              <a:gd name="connsiteY34" fmla="*/ 2326972 h 7297252"/>
              <a:gd name="connsiteX35" fmla="*/ 2871960 w 7208840"/>
              <a:gd name="connsiteY35" fmla="*/ 2306291 h 7297252"/>
              <a:gd name="connsiteX36" fmla="*/ 2894749 w 7208840"/>
              <a:gd name="connsiteY36" fmla="*/ 2283585 h 7297252"/>
              <a:gd name="connsiteX37" fmla="*/ 4782164 w 7208840"/>
              <a:gd name="connsiteY37" fmla="*/ 402985 h 7297252"/>
              <a:gd name="connsiteX38" fmla="*/ 5793279 w 7208840"/>
              <a:gd name="connsiteY38" fmla="*/ 0 h 7297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208840" h="7297252">
                <a:moveTo>
                  <a:pt x="5835733" y="245008"/>
                </a:moveTo>
                <a:cubicBezTo>
                  <a:pt x="5723316" y="245008"/>
                  <a:pt x="5621393" y="257637"/>
                  <a:pt x="5529965" y="282896"/>
                </a:cubicBezTo>
                <a:cubicBezTo>
                  <a:pt x="5438537" y="308154"/>
                  <a:pt x="5360448" y="344975"/>
                  <a:pt x="5295702" y="393357"/>
                </a:cubicBezTo>
                <a:cubicBezTo>
                  <a:pt x="5230955" y="441739"/>
                  <a:pt x="5180972" y="501149"/>
                  <a:pt x="5145752" y="571589"/>
                </a:cubicBezTo>
                <a:cubicBezTo>
                  <a:pt x="5110533" y="642027"/>
                  <a:pt x="5092923" y="722783"/>
                  <a:pt x="5092923" y="813856"/>
                </a:cubicBezTo>
                <a:cubicBezTo>
                  <a:pt x="5092923" y="964695"/>
                  <a:pt x="5147353" y="1090631"/>
                  <a:pt x="5256214" y="1191665"/>
                </a:cubicBezTo>
                <a:cubicBezTo>
                  <a:pt x="5365073" y="1292698"/>
                  <a:pt x="5527652" y="1370608"/>
                  <a:pt x="5743949" y="1425393"/>
                </a:cubicBezTo>
                <a:cubicBezTo>
                  <a:pt x="5975188" y="1483025"/>
                  <a:pt x="6119623" y="1531052"/>
                  <a:pt x="6177255" y="1569472"/>
                </a:cubicBezTo>
                <a:cubicBezTo>
                  <a:pt x="6205715" y="1587260"/>
                  <a:pt x="6227417" y="1609139"/>
                  <a:pt x="6242358" y="1635109"/>
                </a:cubicBezTo>
                <a:cubicBezTo>
                  <a:pt x="6257299" y="1661079"/>
                  <a:pt x="6264770" y="1691851"/>
                  <a:pt x="6264770" y="1727426"/>
                </a:cubicBezTo>
                <a:cubicBezTo>
                  <a:pt x="6264770" y="1916687"/>
                  <a:pt x="6130652" y="2011316"/>
                  <a:pt x="5862414" y="2011316"/>
                </a:cubicBezTo>
                <a:cubicBezTo>
                  <a:pt x="5613388" y="2011316"/>
                  <a:pt x="5464684" y="1880400"/>
                  <a:pt x="5416302" y="1618566"/>
                </a:cubicBezTo>
                <a:lnTo>
                  <a:pt x="5013946" y="1656988"/>
                </a:lnTo>
                <a:cubicBezTo>
                  <a:pt x="5070155" y="2123734"/>
                  <a:pt x="5351555" y="2357107"/>
                  <a:pt x="5858146" y="2357107"/>
                </a:cubicBezTo>
                <a:cubicBezTo>
                  <a:pt x="6403157" y="2357107"/>
                  <a:pt x="6675663" y="2147214"/>
                  <a:pt x="6675663" y="1727426"/>
                </a:cubicBezTo>
                <a:cubicBezTo>
                  <a:pt x="6675663" y="1582991"/>
                  <a:pt x="6636175" y="1456344"/>
                  <a:pt x="6557198" y="1347484"/>
                </a:cubicBezTo>
                <a:cubicBezTo>
                  <a:pt x="6519488" y="1291986"/>
                  <a:pt x="6448516" y="1240224"/>
                  <a:pt x="6344280" y="1192198"/>
                </a:cubicBezTo>
                <a:cubicBezTo>
                  <a:pt x="6240046" y="1144172"/>
                  <a:pt x="6101124" y="1098102"/>
                  <a:pt x="5927518" y="1053988"/>
                </a:cubicBezTo>
                <a:cubicBezTo>
                  <a:pt x="5820080" y="1025528"/>
                  <a:pt x="5734878" y="1000092"/>
                  <a:pt x="5671910" y="977679"/>
                </a:cubicBezTo>
                <a:cubicBezTo>
                  <a:pt x="5608942" y="955267"/>
                  <a:pt x="5567497" y="934100"/>
                  <a:pt x="5547574" y="914178"/>
                </a:cubicBezTo>
                <a:cubicBezTo>
                  <a:pt x="5507018" y="873622"/>
                  <a:pt x="5486741" y="831288"/>
                  <a:pt x="5486741" y="787174"/>
                </a:cubicBezTo>
                <a:cubicBezTo>
                  <a:pt x="5486741" y="653412"/>
                  <a:pt x="5601648" y="586530"/>
                  <a:pt x="5831464" y="586530"/>
                </a:cubicBezTo>
                <a:cubicBezTo>
                  <a:pt x="6052030" y="586530"/>
                  <a:pt x="6177255" y="684006"/>
                  <a:pt x="6207138" y="878958"/>
                </a:cubicBezTo>
                <a:lnTo>
                  <a:pt x="6618032" y="866152"/>
                </a:lnTo>
                <a:cubicBezTo>
                  <a:pt x="6605225" y="452056"/>
                  <a:pt x="6344459" y="245008"/>
                  <a:pt x="5835733" y="245008"/>
                </a:cubicBezTo>
                <a:close/>
                <a:moveTo>
                  <a:pt x="5793279" y="0"/>
                </a:moveTo>
                <a:cubicBezTo>
                  <a:pt x="6164022" y="0"/>
                  <a:pt x="6534764" y="134328"/>
                  <a:pt x="6804395" y="402985"/>
                </a:cubicBezTo>
                <a:cubicBezTo>
                  <a:pt x="7343656" y="940299"/>
                  <a:pt x="7343656" y="1746271"/>
                  <a:pt x="6804395" y="2417913"/>
                </a:cubicBezTo>
                <a:lnTo>
                  <a:pt x="4647348" y="4567170"/>
                </a:lnTo>
                <a:lnTo>
                  <a:pt x="1932232" y="7297252"/>
                </a:lnTo>
                <a:lnTo>
                  <a:pt x="0" y="7297252"/>
                </a:lnTo>
                <a:lnTo>
                  <a:pt x="0" y="5210226"/>
                </a:lnTo>
                <a:lnTo>
                  <a:pt x="140562" y="5070172"/>
                </a:lnTo>
                <a:lnTo>
                  <a:pt x="163696" y="5049491"/>
                </a:lnTo>
                <a:lnTo>
                  <a:pt x="2848826" y="2326972"/>
                </a:lnTo>
                <a:lnTo>
                  <a:pt x="2871960" y="2306291"/>
                </a:lnTo>
                <a:lnTo>
                  <a:pt x="2894749" y="2283585"/>
                </a:lnTo>
                <a:lnTo>
                  <a:pt x="4782164" y="402985"/>
                </a:lnTo>
                <a:cubicBezTo>
                  <a:pt x="5051795" y="134328"/>
                  <a:pt x="5422537" y="0"/>
                  <a:pt x="5793279" y="0"/>
                </a:cubicBezTo>
                <a:close/>
              </a:path>
            </a:pathLst>
          </a:custGeom>
        </p:spPr>
        <p:txBody>
          <a:bodyPr wrap="square">
            <a:noAutofit/>
          </a:bodyPr>
          <a:lstStyle/>
          <a:p>
            <a:endParaRPr lang="en-US"/>
          </a:p>
        </p:txBody>
      </p:sp>
      <p:sp>
        <p:nvSpPr>
          <p:cNvPr id="56" name="Picture Placeholder 55"/>
          <p:cNvSpPr>
            <a:spLocks noGrp="1"/>
          </p:cNvSpPr>
          <p:nvPr>
            <p:ph type="pic" sz="quarter" idx="11"/>
          </p:nvPr>
        </p:nvSpPr>
        <p:spPr>
          <a:xfrm>
            <a:off x="3010615" y="6418748"/>
            <a:ext cx="9296396" cy="7297252"/>
          </a:xfrm>
          <a:custGeom>
            <a:avLst/>
            <a:gdLst>
              <a:gd name="connsiteX0" fmla="*/ 6806492 w 9296396"/>
              <a:gd name="connsiteY0" fmla="*/ 702208 h 7297252"/>
              <a:gd name="connsiteX1" fmla="*/ 7198838 w 9296396"/>
              <a:gd name="connsiteY1" fmla="*/ 2337407 h 7297252"/>
              <a:gd name="connsiteX2" fmla="*/ 7556137 w 9296396"/>
              <a:gd name="connsiteY2" fmla="*/ 2337407 h 7297252"/>
              <a:gd name="connsiteX3" fmla="*/ 7881808 w 9296396"/>
              <a:gd name="connsiteY3" fmla="*/ 1115068 h 7297252"/>
              <a:gd name="connsiteX4" fmla="*/ 8207480 w 9296396"/>
              <a:gd name="connsiteY4" fmla="*/ 2337407 h 7297252"/>
              <a:gd name="connsiteX5" fmla="*/ 8557086 w 9296396"/>
              <a:gd name="connsiteY5" fmla="*/ 2337407 h 7297252"/>
              <a:gd name="connsiteX6" fmla="*/ 8956270 w 9296396"/>
              <a:gd name="connsiteY6" fmla="*/ 702208 h 7297252"/>
              <a:gd name="connsiteX7" fmla="*/ 8623759 w 9296396"/>
              <a:gd name="connsiteY7" fmla="*/ 702208 h 7297252"/>
              <a:gd name="connsiteX8" fmla="*/ 8371598 w 9296396"/>
              <a:gd name="connsiteY8" fmla="*/ 1843343 h 7297252"/>
              <a:gd name="connsiteX9" fmla="*/ 8084392 w 9296396"/>
              <a:gd name="connsiteY9" fmla="*/ 702208 h 7297252"/>
              <a:gd name="connsiteX10" fmla="*/ 7692047 w 9296396"/>
              <a:gd name="connsiteY10" fmla="*/ 702208 h 7297252"/>
              <a:gd name="connsiteX11" fmla="*/ 7391164 w 9296396"/>
              <a:gd name="connsiteY11" fmla="*/ 1826247 h 7297252"/>
              <a:gd name="connsiteX12" fmla="*/ 7146696 w 9296396"/>
              <a:gd name="connsiteY12" fmla="*/ 702208 h 7297252"/>
              <a:gd name="connsiteX13" fmla="*/ 7880835 w 9296396"/>
              <a:gd name="connsiteY13" fmla="*/ 0 h 7297252"/>
              <a:gd name="connsiteX14" fmla="*/ 8891951 w 9296396"/>
              <a:gd name="connsiteY14" fmla="*/ 402985 h 7297252"/>
              <a:gd name="connsiteX15" fmla="*/ 8891951 w 9296396"/>
              <a:gd name="connsiteY15" fmla="*/ 2417913 h 7297252"/>
              <a:gd name="connsiteX16" fmla="*/ 6734904 w 9296396"/>
              <a:gd name="connsiteY16" fmla="*/ 4567170 h 7297252"/>
              <a:gd name="connsiteX17" fmla="*/ 4019788 w 9296396"/>
              <a:gd name="connsiteY17" fmla="*/ 7297252 h 7297252"/>
              <a:gd name="connsiteX18" fmla="*/ 0 w 9296396"/>
              <a:gd name="connsiteY18" fmla="*/ 7297252 h 7297252"/>
              <a:gd name="connsiteX19" fmla="*/ 71072 w 9296396"/>
              <a:gd name="connsiteY19" fmla="*/ 7219429 h 7297252"/>
              <a:gd name="connsiteX20" fmla="*/ 2228118 w 9296396"/>
              <a:gd name="connsiteY20" fmla="*/ 5070172 h 7297252"/>
              <a:gd name="connsiteX21" fmla="*/ 2251252 w 9296396"/>
              <a:gd name="connsiteY21" fmla="*/ 5049491 h 7297252"/>
              <a:gd name="connsiteX22" fmla="*/ 4936382 w 9296396"/>
              <a:gd name="connsiteY22" fmla="*/ 2326972 h 7297252"/>
              <a:gd name="connsiteX23" fmla="*/ 4959516 w 9296396"/>
              <a:gd name="connsiteY23" fmla="*/ 2306291 h 7297252"/>
              <a:gd name="connsiteX24" fmla="*/ 4982305 w 9296396"/>
              <a:gd name="connsiteY24" fmla="*/ 2283585 h 7297252"/>
              <a:gd name="connsiteX25" fmla="*/ 6869720 w 9296396"/>
              <a:gd name="connsiteY25" fmla="*/ 402985 h 7297252"/>
              <a:gd name="connsiteX26" fmla="*/ 7880835 w 9296396"/>
              <a:gd name="connsiteY26" fmla="*/ 0 h 7297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296396" h="7297252">
                <a:moveTo>
                  <a:pt x="6806492" y="702208"/>
                </a:moveTo>
                <a:lnTo>
                  <a:pt x="7198838" y="2337407"/>
                </a:lnTo>
                <a:lnTo>
                  <a:pt x="7556137" y="2337407"/>
                </a:lnTo>
                <a:lnTo>
                  <a:pt x="7881808" y="1115068"/>
                </a:lnTo>
                <a:lnTo>
                  <a:pt x="8207480" y="2337407"/>
                </a:lnTo>
                <a:lnTo>
                  <a:pt x="8557086" y="2337407"/>
                </a:lnTo>
                <a:lnTo>
                  <a:pt x="8956270" y="702208"/>
                </a:lnTo>
                <a:lnTo>
                  <a:pt x="8623759" y="702208"/>
                </a:lnTo>
                <a:lnTo>
                  <a:pt x="8371598" y="1843343"/>
                </a:lnTo>
                <a:lnTo>
                  <a:pt x="8084392" y="702208"/>
                </a:lnTo>
                <a:lnTo>
                  <a:pt x="7692047" y="702208"/>
                </a:lnTo>
                <a:lnTo>
                  <a:pt x="7391164" y="1826247"/>
                </a:lnTo>
                <a:lnTo>
                  <a:pt x="7146696" y="702208"/>
                </a:lnTo>
                <a:close/>
                <a:moveTo>
                  <a:pt x="7880835" y="0"/>
                </a:moveTo>
                <a:cubicBezTo>
                  <a:pt x="8251578" y="0"/>
                  <a:pt x="8622320" y="134328"/>
                  <a:pt x="8891951" y="402985"/>
                </a:cubicBezTo>
                <a:cubicBezTo>
                  <a:pt x="9431212" y="940299"/>
                  <a:pt x="9431212" y="1746271"/>
                  <a:pt x="8891951" y="2417913"/>
                </a:cubicBezTo>
                <a:lnTo>
                  <a:pt x="6734904" y="4567170"/>
                </a:lnTo>
                <a:lnTo>
                  <a:pt x="4019788" y="7297252"/>
                </a:lnTo>
                <a:lnTo>
                  <a:pt x="0" y="7297252"/>
                </a:lnTo>
                <a:lnTo>
                  <a:pt x="71072" y="7219429"/>
                </a:lnTo>
                <a:lnTo>
                  <a:pt x="2228118" y="5070172"/>
                </a:lnTo>
                <a:lnTo>
                  <a:pt x="2251252" y="5049491"/>
                </a:lnTo>
                <a:lnTo>
                  <a:pt x="4936382" y="2326972"/>
                </a:lnTo>
                <a:lnTo>
                  <a:pt x="4959516" y="2306291"/>
                </a:lnTo>
                <a:lnTo>
                  <a:pt x="4982305" y="2283585"/>
                </a:lnTo>
                <a:lnTo>
                  <a:pt x="6869720" y="402985"/>
                </a:lnTo>
                <a:cubicBezTo>
                  <a:pt x="7139351" y="134328"/>
                  <a:pt x="7510093" y="0"/>
                  <a:pt x="7880835" y="0"/>
                </a:cubicBezTo>
                <a:close/>
              </a:path>
            </a:pathLst>
          </a:custGeom>
        </p:spPr>
        <p:txBody>
          <a:bodyPr wrap="square">
            <a:noAutofit/>
          </a:bodyPr>
          <a:lstStyle/>
          <a:p>
            <a:endParaRPr lang="en-US"/>
          </a:p>
        </p:txBody>
      </p:sp>
      <p:sp>
        <p:nvSpPr>
          <p:cNvPr id="59" name="Picture Placeholder 58"/>
          <p:cNvSpPr>
            <a:spLocks noGrp="1"/>
          </p:cNvSpPr>
          <p:nvPr>
            <p:ph type="pic" sz="quarter" idx="12"/>
          </p:nvPr>
        </p:nvSpPr>
        <p:spPr>
          <a:xfrm>
            <a:off x="8307056" y="6593258"/>
            <a:ext cx="9128290" cy="7122743"/>
          </a:xfrm>
          <a:custGeom>
            <a:avLst/>
            <a:gdLst>
              <a:gd name="connsiteX0" fmla="*/ 7760772 w 9128290"/>
              <a:gd name="connsiteY0" fmla="*/ 594461 h 7122743"/>
              <a:gd name="connsiteX1" fmla="*/ 8325350 w 9128290"/>
              <a:gd name="connsiteY1" fmla="*/ 1293514 h 7122743"/>
              <a:gd name="connsiteX2" fmla="*/ 8290664 w 9128290"/>
              <a:gd name="connsiteY2" fmla="*/ 1573668 h 7122743"/>
              <a:gd name="connsiteX3" fmla="*/ 8186074 w 9128290"/>
              <a:gd name="connsiteY3" fmla="*/ 1798860 h 7122743"/>
              <a:gd name="connsiteX4" fmla="*/ 8009976 w 9128290"/>
              <a:gd name="connsiteY4" fmla="*/ 1948275 h 7122743"/>
              <a:gd name="connsiteX5" fmla="*/ 7760772 w 9128290"/>
              <a:gd name="connsiteY5" fmla="*/ 2002172 h 7122743"/>
              <a:gd name="connsiteX6" fmla="*/ 7519573 w 9128290"/>
              <a:gd name="connsiteY6" fmla="*/ 1952010 h 7122743"/>
              <a:gd name="connsiteX7" fmla="*/ 7341341 w 9128290"/>
              <a:gd name="connsiteY7" fmla="*/ 1809532 h 7122743"/>
              <a:gd name="connsiteX8" fmla="*/ 7230880 w 9128290"/>
              <a:gd name="connsiteY8" fmla="*/ 1587543 h 7122743"/>
              <a:gd name="connsiteX9" fmla="*/ 7192992 w 9128290"/>
              <a:gd name="connsiteY9" fmla="*/ 1298850 h 7122743"/>
              <a:gd name="connsiteX10" fmla="*/ 7760772 w 9128290"/>
              <a:gd name="connsiteY10" fmla="*/ 594461 h 7122743"/>
              <a:gd name="connsiteX11" fmla="*/ 7756502 w 9128290"/>
              <a:gd name="connsiteY11" fmla="*/ 244400 h 7122743"/>
              <a:gd name="connsiteX12" fmla="*/ 7342406 w 9128290"/>
              <a:gd name="connsiteY12" fmla="*/ 318041 h 7122743"/>
              <a:gd name="connsiteX13" fmla="*/ 7031836 w 9128290"/>
              <a:gd name="connsiteY13" fmla="*/ 529891 h 7122743"/>
              <a:gd name="connsiteX14" fmla="*/ 6837062 w 9128290"/>
              <a:gd name="connsiteY14" fmla="*/ 866077 h 7122743"/>
              <a:gd name="connsiteX15" fmla="*/ 6769290 w 9128290"/>
              <a:gd name="connsiteY15" fmla="*/ 1311656 h 7122743"/>
              <a:gd name="connsiteX16" fmla="*/ 6837062 w 9128290"/>
              <a:gd name="connsiteY16" fmla="*/ 1747630 h 7122743"/>
              <a:gd name="connsiteX17" fmla="*/ 7032902 w 9128290"/>
              <a:gd name="connsiteY17" fmla="*/ 2076345 h 7122743"/>
              <a:gd name="connsiteX18" fmla="*/ 7346142 w 9128290"/>
              <a:gd name="connsiteY18" fmla="*/ 2283926 h 7122743"/>
              <a:gd name="connsiteX19" fmla="*/ 7766108 w 9128290"/>
              <a:gd name="connsiteY19" fmla="*/ 2356499 h 7122743"/>
              <a:gd name="connsiteX20" fmla="*/ 8177534 w 9128290"/>
              <a:gd name="connsiteY20" fmla="*/ 2282859 h 7122743"/>
              <a:gd name="connsiteX21" fmla="*/ 8486506 w 9128290"/>
              <a:gd name="connsiteY21" fmla="*/ 2072075 h 7122743"/>
              <a:gd name="connsiteX22" fmla="*/ 8681278 w 9128290"/>
              <a:gd name="connsiteY22" fmla="*/ 1740160 h 7122743"/>
              <a:gd name="connsiteX23" fmla="*/ 8749050 w 9128290"/>
              <a:gd name="connsiteY23" fmla="*/ 1303118 h 7122743"/>
              <a:gd name="connsiteX24" fmla="*/ 8690886 w 9128290"/>
              <a:gd name="connsiteY24" fmla="*/ 900229 h 7122743"/>
              <a:gd name="connsiteX25" fmla="*/ 8517454 w 9128290"/>
              <a:gd name="connsiteY25" fmla="*/ 559241 h 7122743"/>
              <a:gd name="connsiteX26" fmla="*/ 7756502 w 9128290"/>
              <a:gd name="connsiteY26" fmla="*/ 244400 h 7122743"/>
              <a:gd name="connsiteX27" fmla="*/ 7712726 w 9128290"/>
              <a:gd name="connsiteY27" fmla="*/ 0 h 7122743"/>
              <a:gd name="connsiteX28" fmla="*/ 8723842 w 9128290"/>
              <a:gd name="connsiteY28" fmla="*/ 402985 h 7122743"/>
              <a:gd name="connsiteX29" fmla="*/ 8723842 w 9128290"/>
              <a:gd name="connsiteY29" fmla="*/ 2417913 h 7122743"/>
              <a:gd name="connsiteX30" fmla="*/ 6566796 w 9128290"/>
              <a:gd name="connsiteY30" fmla="*/ 4567170 h 7122743"/>
              <a:gd name="connsiteX31" fmla="*/ 4025232 w 9128290"/>
              <a:gd name="connsiteY31" fmla="*/ 7122743 h 7122743"/>
              <a:gd name="connsiteX32" fmla="*/ 0 w 9128290"/>
              <a:gd name="connsiteY32" fmla="*/ 7122743 h 7122743"/>
              <a:gd name="connsiteX33" fmla="*/ 2060010 w 9128290"/>
              <a:gd name="connsiteY33" fmla="*/ 5070172 h 7122743"/>
              <a:gd name="connsiteX34" fmla="*/ 2083144 w 9128290"/>
              <a:gd name="connsiteY34" fmla="*/ 5049491 h 7122743"/>
              <a:gd name="connsiteX35" fmla="*/ 4768274 w 9128290"/>
              <a:gd name="connsiteY35" fmla="*/ 2326972 h 7122743"/>
              <a:gd name="connsiteX36" fmla="*/ 4791408 w 9128290"/>
              <a:gd name="connsiteY36" fmla="*/ 2306291 h 7122743"/>
              <a:gd name="connsiteX37" fmla="*/ 4814197 w 9128290"/>
              <a:gd name="connsiteY37" fmla="*/ 2283585 h 7122743"/>
              <a:gd name="connsiteX38" fmla="*/ 6701612 w 9128290"/>
              <a:gd name="connsiteY38" fmla="*/ 402985 h 7122743"/>
              <a:gd name="connsiteX39" fmla="*/ 7712726 w 9128290"/>
              <a:gd name="connsiteY39" fmla="*/ 0 h 7122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128290" h="7122743">
                <a:moveTo>
                  <a:pt x="7760772" y="594461"/>
                </a:moveTo>
                <a:cubicBezTo>
                  <a:pt x="8137157" y="594461"/>
                  <a:pt x="8325350" y="827479"/>
                  <a:pt x="8325350" y="1293514"/>
                </a:cubicBezTo>
                <a:cubicBezTo>
                  <a:pt x="8325350" y="1393836"/>
                  <a:pt x="8313788" y="1487221"/>
                  <a:pt x="8290664" y="1573668"/>
                </a:cubicBezTo>
                <a:cubicBezTo>
                  <a:pt x="8267541" y="1660116"/>
                  <a:pt x="8232677" y="1735180"/>
                  <a:pt x="8186074" y="1798860"/>
                </a:cubicBezTo>
                <a:cubicBezTo>
                  <a:pt x="8139470" y="1862539"/>
                  <a:pt x="8080771" y="1912345"/>
                  <a:pt x="8009976" y="1948275"/>
                </a:cubicBezTo>
                <a:cubicBezTo>
                  <a:pt x="7939182" y="1984206"/>
                  <a:pt x="7856114" y="2002172"/>
                  <a:pt x="7760772" y="2002172"/>
                </a:cubicBezTo>
                <a:cubicBezTo>
                  <a:pt x="7670412" y="2002172"/>
                  <a:pt x="7590011" y="1985452"/>
                  <a:pt x="7519573" y="1952010"/>
                </a:cubicBezTo>
                <a:cubicBezTo>
                  <a:pt x="7449133" y="1918570"/>
                  <a:pt x="7389723" y="1871077"/>
                  <a:pt x="7341341" y="1809532"/>
                </a:cubicBezTo>
                <a:cubicBezTo>
                  <a:pt x="7292958" y="1747987"/>
                  <a:pt x="7256138" y="1673990"/>
                  <a:pt x="7230880" y="1587543"/>
                </a:cubicBezTo>
                <a:cubicBezTo>
                  <a:pt x="7205621" y="1501095"/>
                  <a:pt x="7192992" y="1404864"/>
                  <a:pt x="7192992" y="1298850"/>
                </a:cubicBezTo>
                <a:cubicBezTo>
                  <a:pt x="7192992" y="829258"/>
                  <a:pt x="7382253" y="594461"/>
                  <a:pt x="7760772" y="594461"/>
                </a:cubicBezTo>
                <a:close/>
                <a:moveTo>
                  <a:pt x="7756502" y="244400"/>
                </a:moveTo>
                <a:cubicBezTo>
                  <a:pt x="7602818" y="244400"/>
                  <a:pt x="7464786" y="268948"/>
                  <a:pt x="7342406" y="318041"/>
                </a:cubicBezTo>
                <a:cubicBezTo>
                  <a:pt x="7220030" y="367135"/>
                  <a:pt x="7116504" y="437752"/>
                  <a:pt x="7031836" y="529891"/>
                </a:cubicBezTo>
                <a:cubicBezTo>
                  <a:pt x="6947166" y="622031"/>
                  <a:pt x="6882242" y="734093"/>
                  <a:pt x="6837062" y="866077"/>
                </a:cubicBezTo>
                <a:cubicBezTo>
                  <a:pt x="6791882" y="998061"/>
                  <a:pt x="6769290" y="1146588"/>
                  <a:pt x="6769290" y="1311656"/>
                </a:cubicBezTo>
                <a:cubicBezTo>
                  <a:pt x="6769290" y="1473167"/>
                  <a:pt x="6791882" y="1618492"/>
                  <a:pt x="6837062" y="1747630"/>
                </a:cubicBezTo>
                <a:cubicBezTo>
                  <a:pt x="6882242" y="1876768"/>
                  <a:pt x="6947522" y="1986340"/>
                  <a:pt x="7032902" y="2076345"/>
                </a:cubicBezTo>
                <a:cubicBezTo>
                  <a:pt x="7118282" y="2166350"/>
                  <a:pt x="7222696" y="2235543"/>
                  <a:pt x="7346142" y="2283926"/>
                </a:cubicBezTo>
                <a:cubicBezTo>
                  <a:pt x="7469590" y="2332308"/>
                  <a:pt x="7609576" y="2356499"/>
                  <a:pt x="7766108" y="2356499"/>
                </a:cubicBezTo>
                <a:cubicBezTo>
                  <a:pt x="7919082" y="2356499"/>
                  <a:pt x="8056222" y="2331953"/>
                  <a:pt x="8177534" y="2282859"/>
                </a:cubicBezTo>
                <a:cubicBezTo>
                  <a:pt x="8298846" y="2233765"/>
                  <a:pt x="8401836" y="2163504"/>
                  <a:pt x="8486506" y="2072075"/>
                </a:cubicBezTo>
                <a:cubicBezTo>
                  <a:pt x="8571174" y="1980648"/>
                  <a:pt x="8636098" y="1870009"/>
                  <a:pt x="8681278" y="1740160"/>
                </a:cubicBezTo>
                <a:cubicBezTo>
                  <a:pt x="8726458" y="1610310"/>
                  <a:pt x="8749050" y="1464630"/>
                  <a:pt x="8749050" y="1303118"/>
                </a:cubicBezTo>
                <a:cubicBezTo>
                  <a:pt x="8749050" y="1157971"/>
                  <a:pt x="8729662" y="1023675"/>
                  <a:pt x="8690886" y="900229"/>
                </a:cubicBezTo>
                <a:cubicBezTo>
                  <a:pt x="8652110" y="776783"/>
                  <a:pt x="8594298" y="663120"/>
                  <a:pt x="8517454" y="559241"/>
                </a:cubicBezTo>
                <a:cubicBezTo>
                  <a:pt x="8364482" y="349347"/>
                  <a:pt x="8110830" y="244400"/>
                  <a:pt x="7756502" y="244400"/>
                </a:cubicBezTo>
                <a:close/>
                <a:moveTo>
                  <a:pt x="7712726" y="0"/>
                </a:moveTo>
                <a:cubicBezTo>
                  <a:pt x="8083470" y="0"/>
                  <a:pt x="8454212" y="134328"/>
                  <a:pt x="8723842" y="402985"/>
                </a:cubicBezTo>
                <a:cubicBezTo>
                  <a:pt x="9263106" y="940299"/>
                  <a:pt x="9263106" y="1746271"/>
                  <a:pt x="8723842" y="2417913"/>
                </a:cubicBezTo>
                <a:lnTo>
                  <a:pt x="6566796" y="4567170"/>
                </a:lnTo>
                <a:lnTo>
                  <a:pt x="4025232" y="7122743"/>
                </a:lnTo>
                <a:lnTo>
                  <a:pt x="0" y="7122743"/>
                </a:lnTo>
                <a:lnTo>
                  <a:pt x="2060010" y="5070172"/>
                </a:lnTo>
                <a:lnTo>
                  <a:pt x="2083144" y="5049491"/>
                </a:lnTo>
                <a:lnTo>
                  <a:pt x="4768274" y="2326972"/>
                </a:lnTo>
                <a:lnTo>
                  <a:pt x="4791408" y="2306291"/>
                </a:lnTo>
                <a:lnTo>
                  <a:pt x="4814197" y="2283585"/>
                </a:lnTo>
                <a:lnTo>
                  <a:pt x="6701612" y="402985"/>
                </a:lnTo>
                <a:cubicBezTo>
                  <a:pt x="6971242" y="134328"/>
                  <a:pt x="7341986" y="0"/>
                  <a:pt x="7712726" y="0"/>
                </a:cubicBezTo>
                <a:close/>
              </a:path>
            </a:pathLst>
          </a:custGeom>
        </p:spPr>
        <p:txBody>
          <a:bodyPr wrap="square">
            <a:noAutofit/>
          </a:bodyPr>
          <a:lstStyle/>
          <a:p>
            <a:endParaRPr lang="en-US"/>
          </a:p>
        </p:txBody>
      </p:sp>
      <p:sp>
        <p:nvSpPr>
          <p:cNvPr id="62" name="Picture Placeholder 61"/>
          <p:cNvSpPr>
            <a:spLocks noGrp="1"/>
          </p:cNvSpPr>
          <p:nvPr>
            <p:ph type="pic" sz="quarter" idx="13"/>
          </p:nvPr>
        </p:nvSpPr>
        <p:spPr>
          <a:xfrm>
            <a:off x="13366589" y="6593258"/>
            <a:ext cx="9128286" cy="7122742"/>
          </a:xfrm>
          <a:custGeom>
            <a:avLst/>
            <a:gdLst>
              <a:gd name="connsiteX0" fmla="*/ 6973513 w 9128286"/>
              <a:gd name="connsiteY0" fmla="*/ 464751 h 7122742"/>
              <a:gd name="connsiteX1" fmla="*/ 6973513 w 9128286"/>
              <a:gd name="connsiteY1" fmla="*/ 810542 h 7122742"/>
              <a:gd name="connsiteX2" fmla="*/ 7581849 w 9128286"/>
              <a:gd name="connsiteY2" fmla="*/ 810542 h 7122742"/>
              <a:gd name="connsiteX3" fmla="*/ 7581849 w 9128286"/>
              <a:gd name="connsiteY3" fmla="*/ 2506411 h 7122742"/>
              <a:gd name="connsiteX4" fmla="*/ 7992745 w 9128286"/>
              <a:gd name="connsiteY4" fmla="*/ 2506411 h 7122742"/>
              <a:gd name="connsiteX5" fmla="*/ 7992745 w 9128286"/>
              <a:gd name="connsiteY5" fmla="*/ 810542 h 7122742"/>
              <a:gd name="connsiteX6" fmla="*/ 8595741 w 9128286"/>
              <a:gd name="connsiteY6" fmla="*/ 810542 h 7122742"/>
              <a:gd name="connsiteX7" fmla="*/ 8595741 w 9128286"/>
              <a:gd name="connsiteY7" fmla="*/ 464751 h 7122742"/>
              <a:gd name="connsiteX8" fmla="*/ 7712725 w 9128286"/>
              <a:gd name="connsiteY8" fmla="*/ 0 h 7122742"/>
              <a:gd name="connsiteX9" fmla="*/ 8723841 w 9128286"/>
              <a:gd name="connsiteY9" fmla="*/ 402985 h 7122742"/>
              <a:gd name="connsiteX10" fmla="*/ 8723841 w 9128286"/>
              <a:gd name="connsiteY10" fmla="*/ 2417913 h 7122742"/>
              <a:gd name="connsiteX11" fmla="*/ 6566793 w 9128286"/>
              <a:gd name="connsiteY11" fmla="*/ 4567170 h 7122742"/>
              <a:gd name="connsiteX12" fmla="*/ 4025233 w 9128286"/>
              <a:gd name="connsiteY12" fmla="*/ 7122742 h 7122742"/>
              <a:gd name="connsiteX13" fmla="*/ 0 w 9128286"/>
              <a:gd name="connsiteY13" fmla="*/ 7122742 h 7122742"/>
              <a:gd name="connsiteX14" fmla="*/ 2060009 w 9128286"/>
              <a:gd name="connsiteY14" fmla="*/ 5070172 h 7122742"/>
              <a:gd name="connsiteX15" fmla="*/ 2083143 w 9128286"/>
              <a:gd name="connsiteY15" fmla="*/ 5049491 h 7122742"/>
              <a:gd name="connsiteX16" fmla="*/ 4768273 w 9128286"/>
              <a:gd name="connsiteY16" fmla="*/ 2326972 h 7122742"/>
              <a:gd name="connsiteX17" fmla="*/ 4791405 w 9128286"/>
              <a:gd name="connsiteY17" fmla="*/ 2306291 h 7122742"/>
              <a:gd name="connsiteX18" fmla="*/ 4814197 w 9128286"/>
              <a:gd name="connsiteY18" fmla="*/ 2283585 h 7122742"/>
              <a:gd name="connsiteX19" fmla="*/ 6701609 w 9128286"/>
              <a:gd name="connsiteY19" fmla="*/ 402985 h 7122742"/>
              <a:gd name="connsiteX20" fmla="*/ 7712725 w 9128286"/>
              <a:gd name="connsiteY20" fmla="*/ 0 h 71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28286" h="7122742">
                <a:moveTo>
                  <a:pt x="6973513" y="464751"/>
                </a:moveTo>
                <a:lnTo>
                  <a:pt x="6973513" y="810542"/>
                </a:lnTo>
                <a:lnTo>
                  <a:pt x="7581849" y="810542"/>
                </a:lnTo>
                <a:lnTo>
                  <a:pt x="7581849" y="2506411"/>
                </a:lnTo>
                <a:lnTo>
                  <a:pt x="7992745" y="2506411"/>
                </a:lnTo>
                <a:lnTo>
                  <a:pt x="7992745" y="810542"/>
                </a:lnTo>
                <a:lnTo>
                  <a:pt x="8595741" y="810542"/>
                </a:lnTo>
                <a:lnTo>
                  <a:pt x="8595741" y="464751"/>
                </a:lnTo>
                <a:close/>
                <a:moveTo>
                  <a:pt x="7712725" y="0"/>
                </a:moveTo>
                <a:cubicBezTo>
                  <a:pt x="8083469" y="0"/>
                  <a:pt x="8454209" y="134328"/>
                  <a:pt x="8723841" y="402985"/>
                </a:cubicBezTo>
                <a:cubicBezTo>
                  <a:pt x="9263101" y="940299"/>
                  <a:pt x="9263101" y="1746271"/>
                  <a:pt x="8723841" y="2417913"/>
                </a:cubicBezTo>
                <a:lnTo>
                  <a:pt x="6566793" y="4567170"/>
                </a:lnTo>
                <a:lnTo>
                  <a:pt x="4025233" y="7122742"/>
                </a:lnTo>
                <a:lnTo>
                  <a:pt x="0" y="7122742"/>
                </a:lnTo>
                <a:lnTo>
                  <a:pt x="2060009" y="5070172"/>
                </a:lnTo>
                <a:lnTo>
                  <a:pt x="2083143" y="5049491"/>
                </a:lnTo>
                <a:lnTo>
                  <a:pt x="4768273" y="2326972"/>
                </a:lnTo>
                <a:lnTo>
                  <a:pt x="4791405" y="2306291"/>
                </a:lnTo>
                <a:lnTo>
                  <a:pt x="4814197" y="2283585"/>
                </a:lnTo>
                <a:lnTo>
                  <a:pt x="6701609" y="402985"/>
                </a:lnTo>
                <a:cubicBezTo>
                  <a:pt x="6971241" y="134328"/>
                  <a:pt x="7341985" y="0"/>
                  <a:pt x="7712725"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8389358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2_ส่วนหัวของส่วน">
    <p:spTree>
      <p:nvGrpSpPr>
        <p:cNvPr id="1" name=""/>
        <p:cNvGrpSpPr/>
        <p:nvPr/>
      </p:nvGrpSpPr>
      <p:grpSpPr>
        <a:xfrm>
          <a:off x="0" y="0"/>
          <a:ext cx="0" cy="0"/>
          <a:chOff x="0" y="0"/>
          <a:chExt cx="0" cy="0"/>
        </a:xfrm>
      </p:grpSpPr>
      <p:sp>
        <p:nvSpPr>
          <p:cNvPr id="35" name="Picture Placeholder 34"/>
          <p:cNvSpPr>
            <a:spLocks noGrp="1"/>
          </p:cNvSpPr>
          <p:nvPr>
            <p:ph type="pic" sz="quarter" idx="10"/>
          </p:nvPr>
        </p:nvSpPr>
        <p:spPr>
          <a:xfrm>
            <a:off x="-46037" y="349253"/>
            <a:ext cx="13369757" cy="13366747"/>
          </a:xfrm>
          <a:custGeom>
            <a:avLst/>
            <a:gdLst>
              <a:gd name="connsiteX0" fmla="*/ 12227556 w 13369757"/>
              <a:gd name="connsiteY0" fmla="*/ 9019394 h 13366747"/>
              <a:gd name="connsiteX1" fmla="*/ 13043414 w 13369757"/>
              <a:gd name="connsiteY1" fmla="*/ 9344559 h 13366747"/>
              <a:gd name="connsiteX2" fmla="*/ 13043414 w 13369757"/>
              <a:gd name="connsiteY2" fmla="*/ 10970383 h 13366747"/>
              <a:gd name="connsiteX3" fmla="*/ 11302916 w 13369757"/>
              <a:gd name="connsiteY3" fmla="*/ 12704595 h 13366747"/>
              <a:gd name="connsiteX4" fmla="*/ 9671199 w 13369757"/>
              <a:gd name="connsiteY4" fmla="*/ 12704595 h 13366747"/>
              <a:gd name="connsiteX5" fmla="*/ 9671199 w 13369757"/>
              <a:gd name="connsiteY5" fmla="*/ 11078771 h 13366747"/>
              <a:gd name="connsiteX6" fmla="*/ 11411697 w 13369757"/>
              <a:gd name="connsiteY6" fmla="*/ 9344559 h 13366747"/>
              <a:gd name="connsiteX7" fmla="*/ 12227556 w 13369757"/>
              <a:gd name="connsiteY7" fmla="*/ 9019394 h 13366747"/>
              <a:gd name="connsiteX8" fmla="*/ 11388320 w 13369757"/>
              <a:gd name="connsiteY8" fmla="*/ 5822948 h 13366747"/>
              <a:gd name="connsiteX9" fmla="*/ 12356728 w 13369757"/>
              <a:gd name="connsiteY9" fmla="*/ 6208911 h 13366747"/>
              <a:gd name="connsiteX10" fmla="*/ 12356728 w 13369757"/>
              <a:gd name="connsiteY10" fmla="*/ 8138729 h 13366747"/>
              <a:gd name="connsiteX11" fmla="*/ 10290794 w 13369757"/>
              <a:gd name="connsiteY11" fmla="*/ 10197203 h 13366747"/>
              <a:gd name="connsiteX12" fmla="*/ 7138625 w 13369757"/>
              <a:gd name="connsiteY12" fmla="*/ 13366747 h 13366747"/>
              <a:gd name="connsiteX13" fmla="*/ 3554740 w 13369757"/>
              <a:gd name="connsiteY13" fmla="*/ 13366747 h 13366747"/>
              <a:gd name="connsiteX14" fmla="*/ 3575550 w 13369757"/>
              <a:gd name="connsiteY14" fmla="*/ 13283490 h 13366747"/>
              <a:gd name="connsiteX15" fmla="*/ 3908440 w 13369757"/>
              <a:gd name="connsiteY15" fmla="*/ 12737431 h 13366747"/>
              <a:gd name="connsiteX16" fmla="*/ 5974373 w 13369757"/>
              <a:gd name="connsiteY16" fmla="*/ 10678957 h 13366747"/>
              <a:gd name="connsiteX17" fmla="*/ 5996530 w 13369757"/>
              <a:gd name="connsiteY17" fmla="*/ 10659151 h 13366747"/>
              <a:gd name="connsiteX18" fmla="*/ 8568241 w 13369757"/>
              <a:gd name="connsiteY18" fmla="*/ 8051629 h 13366747"/>
              <a:gd name="connsiteX19" fmla="*/ 8590397 w 13369757"/>
              <a:gd name="connsiteY19" fmla="*/ 8031822 h 13366747"/>
              <a:gd name="connsiteX20" fmla="*/ 8612223 w 13369757"/>
              <a:gd name="connsiteY20" fmla="*/ 8010075 h 13366747"/>
              <a:gd name="connsiteX21" fmla="*/ 10419915 w 13369757"/>
              <a:gd name="connsiteY21" fmla="*/ 6208911 h 13366747"/>
              <a:gd name="connsiteX22" fmla="*/ 11388320 w 13369757"/>
              <a:gd name="connsiteY22" fmla="*/ 5822948 h 13366747"/>
              <a:gd name="connsiteX23" fmla="*/ 3149709 w 13369757"/>
              <a:gd name="connsiteY23" fmla="*/ 4298948 h 13366747"/>
              <a:gd name="connsiteX24" fmla="*/ 4072884 w 13369757"/>
              <a:gd name="connsiteY24" fmla="*/ 4666886 h 13366747"/>
              <a:gd name="connsiteX25" fmla="*/ 4072884 w 13369757"/>
              <a:gd name="connsiteY25" fmla="*/ 6506566 h 13366747"/>
              <a:gd name="connsiteX26" fmla="*/ 2103445 w 13369757"/>
              <a:gd name="connsiteY26" fmla="*/ 8468892 h 13366747"/>
              <a:gd name="connsiteX27" fmla="*/ 1 w 13369757"/>
              <a:gd name="connsiteY27" fmla="*/ 10583930 h 13366747"/>
              <a:gd name="connsiteX28" fmla="*/ 1 w 13369757"/>
              <a:gd name="connsiteY28" fmla="*/ 6891305 h 13366747"/>
              <a:gd name="connsiteX29" fmla="*/ 461348 w 13369757"/>
              <a:gd name="connsiteY29" fmla="*/ 6423536 h 13366747"/>
              <a:gd name="connsiteX30" fmla="*/ 482470 w 13369757"/>
              <a:gd name="connsiteY30" fmla="*/ 6404651 h 13366747"/>
              <a:gd name="connsiteX31" fmla="*/ 503277 w 13369757"/>
              <a:gd name="connsiteY31" fmla="*/ 6383922 h 13366747"/>
              <a:gd name="connsiteX32" fmla="*/ 2226535 w 13369757"/>
              <a:gd name="connsiteY32" fmla="*/ 4666886 h 13366747"/>
              <a:gd name="connsiteX33" fmla="*/ 3149709 w 13369757"/>
              <a:gd name="connsiteY33" fmla="*/ 4298948 h 13366747"/>
              <a:gd name="connsiteX34" fmla="*/ 9868861 w 13369757"/>
              <a:gd name="connsiteY34" fmla="*/ 1886623 h 13366747"/>
              <a:gd name="connsiteX35" fmla="*/ 11213016 w 13369757"/>
              <a:gd name="connsiteY35" fmla="*/ 2422342 h 13366747"/>
              <a:gd name="connsiteX36" fmla="*/ 11213016 w 13369757"/>
              <a:gd name="connsiteY36" fmla="*/ 5100942 h 13366747"/>
              <a:gd name="connsiteX37" fmla="*/ 8345486 w 13369757"/>
              <a:gd name="connsiteY37" fmla="*/ 7958116 h 13366747"/>
              <a:gd name="connsiteX38" fmla="*/ 2966505 w 13369757"/>
              <a:gd name="connsiteY38" fmla="*/ 13366747 h 13366747"/>
              <a:gd name="connsiteX39" fmla="*/ 0 w 13369757"/>
              <a:gd name="connsiteY39" fmla="*/ 13366747 h 13366747"/>
              <a:gd name="connsiteX40" fmla="*/ 0 w 13369757"/>
              <a:gd name="connsiteY40" fmla="*/ 10972560 h 13366747"/>
              <a:gd name="connsiteX41" fmla="*/ 2354266 w 13369757"/>
              <a:gd name="connsiteY41" fmla="*/ 8626796 h 13366747"/>
              <a:gd name="connsiteX42" fmla="*/ 2385020 w 13369757"/>
              <a:gd name="connsiteY42" fmla="*/ 8599303 h 13366747"/>
              <a:gd name="connsiteX43" fmla="*/ 5954572 w 13369757"/>
              <a:gd name="connsiteY43" fmla="*/ 4980048 h 13366747"/>
              <a:gd name="connsiteX44" fmla="*/ 5985326 w 13369757"/>
              <a:gd name="connsiteY44" fmla="*/ 4952555 h 13366747"/>
              <a:gd name="connsiteX45" fmla="*/ 6015621 w 13369757"/>
              <a:gd name="connsiteY45" fmla="*/ 4922370 h 13366747"/>
              <a:gd name="connsiteX46" fmla="*/ 8524707 w 13369757"/>
              <a:gd name="connsiteY46" fmla="*/ 2422342 h 13366747"/>
              <a:gd name="connsiteX47" fmla="*/ 9868861 w 13369757"/>
              <a:gd name="connsiteY47" fmla="*/ 1886623 h 13366747"/>
              <a:gd name="connsiteX48" fmla="*/ 7081553 w 13369757"/>
              <a:gd name="connsiteY48" fmla="*/ 466693 h 13366747"/>
              <a:gd name="connsiteX49" fmla="*/ 7989720 w 13369757"/>
              <a:gd name="connsiteY49" fmla="*/ 828648 h 13366747"/>
              <a:gd name="connsiteX50" fmla="*/ 7989720 w 13369757"/>
              <a:gd name="connsiteY50" fmla="*/ 2638423 h 13366747"/>
              <a:gd name="connsiteX51" fmla="*/ 6052297 w 13369757"/>
              <a:gd name="connsiteY51" fmla="*/ 4568849 h 13366747"/>
              <a:gd name="connsiteX52" fmla="*/ 4235964 w 13369757"/>
              <a:gd name="connsiteY52" fmla="*/ 4568849 h 13366747"/>
              <a:gd name="connsiteX53" fmla="*/ 4235964 w 13369757"/>
              <a:gd name="connsiteY53" fmla="*/ 2759074 h 13366747"/>
              <a:gd name="connsiteX54" fmla="*/ 6173387 w 13369757"/>
              <a:gd name="connsiteY54" fmla="*/ 828648 h 13366747"/>
              <a:gd name="connsiteX55" fmla="*/ 7081553 w 13369757"/>
              <a:gd name="connsiteY55" fmla="*/ 466693 h 13366747"/>
              <a:gd name="connsiteX56" fmla="*/ 3652554 w 13369757"/>
              <a:gd name="connsiteY56" fmla="*/ 0 h 13366747"/>
              <a:gd name="connsiteX57" fmla="*/ 4560720 w 13369757"/>
              <a:gd name="connsiteY57" fmla="*/ 361955 h 13366747"/>
              <a:gd name="connsiteX58" fmla="*/ 4560720 w 13369757"/>
              <a:gd name="connsiteY58" fmla="*/ 2171730 h 13366747"/>
              <a:gd name="connsiteX59" fmla="*/ 2623298 w 13369757"/>
              <a:gd name="connsiteY59" fmla="*/ 4102156 h 13366747"/>
              <a:gd name="connsiteX60" fmla="*/ 806964 w 13369757"/>
              <a:gd name="connsiteY60" fmla="*/ 4102156 h 13366747"/>
              <a:gd name="connsiteX61" fmla="*/ 806964 w 13369757"/>
              <a:gd name="connsiteY61" fmla="*/ 2292381 h 13366747"/>
              <a:gd name="connsiteX62" fmla="*/ 2744387 w 13369757"/>
              <a:gd name="connsiteY62" fmla="*/ 361955 h 13366747"/>
              <a:gd name="connsiteX63" fmla="*/ 3652554 w 13369757"/>
              <a:gd name="connsiteY63" fmla="*/ 0 h 13366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3369757" h="13366747">
                <a:moveTo>
                  <a:pt x="12227556" y="9019394"/>
                </a:moveTo>
                <a:cubicBezTo>
                  <a:pt x="12526704" y="9019394"/>
                  <a:pt x="12825852" y="9127783"/>
                  <a:pt x="13043414" y="9344559"/>
                </a:cubicBezTo>
                <a:cubicBezTo>
                  <a:pt x="13478538" y="9778112"/>
                  <a:pt x="13478538" y="10428442"/>
                  <a:pt x="13043414" y="10970383"/>
                </a:cubicBezTo>
                <a:cubicBezTo>
                  <a:pt x="13043414" y="10970383"/>
                  <a:pt x="13043414" y="10970383"/>
                  <a:pt x="11302916" y="12704595"/>
                </a:cubicBezTo>
                <a:cubicBezTo>
                  <a:pt x="10867792" y="13138148"/>
                  <a:pt x="10106324" y="13138148"/>
                  <a:pt x="9671199" y="12704595"/>
                </a:cubicBezTo>
                <a:cubicBezTo>
                  <a:pt x="9236075" y="12162654"/>
                  <a:pt x="9236075" y="11512324"/>
                  <a:pt x="9671199" y="11078771"/>
                </a:cubicBezTo>
                <a:cubicBezTo>
                  <a:pt x="9671199" y="11078771"/>
                  <a:pt x="9671199" y="11078771"/>
                  <a:pt x="11411697" y="9344559"/>
                </a:cubicBezTo>
                <a:cubicBezTo>
                  <a:pt x="11629260" y="9127783"/>
                  <a:pt x="11928408" y="9019394"/>
                  <a:pt x="12227556" y="9019394"/>
                </a:cubicBezTo>
                <a:close/>
                <a:moveTo>
                  <a:pt x="11388320" y="5822948"/>
                </a:moveTo>
                <a:cubicBezTo>
                  <a:pt x="11743404" y="5822948"/>
                  <a:pt x="12098488" y="5951603"/>
                  <a:pt x="12356728" y="6208911"/>
                </a:cubicBezTo>
                <a:cubicBezTo>
                  <a:pt x="12873212" y="6723529"/>
                  <a:pt x="12873212" y="7495457"/>
                  <a:pt x="12356728" y="8138729"/>
                </a:cubicBezTo>
                <a:lnTo>
                  <a:pt x="10290794" y="10197203"/>
                </a:lnTo>
                <a:lnTo>
                  <a:pt x="7138625" y="13366747"/>
                </a:lnTo>
                <a:lnTo>
                  <a:pt x="3554740" y="13366747"/>
                </a:lnTo>
                <a:lnTo>
                  <a:pt x="3575550" y="13283490"/>
                </a:lnTo>
                <a:cubicBezTo>
                  <a:pt x="3636074" y="13084195"/>
                  <a:pt x="3747039" y="12898249"/>
                  <a:pt x="3908440" y="12737431"/>
                </a:cubicBezTo>
                <a:lnTo>
                  <a:pt x="5974373" y="10678957"/>
                </a:lnTo>
                <a:lnTo>
                  <a:pt x="5996530" y="10659151"/>
                </a:lnTo>
                <a:lnTo>
                  <a:pt x="8568241" y="8051629"/>
                </a:lnTo>
                <a:lnTo>
                  <a:pt x="8590397" y="8031822"/>
                </a:lnTo>
                <a:lnTo>
                  <a:pt x="8612223" y="8010075"/>
                </a:lnTo>
                <a:lnTo>
                  <a:pt x="10419915" y="6208911"/>
                </a:lnTo>
                <a:cubicBezTo>
                  <a:pt x="10678157" y="5951603"/>
                  <a:pt x="11033239" y="5822948"/>
                  <a:pt x="11388320" y="5822948"/>
                </a:cubicBezTo>
                <a:close/>
                <a:moveTo>
                  <a:pt x="3149709" y="4298948"/>
                </a:moveTo>
                <a:cubicBezTo>
                  <a:pt x="3488207" y="4298948"/>
                  <a:pt x="3826704" y="4421593"/>
                  <a:pt x="4072884" y="4666886"/>
                </a:cubicBezTo>
                <a:cubicBezTo>
                  <a:pt x="4565243" y="5157465"/>
                  <a:pt x="4565243" y="5893339"/>
                  <a:pt x="4072884" y="6506566"/>
                </a:cubicBezTo>
                <a:lnTo>
                  <a:pt x="2103445" y="8468892"/>
                </a:lnTo>
                <a:lnTo>
                  <a:pt x="1" y="10583930"/>
                </a:lnTo>
                <a:lnTo>
                  <a:pt x="1" y="6891305"/>
                </a:lnTo>
                <a:lnTo>
                  <a:pt x="461348" y="6423536"/>
                </a:lnTo>
                <a:lnTo>
                  <a:pt x="482470" y="6404651"/>
                </a:lnTo>
                <a:lnTo>
                  <a:pt x="503277" y="6383922"/>
                </a:lnTo>
                <a:lnTo>
                  <a:pt x="2226535" y="4666886"/>
                </a:lnTo>
                <a:cubicBezTo>
                  <a:pt x="2472715" y="4421593"/>
                  <a:pt x="2811212" y="4298948"/>
                  <a:pt x="3149709" y="4298948"/>
                </a:cubicBezTo>
                <a:close/>
                <a:moveTo>
                  <a:pt x="9868861" y="1886623"/>
                </a:moveTo>
                <a:cubicBezTo>
                  <a:pt x="10361718" y="1886623"/>
                  <a:pt x="10854575" y="2065196"/>
                  <a:pt x="11213016" y="2422342"/>
                </a:cubicBezTo>
                <a:cubicBezTo>
                  <a:pt x="11929896" y="3136636"/>
                  <a:pt x="11929896" y="4208077"/>
                  <a:pt x="11213016" y="5100942"/>
                </a:cubicBezTo>
                <a:lnTo>
                  <a:pt x="8345486" y="7958116"/>
                </a:lnTo>
                <a:lnTo>
                  <a:pt x="2966505" y="13366747"/>
                </a:lnTo>
                <a:lnTo>
                  <a:pt x="0" y="13366747"/>
                </a:lnTo>
                <a:lnTo>
                  <a:pt x="0" y="10972560"/>
                </a:lnTo>
                <a:lnTo>
                  <a:pt x="2354266" y="8626796"/>
                </a:lnTo>
                <a:lnTo>
                  <a:pt x="2385020" y="8599303"/>
                </a:lnTo>
                <a:lnTo>
                  <a:pt x="5954572" y="4980048"/>
                </a:lnTo>
                <a:lnTo>
                  <a:pt x="5985326" y="4952555"/>
                </a:lnTo>
                <a:lnTo>
                  <a:pt x="6015621" y="4922370"/>
                </a:lnTo>
                <a:lnTo>
                  <a:pt x="8524707" y="2422342"/>
                </a:lnTo>
                <a:cubicBezTo>
                  <a:pt x="8883149" y="2065196"/>
                  <a:pt x="9376005" y="1886623"/>
                  <a:pt x="9868861" y="1886623"/>
                </a:cubicBezTo>
                <a:close/>
                <a:moveTo>
                  <a:pt x="7081553" y="466693"/>
                </a:moveTo>
                <a:cubicBezTo>
                  <a:pt x="7414547" y="466693"/>
                  <a:pt x="7747542" y="587345"/>
                  <a:pt x="7989720" y="828648"/>
                </a:cubicBezTo>
                <a:cubicBezTo>
                  <a:pt x="8474075" y="1311255"/>
                  <a:pt x="8474075" y="2035164"/>
                  <a:pt x="7989720" y="2638423"/>
                </a:cubicBezTo>
                <a:cubicBezTo>
                  <a:pt x="7989720" y="2638423"/>
                  <a:pt x="7989720" y="2638423"/>
                  <a:pt x="6052297" y="4568849"/>
                </a:cubicBezTo>
                <a:cubicBezTo>
                  <a:pt x="5567943" y="5051456"/>
                  <a:pt x="4720319" y="5051456"/>
                  <a:pt x="4235964" y="4568849"/>
                </a:cubicBezTo>
                <a:cubicBezTo>
                  <a:pt x="3751609" y="3965590"/>
                  <a:pt x="3751609" y="3241681"/>
                  <a:pt x="4235964" y="2759074"/>
                </a:cubicBezTo>
                <a:cubicBezTo>
                  <a:pt x="4235964" y="2759074"/>
                  <a:pt x="4235964" y="2759074"/>
                  <a:pt x="6173387" y="828648"/>
                </a:cubicBezTo>
                <a:cubicBezTo>
                  <a:pt x="6415565" y="587345"/>
                  <a:pt x="6748558" y="466693"/>
                  <a:pt x="7081553" y="466693"/>
                </a:cubicBezTo>
                <a:close/>
                <a:moveTo>
                  <a:pt x="3652554" y="0"/>
                </a:moveTo>
                <a:cubicBezTo>
                  <a:pt x="3985548" y="0"/>
                  <a:pt x="4318542" y="120652"/>
                  <a:pt x="4560720" y="361955"/>
                </a:cubicBezTo>
                <a:cubicBezTo>
                  <a:pt x="5045077" y="844562"/>
                  <a:pt x="5045077" y="1568471"/>
                  <a:pt x="4560720" y="2171730"/>
                </a:cubicBezTo>
                <a:cubicBezTo>
                  <a:pt x="4560720" y="2171730"/>
                  <a:pt x="4560720" y="2171730"/>
                  <a:pt x="2623298" y="4102156"/>
                </a:cubicBezTo>
                <a:cubicBezTo>
                  <a:pt x="2138942" y="4584762"/>
                  <a:pt x="1291320" y="4584762"/>
                  <a:pt x="806964" y="4102156"/>
                </a:cubicBezTo>
                <a:cubicBezTo>
                  <a:pt x="322609" y="3498897"/>
                  <a:pt x="322609" y="2774988"/>
                  <a:pt x="806964" y="2292381"/>
                </a:cubicBezTo>
                <a:cubicBezTo>
                  <a:pt x="806964" y="2292381"/>
                  <a:pt x="806964" y="2292381"/>
                  <a:pt x="2744387" y="361955"/>
                </a:cubicBezTo>
                <a:cubicBezTo>
                  <a:pt x="2986565" y="120652"/>
                  <a:pt x="3319559" y="0"/>
                  <a:pt x="3652554"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11508549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0_ส่วนหัวของส่วน">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8732838" y="2514600"/>
            <a:ext cx="7391399" cy="7391400"/>
          </a:xfrm>
          <a:custGeom>
            <a:avLst/>
            <a:gdLst>
              <a:gd name="connsiteX0" fmla="*/ 3707263 w 7391399"/>
              <a:gd name="connsiteY0" fmla="*/ 535609 h 7391400"/>
              <a:gd name="connsiteX1" fmla="*/ 6878919 w 7391399"/>
              <a:gd name="connsiteY1" fmla="*/ 3707264 h 7391400"/>
              <a:gd name="connsiteX2" fmla="*/ 3707263 w 7391399"/>
              <a:gd name="connsiteY2" fmla="*/ 6878920 h 7391400"/>
              <a:gd name="connsiteX3" fmla="*/ 535609 w 7391399"/>
              <a:gd name="connsiteY3" fmla="*/ 3707264 h 7391400"/>
              <a:gd name="connsiteX4" fmla="*/ 3707263 w 7391399"/>
              <a:gd name="connsiteY4" fmla="*/ 535609 h 7391400"/>
              <a:gd name="connsiteX5" fmla="*/ 3688396 w 7391399"/>
              <a:gd name="connsiteY5" fmla="*/ 267805 h 7391400"/>
              <a:gd name="connsiteX6" fmla="*/ 267804 w 7391399"/>
              <a:gd name="connsiteY6" fmla="*/ 3688396 h 7391400"/>
              <a:gd name="connsiteX7" fmla="*/ 3688396 w 7391399"/>
              <a:gd name="connsiteY7" fmla="*/ 7108988 h 7391400"/>
              <a:gd name="connsiteX8" fmla="*/ 7108989 w 7391399"/>
              <a:gd name="connsiteY8" fmla="*/ 3688396 h 7391400"/>
              <a:gd name="connsiteX9" fmla="*/ 3688396 w 7391399"/>
              <a:gd name="connsiteY9" fmla="*/ 267805 h 7391400"/>
              <a:gd name="connsiteX10" fmla="*/ 3695699 w 7391399"/>
              <a:gd name="connsiteY10" fmla="*/ 0 h 7391400"/>
              <a:gd name="connsiteX11" fmla="*/ 7391399 w 7391399"/>
              <a:gd name="connsiteY11" fmla="*/ 3695700 h 7391400"/>
              <a:gd name="connsiteX12" fmla="*/ 3695699 w 7391399"/>
              <a:gd name="connsiteY12" fmla="*/ 7391400 h 7391400"/>
              <a:gd name="connsiteX13" fmla="*/ 0 w 7391399"/>
              <a:gd name="connsiteY13" fmla="*/ 3695700 h 7391400"/>
              <a:gd name="connsiteX14" fmla="*/ 3695699 w 7391399"/>
              <a:gd name="connsiteY14" fmla="*/ 0 h 73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1399" h="7391400">
                <a:moveTo>
                  <a:pt x="3707263" y="535609"/>
                </a:moveTo>
                <a:cubicBezTo>
                  <a:pt x="5458920" y="535609"/>
                  <a:pt x="6878919" y="1955607"/>
                  <a:pt x="6878919" y="3707264"/>
                </a:cubicBezTo>
                <a:cubicBezTo>
                  <a:pt x="6878919" y="5458921"/>
                  <a:pt x="5458920" y="6878920"/>
                  <a:pt x="3707263" y="6878920"/>
                </a:cubicBezTo>
                <a:cubicBezTo>
                  <a:pt x="1955606" y="6878920"/>
                  <a:pt x="535609" y="5458921"/>
                  <a:pt x="535609" y="3707264"/>
                </a:cubicBezTo>
                <a:cubicBezTo>
                  <a:pt x="535609" y="1955607"/>
                  <a:pt x="1955606" y="535609"/>
                  <a:pt x="3707263" y="535609"/>
                </a:cubicBezTo>
                <a:close/>
                <a:moveTo>
                  <a:pt x="3688396" y="267805"/>
                </a:moveTo>
                <a:cubicBezTo>
                  <a:pt x="1799257" y="267805"/>
                  <a:pt x="267804" y="1799256"/>
                  <a:pt x="267804" y="3688396"/>
                </a:cubicBezTo>
                <a:cubicBezTo>
                  <a:pt x="267804" y="5577537"/>
                  <a:pt x="1799257" y="7108988"/>
                  <a:pt x="3688396" y="7108988"/>
                </a:cubicBezTo>
                <a:cubicBezTo>
                  <a:pt x="5577535" y="7108988"/>
                  <a:pt x="7108989" y="5577537"/>
                  <a:pt x="7108989" y="3688396"/>
                </a:cubicBezTo>
                <a:cubicBezTo>
                  <a:pt x="7108989" y="1799256"/>
                  <a:pt x="5577535" y="267805"/>
                  <a:pt x="3688396" y="267805"/>
                </a:cubicBezTo>
                <a:close/>
                <a:moveTo>
                  <a:pt x="3695699" y="0"/>
                </a:moveTo>
                <a:cubicBezTo>
                  <a:pt x="5736779" y="0"/>
                  <a:pt x="7391399" y="1654621"/>
                  <a:pt x="7391399" y="3695700"/>
                </a:cubicBezTo>
                <a:cubicBezTo>
                  <a:pt x="7391399" y="5736779"/>
                  <a:pt x="5736779" y="7391400"/>
                  <a:pt x="3695699" y="7391400"/>
                </a:cubicBezTo>
                <a:cubicBezTo>
                  <a:pt x="1654621" y="7391400"/>
                  <a:pt x="0" y="5736779"/>
                  <a:pt x="0" y="3695700"/>
                </a:cubicBezTo>
                <a:cubicBezTo>
                  <a:pt x="0" y="1654621"/>
                  <a:pt x="1654621" y="0"/>
                  <a:pt x="3695699"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29162211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ส่วนหัวของส่วน">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798637" y="1828799"/>
            <a:ext cx="10210800" cy="10210801"/>
          </a:xfrm>
          <a:custGeom>
            <a:avLst/>
            <a:gdLst>
              <a:gd name="connsiteX0" fmla="*/ 3707263 w 7391399"/>
              <a:gd name="connsiteY0" fmla="*/ 535609 h 7391400"/>
              <a:gd name="connsiteX1" fmla="*/ 6878919 w 7391399"/>
              <a:gd name="connsiteY1" fmla="*/ 3707264 h 7391400"/>
              <a:gd name="connsiteX2" fmla="*/ 3707263 w 7391399"/>
              <a:gd name="connsiteY2" fmla="*/ 6878920 h 7391400"/>
              <a:gd name="connsiteX3" fmla="*/ 535609 w 7391399"/>
              <a:gd name="connsiteY3" fmla="*/ 3707264 h 7391400"/>
              <a:gd name="connsiteX4" fmla="*/ 3707263 w 7391399"/>
              <a:gd name="connsiteY4" fmla="*/ 535609 h 7391400"/>
              <a:gd name="connsiteX5" fmla="*/ 3688396 w 7391399"/>
              <a:gd name="connsiteY5" fmla="*/ 267805 h 7391400"/>
              <a:gd name="connsiteX6" fmla="*/ 267804 w 7391399"/>
              <a:gd name="connsiteY6" fmla="*/ 3688396 h 7391400"/>
              <a:gd name="connsiteX7" fmla="*/ 3688396 w 7391399"/>
              <a:gd name="connsiteY7" fmla="*/ 7108988 h 7391400"/>
              <a:gd name="connsiteX8" fmla="*/ 7108989 w 7391399"/>
              <a:gd name="connsiteY8" fmla="*/ 3688396 h 7391400"/>
              <a:gd name="connsiteX9" fmla="*/ 3688396 w 7391399"/>
              <a:gd name="connsiteY9" fmla="*/ 267805 h 7391400"/>
              <a:gd name="connsiteX10" fmla="*/ 3695699 w 7391399"/>
              <a:gd name="connsiteY10" fmla="*/ 0 h 7391400"/>
              <a:gd name="connsiteX11" fmla="*/ 7391399 w 7391399"/>
              <a:gd name="connsiteY11" fmla="*/ 3695700 h 7391400"/>
              <a:gd name="connsiteX12" fmla="*/ 3695699 w 7391399"/>
              <a:gd name="connsiteY12" fmla="*/ 7391400 h 7391400"/>
              <a:gd name="connsiteX13" fmla="*/ 0 w 7391399"/>
              <a:gd name="connsiteY13" fmla="*/ 3695700 h 7391400"/>
              <a:gd name="connsiteX14" fmla="*/ 3695699 w 7391399"/>
              <a:gd name="connsiteY14" fmla="*/ 0 h 73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1399" h="7391400">
                <a:moveTo>
                  <a:pt x="3707263" y="535609"/>
                </a:moveTo>
                <a:cubicBezTo>
                  <a:pt x="5458920" y="535609"/>
                  <a:pt x="6878919" y="1955607"/>
                  <a:pt x="6878919" y="3707264"/>
                </a:cubicBezTo>
                <a:cubicBezTo>
                  <a:pt x="6878919" y="5458921"/>
                  <a:pt x="5458920" y="6878920"/>
                  <a:pt x="3707263" y="6878920"/>
                </a:cubicBezTo>
                <a:cubicBezTo>
                  <a:pt x="1955606" y="6878920"/>
                  <a:pt x="535609" y="5458921"/>
                  <a:pt x="535609" y="3707264"/>
                </a:cubicBezTo>
                <a:cubicBezTo>
                  <a:pt x="535609" y="1955607"/>
                  <a:pt x="1955606" y="535609"/>
                  <a:pt x="3707263" y="535609"/>
                </a:cubicBezTo>
                <a:close/>
                <a:moveTo>
                  <a:pt x="3688396" y="267805"/>
                </a:moveTo>
                <a:cubicBezTo>
                  <a:pt x="1799257" y="267805"/>
                  <a:pt x="267804" y="1799256"/>
                  <a:pt x="267804" y="3688396"/>
                </a:cubicBezTo>
                <a:cubicBezTo>
                  <a:pt x="267804" y="5577537"/>
                  <a:pt x="1799257" y="7108988"/>
                  <a:pt x="3688396" y="7108988"/>
                </a:cubicBezTo>
                <a:cubicBezTo>
                  <a:pt x="5577535" y="7108988"/>
                  <a:pt x="7108989" y="5577537"/>
                  <a:pt x="7108989" y="3688396"/>
                </a:cubicBezTo>
                <a:cubicBezTo>
                  <a:pt x="7108989" y="1799256"/>
                  <a:pt x="5577535" y="267805"/>
                  <a:pt x="3688396" y="267805"/>
                </a:cubicBezTo>
                <a:close/>
                <a:moveTo>
                  <a:pt x="3695699" y="0"/>
                </a:moveTo>
                <a:cubicBezTo>
                  <a:pt x="5736779" y="0"/>
                  <a:pt x="7391399" y="1654621"/>
                  <a:pt x="7391399" y="3695700"/>
                </a:cubicBezTo>
                <a:cubicBezTo>
                  <a:pt x="7391399" y="5736779"/>
                  <a:pt x="5736779" y="7391400"/>
                  <a:pt x="3695699" y="7391400"/>
                </a:cubicBezTo>
                <a:cubicBezTo>
                  <a:pt x="1654621" y="7391400"/>
                  <a:pt x="0" y="5736779"/>
                  <a:pt x="0" y="3695700"/>
                </a:cubicBezTo>
                <a:cubicBezTo>
                  <a:pt x="0" y="1654621"/>
                  <a:pt x="1654621" y="0"/>
                  <a:pt x="3695699"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63758576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ส่วนหัวของส่วน">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2847637" y="1752600"/>
            <a:ext cx="10210800" cy="10210801"/>
          </a:xfrm>
          <a:custGeom>
            <a:avLst/>
            <a:gdLst>
              <a:gd name="connsiteX0" fmla="*/ 3707263 w 7391399"/>
              <a:gd name="connsiteY0" fmla="*/ 535609 h 7391400"/>
              <a:gd name="connsiteX1" fmla="*/ 6878919 w 7391399"/>
              <a:gd name="connsiteY1" fmla="*/ 3707264 h 7391400"/>
              <a:gd name="connsiteX2" fmla="*/ 3707263 w 7391399"/>
              <a:gd name="connsiteY2" fmla="*/ 6878920 h 7391400"/>
              <a:gd name="connsiteX3" fmla="*/ 535609 w 7391399"/>
              <a:gd name="connsiteY3" fmla="*/ 3707264 h 7391400"/>
              <a:gd name="connsiteX4" fmla="*/ 3707263 w 7391399"/>
              <a:gd name="connsiteY4" fmla="*/ 535609 h 7391400"/>
              <a:gd name="connsiteX5" fmla="*/ 3688396 w 7391399"/>
              <a:gd name="connsiteY5" fmla="*/ 267805 h 7391400"/>
              <a:gd name="connsiteX6" fmla="*/ 267804 w 7391399"/>
              <a:gd name="connsiteY6" fmla="*/ 3688396 h 7391400"/>
              <a:gd name="connsiteX7" fmla="*/ 3688396 w 7391399"/>
              <a:gd name="connsiteY7" fmla="*/ 7108988 h 7391400"/>
              <a:gd name="connsiteX8" fmla="*/ 7108989 w 7391399"/>
              <a:gd name="connsiteY8" fmla="*/ 3688396 h 7391400"/>
              <a:gd name="connsiteX9" fmla="*/ 3688396 w 7391399"/>
              <a:gd name="connsiteY9" fmla="*/ 267805 h 7391400"/>
              <a:gd name="connsiteX10" fmla="*/ 3695699 w 7391399"/>
              <a:gd name="connsiteY10" fmla="*/ 0 h 7391400"/>
              <a:gd name="connsiteX11" fmla="*/ 7391399 w 7391399"/>
              <a:gd name="connsiteY11" fmla="*/ 3695700 h 7391400"/>
              <a:gd name="connsiteX12" fmla="*/ 3695699 w 7391399"/>
              <a:gd name="connsiteY12" fmla="*/ 7391400 h 7391400"/>
              <a:gd name="connsiteX13" fmla="*/ 0 w 7391399"/>
              <a:gd name="connsiteY13" fmla="*/ 3695700 h 7391400"/>
              <a:gd name="connsiteX14" fmla="*/ 3695699 w 7391399"/>
              <a:gd name="connsiteY14" fmla="*/ 0 h 73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1399" h="7391400">
                <a:moveTo>
                  <a:pt x="3707263" y="535609"/>
                </a:moveTo>
                <a:cubicBezTo>
                  <a:pt x="5458920" y="535609"/>
                  <a:pt x="6878919" y="1955607"/>
                  <a:pt x="6878919" y="3707264"/>
                </a:cubicBezTo>
                <a:cubicBezTo>
                  <a:pt x="6878919" y="5458921"/>
                  <a:pt x="5458920" y="6878920"/>
                  <a:pt x="3707263" y="6878920"/>
                </a:cubicBezTo>
                <a:cubicBezTo>
                  <a:pt x="1955606" y="6878920"/>
                  <a:pt x="535609" y="5458921"/>
                  <a:pt x="535609" y="3707264"/>
                </a:cubicBezTo>
                <a:cubicBezTo>
                  <a:pt x="535609" y="1955607"/>
                  <a:pt x="1955606" y="535609"/>
                  <a:pt x="3707263" y="535609"/>
                </a:cubicBezTo>
                <a:close/>
                <a:moveTo>
                  <a:pt x="3688396" y="267805"/>
                </a:moveTo>
                <a:cubicBezTo>
                  <a:pt x="1799257" y="267805"/>
                  <a:pt x="267804" y="1799256"/>
                  <a:pt x="267804" y="3688396"/>
                </a:cubicBezTo>
                <a:cubicBezTo>
                  <a:pt x="267804" y="5577537"/>
                  <a:pt x="1799257" y="7108988"/>
                  <a:pt x="3688396" y="7108988"/>
                </a:cubicBezTo>
                <a:cubicBezTo>
                  <a:pt x="5577535" y="7108988"/>
                  <a:pt x="7108989" y="5577537"/>
                  <a:pt x="7108989" y="3688396"/>
                </a:cubicBezTo>
                <a:cubicBezTo>
                  <a:pt x="7108989" y="1799256"/>
                  <a:pt x="5577535" y="267805"/>
                  <a:pt x="3688396" y="267805"/>
                </a:cubicBezTo>
                <a:close/>
                <a:moveTo>
                  <a:pt x="3695699" y="0"/>
                </a:moveTo>
                <a:cubicBezTo>
                  <a:pt x="5736779" y="0"/>
                  <a:pt x="7391399" y="1654621"/>
                  <a:pt x="7391399" y="3695700"/>
                </a:cubicBezTo>
                <a:cubicBezTo>
                  <a:pt x="7391399" y="5736779"/>
                  <a:pt x="5736779" y="7391400"/>
                  <a:pt x="3695699" y="7391400"/>
                </a:cubicBezTo>
                <a:cubicBezTo>
                  <a:pt x="1654621" y="7391400"/>
                  <a:pt x="0" y="5736779"/>
                  <a:pt x="0" y="3695700"/>
                </a:cubicBezTo>
                <a:cubicBezTo>
                  <a:pt x="0" y="1654621"/>
                  <a:pt x="1654621" y="0"/>
                  <a:pt x="3695699"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64313826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8_ส่วนหัวของส่วน">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2865437" y="3429001"/>
            <a:ext cx="5715000" cy="5715001"/>
          </a:xfrm>
          <a:custGeom>
            <a:avLst/>
            <a:gdLst>
              <a:gd name="connsiteX0" fmla="*/ 3707263 w 7391399"/>
              <a:gd name="connsiteY0" fmla="*/ 535609 h 7391400"/>
              <a:gd name="connsiteX1" fmla="*/ 6878919 w 7391399"/>
              <a:gd name="connsiteY1" fmla="*/ 3707264 h 7391400"/>
              <a:gd name="connsiteX2" fmla="*/ 3707263 w 7391399"/>
              <a:gd name="connsiteY2" fmla="*/ 6878920 h 7391400"/>
              <a:gd name="connsiteX3" fmla="*/ 535609 w 7391399"/>
              <a:gd name="connsiteY3" fmla="*/ 3707264 h 7391400"/>
              <a:gd name="connsiteX4" fmla="*/ 3707263 w 7391399"/>
              <a:gd name="connsiteY4" fmla="*/ 535609 h 7391400"/>
              <a:gd name="connsiteX5" fmla="*/ 3688396 w 7391399"/>
              <a:gd name="connsiteY5" fmla="*/ 267805 h 7391400"/>
              <a:gd name="connsiteX6" fmla="*/ 267804 w 7391399"/>
              <a:gd name="connsiteY6" fmla="*/ 3688396 h 7391400"/>
              <a:gd name="connsiteX7" fmla="*/ 3688396 w 7391399"/>
              <a:gd name="connsiteY7" fmla="*/ 7108988 h 7391400"/>
              <a:gd name="connsiteX8" fmla="*/ 7108989 w 7391399"/>
              <a:gd name="connsiteY8" fmla="*/ 3688396 h 7391400"/>
              <a:gd name="connsiteX9" fmla="*/ 3688396 w 7391399"/>
              <a:gd name="connsiteY9" fmla="*/ 267805 h 7391400"/>
              <a:gd name="connsiteX10" fmla="*/ 3695699 w 7391399"/>
              <a:gd name="connsiteY10" fmla="*/ 0 h 7391400"/>
              <a:gd name="connsiteX11" fmla="*/ 7391399 w 7391399"/>
              <a:gd name="connsiteY11" fmla="*/ 3695700 h 7391400"/>
              <a:gd name="connsiteX12" fmla="*/ 3695699 w 7391399"/>
              <a:gd name="connsiteY12" fmla="*/ 7391400 h 7391400"/>
              <a:gd name="connsiteX13" fmla="*/ 0 w 7391399"/>
              <a:gd name="connsiteY13" fmla="*/ 3695700 h 7391400"/>
              <a:gd name="connsiteX14" fmla="*/ 3695699 w 7391399"/>
              <a:gd name="connsiteY14" fmla="*/ 0 h 73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1399" h="7391400">
                <a:moveTo>
                  <a:pt x="3707263" y="535609"/>
                </a:moveTo>
                <a:cubicBezTo>
                  <a:pt x="5458920" y="535609"/>
                  <a:pt x="6878919" y="1955607"/>
                  <a:pt x="6878919" y="3707264"/>
                </a:cubicBezTo>
                <a:cubicBezTo>
                  <a:pt x="6878919" y="5458921"/>
                  <a:pt x="5458920" y="6878920"/>
                  <a:pt x="3707263" y="6878920"/>
                </a:cubicBezTo>
                <a:cubicBezTo>
                  <a:pt x="1955606" y="6878920"/>
                  <a:pt x="535609" y="5458921"/>
                  <a:pt x="535609" y="3707264"/>
                </a:cubicBezTo>
                <a:cubicBezTo>
                  <a:pt x="535609" y="1955607"/>
                  <a:pt x="1955606" y="535609"/>
                  <a:pt x="3707263" y="535609"/>
                </a:cubicBezTo>
                <a:close/>
                <a:moveTo>
                  <a:pt x="3688396" y="267805"/>
                </a:moveTo>
                <a:cubicBezTo>
                  <a:pt x="1799257" y="267805"/>
                  <a:pt x="267804" y="1799256"/>
                  <a:pt x="267804" y="3688396"/>
                </a:cubicBezTo>
                <a:cubicBezTo>
                  <a:pt x="267804" y="5577537"/>
                  <a:pt x="1799257" y="7108988"/>
                  <a:pt x="3688396" y="7108988"/>
                </a:cubicBezTo>
                <a:cubicBezTo>
                  <a:pt x="5577535" y="7108988"/>
                  <a:pt x="7108989" y="5577537"/>
                  <a:pt x="7108989" y="3688396"/>
                </a:cubicBezTo>
                <a:cubicBezTo>
                  <a:pt x="7108989" y="1799256"/>
                  <a:pt x="5577535" y="267805"/>
                  <a:pt x="3688396" y="267805"/>
                </a:cubicBezTo>
                <a:close/>
                <a:moveTo>
                  <a:pt x="3695699" y="0"/>
                </a:moveTo>
                <a:cubicBezTo>
                  <a:pt x="5736779" y="0"/>
                  <a:pt x="7391399" y="1654621"/>
                  <a:pt x="7391399" y="3695700"/>
                </a:cubicBezTo>
                <a:cubicBezTo>
                  <a:pt x="7391399" y="5736779"/>
                  <a:pt x="5736779" y="7391400"/>
                  <a:pt x="3695699" y="7391400"/>
                </a:cubicBezTo>
                <a:cubicBezTo>
                  <a:pt x="1654621" y="7391400"/>
                  <a:pt x="0" y="5736779"/>
                  <a:pt x="0" y="3695700"/>
                </a:cubicBezTo>
                <a:cubicBezTo>
                  <a:pt x="0" y="1654621"/>
                  <a:pt x="1654621" y="0"/>
                  <a:pt x="3695699" y="0"/>
                </a:cubicBezTo>
                <a:close/>
              </a:path>
            </a:pathLst>
          </a:custGeom>
        </p:spPr>
        <p:txBody>
          <a:bodyPr wrap="square">
            <a:noAutofit/>
          </a:bodyPr>
          <a:lstStyle/>
          <a:p>
            <a:endParaRPr lang="en-US"/>
          </a:p>
        </p:txBody>
      </p:sp>
      <p:sp>
        <p:nvSpPr>
          <p:cNvPr id="6" name="Picture Placeholder 5"/>
          <p:cNvSpPr>
            <a:spLocks noGrp="1"/>
          </p:cNvSpPr>
          <p:nvPr>
            <p:ph type="pic" sz="quarter" idx="11"/>
          </p:nvPr>
        </p:nvSpPr>
        <p:spPr>
          <a:xfrm>
            <a:off x="9494837" y="3429001"/>
            <a:ext cx="5715000" cy="5715001"/>
          </a:xfrm>
          <a:custGeom>
            <a:avLst/>
            <a:gdLst>
              <a:gd name="connsiteX0" fmla="*/ 3707263 w 7391399"/>
              <a:gd name="connsiteY0" fmla="*/ 535609 h 7391400"/>
              <a:gd name="connsiteX1" fmla="*/ 6878919 w 7391399"/>
              <a:gd name="connsiteY1" fmla="*/ 3707264 h 7391400"/>
              <a:gd name="connsiteX2" fmla="*/ 3707263 w 7391399"/>
              <a:gd name="connsiteY2" fmla="*/ 6878920 h 7391400"/>
              <a:gd name="connsiteX3" fmla="*/ 535609 w 7391399"/>
              <a:gd name="connsiteY3" fmla="*/ 3707264 h 7391400"/>
              <a:gd name="connsiteX4" fmla="*/ 3707263 w 7391399"/>
              <a:gd name="connsiteY4" fmla="*/ 535609 h 7391400"/>
              <a:gd name="connsiteX5" fmla="*/ 3688396 w 7391399"/>
              <a:gd name="connsiteY5" fmla="*/ 267805 h 7391400"/>
              <a:gd name="connsiteX6" fmla="*/ 267804 w 7391399"/>
              <a:gd name="connsiteY6" fmla="*/ 3688396 h 7391400"/>
              <a:gd name="connsiteX7" fmla="*/ 3688396 w 7391399"/>
              <a:gd name="connsiteY7" fmla="*/ 7108988 h 7391400"/>
              <a:gd name="connsiteX8" fmla="*/ 7108989 w 7391399"/>
              <a:gd name="connsiteY8" fmla="*/ 3688396 h 7391400"/>
              <a:gd name="connsiteX9" fmla="*/ 3688396 w 7391399"/>
              <a:gd name="connsiteY9" fmla="*/ 267805 h 7391400"/>
              <a:gd name="connsiteX10" fmla="*/ 3695699 w 7391399"/>
              <a:gd name="connsiteY10" fmla="*/ 0 h 7391400"/>
              <a:gd name="connsiteX11" fmla="*/ 7391399 w 7391399"/>
              <a:gd name="connsiteY11" fmla="*/ 3695700 h 7391400"/>
              <a:gd name="connsiteX12" fmla="*/ 3695699 w 7391399"/>
              <a:gd name="connsiteY12" fmla="*/ 7391400 h 7391400"/>
              <a:gd name="connsiteX13" fmla="*/ 0 w 7391399"/>
              <a:gd name="connsiteY13" fmla="*/ 3695700 h 7391400"/>
              <a:gd name="connsiteX14" fmla="*/ 3695699 w 7391399"/>
              <a:gd name="connsiteY14" fmla="*/ 0 h 73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1399" h="7391400">
                <a:moveTo>
                  <a:pt x="3707263" y="535609"/>
                </a:moveTo>
                <a:cubicBezTo>
                  <a:pt x="5458920" y="535609"/>
                  <a:pt x="6878919" y="1955607"/>
                  <a:pt x="6878919" y="3707264"/>
                </a:cubicBezTo>
                <a:cubicBezTo>
                  <a:pt x="6878919" y="5458921"/>
                  <a:pt x="5458920" y="6878920"/>
                  <a:pt x="3707263" y="6878920"/>
                </a:cubicBezTo>
                <a:cubicBezTo>
                  <a:pt x="1955606" y="6878920"/>
                  <a:pt x="535609" y="5458921"/>
                  <a:pt x="535609" y="3707264"/>
                </a:cubicBezTo>
                <a:cubicBezTo>
                  <a:pt x="535609" y="1955607"/>
                  <a:pt x="1955606" y="535609"/>
                  <a:pt x="3707263" y="535609"/>
                </a:cubicBezTo>
                <a:close/>
                <a:moveTo>
                  <a:pt x="3688396" y="267805"/>
                </a:moveTo>
                <a:cubicBezTo>
                  <a:pt x="1799257" y="267805"/>
                  <a:pt x="267804" y="1799256"/>
                  <a:pt x="267804" y="3688396"/>
                </a:cubicBezTo>
                <a:cubicBezTo>
                  <a:pt x="267804" y="5577537"/>
                  <a:pt x="1799257" y="7108988"/>
                  <a:pt x="3688396" y="7108988"/>
                </a:cubicBezTo>
                <a:cubicBezTo>
                  <a:pt x="5577535" y="7108988"/>
                  <a:pt x="7108989" y="5577537"/>
                  <a:pt x="7108989" y="3688396"/>
                </a:cubicBezTo>
                <a:cubicBezTo>
                  <a:pt x="7108989" y="1799256"/>
                  <a:pt x="5577535" y="267805"/>
                  <a:pt x="3688396" y="267805"/>
                </a:cubicBezTo>
                <a:close/>
                <a:moveTo>
                  <a:pt x="3695699" y="0"/>
                </a:moveTo>
                <a:cubicBezTo>
                  <a:pt x="5736779" y="0"/>
                  <a:pt x="7391399" y="1654621"/>
                  <a:pt x="7391399" y="3695700"/>
                </a:cubicBezTo>
                <a:cubicBezTo>
                  <a:pt x="7391399" y="5736779"/>
                  <a:pt x="5736779" y="7391400"/>
                  <a:pt x="3695699" y="7391400"/>
                </a:cubicBezTo>
                <a:cubicBezTo>
                  <a:pt x="1654621" y="7391400"/>
                  <a:pt x="0" y="5736779"/>
                  <a:pt x="0" y="3695700"/>
                </a:cubicBezTo>
                <a:cubicBezTo>
                  <a:pt x="0" y="1654621"/>
                  <a:pt x="1654621" y="0"/>
                  <a:pt x="3695699" y="0"/>
                </a:cubicBezTo>
                <a:close/>
              </a:path>
            </a:pathLst>
          </a:custGeom>
        </p:spPr>
        <p:txBody>
          <a:bodyPr wrap="square">
            <a:noAutofit/>
          </a:bodyPr>
          <a:lstStyle/>
          <a:p>
            <a:endParaRPr lang="en-US"/>
          </a:p>
        </p:txBody>
      </p:sp>
      <p:sp>
        <p:nvSpPr>
          <p:cNvPr id="7" name="Picture Placeholder 6"/>
          <p:cNvSpPr>
            <a:spLocks noGrp="1"/>
          </p:cNvSpPr>
          <p:nvPr>
            <p:ph type="pic" sz="quarter" idx="12"/>
          </p:nvPr>
        </p:nvSpPr>
        <p:spPr>
          <a:xfrm>
            <a:off x="16124237" y="3429000"/>
            <a:ext cx="5715000" cy="5715001"/>
          </a:xfrm>
          <a:custGeom>
            <a:avLst/>
            <a:gdLst>
              <a:gd name="connsiteX0" fmla="*/ 3707263 w 7391399"/>
              <a:gd name="connsiteY0" fmla="*/ 535609 h 7391400"/>
              <a:gd name="connsiteX1" fmla="*/ 6878919 w 7391399"/>
              <a:gd name="connsiteY1" fmla="*/ 3707264 h 7391400"/>
              <a:gd name="connsiteX2" fmla="*/ 3707263 w 7391399"/>
              <a:gd name="connsiteY2" fmla="*/ 6878920 h 7391400"/>
              <a:gd name="connsiteX3" fmla="*/ 535609 w 7391399"/>
              <a:gd name="connsiteY3" fmla="*/ 3707264 h 7391400"/>
              <a:gd name="connsiteX4" fmla="*/ 3707263 w 7391399"/>
              <a:gd name="connsiteY4" fmla="*/ 535609 h 7391400"/>
              <a:gd name="connsiteX5" fmla="*/ 3688396 w 7391399"/>
              <a:gd name="connsiteY5" fmla="*/ 267805 h 7391400"/>
              <a:gd name="connsiteX6" fmla="*/ 267804 w 7391399"/>
              <a:gd name="connsiteY6" fmla="*/ 3688396 h 7391400"/>
              <a:gd name="connsiteX7" fmla="*/ 3688396 w 7391399"/>
              <a:gd name="connsiteY7" fmla="*/ 7108988 h 7391400"/>
              <a:gd name="connsiteX8" fmla="*/ 7108989 w 7391399"/>
              <a:gd name="connsiteY8" fmla="*/ 3688396 h 7391400"/>
              <a:gd name="connsiteX9" fmla="*/ 3688396 w 7391399"/>
              <a:gd name="connsiteY9" fmla="*/ 267805 h 7391400"/>
              <a:gd name="connsiteX10" fmla="*/ 3695699 w 7391399"/>
              <a:gd name="connsiteY10" fmla="*/ 0 h 7391400"/>
              <a:gd name="connsiteX11" fmla="*/ 7391399 w 7391399"/>
              <a:gd name="connsiteY11" fmla="*/ 3695700 h 7391400"/>
              <a:gd name="connsiteX12" fmla="*/ 3695699 w 7391399"/>
              <a:gd name="connsiteY12" fmla="*/ 7391400 h 7391400"/>
              <a:gd name="connsiteX13" fmla="*/ 0 w 7391399"/>
              <a:gd name="connsiteY13" fmla="*/ 3695700 h 7391400"/>
              <a:gd name="connsiteX14" fmla="*/ 3695699 w 7391399"/>
              <a:gd name="connsiteY14" fmla="*/ 0 h 73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1399" h="7391400">
                <a:moveTo>
                  <a:pt x="3707263" y="535609"/>
                </a:moveTo>
                <a:cubicBezTo>
                  <a:pt x="5458920" y="535609"/>
                  <a:pt x="6878919" y="1955607"/>
                  <a:pt x="6878919" y="3707264"/>
                </a:cubicBezTo>
                <a:cubicBezTo>
                  <a:pt x="6878919" y="5458921"/>
                  <a:pt x="5458920" y="6878920"/>
                  <a:pt x="3707263" y="6878920"/>
                </a:cubicBezTo>
                <a:cubicBezTo>
                  <a:pt x="1955606" y="6878920"/>
                  <a:pt x="535609" y="5458921"/>
                  <a:pt x="535609" y="3707264"/>
                </a:cubicBezTo>
                <a:cubicBezTo>
                  <a:pt x="535609" y="1955607"/>
                  <a:pt x="1955606" y="535609"/>
                  <a:pt x="3707263" y="535609"/>
                </a:cubicBezTo>
                <a:close/>
                <a:moveTo>
                  <a:pt x="3688396" y="267805"/>
                </a:moveTo>
                <a:cubicBezTo>
                  <a:pt x="1799257" y="267805"/>
                  <a:pt x="267804" y="1799256"/>
                  <a:pt x="267804" y="3688396"/>
                </a:cubicBezTo>
                <a:cubicBezTo>
                  <a:pt x="267804" y="5577537"/>
                  <a:pt x="1799257" y="7108988"/>
                  <a:pt x="3688396" y="7108988"/>
                </a:cubicBezTo>
                <a:cubicBezTo>
                  <a:pt x="5577535" y="7108988"/>
                  <a:pt x="7108989" y="5577537"/>
                  <a:pt x="7108989" y="3688396"/>
                </a:cubicBezTo>
                <a:cubicBezTo>
                  <a:pt x="7108989" y="1799256"/>
                  <a:pt x="5577535" y="267805"/>
                  <a:pt x="3688396" y="267805"/>
                </a:cubicBezTo>
                <a:close/>
                <a:moveTo>
                  <a:pt x="3695699" y="0"/>
                </a:moveTo>
                <a:cubicBezTo>
                  <a:pt x="5736779" y="0"/>
                  <a:pt x="7391399" y="1654621"/>
                  <a:pt x="7391399" y="3695700"/>
                </a:cubicBezTo>
                <a:cubicBezTo>
                  <a:pt x="7391399" y="5736779"/>
                  <a:pt x="5736779" y="7391400"/>
                  <a:pt x="3695699" y="7391400"/>
                </a:cubicBezTo>
                <a:cubicBezTo>
                  <a:pt x="1654621" y="7391400"/>
                  <a:pt x="0" y="5736779"/>
                  <a:pt x="0" y="3695700"/>
                </a:cubicBezTo>
                <a:cubicBezTo>
                  <a:pt x="0" y="1654621"/>
                  <a:pt x="1654621" y="0"/>
                  <a:pt x="3695699" y="0"/>
                </a:cubicBezTo>
                <a:close/>
              </a:path>
            </a:pathLst>
          </a:custGeom>
        </p:spPr>
        <p:txBody>
          <a:bodyPr wrap="square">
            <a:noAutofit/>
          </a:bodyPr>
          <a:lstStyle/>
          <a:p>
            <a:endParaRPr lang="en-US"/>
          </a:p>
        </p:txBody>
      </p:sp>
    </p:spTree>
    <p:extLst>
      <p:ext uri="{BB962C8B-B14F-4D97-AF65-F5344CB8AC3E}">
        <p14:creationId xmlns:p14="http://schemas.microsoft.com/office/powerpoint/2010/main" val="3697319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9_ส่วนหัวของส่วน">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3398837" y="2743201"/>
            <a:ext cx="4343398" cy="4343399"/>
          </a:xfrm>
          <a:custGeom>
            <a:avLst/>
            <a:gdLst>
              <a:gd name="connsiteX0" fmla="*/ 3707263 w 7391399"/>
              <a:gd name="connsiteY0" fmla="*/ 535609 h 7391400"/>
              <a:gd name="connsiteX1" fmla="*/ 6878919 w 7391399"/>
              <a:gd name="connsiteY1" fmla="*/ 3707264 h 7391400"/>
              <a:gd name="connsiteX2" fmla="*/ 3707263 w 7391399"/>
              <a:gd name="connsiteY2" fmla="*/ 6878920 h 7391400"/>
              <a:gd name="connsiteX3" fmla="*/ 535609 w 7391399"/>
              <a:gd name="connsiteY3" fmla="*/ 3707264 h 7391400"/>
              <a:gd name="connsiteX4" fmla="*/ 3707263 w 7391399"/>
              <a:gd name="connsiteY4" fmla="*/ 535609 h 7391400"/>
              <a:gd name="connsiteX5" fmla="*/ 3688396 w 7391399"/>
              <a:gd name="connsiteY5" fmla="*/ 267805 h 7391400"/>
              <a:gd name="connsiteX6" fmla="*/ 267804 w 7391399"/>
              <a:gd name="connsiteY6" fmla="*/ 3688396 h 7391400"/>
              <a:gd name="connsiteX7" fmla="*/ 3688396 w 7391399"/>
              <a:gd name="connsiteY7" fmla="*/ 7108988 h 7391400"/>
              <a:gd name="connsiteX8" fmla="*/ 7108989 w 7391399"/>
              <a:gd name="connsiteY8" fmla="*/ 3688396 h 7391400"/>
              <a:gd name="connsiteX9" fmla="*/ 3688396 w 7391399"/>
              <a:gd name="connsiteY9" fmla="*/ 267805 h 7391400"/>
              <a:gd name="connsiteX10" fmla="*/ 3695699 w 7391399"/>
              <a:gd name="connsiteY10" fmla="*/ 0 h 7391400"/>
              <a:gd name="connsiteX11" fmla="*/ 7391399 w 7391399"/>
              <a:gd name="connsiteY11" fmla="*/ 3695700 h 7391400"/>
              <a:gd name="connsiteX12" fmla="*/ 3695699 w 7391399"/>
              <a:gd name="connsiteY12" fmla="*/ 7391400 h 7391400"/>
              <a:gd name="connsiteX13" fmla="*/ 0 w 7391399"/>
              <a:gd name="connsiteY13" fmla="*/ 3695700 h 7391400"/>
              <a:gd name="connsiteX14" fmla="*/ 3695699 w 7391399"/>
              <a:gd name="connsiteY14" fmla="*/ 0 h 73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1399" h="7391400">
                <a:moveTo>
                  <a:pt x="3707263" y="535609"/>
                </a:moveTo>
                <a:cubicBezTo>
                  <a:pt x="5458920" y="535609"/>
                  <a:pt x="6878919" y="1955607"/>
                  <a:pt x="6878919" y="3707264"/>
                </a:cubicBezTo>
                <a:cubicBezTo>
                  <a:pt x="6878919" y="5458921"/>
                  <a:pt x="5458920" y="6878920"/>
                  <a:pt x="3707263" y="6878920"/>
                </a:cubicBezTo>
                <a:cubicBezTo>
                  <a:pt x="1955606" y="6878920"/>
                  <a:pt x="535609" y="5458921"/>
                  <a:pt x="535609" y="3707264"/>
                </a:cubicBezTo>
                <a:cubicBezTo>
                  <a:pt x="535609" y="1955607"/>
                  <a:pt x="1955606" y="535609"/>
                  <a:pt x="3707263" y="535609"/>
                </a:cubicBezTo>
                <a:close/>
                <a:moveTo>
                  <a:pt x="3688396" y="267805"/>
                </a:moveTo>
                <a:cubicBezTo>
                  <a:pt x="1799257" y="267805"/>
                  <a:pt x="267804" y="1799256"/>
                  <a:pt x="267804" y="3688396"/>
                </a:cubicBezTo>
                <a:cubicBezTo>
                  <a:pt x="267804" y="5577537"/>
                  <a:pt x="1799257" y="7108988"/>
                  <a:pt x="3688396" y="7108988"/>
                </a:cubicBezTo>
                <a:cubicBezTo>
                  <a:pt x="5577535" y="7108988"/>
                  <a:pt x="7108989" y="5577537"/>
                  <a:pt x="7108989" y="3688396"/>
                </a:cubicBezTo>
                <a:cubicBezTo>
                  <a:pt x="7108989" y="1799256"/>
                  <a:pt x="5577535" y="267805"/>
                  <a:pt x="3688396" y="267805"/>
                </a:cubicBezTo>
                <a:close/>
                <a:moveTo>
                  <a:pt x="3695699" y="0"/>
                </a:moveTo>
                <a:cubicBezTo>
                  <a:pt x="5736779" y="0"/>
                  <a:pt x="7391399" y="1654621"/>
                  <a:pt x="7391399" y="3695700"/>
                </a:cubicBezTo>
                <a:cubicBezTo>
                  <a:pt x="7391399" y="5736779"/>
                  <a:pt x="5736779" y="7391400"/>
                  <a:pt x="3695699" y="7391400"/>
                </a:cubicBezTo>
                <a:cubicBezTo>
                  <a:pt x="1654621" y="7391400"/>
                  <a:pt x="0" y="5736779"/>
                  <a:pt x="0" y="3695700"/>
                </a:cubicBezTo>
                <a:cubicBezTo>
                  <a:pt x="0" y="1654621"/>
                  <a:pt x="1654621" y="0"/>
                  <a:pt x="3695699" y="0"/>
                </a:cubicBezTo>
                <a:close/>
              </a:path>
            </a:pathLst>
          </a:custGeom>
        </p:spPr>
        <p:txBody>
          <a:bodyPr wrap="square">
            <a:noAutofit/>
          </a:bodyPr>
          <a:lstStyle/>
          <a:p>
            <a:endParaRPr lang="en-US"/>
          </a:p>
        </p:txBody>
      </p:sp>
      <p:sp>
        <p:nvSpPr>
          <p:cNvPr id="9" name="Picture Placeholder 8"/>
          <p:cNvSpPr>
            <a:spLocks noGrp="1"/>
          </p:cNvSpPr>
          <p:nvPr>
            <p:ph type="pic" sz="quarter" idx="11"/>
          </p:nvPr>
        </p:nvSpPr>
        <p:spPr>
          <a:xfrm>
            <a:off x="10028237" y="2743201"/>
            <a:ext cx="4343398" cy="4343399"/>
          </a:xfrm>
          <a:custGeom>
            <a:avLst/>
            <a:gdLst>
              <a:gd name="connsiteX0" fmla="*/ 3707263 w 7391399"/>
              <a:gd name="connsiteY0" fmla="*/ 535609 h 7391400"/>
              <a:gd name="connsiteX1" fmla="*/ 6878919 w 7391399"/>
              <a:gd name="connsiteY1" fmla="*/ 3707264 h 7391400"/>
              <a:gd name="connsiteX2" fmla="*/ 3707263 w 7391399"/>
              <a:gd name="connsiteY2" fmla="*/ 6878920 h 7391400"/>
              <a:gd name="connsiteX3" fmla="*/ 535609 w 7391399"/>
              <a:gd name="connsiteY3" fmla="*/ 3707264 h 7391400"/>
              <a:gd name="connsiteX4" fmla="*/ 3707263 w 7391399"/>
              <a:gd name="connsiteY4" fmla="*/ 535609 h 7391400"/>
              <a:gd name="connsiteX5" fmla="*/ 3688396 w 7391399"/>
              <a:gd name="connsiteY5" fmla="*/ 267805 h 7391400"/>
              <a:gd name="connsiteX6" fmla="*/ 267804 w 7391399"/>
              <a:gd name="connsiteY6" fmla="*/ 3688396 h 7391400"/>
              <a:gd name="connsiteX7" fmla="*/ 3688396 w 7391399"/>
              <a:gd name="connsiteY7" fmla="*/ 7108988 h 7391400"/>
              <a:gd name="connsiteX8" fmla="*/ 7108989 w 7391399"/>
              <a:gd name="connsiteY8" fmla="*/ 3688396 h 7391400"/>
              <a:gd name="connsiteX9" fmla="*/ 3688396 w 7391399"/>
              <a:gd name="connsiteY9" fmla="*/ 267805 h 7391400"/>
              <a:gd name="connsiteX10" fmla="*/ 3695699 w 7391399"/>
              <a:gd name="connsiteY10" fmla="*/ 0 h 7391400"/>
              <a:gd name="connsiteX11" fmla="*/ 7391399 w 7391399"/>
              <a:gd name="connsiteY11" fmla="*/ 3695700 h 7391400"/>
              <a:gd name="connsiteX12" fmla="*/ 3695699 w 7391399"/>
              <a:gd name="connsiteY12" fmla="*/ 7391400 h 7391400"/>
              <a:gd name="connsiteX13" fmla="*/ 0 w 7391399"/>
              <a:gd name="connsiteY13" fmla="*/ 3695700 h 7391400"/>
              <a:gd name="connsiteX14" fmla="*/ 3695699 w 7391399"/>
              <a:gd name="connsiteY14" fmla="*/ 0 h 73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1399" h="7391400">
                <a:moveTo>
                  <a:pt x="3707263" y="535609"/>
                </a:moveTo>
                <a:cubicBezTo>
                  <a:pt x="5458920" y="535609"/>
                  <a:pt x="6878919" y="1955607"/>
                  <a:pt x="6878919" y="3707264"/>
                </a:cubicBezTo>
                <a:cubicBezTo>
                  <a:pt x="6878919" y="5458921"/>
                  <a:pt x="5458920" y="6878920"/>
                  <a:pt x="3707263" y="6878920"/>
                </a:cubicBezTo>
                <a:cubicBezTo>
                  <a:pt x="1955606" y="6878920"/>
                  <a:pt x="535609" y="5458921"/>
                  <a:pt x="535609" y="3707264"/>
                </a:cubicBezTo>
                <a:cubicBezTo>
                  <a:pt x="535609" y="1955607"/>
                  <a:pt x="1955606" y="535609"/>
                  <a:pt x="3707263" y="535609"/>
                </a:cubicBezTo>
                <a:close/>
                <a:moveTo>
                  <a:pt x="3688396" y="267805"/>
                </a:moveTo>
                <a:cubicBezTo>
                  <a:pt x="1799257" y="267805"/>
                  <a:pt x="267804" y="1799256"/>
                  <a:pt x="267804" y="3688396"/>
                </a:cubicBezTo>
                <a:cubicBezTo>
                  <a:pt x="267804" y="5577537"/>
                  <a:pt x="1799257" y="7108988"/>
                  <a:pt x="3688396" y="7108988"/>
                </a:cubicBezTo>
                <a:cubicBezTo>
                  <a:pt x="5577535" y="7108988"/>
                  <a:pt x="7108989" y="5577537"/>
                  <a:pt x="7108989" y="3688396"/>
                </a:cubicBezTo>
                <a:cubicBezTo>
                  <a:pt x="7108989" y="1799256"/>
                  <a:pt x="5577535" y="267805"/>
                  <a:pt x="3688396" y="267805"/>
                </a:cubicBezTo>
                <a:close/>
                <a:moveTo>
                  <a:pt x="3695699" y="0"/>
                </a:moveTo>
                <a:cubicBezTo>
                  <a:pt x="5736779" y="0"/>
                  <a:pt x="7391399" y="1654621"/>
                  <a:pt x="7391399" y="3695700"/>
                </a:cubicBezTo>
                <a:cubicBezTo>
                  <a:pt x="7391399" y="5736779"/>
                  <a:pt x="5736779" y="7391400"/>
                  <a:pt x="3695699" y="7391400"/>
                </a:cubicBezTo>
                <a:cubicBezTo>
                  <a:pt x="1654621" y="7391400"/>
                  <a:pt x="0" y="5736779"/>
                  <a:pt x="0" y="3695700"/>
                </a:cubicBezTo>
                <a:cubicBezTo>
                  <a:pt x="0" y="1654621"/>
                  <a:pt x="1654621" y="0"/>
                  <a:pt x="3695699" y="0"/>
                </a:cubicBezTo>
                <a:close/>
              </a:path>
            </a:pathLst>
          </a:custGeom>
        </p:spPr>
        <p:txBody>
          <a:bodyPr wrap="square">
            <a:noAutofit/>
          </a:bodyPr>
          <a:lstStyle/>
          <a:p>
            <a:endParaRPr lang="en-US"/>
          </a:p>
        </p:txBody>
      </p:sp>
      <p:sp>
        <p:nvSpPr>
          <p:cNvPr id="10" name="Picture Placeholder 9"/>
          <p:cNvSpPr>
            <a:spLocks noGrp="1"/>
          </p:cNvSpPr>
          <p:nvPr>
            <p:ph type="pic" sz="quarter" idx="12"/>
          </p:nvPr>
        </p:nvSpPr>
        <p:spPr>
          <a:xfrm>
            <a:off x="16657637" y="2743200"/>
            <a:ext cx="4343398" cy="4343399"/>
          </a:xfrm>
          <a:custGeom>
            <a:avLst/>
            <a:gdLst>
              <a:gd name="connsiteX0" fmla="*/ 3707263 w 7391399"/>
              <a:gd name="connsiteY0" fmla="*/ 535609 h 7391400"/>
              <a:gd name="connsiteX1" fmla="*/ 6878919 w 7391399"/>
              <a:gd name="connsiteY1" fmla="*/ 3707264 h 7391400"/>
              <a:gd name="connsiteX2" fmla="*/ 3707263 w 7391399"/>
              <a:gd name="connsiteY2" fmla="*/ 6878920 h 7391400"/>
              <a:gd name="connsiteX3" fmla="*/ 535609 w 7391399"/>
              <a:gd name="connsiteY3" fmla="*/ 3707264 h 7391400"/>
              <a:gd name="connsiteX4" fmla="*/ 3707263 w 7391399"/>
              <a:gd name="connsiteY4" fmla="*/ 535609 h 7391400"/>
              <a:gd name="connsiteX5" fmla="*/ 3688396 w 7391399"/>
              <a:gd name="connsiteY5" fmla="*/ 267805 h 7391400"/>
              <a:gd name="connsiteX6" fmla="*/ 267804 w 7391399"/>
              <a:gd name="connsiteY6" fmla="*/ 3688396 h 7391400"/>
              <a:gd name="connsiteX7" fmla="*/ 3688396 w 7391399"/>
              <a:gd name="connsiteY7" fmla="*/ 7108988 h 7391400"/>
              <a:gd name="connsiteX8" fmla="*/ 7108989 w 7391399"/>
              <a:gd name="connsiteY8" fmla="*/ 3688396 h 7391400"/>
              <a:gd name="connsiteX9" fmla="*/ 3688396 w 7391399"/>
              <a:gd name="connsiteY9" fmla="*/ 267805 h 7391400"/>
              <a:gd name="connsiteX10" fmla="*/ 3695699 w 7391399"/>
              <a:gd name="connsiteY10" fmla="*/ 0 h 7391400"/>
              <a:gd name="connsiteX11" fmla="*/ 7391399 w 7391399"/>
              <a:gd name="connsiteY11" fmla="*/ 3695700 h 7391400"/>
              <a:gd name="connsiteX12" fmla="*/ 3695699 w 7391399"/>
              <a:gd name="connsiteY12" fmla="*/ 7391400 h 7391400"/>
              <a:gd name="connsiteX13" fmla="*/ 0 w 7391399"/>
              <a:gd name="connsiteY13" fmla="*/ 3695700 h 7391400"/>
              <a:gd name="connsiteX14" fmla="*/ 3695699 w 7391399"/>
              <a:gd name="connsiteY14" fmla="*/ 0 h 73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1399" h="7391400">
                <a:moveTo>
                  <a:pt x="3707263" y="535609"/>
                </a:moveTo>
                <a:cubicBezTo>
                  <a:pt x="5458920" y="535609"/>
                  <a:pt x="6878919" y="1955607"/>
                  <a:pt x="6878919" y="3707264"/>
                </a:cubicBezTo>
                <a:cubicBezTo>
                  <a:pt x="6878919" y="5458921"/>
                  <a:pt x="5458920" y="6878920"/>
                  <a:pt x="3707263" y="6878920"/>
                </a:cubicBezTo>
                <a:cubicBezTo>
                  <a:pt x="1955606" y="6878920"/>
                  <a:pt x="535609" y="5458921"/>
                  <a:pt x="535609" y="3707264"/>
                </a:cubicBezTo>
                <a:cubicBezTo>
                  <a:pt x="535609" y="1955607"/>
                  <a:pt x="1955606" y="535609"/>
                  <a:pt x="3707263" y="535609"/>
                </a:cubicBezTo>
                <a:close/>
                <a:moveTo>
                  <a:pt x="3688396" y="267805"/>
                </a:moveTo>
                <a:cubicBezTo>
                  <a:pt x="1799257" y="267805"/>
                  <a:pt x="267804" y="1799256"/>
                  <a:pt x="267804" y="3688396"/>
                </a:cubicBezTo>
                <a:cubicBezTo>
                  <a:pt x="267804" y="5577537"/>
                  <a:pt x="1799257" y="7108988"/>
                  <a:pt x="3688396" y="7108988"/>
                </a:cubicBezTo>
                <a:cubicBezTo>
                  <a:pt x="5577535" y="7108988"/>
                  <a:pt x="7108989" y="5577537"/>
                  <a:pt x="7108989" y="3688396"/>
                </a:cubicBezTo>
                <a:cubicBezTo>
                  <a:pt x="7108989" y="1799256"/>
                  <a:pt x="5577535" y="267805"/>
                  <a:pt x="3688396" y="267805"/>
                </a:cubicBezTo>
                <a:close/>
                <a:moveTo>
                  <a:pt x="3695699" y="0"/>
                </a:moveTo>
                <a:cubicBezTo>
                  <a:pt x="5736779" y="0"/>
                  <a:pt x="7391399" y="1654621"/>
                  <a:pt x="7391399" y="3695700"/>
                </a:cubicBezTo>
                <a:cubicBezTo>
                  <a:pt x="7391399" y="5736779"/>
                  <a:pt x="5736779" y="7391400"/>
                  <a:pt x="3695699" y="7391400"/>
                </a:cubicBezTo>
                <a:cubicBezTo>
                  <a:pt x="1654621" y="7391400"/>
                  <a:pt x="0" y="5736779"/>
                  <a:pt x="0" y="3695700"/>
                </a:cubicBezTo>
                <a:cubicBezTo>
                  <a:pt x="0" y="1654621"/>
                  <a:pt x="1654621" y="0"/>
                  <a:pt x="3695699" y="0"/>
                </a:cubicBezTo>
                <a:close/>
              </a:path>
            </a:pathLst>
          </a:custGeom>
        </p:spPr>
        <p:txBody>
          <a:bodyPr wrap="square">
            <a:noAutofit/>
          </a:bodyPr>
          <a:lstStyle/>
          <a:p>
            <a:endParaRPr lang="en-US"/>
          </a:p>
        </p:txBody>
      </p:sp>
      <p:sp>
        <p:nvSpPr>
          <p:cNvPr id="11" name="Picture Placeholder 10"/>
          <p:cNvSpPr>
            <a:spLocks noGrp="1"/>
          </p:cNvSpPr>
          <p:nvPr>
            <p:ph type="pic" sz="quarter" idx="13"/>
          </p:nvPr>
        </p:nvSpPr>
        <p:spPr>
          <a:xfrm>
            <a:off x="3433988" y="8001000"/>
            <a:ext cx="4343398" cy="4343399"/>
          </a:xfrm>
          <a:custGeom>
            <a:avLst/>
            <a:gdLst>
              <a:gd name="connsiteX0" fmla="*/ 3707263 w 7391399"/>
              <a:gd name="connsiteY0" fmla="*/ 535609 h 7391400"/>
              <a:gd name="connsiteX1" fmla="*/ 6878919 w 7391399"/>
              <a:gd name="connsiteY1" fmla="*/ 3707264 h 7391400"/>
              <a:gd name="connsiteX2" fmla="*/ 3707263 w 7391399"/>
              <a:gd name="connsiteY2" fmla="*/ 6878920 h 7391400"/>
              <a:gd name="connsiteX3" fmla="*/ 535609 w 7391399"/>
              <a:gd name="connsiteY3" fmla="*/ 3707264 h 7391400"/>
              <a:gd name="connsiteX4" fmla="*/ 3707263 w 7391399"/>
              <a:gd name="connsiteY4" fmla="*/ 535609 h 7391400"/>
              <a:gd name="connsiteX5" fmla="*/ 3688396 w 7391399"/>
              <a:gd name="connsiteY5" fmla="*/ 267805 h 7391400"/>
              <a:gd name="connsiteX6" fmla="*/ 267804 w 7391399"/>
              <a:gd name="connsiteY6" fmla="*/ 3688396 h 7391400"/>
              <a:gd name="connsiteX7" fmla="*/ 3688396 w 7391399"/>
              <a:gd name="connsiteY7" fmla="*/ 7108988 h 7391400"/>
              <a:gd name="connsiteX8" fmla="*/ 7108989 w 7391399"/>
              <a:gd name="connsiteY8" fmla="*/ 3688396 h 7391400"/>
              <a:gd name="connsiteX9" fmla="*/ 3688396 w 7391399"/>
              <a:gd name="connsiteY9" fmla="*/ 267805 h 7391400"/>
              <a:gd name="connsiteX10" fmla="*/ 3695699 w 7391399"/>
              <a:gd name="connsiteY10" fmla="*/ 0 h 7391400"/>
              <a:gd name="connsiteX11" fmla="*/ 7391399 w 7391399"/>
              <a:gd name="connsiteY11" fmla="*/ 3695700 h 7391400"/>
              <a:gd name="connsiteX12" fmla="*/ 3695699 w 7391399"/>
              <a:gd name="connsiteY12" fmla="*/ 7391400 h 7391400"/>
              <a:gd name="connsiteX13" fmla="*/ 0 w 7391399"/>
              <a:gd name="connsiteY13" fmla="*/ 3695700 h 7391400"/>
              <a:gd name="connsiteX14" fmla="*/ 3695699 w 7391399"/>
              <a:gd name="connsiteY14" fmla="*/ 0 h 73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1399" h="7391400">
                <a:moveTo>
                  <a:pt x="3707263" y="535609"/>
                </a:moveTo>
                <a:cubicBezTo>
                  <a:pt x="5458920" y="535609"/>
                  <a:pt x="6878919" y="1955607"/>
                  <a:pt x="6878919" y="3707264"/>
                </a:cubicBezTo>
                <a:cubicBezTo>
                  <a:pt x="6878919" y="5458921"/>
                  <a:pt x="5458920" y="6878920"/>
                  <a:pt x="3707263" y="6878920"/>
                </a:cubicBezTo>
                <a:cubicBezTo>
                  <a:pt x="1955606" y="6878920"/>
                  <a:pt x="535609" y="5458921"/>
                  <a:pt x="535609" y="3707264"/>
                </a:cubicBezTo>
                <a:cubicBezTo>
                  <a:pt x="535609" y="1955607"/>
                  <a:pt x="1955606" y="535609"/>
                  <a:pt x="3707263" y="535609"/>
                </a:cubicBezTo>
                <a:close/>
                <a:moveTo>
                  <a:pt x="3688396" y="267805"/>
                </a:moveTo>
                <a:cubicBezTo>
                  <a:pt x="1799257" y="267805"/>
                  <a:pt x="267804" y="1799256"/>
                  <a:pt x="267804" y="3688396"/>
                </a:cubicBezTo>
                <a:cubicBezTo>
                  <a:pt x="267804" y="5577537"/>
                  <a:pt x="1799257" y="7108988"/>
                  <a:pt x="3688396" y="7108988"/>
                </a:cubicBezTo>
                <a:cubicBezTo>
                  <a:pt x="5577535" y="7108988"/>
                  <a:pt x="7108989" y="5577537"/>
                  <a:pt x="7108989" y="3688396"/>
                </a:cubicBezTo>
                <a:cubicBezTo>
                  <a:pt x="7108989" y="1799256"/>
                  <a:pt x="5577535" y="267805"/>
                  <a:pt x="3688396" y="267805"/>
                </a:cubicBezTo>
                <a:close/>
                <a:moveTo>
                  <a:pt x="3695699" y="0"/>
                </a:moveTo>
                <a:cubicBezTo>
                  <a:pt x="5736779" y="0"/>
                  <a:pt x="7391399" y="1654621"/>
                  <a:pt x="7391399" y="3695700"/>
                </a:cubicBezTo>
                <a:cubicBezTo>
                  <a:pt x="7391399" y="5736779"/>
                  <a:pt x="5736779" y="7391400"/>
                  <a:pt x="3695699" y="7391400"/>
                </a:cubicBezTo>
                <a:cubicBezTo>
                  <a:pt x="1654621" y="7391400"/>
                  <a:pt x="0" y="5736779"/>
                  <a:pt x="0" y="3695700"/>
                </a:cubicBezTo>
                <a:cubicBezTo>
                  <a:pt x="0" y="1654621"/>
                  <a:pt x="1654621" y="0"/>
                  <a:pt x="3695699" y="0"/>
                </a:cubicBezTo>
                <a:close/>
              </a:path>
            </a:pathLst>
          </a:custGeom>
        </p:spPr>
        <p:txBody>
          <a:bodyPr wrap="square">
            <a:noAutofit/>
          </a:bodyPr>
          <a:lstStyle/>
          <a:p>
            <a:endParaRPr lang="en-US"/>
          </a:p>
        </p:txBody>
      </p:sp>
      <p:sp>
        <p:nvSpPr>
          <p:cNvPr id="12" name="Picture Placeholder 11"/>
          <p:cNvSpPr>
            <a:spLocks noGrp="1"/>
          </p:cNvSpPr>
          <p:nvPr>
            <p:ph type="pic" sz="quarter" idx="14"/>
          </p:nvPr>
        </p:nvSpPr>
        <p:spPr>
          <a:xfrm>
            <a:off x="10063388" y="8001000"/>
            <a:ext cx="4343398" cy="4343399"/>
          </a:xfrm>
          <a:custGeom>
            <a:avLst/>
            <a:gdLst>
              <a:gd name="connsiteX0" fmla="*/ 3707263 w 7391399"/>
              <a:gd name="connsiteY0" fmla="*/ 535609 h 7391400"/>
              <a:gd name="connsiteX1" fmla="*/ 6878919 w 7391399"/>
              <a:gd name="connsiteY1" fmla="*/ 3707264 h 7391400"/>
              <a:gd name="connsiteX2" fmla="*/ 3707263 w 7391399"/>
              <a:gd name="connsiteY2" fmla="*/ 6878920 h 7391400"/>
              <a:gd name="connsiteX3" fmla="*/ 535609 w 7391399"/>
              <a:gd name="connsiteY3" fmla="*/ 3707264 h 7391400"/>
              <a:gd name="connsiteX4" fmla="*/ 3707263 w 7391399"/>
              <a:gd name="connsiteY4" fmla="*/ 535609 h 7391400"/>
              <a:gd name="connsiteX5" fmla="*/ 3688396 w 7391399"/>
              <a:gd name="connsiteY5" fmla="*/ 267805 h 7391400"/>
              <a:gd name="connsiteX6" fmla="*/ 267804 w 7391399"/>
              <a:gd name="connsiteY6" fmla="*/ 3688396 h 7391400"/>
              <a:gd name="connsiteX7" fmla="*/ 3688396 w 7391399"/>
              <a:gd name="connsiteY7" fmla="*/ 7108988 h 7391400"/>
              <a:gd name="connsiteX8" fmla="*/ 7108989 w 7391399"/>
              <a:gd name="connsiteY8" fmla="*/ 3688396 h 7391400"/>
              <a:gd name="connsiteX9" fmla="*/ 3688396 w 7391399"/>
              <a:gd name="connsiteY9" fmla="*/ 267805 h 7391400"/>
              <a:gd name="connsiteX10" fmla="*/ 3695699 w 7391399"/>
              <a:gd name="connsiteY10" fmla="*/ 0 h 7391400"/>
              <a:gd name="connsiteX11" fmla="*/ 7391399 w 7391399"/>
              <a:gd name="connsiteY11" fmla="*/ 3695700 h 7391400"/>
              <a:gd name="connsiteX12" fmla="*/ 3695699 w 7391399"/>
              <a:gd name="connsiteY12" fmla="*/ 7391400 h 7391400"/>
              <a:gd name="connsiteX13" fmla="*/ 0 w 7391399"/>
              <a:gd name="connsiteY13" fmla="*/ 3695700 h 7391400"/>
              <a:gd name="connsiteX14" fmla="*/ 3695699 w 7391399"/>
              <a:gd name="connsiteY14" fmla="*/ 0 h 73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1399" h="7391400">
                <a:moveTo>
                  <a:pt x="3707263" y="535609"/>
                </a:moveTo>
                <a:cubicBezTo>
                  <a:pt x="5458920" y="535609"/>
                  <a:pt x="6878919" y="1955607"/>
                  <a:pt x="6878919" y="3707264"/>
                </a:cubicBezTo>
                <a:cubicBezTo>
                  <a:pt x="6878919" y="5458921"/>
                  <a:pt x="5458920" y="6878920"/>
                  <a:pt x="3707263" y="6878920"/>
                </a:cubicBezTo>
                <a:cubicBezTo>
                  <a:pt x="1955606" y="6878920"/>
                  <a:pt x="535609" y="5458921"/>
                  <a:pt x="535609" y="3707264"/>
                </a:cubicBezTo>
                <a:cubicBezTo>
                  <a:pt x="535609" y="1955607"/>
                  <a:pt x="1955606" y="535609"/>
                  <a:pt x="3707263" y="535609"/>
                </a:cubicBezTo>
                <a:close/>
                <a:moveTo>
                  <a:pt x="3688396" y="267805"/>
                </a:moveTo>
                <a:cubicBezTo>
                  <a:pt x="1799257" y="267805"/>
                  <a:pt x="267804" y="1799256"/>
                  <a:pt x="267804" y="3688396"/>
                </a:cubicBezTo>
                <a:cubicBezTo>
                  <a:pt x="267804" y="5577537"/>
                  <a:pt x="1799257" y="7108988"/>
                  <a:pt x="3688396" y="7108988"/>
                </a:cubicBezTo>
                <a:cubicBezTo>
                  <a:pt x="5577535" y="7108988"/>
                  <a:pt x="7108989" y="5577537"/>
                  <a:pt x="7108989" y="3688396"/>
                </a:cubicBezTo>
                <a:cubicBezTo>
                  <a:pt x="7108989" y="1799256"/>
                  <a:pt x="5577535" y="267805"/>
                  <a:pt x="3688396" y="267805"/>
                </a:cubicBezTo>
                <a:close/>
                <a:moveTo>
                  <a:pt x="3695699" y="0"/>
                </a:moveTo>
                <a:cubicBezTo>
                  <a:pt x="5736779" y="0"/>
                  <a:pt x="7391399" y="1654621"/>
                  <a:pt x="7391399" y="3695700"/>
                </a:cubicBezTo>
                <a:cubicBezTo>
                  <a:pt x="7391399" y="5736779"/>
                  <a:pt x="5736779" y="7391400"/>
                  <a:pt x="3695699" y="7391400"/>
                </a:cubicBezTo>
                <a:cubicBezTo>
                  <a:pt x="1654621" y="7391400"/>
                  <a:pt x="0" y="5736779"/>
                  <a:pt x="0" y="3695700"/>
                </a:cubicBezTo>
                <a:cubicBezTo>
                  <a:pt x="0" y="1654621"/>
                  <a:pt x="1654621" y="0"/>
                  <a:pt x="3695699" y="0"/>
                </a:cubicBezTo>
                <a:close/>
              </a:path>
            </a:pathLst>
          </a:custGeom>
        </p:spPr>
        <p:txBody>
          <a:bodyPr wrap="square">
            <a:noAutofit/>
          </a:bodyPr>
          <a:lstStyle/>
          <a:p>
            <a:endParaRPr lang="en-US"/>
          </a:p>
        </p:txBody>
      </p:sp>
      <p:sp>
        <p:nvSpPr>
          <p:cNvPr id="13" name="Picture Placeholder 12"/>
          <p:cNvSpPr>
            <a:spLocks noGrp="1"/>
          </p:cNvSpPr>
          <p:nvPr>
            <p:ph type="pic" sz="quarter" idx="15"/>
          </p:nvPr>
        </p:nvSpPr>
        <p:spPr>
          <a:xfrm>
            <a:off x="16692788" y="8000999"/>
            <a:ext cx="4343398" cy="4343399"/>
          </a:xfrm>
          <a:custGeom>
            <a:avLst/>
            <a:gdLst>
              <a:gd name="connsiteX0" fmla="*/ 3707263 w 7391399"/>
              <a:gd name="connsiteY0" fmla="*/ 535609 h 7391400"/>
              <a:gd name="connsiteX1" fmla="*/ 6878919 w 7391399"/>
              <a:gd name="connsiteY1" fmla="*/ 3707264 h 7391400"/>
              <a:gd name="connsiteX2" fmla="*/ 3707263 w 7391399"/>
              <a:gd name="connsiteY2" fmla="*/ 6878920 h 7391400"/>
              <a:gd name="connsiteX3" fmla="*/ 535609 w 7391399"/>
              <a:gd name="connsiteY3" fmla="*/ 3707264 h 7391400"/>
              <a:gd name="connsiteX4" fmla="*/ 3707263 w 7391399"/>
              <a:gd name="connsiteY4" fmla="*/ 535609 h 7391400"/>
              <a:gd name="connsiteX5" fmla="*/ 3688396 w 7391399"/>
              <a:gd name="connsiteY5" fmla="*/ 267805 h 7391400"/>
              <a:gd name="connsiteX6" fmla="*/ 267804 w 7391399"/>
              <a:gd name="connsiteY6" fmla="*/ 3688396 h 7391400"/>
              <a:gd name="connsiteX7" fmla="*/ 3688396 w 7391399"/>
              <a:gd name="connsiteY7" fmla="*/ 7108988 h 7391400"/>
              <a:gd name="connsiteX8" fmla="*/ 7108989 w 7391399"/>
              <a:gd name="connsiteY8" fmla="*/ 3688396 h 7391400"/>
              <a:gd name="connsiteX9" fmla="*/ 3688396 w 7391399"/>
              <a:gd name="connsiteY9" fmla="*/ 267805 h 7391400"/>
              <a:gd name="connsiteX10" fmla="*/ 3695699 w 7391399"/>
              <a:gd name="connsiteY10" fmla="*/ 0 h 7391400"/>
              <a:gd name="connsiteX11" fmla="*/ 7391399 w 7391399"/>
              <a:gd name="connsiteY11" fmla="*/ 3695700 h 7391400"/>
              <a:gd name="connsiteX12" fmla="*/ 3695699 w 7391399"/>
              <a:gd name="connsiteY12" fmla="*/ 7391400 h 7391400"/>
              <a:gd name="connsiteX13" fmla="*/ 0 w 7391399"/>
              <a:gd name="connsiteY13" fmla="*/ 3695700 h 7391400"/>
              <a:gd name="connsiteX14" fmla="*/ 3695699 w 7391399"/>
              <a:gd name="connsiteY14" fmla="*/ 0 h 73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1399" h="7391400">
                <a:moveTo>
                  <a:pt x="3707263" y="535609"/>
                </a:moveTo>
                <a:cubicBezTo>
                  <a:pt x="5458920" y="535609"/>
                  <a:pt x="6878919" y="1955607"/>
                  <a:pt x="6878919" y="3707264"/>
                </a:cubicBezTo>
                <a:cubicBezTo>
                  <a:pt x="6878919" y="5458921"/>
                  <a:pt x="5458920" y="6878920"/>
                  <a:pt x="3707263" y="6878920"/>
                </a:cubicBezTo>
                <a:cubicBezTo>
                  <a:pt x="1955606" y="6878920"/>
                  <a:pt x="535609" y="5458921"/>
                  <a:pt x="535609" y="3707264"/>
                </a:cubicBezTo>
                <a:cubicBezTo>
                  <a:pt x="535609" y="1955607"/>
                  <a:pt x="1955606" y="535609"/>
                  <a:pt x="3707263" y="535609"/>
                </a:cubicBezTo>
                <a:close/>
                <a:moveTo>
                  <a:pt x="3688396" y="267805"/>
                </a:moveTo>
                <a:cubicBezTo>
                  <a:pt x="1799257" y="267805"/>
                  <a:pt x="267804" y="1799256"/>
                  <a:pt x="267804" y="3688396"/>
                </a:cubicBezTo>
                <a:cubicBezTo>
                  <a:pt x="267804" y="5577537"/>
                  <a:pt x="1799257" y="7108988"/>
                  <a:pt x="3688396" y="7108988"/>
                </a:cubicBezTo>
                <a:cubicBezTo>
                  <a:pt x="5577535" y="7108988"/>
                  <a:pt x="7108989" y="5577537"/>
                  <a:pt x="7108989" y="3688396"/>
                </a:cubicBezTo>
                <a:cubicBezTo>
                  <a:pt x="7108989" y="1799256"/>
                  <a:pt x="5577535" y="267805"/>
                  <a:pt x="3688396" y="267805"/>
                </a:cubicBezTo>
                <a:close/>
                <a:moveTo>
                  <a:pt x="3695699" y="0"/>
                </a:moveTo>
                <a:cubicBezTo>
                  <a:pt x="5736779" y="0"/>
                  <a:pt x="7391399" y="1654621"/>
                  <a:pt x="7391399" y="3695700"/>
                </a:cubicBezTo>
                <a:cubicBezTo>
                  <a:pt x="7391399" y="5736779"/>
                  <a:pt x="5736779" y="7391400"/>
                  <a:pt x="3695699" y="7391400"/>
                </a:cubicBezTo>
                <a:cubicBezTo>
                  <a:pt x="1654621" y="7391400"/>
                  <a:pt x="0" y="5736779"/>
                  <a:pt x="0" y="3695700"/>
                </a:cubicBezTo>
                <a:cubicBezTo>
                  <a:pt x="0" y="1654621"/>
                  <a:pt x="1654621" y="0"/>
                  <a:pt x="3695699" y="0"/>
                </a:cubicBezTo>
                <a:close/>
              </a:path>
            </a:pathLst>
          </a:custGeom>
        </p:spPr>
        <p:txBody>
          <a:bodyPr wrap="square">
            <a:noAutofit/>
          </a:bodyPr>
          <a:lstStyle/>
          <a:p>
            <a:endParaRPr lang="en-US"/>
          </a:p>
        </p:txBody>
      </p:sp>
    </p:spTree>
    <p:extLst>
      <p:ext uri="{BB962C8B-B14F-4D97-AF65-F5344CB8AC3E}">
        <p14:creationId xmlns:p14="http://schemas.microsoft.com/office/powerpoint/2010/main" val="202513542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2_ส่วนหัวของส่วน">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3627437" y="2971798"/>
            <a:ext cx="7543800" cy="7543802"/>
          </a:xfrm>
          <a:custGeom>
            <a:avLst/>
            <a:gdLst>
              <a:gd name="connsiteX0" fmla="*/ 3707263 w 7391399"/>
              <a:gd name="connsiteY0" fmla="*/ 535609 h 7391400"/>
              <a:gd name="connsiteX1" fmla="*/ 6878919 w 7391399"/>
              <a:gd name="connsiteY1" fmla="*/ 3707264 h 7391400"/>
              <a:gd name="connsiteX2" fmla="*/ 3707263 w 7391399"/>
              <a:gd name="connsiteY2" fmla="*/ 6878920 h 7391400"/>
              <a:gd name="connsiteX3" fmla="*/ 535609 w 7391399"/>
              <a:gd name="connsiteY3" fmla="*/ 3707264 h 7391400"/>
              <a:gd name="connsiteX4" fmla="*/ 3707263 w 7391399"/>
              <a:gd name="connsiteY4" fmla="*/ 535609 h 7391400"/>
              <a:gd name="connsiteX5" fmla="*/ 3688396 w 7391399"/>
              <a:gd name="connsiteY5" fmla="*/ 267805 h 7391400"/>
              <a:gd name="connsiteX6" fmla="*/ 267804 w 7391399"/>
              <a:gd name="connsiteY6" fmla="*/ 3688396 h 7391400"/>
              <a:gd name="connsiteX7" fmla="*/ 3688396 w 7391399"/>
              <a:gd name="connsiteY7" fmla="*/ 7108988 h 7391400"/>
              <a:gd name="connsiteX8" fmla="*/ 7108989 w 7391399"/>
              <a:gd name="connsiteY8" fmla="*/ 3688396 h 7391400"/>
              <a:gd name="connsiteX9" fmla="*/ 3688396 w 7391399"/>
              <a:gd name="connsiteY9" fmla="*/ 267805 h 7391400"/>
              <a:gd name="connsiteX10" fmla="*/ 3695699 w 7391399"/>
              <a:gd name="connsiteY10" fmla="*/ 0 h 7391400"/>
              <a:gd name="connsiteX11" fmla="*/ 7391399 w 7391399"/>
              <a:gd name="connsiteY11" fmla="*/ 3695700 h 7391400"/>
              <a:gd name="connsiteX12" fmla="*/ 3695699 w 7391399"/>
              <a:gd name="connsiteY12" fmla="*/ 7391400 h 7391400"/>
              <a:gd name="connsiteX13" fmla="*/ 0 w 7391399"/>
              <a:gd name="connsiteY13" fmla="*/ 3695700 h 7391400"/>
              <a:gd name="connsiteX14" fmla="*/ 3695699 w 7391399"/>
              <a:gd name="connsiteY14" fmla="*/ 0 h 73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1399" h="7391400">
                <a:moveTo>
                  <a:pt x="3707263" y="535609"/>
                </a:moveTo>
                <a:cubicBezTo>
                  <a:pt x="5458920" y="535609"/>
                  <a:pt x="6878919" y="1955607"/>
                  <a:pt x="6878919" y="3707264"/>
                </a:cubicBezTo>
                <a:cubicBezTo>
                  <a:pt x="6878919" y="5458921"/>
                  <a:pt x="5458920" y="6878920"/>
                  <a:pt x="3707263" y="6878920"/>
                </a:cubicBezTo>
                <a:cubicBezTo>
                  <a:pt x="1955606" y="6878920"/>
                  <a:pt x="535609" y="5458921"/>
                  <a:pt x="535609" y="3707264"/>
                </a:cubicBezTo>
                <a:cubicBezTo>
                  <a:pt x="535609" y="1955607"/>
                  <a:pt x="1955606" y="535609"/>
                  <a:pt x="3707263" y="535609"/>
                </a:cubicBezTo>
                <a:close/>
                <a:moveTo>
                  <a:pt x="3688396" y="267805"/>
                </a:moveTo>
                <a:cubicBezTo>
                  <a:pt x="1799257" y="267805"/>
                  <a:pt x="267804" y="1799256"/>
                  <a:pt x="267804" y="3688396"/>
                </a:cubicBezTo>
                <a:cubicBezTo>
                  <a:pt x="267804" y="5577537"/>
                  <a:pt x="1799257" y="7108988"/>
                  <a:pt x="3688396" y="7108988"/>
                </a:cubicBezTo>
                <a:cubicBezTo>
                  <a:pt x="5577535" y="7108988"/>
                  <a:pt x="7108989" y="5577537"/>
                  <a:pt x="7108989" y="3688396"/>
                </a:cubicBezTo>
                <a:cubicBezTo>
                  <a:pt x="7108989" y="1799256"/>
                  <a:pt x="5577535" y="267805"/>
                  <a:pt x="3688396" y="267805"/>
                </a:cubicBezTo>
                <a:close/>
                <a:moveTo>
                  <a:pt x="3695699" y="0"/>
                </a:moveTo>
                <a:cubicBezTo>
                  <a:pt x="5736779" y="0"/>
                  <a:pt x="7391399" y="1654621"/>
                  <a:pt x="7391399" y="3695700"/>
                </a:cubicBezTo>
                <a:cubicBezTo>
                  <a:pt x="7391399" y="5736779"/>
                  <a:pt x="5736779" y="7391400"/>
                  <a:pt x="3695699" y="7391400"/>
                </a:cubicBezTo>
                <a:cubicBezTo>
                  <a:pt x="1654621" y="7391400"/>
                  <a:pt x="0" y="5736779"/>
                  <a:pt x="0" y="3695700"/>
                </a:cubicBezTo>
                <a:cubicBezTo>
                  <a:pt x="0" y="1654621"/>
                  <a:pt x="1654621" y="0"/>
                  <a:pt x="3695699" y="0"/>
                </a:cubicBezTo>
                <a:close/>
              </a:path>
            </a:pathLst>
          </a:custGeom>
        </p:spPr>
        <p:txBody>
          <a:bodyPr wrap="square">
            <a:noAutofit/>
          </a:bodyPr>
          <a:lstStyle/>
          <a:p>
            <a:endParaRPr lang="en-US"/>
          </a:p>
        </p:txBody>
      </p:sp>
      <p:sp>
        <p:nvSpPr>
          <p:cNvPr id="5" name="Picture Placeholder 4"/>
          <p:cNvSpPr>
            <a:spLocks noGrp="1"/>
          </p:cNvSpPr>
          <p:nvPr>
            <p:ph type="pic" sz="quarter" idx="11"/>
          </p:nvPr>
        </p:nvSpPr>
        <p:spPr>
          <a:xfrm>
            <a:off x="13076237" y="2950027"/>
            <a:ext cx="7543800" cy="7543802"/>
          </a:xfrm>
          <a:custGeom>
            <a:avLst/>
            <a:gdLst>
              <a:gd name="connsiteX0" fmla="*/ 3707263 w 7391399"/>
              <a:gd name="connsiteY0" fmla="*/ 535609 h 7391400"/>
              <a:gd name="connsiteX1" fmla="*/ 6878919 w 7391399"/>
              <a:gd name="connsiteY1" fmla="*/ 3707264 h 7391400"/>
              <a:gd name="connsiteX2" fmla="*/ 3707263 w 7391399"/>
              <a:gd name="connsiteY2" fmla="*/ 6878920 h 7391400"/>
              <a:gd name="connsiteX3" fmla="*/ 535609 w 7391399"/>
              <a:gd name="connsiteY3" fmla="*/ 3707264 h 7391400"/>
              <a:gd name="connsiteX4" fmla="*/ 3707263 w 7391399"/>
              <a:gd name="connsiteY4" fmla="*/ 535609 h 7391400"/>
              <a:gd name="connsiteX5" fmla="*/ 3688396 w 7391399"/>
              <a:gd name="connsiteY5" fmla="*/ 267805 h 7391400"/>
              <a:gd name="connsiteX6" fmla="*/ 267804 w 7391399"/>
              <a:gd name="connsiteY6" fmla="*/ 3688396 h 7391400"/>
              <a:gd name="connsiteX7" fmla="*/ 3688396 w 7391399"/>
              <a:gd name="connsiteY7" fmla="*/ 7108988 h 7391400"/>
              <a:gd name="connsiteX8" fmla="*/ 7108989 w 7391399"/>
              <a:gd name="connsiteY8" fmla="*/ 3688396 h 7391400"/>
              <a:gd name="connsiteX9" fmla="*/ 3688396 w 7391399"/>
              <a:gd name="connsiteY9" fmla="*/ 267805 h 7391400"/>
              <a:gd name="connsiteX10" fmla="*/ 3695699 w 7391399"/>
              <a:gd name="connsiteY10" fmla="*/ 0 h 7391400"/>
              <a:gd name="connsiteX11" fmla="*/ 7391399 w 7391399"/>
              <a:gd name="connsiteY11" fmla="*/ 3695700 h 7391400"/>
              <a:gd name="connsiteX12" fmla="*/ 3695699 w 7391399"/>
              <a:gd name="connsiteY12" fmla="*/ 7391400 h 7391400"/>
              <a:gd name="connsiteX13" fmla="*/ 0 w 7391399"/>
              <a:gd name="connsiteY13" fmla="*/ 3695700 h 7391400"/>
              <a:gd name="connsiteX14" fmla="*/ 3695699 w 7391399"/>
              <a:gd name="connsiteY14" fmla="*/ 0 h 73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1399" h="7391400">
                <a:moveTo>
                  <a:pt x="3707263" y="535609"/>
                </a:moveTo>
                <a:cubicBezTo>
                  <a:pt x="5458920" y="535609"/>
                  <a:pt x="6878919" y="1955607"/>
                  <a:pt x="6878919" y="3707264"/>
                </a:cubicBezTo>
                <a:cubicBezTo>
                  <a:pt x="6878919" y="5458921"/>
                  <a:pt x="5458920" y="6878920"/>
                  <a:pt x="3707263" y="6878920"/>
                </a:cubicBezTo>
                <a:cubicBezTo>
                  <a:pt x="1955606" y="6878920"/>
                  <a:pt x="535609" y="5458921"/>
                  <a:pt x="535609" y="3707264"/>
                </a:cubicBezTo>
                <a:cubicBezTo>
                  <a:pt x="535609" y="1955607"/>
                  <a:pt x="1955606" y="535609"/>
                  <a:pt x="3707263" y="535609"/>
                </a:cubicBezTo>
                <a:close/>
                <a:moveTo>
                  <a:pt x="3688396" y="267805"/>
                </a:moveTo>
                <a:cubicBezTo>
                  <a:pt x="1799257" y="267805"/>
                  <a:pt x="267804" y="1799256"/>
                  <a:pt x="267804" y="3688396"/>
                </a:cubicBezTo>
                <a:cubicBezTo>
                  <a:pt x="267804" y="5577537"/>
                  <a:pt x="1799257" y="7108988"/>
                  <a:pt x="3688396" y="7108988"/>
                </a:cubicBezTo>
                <a:cubicBezTo>
                  <a:pt x="5577535" y="7108988"/>
                  <a:pt x="7108989" y="5577537"/>
                  <a:pt x="7108989" y="3688396"/>
                </a:cubicBezTo>
                <a:cubicBezTo>
                  <a:pt x="7108989" y="1799256"/>
                  <a:pt x="5577535" y="267805"/>
                  <a:pt x="3688396" y="267805"/>
                </a:cubicBezTo>
                <a:close/>
                <a:moveTo>
                  <a:pt x="3695699" y="0"/>
                </a:moveTo>
                <a:cubicBezTo>
                  <a:pt x="5736779" y="0"/>
                  <a:pt x="7391399" y="1654621"/>
                  <a:pt x="7391399" y="3695700"/>
                </a:cubicBezTo>
                <a:cubicBezTo>
                  <a:pt x="7391399" y="5736779"/>
                  <a:pt x="5736779" y="7391400"/>
                  <a:pt x="3695699" y="7391400"/>
                </a:cubicBezTo>
                <a:cubicBezTo>
                  <a:pt x="1654621" y="7391400"/>
                  <a:pt x="0" y="5736779"/>
                  <a:pt x="0" y="3695700"/>
                </a:cubicBezTo>
                <a:cubicBezTo>
                  <a:pt x="0" y="1654621"/>
                  <a:pt x="1654621" y="0"/>
                  <a:pt x="3695699"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07951978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3_ส่วนหัวของส่วน">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4475327" y="4267200"/>
            <a:ext cx="16211385" cy="4228939"/>
          </a:xfrm>
          <a:custGeom>
            <a:avLst/>
            <a:gdLst>
              <a:gd name="connsiteX0" fmla="*/ 10917461 w 16211385"/>
              <a:gd name="connsiteY0" fmla="*/ 704966 h 4228939"/>
              <a:gd name="connsiteX1" fmla="*/ 9774043 w 16211385"/>
              <a:gd name="connsiteY1" fmla="*/ 2123493 h 4228939"/>
              <a:gd name="connsiteX2" fmla="*/ 9850343 w 16211385"/>
              <a:gd name="connsiteY2" fmla="*/ 2704874 h 4228939"/>
              <a:gd name="connsiteX3" fmla="*/ 10072794 w 16211385"/>
              <a:gd name="connsiteY3" fmla="*/ 3151924 h 4228939"/>
              <a:gd name="connsiteX4" fmla="*/ 10431724 w 16211385"/>
              <a:gd name="connsiteY4" fmla="*/ 3438854 h 4228939"/>
              <a:gd name="connsiteX5" fmla="*/ 10917461 w 16211385"/>
              <a:gd name="connsiteY5" fmla="*/ 3539871 h 4228939"/>
              <a:gd name="connsiteX6" fmla="*/ 11419320 w 16211385"/>
              <a:gd name="connsiteY6" fmla="*/ 3431332 h 4228939"/>
              <a:gd name="connsiteX7" fmla="*/ 11773952 w 16211385"/>
              <a:gd name="connsiteY7" fmla="*/ 3130432 h 4228939"/>
              <a:gd name="connsiteX8" fmla="*/ 11984581 w 16211385"/>
              <a:gd name="connsiteY8" fmla="*/ 2676933 h 4228939"/>
              <a:gd name="connsiteX9" fmla="*/ 12054432 w 16211385"/>
              <a:gd name="connsiteY9" fmla="*/ 2112747 h 4228939"/>
              <a:gd name="connsiteX10" fmla="*/ 10917461 w 16211385"/>
              <a:gd name="connsiteY10" fmla="*/ 704966 h 4228939"/>
              <a:gd name="connsiteX11" fmla="*/ 3606556 w 16211385"/>
              <a:gd name="connsiteY11" fmla="*/ 73559 h 4228939"/>
              <a:gd name="connsiteX12" fmla="*/ 4461972 w 16211385"/>
              <a:gd name="connsiteY12" fmla="*/ 73559 h 4228939"/>
              <a:gd name="connsiteX13" fmla="*/ 5076666 w 16211385"/>
              <a:gd name="connsiteY13" fmla="*/ 2899867 h 4228939"/>
              <a:gd name="connsiteX14" fmla="*/ 5833215 w 16211385"/>
              <a:gd name="connsiteY14" fmla="*/ 73559 h 4228939"/>
              <a:gd name="connsiteX15" fmla="*/ 6819735 w 16211385"/>
              <a:gd name="connsiteY15" fmla="*/ 73559 h 4228939"/>
              <a:gd name="connsiteX16" fmla="*/ 7541894 w 16211385"/>
              <a:gd name="connsiteY16" fmla="*/ 2942854 h 4228939"/>
              <a:gd name="connsiteX17" fmla="*/ 8175933 w 16211385"/>
              <a:gd name="connsiteY17" fmla="*/ 73559 h 4228939"/>
              <a:gd name="connsiteX18" fmla="*/ 9012005 w 16211385"/>
              <a:gd name="connsiteY18" fmla="*/ 73559 h 4228939"/>
              <a:gd name="connsiteX19" fmla="*/ 8008288 w 16211385"/>
              <a:gd name="connsiteY19" fmla="*/ 4185139 h 4228939"/>
              <a:gd name="connsiteX20" fmla="*/ 7129231 w 16211385"/>
              <a:gd name="connsiteY20" fmla="*/ 4185139 h 4228939"/>
              <a:gd name="connsiteX21" fmla="*/ 6310354 w 16211385"/>
              <a:gd name="connsiteY21" fmla="*/ 1111663 h 4228939"/>
              <a:gd name="connsiteX22" fmla="*/ 5491479 w 16211385"/>
              <a:gd name="connsiteY22" fmla="*/ 4185139 h 4228939"/>
              <a:gd name="connsiteX23" fmla="*/ 4593078 w 16211385"/>
              <a:gd name="connsiteY23" fmla="*/ 4185139 h 4228939"/>
              <a:gd name="connsiteX24" fmla="*/ 12954001 w 16211385"/>
              <a:gd name="connsiteY24" fmla="*/ 40902 h 4228939"/>
              <a:gd name="connsiteX25" fmla="*/ 16211385 w 16211385"/>
              <a:gd name="connsiteY25" fmla="*/ 40902 h 4228939"/>
              <a:gd name="connsiteX26" fmla="*/ 16211385 w 16211385"/>
              <a:gd name="connsiteY26" fmla="*/ 737270 h 4228939"/>
              <a:gd name="connsiteX27" fmla="*/ 15006565 w 16211385"/>
              <a:gd name="connsiteY27" fmla="*/ 737270 h 4228939"/>
              <a:gd name="connsiteX28" fmla="*/ 15006565 w 16211385"/>
              <a:gd name="connsiteY28" fmla="*/ 4152482 h 4228939"/>
              <a:gd name="connsiteX29" fmla="*/ 14179093 w 16211385"/>
              <a:gd name="connsiteY29" fmla="*/ 4152482 h 4228939"/>
              <a:gd name="connsiteX30" fmla="*/ 14179093 w 16211385"/>
              <a:gd name="connsiteY30" fmla="*/ 737270 h 4228939"/>
              <a:gd name="connsiteX31" fmla="*/ 12954001 w 16211385"/>
              <a:gd name="connsiteY31" fmla="*/ 737270 h 4228939"/>
              <a:gd name="connsiteX32" fmla="*/ 1654950 w 16211385"/>
              <a:gd name="connsiteY32" fmla="*/ 32656 h 4228939"/>
              <a:gd name="connsiteX33" fmla="*/ 3230376 w 16211385"/>
              <a:gd name="connsiteY33" fmla="*/ 1283541 h 4228939"/>
              <a:gd name="connsiteX34" fmla="*/ 2402903 w 16211385"/>
              <a:gd name="connsiteY34" fmla="*/ 1309331 h 4228939"/>
              <a:gd name="connsiteX35" fmla="*/ 1646352 w 16211385"/>
              <a:gd name="connsiteY35" fmla="*/ 720427 h 4228939"/>
              <a:gd name="connsiteX36" fmla="*/ 952136 w 16211385"/>
              <a:gd name="connsiteY36" fmla="*/ 1124492 h 4228939"/>
              <a:gd name="connsiteX37" fmla="*/ 1074645 w 16211385"/>
              <a:gd name="connsiteY37" fmla="*/ 1380257 h 4228939"/>
              <a:gd name="connsiteX38" fmla="*/ 1325034 w 16211385"/>
              <a:gd name="connsiteY38" fmla="*/ 1508140 h 4228939"/>
              <a:gd name="connsiteX39" fmla="*/ 1839789 w 16211385"/>
              <a:gd name="connsiteY39" fmla="*/ 1661813 h 4228939"/>
              <a:gd name="connsiteX40" fmla="*/ 2679084 w 16211385"/>
              <a:gd name="connsiteY40" fmla="*/ 1940145 h 4228939"/>
              <a:gd name="connsiteX41" fmla="*/ 3107864 w 16211385"/>
              <a:gd name="connsiteY41" fmla="*/ 2252867 h 4228939"/>
              <a:gd name="connsiteX42" fmla="*/ 3346437 w 16211385"/>
              <a:gd name="connsiteY42" fmla="*/ 3018012 h 4228939"/>
              <a:gd name="connsiteX43" fmla="*/ 2420364 w 16211385"/>
              <a:gd name="connsiteY43" fmla="*/ 4206834 h 4228939"/>
              <a:gd name="connsiteX44" fmla="*/ 2317869 w 16211385"/>
              <a:gd name="connsiteY44" fmla="*/ 4228939 h 4228939"/>
              <a:gd name="connsiteX45" fmla="*/ 1143753 w 16211385"/>
              <a:gd name="connsiteY45" fmla="*/ 4228939 h 4228939"/>
              <a:gd name="connsiteX46" fmla="*/ 1019972 w 16211385"/>
              <a:gd name="connsiteY46" fmla="*/ 4197968 h 4228939"/>
              <a:gd name="connsiteX47" fmla="*/ 0 w 16211385"/>
              <a:gd name="connsiteY47" fmla="*/ 2876159 h 4228939"/>
              <a:gd name="connsiteX48" fmla="*/ 810283 w 16211385"/>
              <a:gd name="connsiteY48" fmla="*/ 2798784 h 4228939"/>
              <a:gd name="connsiteX49" fmla="*/ 1708683 w 16211385"/>
              <a:gd name="connsiteY49" fmla="*/ 3589721 h 4228939"/>
              <a:gd name="connsiteX50" fmla="*/ 2518963 w 16211385"/>
              <a:gd name="connsiteY50" fmla="*/ 3018012 h 4228939"/>
              <a:gd name="connsiteX51" fmla="*/ 2473826 w 16211385"/>
              <a:gd name="connsiteY51" fmla="*/ 2832099 h 4228939"/>
              <a:gd name="connsiteX52" fmla="*/ 2342723 w 16211385"/>
              <a:gd name="connsiteY52" fmla="*/ 2699918 h 4228939"/>
              <a:gd name="connsiteX53" fmla="*/ 1470111 w 16211385"/>
              <a:gd name="connsiteY53" fmla="*/ 2409764 h 4228939"/>
              <a:gd name="connsiteX54" fmla="*/ 487890 w 16211385"/>
              <a:gd name="connsiteY54" fmla="*/ 1939072 h 4228939"/>
              <a:gd name="connsiteX55" fmla="*/ 159048 w 16211385"/>
              <a:gd name="connsiteY55" fmla="*/ 1178225 h 4228939"/>
              <a:gd name="connsiteX56" fmla="*/ 265437 w 16211385"/>
              <a:gd name="connsiteY56" fmla="*/ 690338 h 4228939"/>
              <a:gd name="connsiteX57" fmla="*/ 567412 w 16211385"/>
              <a:gd name="connsiteY57" fmla="*/ 331407 h 4228939"/>
              <a:gd name="connsiteX58" fmla="*/ 1039180 w 16211385"/>
              <a:gd name="connsiteY58" fmla="*/ 108956 h 4228939"/>
              <a:gd name="connsiteX59" fmla="*/ 1654950 w 16211385"/>
              <a:gd name="connsiteY59" fmla="*/ 32656 h 4228939"/>
              <a:gd name="connsiteX60" fmla="*/ 10908866 w 16211385"/>
              <a:gd name="connsiteY60" fmla="*/ 0 h 4228939"/>
              <a:gd name="connsiteX61" fmla="*/ 12441305 w 16211385"/>
              <a:gd name="connsiteY61" fmla="*/ 634040 h 4228939"/>
              <a:gd name="connsiteX62" fmla="*/ 12790561 w 16211385"/>
              <a:gd name="connsiteY62" fmla="*/ 1320735 h 4228939"/>
              <a:gd name="connsiteX63" fmla="*/ 12907697 w 16211385"/>
              <a:gd name="connsiteY63" fmla="*/ 2132090 h 4228939"/>
              <a:gd name="connsiteX64" fmla="*/ 12771217 w 16211385"/>
              <a:gd name="connsiteY64" fmla="*/ 3012222 h 4228939"/>
              <a:gd name="connsiteX65" fmla="*/ 12378977 w 16211385"/>
              <a:gd name="connsiteY65" fmla="*/ 3680648 h 4228939"/>
              <a:gd name="connsiteX66" fmla="*/ 11756757 w 16211385"/>
              <a:gd name="connsiteY66" fmla="*/ 4105133 h 4228939"/>
              <a:gd name="connsiteX67" fmla="*/ 11366394 w 16211385"/>
              <a:gd name="connsiteY67" fmla="*/ 4216357 h 4228939"/>
              <a:gd name="connsiteX68" fmla="*/ 11269963 w 16211385"/>
              <a:gd name="connsiteY68" fmla="*/ 4228939 h 4228939"/>
              <a:gd name="connsiteX69" fmla="*/ 10576030 w 16211385"/>
              <a:gd name="connsiteY69" fmla="*/ 4228939 h 4228939"/>
              <a:gd name="connsiteX70" fmla="*/ 10480351 w 16211385"/>
              <a:gd name="connsiteY70" fmla="*/ 4216894 h 4228939"/>
              <a:gd name="connsiteX71" fmla="*/ 10082464 w 16211385"/>
              <a:gd name="connsiteY71" fmla="*/ 4107281 h 4228939"/>
              <a:gd name="connsiteX72" fmla="*/ 9451650 w 16211385"/>
              <a:gd name="connsiteY72" fmla="*/ 3689245 h 4228939"/>
              <a:gd name="connsiteX73" fmla="*/ 9057256 w 16211385"/>
              <a:gd name="connsiteY73" fmla="*/ 3027267 h 4228939"/>
              <a:gd name="connsiteX74" fmla="*/ 8920778 w 16211385"/>
              <a:gd name="connsiteY74" fmla="*/ 2149285 h 4228939"/>
              <a:gd name="connsiteX75" fmla="*/ 9057256 w 16211385"/>
              <a:gd name="connsiteY75" fmla="*/ 1251958 h 4228939"/>
              <a:gd name="connsiteX76" fmla="*/ 9449502 w 16211385"/>
              <a:gd name="connsiteY76" fmla="*/ 574933 h 4228939"/>
              <a:gd name="connsiteX77" fmla="*/ 10074942 w 16211385"/>
              <a:gd name="connsiteY77" fmla="*/ 148301 h 4228939"/>
              <a:gd name="connsiteX78" fmla="*/ 10908866 w 16211385"/>
              <a:gd name="connsiteY78" fmla="*/ 0 h 4228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6211385" h="4228939">
                <a:moveTo>
                  <a:pt x="10917461" y="704966"/>
                </a:moveTo>
                <a:cubicBezTo>
                  <a:pt x="10155184" y="704966"/>
                  <a:pt x="9774043" y="1177808"/>
                  <a:pt x="9774043" y="2123493"/>
                </a:cubicBezTo>
                <a:cubicBezTo>
                  <a:pt x="9774043" y="2336989"/>
                  <a:pt x="9799476" y="2530783"/>
                  <a:pt x="9850343" y="2704874"/>
                </a:cubicBezTo>
                <a:cubicBezTo>
                  <a:pt x="9901210" y="2878966"/>
                  <a:pt x="9975359" y="3027983"/>
                  <a:pt x="10072794" y="3151924"/>
                </a:cubicBezTo>
                <a:cubicBezTo>
                  <a:pt x="10170228" y="3275867"/>
                  <a:pt x="10289871" y="3371510"/>
                  <a:pt x="10431724" y="3438854"/>
                </a:cubicBezTo>
                <a:cubicBezTo>
                  <a:pt x="10573577" y="3506199"/>
                  <a:pt x="10735490" y="3539871"/>
                  <a:pt x="10917461" y="3539871"/>
                </a:cubicBezTo>
                <a:cubicBezTo>
                  <a:pt x="11109466" y="3539871"/>
                  <a:pt x="11276751" y="3503692"/>
                  <a:pt x="11419320" y="3431332"/>
                </a:cubicBezTo>
                <a:cubicBezTo>
                  <a:pt x="11561890" y="3358973"/>
                  <a:pt x="11680100" y="3258672"/>
                  <a:pt x="11773952" y="3130432"/>
                </a:cubicBezTo>
                <a:cubicBezTo>
                  <a:pt x="11867804" y="3002192"/>
                  <a:pt x="11938014" y="2851025"/>
                  <a:pt x="11984581" y="2676933"/>
                </a:cubicBezTo>
                <a:cubicBezTo>
                  <a:pt x="12031149" y="2502842"/>
                  <a:pt x="12054432" y="2314779"/>
                  <a:pt x="12054432" y="2112747"/>
                </a:cubicBezTo>
                <a:cubicBezTo>
                  <a:pt x="12054432" y="1174225"/>
                  <a:pt x="11675442" y="704966"/>
                  <a:pt x="10917461" y="704966"/>
                </a:cubicBezTo>
                <a:close/>
                <a:moveTo>
                  <a:pt x="3606556" y="73559"/>
                </a:moveTo>
                <a:lnTo>
                  <a:pt x="4461972" y="73559"/>
                </a:lnTo>
                <a:lnTo>
                  <a:pt x="5076666" y="2899867"/>
                </a:lnTo>
                <a:lnTo>
                  <a:pt x="5833215" y="73559"/>
                </a:lnTo>
                <a:lnTo>
                  <a:pt x="6819735" y="73559"/>
                </a:lnTo>
                <a:lnTo>
                  <a:pt x="7541894" y="2942854"/>
                </a:lnTo>
                <a:lnTo>
                  <a:pt x="8175933" y="73559"/>
                </a:lnTo>
                <a:lnTo>
                  <a:pt x="9012005" y="73559"/>
                </a:lnTo>
                <a:lnTo>
                  <a:pt x="8008288" y="4185139"/>
                </a:lnTo>
                <a:lnTo>
                  <a:pt x="7129231" y="4185139"/>
                </a:lnTo>
                <a:lnTo>
                  <a:pt x="6310354" y="1111663"/>
                </a:lnTo>
                <a:lnTo>
                  <a:pt x="5491479" y="4185139"/>
                </a:lnTo>
                <a:lnTo>
                  <a:pt x="4593078" y="4185139"/>
                </a:lnTo>
                <a:close/>
                <a:moveTo>
                  <a:pt x="12954001" y="40902"/>
                </a:moveTo>
                <a:lnTo>
                  <a:pt x="16211385" y="40902"/>
                </a:lnTo>
                <a:lnTo>
                  <a:pt x="16211385" y="737270"/>
                </a:lnTo>
                <a:lnTo>
                  <a:pt x="15006565" y="737270"/>
                </a:lnTo>
                <a:lnTo>
                  <a:pt x="15006565" y="4152482"/>
                </a:lnTo>
                <a:lnTo>
                  <a:pt x="14179093" y="4152482"/>
                </a:lnTo>
                <a:lnTo>
                  <a:pt x="14179093" y="737270"/>
                </a:lnTo>
                <a:lnTo>
                  <a:pt x="12954001" y="737270"/>
                </a:lnTo>
                <a:close/>
                <a:moveTo>
                  <a:pt x="1654950" y="32656"/>
                </a:moveTo>
                <a:cubicBezTo>
                  <a:pt x="2679442" y="32656"/>
                  <a:pt x="3204583" y="449617"/>
                  <a:pt x="3230376" y="1283541"/>
                </a:cubicBezTo>
                <a:lnTo>
                  <a:pt x="2402903" y="1309331"/>
                </a:lnTo>
                <a:cubicBezTo>
                  <a:pt x="2342723" y="916728"/>
                  <a:pt x="2090540" y="720427"/>
                  <a:pt x="1646352" y="720427"/>
                </a:cubicBezTo>
                <a:cubicBezTo>
                  <a:pt x="1183540" y="720427"/>
                  <a:pt x="952136" y="855116"/>
                  <a:pt x="952136" y="1124492"/>
                </a:cubicBezTo>
                <a:cubicBezTo>
                  <a:pt x="952136" y="1213331"/>
                  <a:pt x="992970" y="1298585"/>
                  <a:pt x="1074645" y="1380257"/>
                </a:cubicBezTo>
                <a:cubicBezTo>
                  <a:pt x="1114765" y="1420378"/>
                  <a:pt x="1198227" y="1463004"/>
                  <a:pt x="1325034" y="1508140"/>
                </a:cubicBezTo>
                <a:cubicBezTo>
                  <a:pt x="1451843" y="1553276"/>
                  <a:pt x="1623427" y="1604499"/>
                  <a:pt x="1839789" y="1661813"/>
                </a:cubicBezTo>
                <a:cubicBezTo>
                  <a:pt x="2189406" y="1750652"/>
                  <a:pt x="2469172" y="1843429"/>
                  <a:pt x="2679084" y="1940145"/>
                </a:cubicBezTo>
                <a:cubicBezTo>
                  <a:pt x="2888997" y="2036864"/>
                  <a:pt x="3031924" y="2141104"/>
                  <a:pt x="3107864" y="2252867"/>
                </a:cubicBezTo>
                <a:cubicBezTo>
                  <a:pt x="3266913" y="2472095"/>
                  <a:pt x="3346437" y="2727142"/>
                  <a:pt x="3346437" y="3018012"/>
                </a:cubicBezTo>
                <a:cubicBezTo>
                  <a:pt x="3346437" y="3652051"/>
                  <a:pt x="3037746" y="4048325"/>
                  <a:pt x="2420364" y="4206834"/>
                </a:cubicBezTo>
                <a:lnTo>
                  <a:pt x="2317869" y="4228939"/>
                </a:lnTo>
                <a:lnTo>
                  <a:pt x="1143753" y="4228939"/>
                </a:lnTo>
                <a:lnTo>
                  <a:pt x="1019972" y="4197968"/>
                </a:lnTo>
                <a:cubicBezTo>
                  <a:pt x="424888" y="4021727"/>
                  <a:pt x="84897" y="3581125"/>
                  <a:pt x="0" y="2876159"/>
                </a:cubicBezTo>
                <a:lnTo>
                  <a:pt x="810283" y="2798784"/>
                </a:lnTo>
                <a:cubicBezTo>
                  <a:pt x="907714" y="3326076"/>
                  <a:pt x="1207182" y="3589721"/>
                  <a:pt x="1708683" y="3589721"/>
                </a:cubicBezTo>
                <a:cubicBezTo>
                  <a:pt x="2248870" y="3589721"/>
                  <a:pt x="2518963" y="3399152"/>
                  <a:pt x="2518963" y="3018012"/>
                </a:cubicBezTo>
                <a:cubicBezTo>
                  <a:pt x="2518963" y="2946369"/>
                  <a:pt x="2503917" y="2884398"/>
                  <a:pt x="2473826" y="2832099"/>
                </a:cubicBezTo>
                <a:cubicBezTo>
                  <a:pt x="2443738" y="2779800"/>
                  <a:pt x="2400035" y="2735740"/>
                  <a:pt x="2342723" y="2699918"/>
                </a:cubicBezTo>
                <a:cubicBezTo>
                  <a:pt x="2226659" y="2622544"/>
                  <a:pt x="1935791" y="2525826"/>
                  <a:pt x="1470111" y="2409764"/>
                </a:cubicBezTo>
                <a:cubicBezTo>
                  <a:pt x="1034524" y="2299435"/>
                  <a:pt x="707115" y="2142537"/>
                  <a:pt x="487890" y="1939072"/>
                </a:cubicBezTo>
                <a:cubicBezTo>
                  <a:pt x="268661" y="1735606"/>
                  <a:pt x="159048" y="1481990"/>
                  <a:pt x="159048" y="1178225"/>
                </a:cubicBezTo>
                <a:cubicBezTo>
                  <a:pt x="159048" y="994820"/>
                  <a:pt x="194512" y="832190"/>
                  <a:pt x="265437" y="690338"/>
                </a:cubicBezTo>
                <a:cubicBezTo>
                  <a:pt x="336365" y="548484"/>
                  <a:pt x="437023" y="428841"/>
                  <a:pt x="567412" y="331407"/>
                </a:cubicBezTo>
                <a:cubicBezTo>
                  <a:pt x="697802" y="233972"/>
                  <a:pt x="855061" y="159823"/>
                  <a:pt x="1039180" y="108956"/>
                </a:cubicBezTo>
                <a:cubicBezTo>
                  <a:pt x="1223302" y="58090"/>
                  <a:pt x="1428561" y="32656"/>
                  <a:pt x="1654950" y="32656"/>
                </a:cubicBezTo>
                <a:close/>
                <a:moveTo>
                  <a:pt x="10908866" y="0"/>
                </a:moveTo>
                <a:cubicBezTo>
                  <a:pt x="11622427" y="0"/>
                  <a:pt x="12133240" y="211346"/>
                  <a:pt x="12441305" y="634040"/>
                </a:cubicBezTo>
                <a:cubicBezTo>
                  <a:pt x="12596053" y="843235"/>
                  <a:pt x="12712473" y="1072135"/>
                  <a:pt x="12790561" y="1320735"/>
                </a:cubicBezTo>
                <a:cubicBezTo>
                  <a:pt x="12868653" y="1569336"/>
                  <a:pt x="12907697" y="1839787"/>
                  <a:pt x="12907697" y="2132090"/>
                </a:cubicBezTo>
                <a:cubicBezTo>
                  <a:pt x="12907697" y="2457349"/>
                  <a:pt x="12862205" y="2750726"/>
                  <a:pt x="12771217" y="3012222"/>
                </a:cubicBezTo>
                <a:cubicBezTo>
                  <a:pt x="12680233" y="3273719"/>
                  <a:pt x="12549485" y="3496527"/>
                  <a:pt x="12378977" y="3680648"/>
                </a:cubicBezTo>
                <a:cubicBezTo>
                  <a:pt x="12208464" y="3864771"/>
                  <a:pt x="12001058" y="4006264"/>
                  <a:pt x="11756757" y="4105133"/>
                </a:cubicBezTo>
                <a:cubicBezTo>
                  <a:pt x="11634606" y="4154566"/>
                  <a:pt x="11504485" y="4191641"/>
                  <a:pt x="11366394" y="4216357"/>
                </a:cubicBezTo>
                <a:lnTo>
                  <a:pt x="11269963" y="4228939"/>
                </a:lnTo>
                <a:lnTo>
                  <a:pt x="10576030" y="4228939"/>
                </a:lnTo>
                <a:lnTo>
                  <a:pt x="10480351" y="4216894"/>
                </a:lnTo>
                <a:cubicBezTo>
                  <a:pt x="10339394" y="4192536"/>
                  <a:pt x="10206765" y="4155998"/>
                  <a:pt x="10082464" y="4107281"/>
                </a:cubicBezTo>
                <a:cubicBezTo>
                  <a:pt x="9833864" y="4009847"/>
                  <a:pt x="9623593" y="3870502"/>
                  <a:pt x="9451650" y="3689245"/>
                </a:cubicBezTo>
                <a:cubicBezTo>
                  <a:pt x="9279709" y="3507990"/>
                  <a:pt x="9148244" y="3287329"/>
                  <a:pt x="9057256" y="3027267"/>
                </a:cubicBezTo>
                <a:cubicBezTo>
                  <a:pt x="8966271" y="2767203"/>
                  <a:pt x="8920778" y="2474542"/>
                  <a:pt x="8920778" y="2149285"/>
                </a:cubicBezTo>
                <a:cubicBezTo>
                  <a:pt x="8920778" y="1816862"/>
                  <a:pt x="8966271" y="1517753"/>
                  <a:pt x="9057256" y="1251958"/>
                </a:cubicBezTo>
                <a:cubicBezTo>
                  <a:pt x="9148244" y="986164"/>
                  <a:pt x="9278991" y="760488"/>
                  <a:pt x="9449502" y="574933"/>
                </a:cubicBezTo>
                <a:cubicBezTo>
                  <a:pt x="9620011" y="389379"/>
                  <a:pt x="9828492" y="247168"/>
                  <a:pt x="10074942" y="148301"/>
                </a:cubicBezTo>
                <a:cubicBezTo>
                  <a:pt x="10321394" y="49435"/>
                  <a:pt x="10599367" y="0"/>
                  <a:pt x="10908866"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6579368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1_ส่วนหัวของส่วน">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909292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4_ส่วนหัวของส่วน">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29126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19_ส่วนหัวของส่วน">
    <p:spTree>
      <p:nvGrpSpPr>
        <p:cNvPr id="1" name=""/>
        <p:cNvGrpSpPr/>
        <p:nvPr/>
      </p:nvGrpSpPr>
      <p:grpSpPr>
        <a:xfrm>
          <a:off x="0" y="0"/>
          <a:ext cx="0" cy="0"/>
          <a:chOff x="0" y="0"/>
          <a:chExt cx="0" cy="0"/>
        </a:xfrm>
      </p:grpSpPr>
      <p:sp>
        <p:nvSpPr>
          <p:cNvPr id="2" name="Picture Placeholder 4"/>
          <p:cNvSpPr>
            <a:spLocks noGrp="1"/>
          </p:cNvSpPr>
          <p:nvPr>
            <p:ph type="pic" sz="quarter" idx="29"/>
          </p:nvPr>
        </p:nvSpPr>
        <p:spPr>
          <a:xfrm>
            <a:off x="1709014" y="3232003"/>
            <a:ext cx="10841702" cy="6224434"/>
          </a:xfrm>
          <a:prstGeom prst="rect">
            <a:avLst/>
          </a:prstGeom>
        </p:spPr>
      </p:sp>
    </p:spTree>
    <p:extLst>
      <p:ext uri="{BB962C8B-B14F-4D97-AF65-F5344CB8AC3E}">
        <p14:creationId xmlns:p14="http://schemas.microsoft.com/office/powerpoint/2010/main" val="184185567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0_ส่วนหัวของส่วน">
    <p:spTree>
      <p:nvGrpSpPr>
        <p:cNvPr id="1" name=""/>
        <p:cNvGrpSpPr/>
        <p:nvPr/>
      </p:nvGrpSpPr>
      <p:grpSpPr>
        <a:xfrm>
          <a:off x="0" y="0"/>
          <a:ext cx="0" cy="0"/>
          <a:chOff x="0" y="0"/>
          <a:chExt cx="0" cy="0"/>
        </a:xfrm>
      </p:grpSpPr>
      <p:sp>
        <p:nvSpPr>
          <p:cNvPr id="2" name="Picture Placeholder 1"/>
          <p:cNvSpPr>
            <a:spLocks noGrp="1"/>
          </p:cNvSpPr>
          <p:nvPr>
            <p:ph type="pic" sz="quarter" idx="29"/>
          </p:nvPr>
        </p:nvSpPr>
        <p:spPr>
          <a:xfrm>
            <a:off x="1570037" y="3785133"/>
            <a:ext cx="10130409" cy="5816067"/>
          </a:xfrm>
          <a:prstGeom prst="rect">
            <a:avLst/>
          </a:prstGeom>
        </p:spPr>
      </p:sp>
      <p:sp>
        <p:nvSpPr>
          <p:cNvPr id="3" name="Picture Placeholder 1"/>
          <p:cNvSpPr>
            <a:spLocks noGrp="1"/>
          </p:cNvSpPr>
          <p:nvPr>
            <p:ph type="pic" sz="quarter" idx="30"/>
          </p:nvPr>
        </p:nvSpPr>
        <p:spPr>
          <a:xfrm>
            <a:off x="12861060" y="3817790"/>
            <a:ext cx="10130409" cy="5816067"/>
          </a:xfrm>
          <a:prstGeom prst="rect">
            <a:avLst/>
          </a:prstGeom>
        </p:spPr>
      </p:sp>
    </p:spTree>
    <p:extLst>
      <p:ext uri="{BB962C8B-B14F-4D97-AF65-F5344CB8AC3E}">
        <p14:creationId xmlns:p14="http://schemas.microsoft.com/office/powerpoint/2010/main" val="104492131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21_ส่วนหัวของส่วน">
    <p:spTree>
      <p:nvGrpSpPr>
        <p:cNvPr id="1" name=""/>
        <p:cNvGrpSpPr/>
        <p:nvPr/>
      </p:nvGrpSpPr>
      <p:grpSpPr>
        <a:xfrm>
          <a:off x="0" y="0"/>
          <a:ext cx="0" cy="0"/>
          <a:chOff x="0" y="0"/>
          <a:chExt cx="0" cy="0"/>
        </a:xfrm>
      </p:grpSpPr>
      <p:sp>
        <p:nvSpPr>
          <p:cNvPr id="2" name="Picture Placeholder 1"/>
          <p:cNvSpPr>
            <a:spLocks noGrp="1"/>
          </p:cNvSpPr>
          <p:nvPr>
            <p:ph type="pic" sz="quarter" idx="29"/>
          </p:nvPr>
        </p:nvSpPr>
        <p:spPr>
          <a:xfrm>
            <a:off x="1570037" y="3785133"/>
            <a:ext cx="10130409" cy="5816067"/>
          </a:xfrm>
          <a:prstGeom prst="rect">
            <a:avLst/>
          </a:prstGeom>
        </p:spPr>
      </p:sp>
      <p:sp>
        <p:nvSpPr>
          <p:cNvPr id="4" name="Picture Placeholder 4"/>
          <p:cNvSpPr>
            <a:spLocks noGrp="1"/>
          </p:cNvSpPr>
          <p:nvPr>
            <p:ph type="pic" sz="quarter" idx="4294967295"/>
          </p:nvPr>
        </p:nvSpPr>
        <p:spPr>
          <a:xfrm>
            <a:off x="12652048" y="6172200"/>
            <a:ext cx="8311854" cy="5288594"/>
          </a:xfrm>
          <a:prstGeom prst="rect">
            <a:avLst/>
          </a:prstGeom>
        </p:spPr>
      </p:sp>
    </p:spTree>
    <p:extLst>
      <p:ext uri="{BB962C8B-B14F-4D97-AF65-F5344CB8AC3E}">
        <p14:creationId xmlns:p14="http://schemas.microsoft.com/office/powerpoint/2010/main" val="3135117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22_ส่วนหัวของส่วน">
    <p:spTree>
      <p:nvGrpSpPr>
        <p:cNvPr id="1" name=""/>
        <p:cNvGrpSpPr/>
        <p:nvPr/>
      </p:nvGrpSpPr>
      <p:grpSpPr>
        <a:xfrm>
          <a:off x="0" y="0"/>
          <a:ext cx="0" cy="0"/>
          <a:chOff x="0" y="0"/>
          <a:chExt cx="0" cy="0"/>
        </a:xfrm>
      </p:grpSpPr>
      <p:sp>
        <p:nvSpPr>
          <p:cNvPr id="4" name="Picture Placeholder 4"/>
          <p:cNvSpPr>
            <a:spLocks noGrp="1"/>
          </p:cNvSpPr>
          <p:nvPr>
            <p:ph type="pic" sz="quarter" idx="4294967295"/>
          </p:nvPr>
        </p:nvSpPr>
        <p:spPr>
          <a:xfrm>
            <a:off x="4084638" y="3733800"/>
            <a:ext cx="10717742" cy="6819392"/>
          </a:xfrm>
          <a:prstGeom prst="rect">
            <a:avLst/>
          </a:prstGeom>
        </p:spPr>
      </p:sp>
    </p:spTree>
    <p:extLst>
      <p:ext uri="{BB962C8B-B14F-4D97-AF65-F5344CB8AC3E}">
        <p14:creationId xmlns:p14="http://schemas.microsoft.com/office/powerpoint/2010/main" val="169940653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17_ส่วนหัวของส่วน">
    <p:spTree>
      <p:nvGrpSpPr>
        <p:cNvPr id="1" name=""/>
        <p:cNvGrpSpPr/>
        <p:nvPr/>
      </p:nvGrpSpPr>
      <p:grpSpPr>
        <a:xfrm>
          <a:off x="0" y="0"/>
          <a:ext cx="0" cy="0"/>
          <a:chOff x="0" y="0"/>
          <a:chExt cx="0" cy="0"/>
        </a:xfrm>
      </p:grpSpPr>
      <p:sp>
        <p:nvSpPr>
          <p:cNvPr id="3" name="Picture Placeholder 28"/>
          <p:cNvSpPr>
            <a:spLocks noGrp="1"/>
          </p:cNvSpPr>
          <p:nvPr>
            <p:ph type="pic" sz="quarter" idx="30"/>
          </p:nvPr>
        </p:nvSpPr>
        <p:spPr>
          <a:xfrm>
            <a:off x="14729049" y="1797474"/>
            <a:ext cx="7338788" cy="10274303"/>
          </a:xfrm>
          <a:prstGeom prst="rect">
            <a:avLst/>
          </a:prstGeom>
        </p:spPr>
      </p:sp>
    </p:spTree>
    <p:extLst>
      <p:ext uri="{BB962C8B-B14F-4D97-AF65-F5344CB8AC3E}">
        <p14:creationId xmlns:p14="http://schemas.microsoft.com/office/powerpoint/2010/main" val="186498218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7_ส่วนหัวของส่วน">
    <p:spTree>
      <p:nvGrpSpPr>
        <p:cNvPr id="1" name=""/>
        <p:cNvGrpSpPr/>
        <p:nvPr/>
      </p:nvGrpSpPr>
      <p:grpSpPr>
        <a:xfrm>
          <a:off x="0" y="0"/>
          <a:ext cx="0" cy="0"/>
          <a:chOff x="0" y="0"/>
          <a:chExt cx="0" cy="0"/>
        </a:xfrm>
      </p:grpSpPr>
      <p:sp>
        <p:nvSpPr>
          <p:cNvPr id="8" name="Freeform 7"/>
          <p:cNvSpPr>
            <a:spLocks/>
          </p:cNvSpPr>
          <p:nvPr userDrawn="1"/>
        </p:nvSpPr>
        <p:spPr bwMode="auto">
          <a:xfrm rot="4669891">
            <a:off x="2226650" y="29375784"/>
            <a:ext cx="80972" cy="21099"/>
          </a:xfrm>
          <a:custGeom>
            <a:avLst/>
            <a:gdLst>
              <a:gd name="connsiteX0" fmla="*/ 0 w 80972"/>
              <a:gd name="connsiteY0" fmla="*/ 13115 h 21099"/>
              <a:gd name="connsiteX1" fmla="*/ 61862 w 80972"/>
              <a:gd name="connsiteY1" fmla="*/ 0 h 21099"/>
              <a:gd name="connsiteX2" fmla="*/ 80972 w 80972"/>
              <a:gd name="connsiteY2" fmla="*/ 21099 h 21099"/>
              <a:gd name="connsiteX3" fmla="*/ 0 w 80972"/>
              <a:gd name="connsiteY3" fmla="*/ 13115 h 21099"/>
            </a:gdLst>
            <a:ahLst/>
            <a:cxnLst>
              <a:cxn ang="0">
                <a:pos x="connsiteX0" y="connsiteY0"/>
              </a:cxn>
              <a:cxn ang="0">
                <a:pos x="connsiteX1" y="connsiteY1"/>
              </a:cxn>
              <a:cxn ang="0">
                <a:pos x="connsiteX2" y="connsiteY2"/>
              </a:cxn>
              <a:cxn ang="0">
                <a:pos x="connsiteX3" y="connsiteY3"/>
              </a:cxn>
            </a:cxnLst>
            <a:rect l="l" t="t" r="r" b="b"/>
            <a:pathLst>
              <a:path w="80972" h="21099">
                <a:moveTo>
                  <a:pt x="0" y="13115"/>
                </a:moveTo>
                <a:lnTo>
                  <a:pt x="61862" y="0"/>
                </a:lnTo>
                <a:lnTo>
                  <a:pt x="80972" y="21099"/>
                </a:lnTo>
                <a:lnTo>
                  <a:pt x="0" y="13115"/>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3" name="Picture Placeholder 12"/>
          <p:cNvSpPr>
            <a:spLocks noGrp="1"/>
          </p:cNvSpPr>
          <p:nvPr>
            <p:ph type="pic" sz="quarter" idx="10"/>
          </p:nvPr>
        </p:nvSpPr>
        <p:spPr>
          <a:xfrm>
            <a:off x="655637" y="457201"/>
            <a:ext cx="23164799" cy="12633841"/>
          </a:xfrm>
          <a:custGeom>
            <a:avLst/>
            <a:gdLst>
              <a:gd name="connsiteX0" fmla="*/ 0 w 23164799"/>
              <a:gd name="connsiteY0" fmla="*/ 0 h 12633841"/>
              <a:gd name="connsiteX1" fmla="*/ 23164799 w 23164799"/>
              <a:gd name="connsiteY1" fmla="*/ 0 h 12633841"/>
              <a:gd name="connsiteX2" fmla="*/ 23164799 w 23164799"/>
              <a:gd name="connsiteY2" fmla="*/ 12633841 h 12633841"/>
              <a:gd name="connsiteX3" fmla="*/ 0 w 23164799"/>
              <a:gd name="connsiteY3" fmla="*/ 12633841 h 12633841"/>
            </a:gdLst>
            <a:ahLst/>
            <a:cxnLst>
              <a:cxn ang="0">
                <a:pos x="connsiteX0" y="connsiteY0"/>
              </a:cxn>
              <a:cxn ang="0">
                <a:pos x="connsiteX1" y="connsiteY1"/>
              </a:cxn>
              <a:cxn ang="0">
                <a:pos x="connsiteX2" y="connsiteY2"/>
              </a:cxn>
              <a:cxn ang="0">
                <a:pos x="connsiteX3" y="connsiteY3"/>
              </a:cxn>
            </a:cxnLst>
            <a:rect l="l" t="t" r="r" b="b"/>
            <a:pathLst>
              <a:path w="23164799" h="12633841">
                <a:moveTo>
                  <a:pt x="0" y="0"/>
                </a:moveTo>
                <a:lnTo>
                  <a:pt x="23164799" y="0"/>
                </a:lnTo>
                <a:lnTo>
                  <a:pt x="23164799" y="12633841"/>
                </a:lnTo>
                <a:lnTo>
                  <a:pt x="0" y="12633841"/>
                </a:lnTo>
                <a:close/>
              </a:path>
            </a:pathLst>
          </a:custGeom>
        </p:spPr>
        <p:txBody>
          <a:bodyPr wrap="square">
            <a:noAutofit/>
          </a:bodyPr>
          <a:lstStyle/>
          <a:p>
            <a:endParaRPr lang="en-US"/>
          </a:p>
        </p:txBody>
      </p:sp>
    </p:spTree>
    <p:extLst>
      <p:ext uri="{BB962C8B-B14F-4D97-AF65-F5344CB8AC3E}">
        <p14:creationId xmlns:p14="http://schemas.microsoft.com/office/powerpoint/2010/main" val="1469875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85_ส่วนหัวของส่วน">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6459199" y="5923141"/>
            <a:ext cx="7894638" cy="7101300"/>
          </a:xfrm>
          <a:custGeom>
            <a:avLst/>
            <a:gdLst>
              <a:gd name="connsiteX0" fmla="*/ 10888832 w 10931064"/>
              <a:gd name="connsiteY0" fmla="*/ 0 h 9832593"/>
              <a:gd name="connsiteX1" fmla="*/ 10931064 w 10931064"/>
              <a:gd name="connsiteY1" fmla="*/ 108709 h 9832593"/>
              <a:gd name="connsiteX2" fmla="*/ 10931064 w 10931064"/>
              <a:gd name="connsiteY2" fmla="*/ 7072641 h 9832593"/>
              <a:gd name="connsiteX3" fmla="*/ 4493356 w 10931064"/>
              <a:gd name="connsiteY3" fmla="*/ 9607865 h 9832593"/>
              <a:gd name="connsiteX4" fmla="*/ 3363838 w 10931064"/>
              <a:gd name="connsiteY4" fmla="*/ 9831968 h 9832593"/>
              <a:gd name="connsiteX5" fmla="*/ 224729 w 10931064"/>
              <a:gd name="connsiteY5" fmla="*/ 7727894 h 9832593"/>
              <a:gd name="connsiteX6" fmla="*/ 2104700 w 10931064"/>
              <a:gd name="connsiteY6" fmla="*/ 3459266 h 9832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31064" h="9832593">
                <a:moveTo>
                  <a:pt x="10888832" y="0"/>
                </a:moveTo>
                <a:lnTo>
                  <a:pt x="10931064" y="108709"/>
                </a:lnTo>
                <a:lnTo>
                  <a:pt x="10931064" y="7072641"/>
                </a:lnTo>
                <a:lnTo>
                  <a:pt x="4493356" y="9607865"/>
                </a:lnTo>
                <a:cubicBezTo>
                  <a:pt x="4121944" y="9752155"/>
                  <a:pt x="3740326" y="9824605"/>
                  <a:pt x="3363838" y="9831968"/>
                </a:cubicBezTo>
                <a:cubicBezTo>
                  <a:pt x="2019236" y="9858264"/>
                  <a:pt x="740049" y="9054370"/>
                  <a:pt x="224729" y="7727894"/>
                </a:cubicBezTo>
                <a:cubicBezTo>
                  <a:pt x="-434881" y="6030005"/>
                  <a:pt x="406811" y="4118876"/>
                  <a:pt x="2104700" y="3459266"/>
                </a:cubicBezTo>
                <a:close/>
              </a:path>
            </a:pathLst>
          </a:custGeom>
        </p:spPr>
        <p:txBody>
          <a:bodyPr wrap="square">
            <a:noAutofit/>
          </a:bodyPr>
          <a:lstStyle/>
          <a:p>
            <a:endParaRPr lang="en-US"/>
          </a:p>
        </p:txBody>
      </p:sp>
      <p:sp>
        <p:nvSpPr>
          <p:cNvPr id="3" name="Picture Placeholder 2"/>
          <p:cNvSpPr>
            <a:spLocks noGrp="1"/>
          </p:cNvSpPr>
          <p:nvPr>
            <p:ph type="pic" sz="quarter" idx="11"/>
          </p:nvPr>
        </p:nvSpPr>
        <p:spPr>
          <a:xfrm>
            <a:off x="16429037" y="76200"/>
            <a:ext cx="7894638" cy="7101300"/>
          </a:xfrm>
          <a:custGeom>
            <a:avLst/>
            <a:gdLst>
              <a:gd name="connsiteX0" fmla="*/ 10888832 w 10931064"/>
              <a:gd name="connsiteY0" fmla="*/ 0 h 9832593"/>
              <a:gd name="connsiteX1" fmla="*/ 10931064 w 10931064"/>
              <a:gd name="connsiteY1" fmla="*/ 108709 h 9832593"/>
              <a:gd name="connsiteX2" fmla="*/ 10931064 w 10931064"/>
              <a:gd name="connsiteY2" fmla="*/ 7072641 h 9832593"/>
              <a:gd name="connsiteX3" fmla="*/ 4493356 w 10931064"/>
              <a:gd name="connsiteY3" fmla="*/ 9607865 h 9832593"/>
              <a:gd name="connsiteX4" fmla="*/ 3363838 w 10931064"/>
              <a:gd name="connsiteY4" fmla="*/ 9831968 h 9832593"/>
              <a:gd name="connsiteX5" fmla="*/ 224729 w 10931064"/>
              <a:gd name="connsiteY5" fmla="*/ 7727894 h 9832593"/>
              <a:gd name="connsiteX6" fmla="*/ 2104700 w 10931064"/>
              <a:gd name="connsiteY6" fmla="*/ 3459266 h 9832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31064" h="9832593">
                <a:moveTo>
                  <a:pt x="10888832" y="0"/>
                </a:moveTo>
                <a:lnTo>
                  <a:pt x="10931064" y="108709"/>
                </a:lnTo>
                <a:lnTo>
                  <a:pt x="10931064" y="7072641"/>
                </a:lnTo>
                <a:lnTo>
                  <a:pt x="4493356" y="9607865"/>
                </a:lnTo>
                <a:cubicBezTo>
                  <a:pt x="4121944" y="9752155"/>
                  <a:pt x="3740326" y="9824605"/>
                  <a:pt x="3363838" y="9831968"/>
                </a:cubicBezTo>
                <a:cubicBezTo>
                  <a:pt x="2019236" y="9858264"/>
                  <a:pt x="740049" y="9054370"/>
                  <a:pt x="224729" y="7727894"/>
                </a:cubicBezTo>
                <a:cubicBezTo>
                  <a:pt x="-434881" y="6030005"/>
                  <a:pt x="406811" y="4118876"/>
                  <a:pt x="2104700" y="3459266"/>
                </a:cubicBezTo>
                <a:close/>
              </a:path>
            </a:pathLst>
          </a:custGeom>
        </p:spPr>
        <p:txBody>
          <a:bodyPr wrap="square">
            <a:noAutofit/>
          </a:bodyPr>
          <a:lstStyle/>
          <a:p>
            <a:endParaRPr lang="en-US"/>
          </a:p>
        </p:txBody>
      </p:sp>
    </p:spTree>
    <p:extLst>
      <p:ext uri="{BB962C8B-B14F-4D97-AF65-F5344CB8AC3E}">
        <p14:creationId xmlns:p14="http://schemas.microsoft.com/office/powerpoint/2010/main" val="138206396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93_ส่วนหัวของส่วน">
    <p:spTree>
      <p:nvGrpSpPr>
        <p:cNvPr id="1" name=""/>
        <p:cNvGrpSpPr/>
        <p:nvPr/>
      </p:nvGrpSpPr>
      <p:grpSpPr>
        <a:xfrm>
          <a:off x="0" y="0"/>
          <a:ext cx="0" cy="0"/>
          <a:chOff x="0" y="0"/>
          <a:chExt cx="0" cy="0"/>
        </a:xfrm>
      </p:grpSpPr>
      <p:sp>
        <p:nvSpPr>
          <p:cNvPr id="19" name="Picture Placeholder 18"/>
          <p:cNvSpPr>
            <a:spLocks noGrp="1"/>
          </p:cNvSpPr>
          <p:nvPr>
            <p:ph type="pic" sz="quarter" idx="10"/>
          </p:nvPr>
        </p:nvSpPr>
        <p:spPr>
          <a:xfrm>
            <a:off x="0" y="457200"/>
            <a:ext cx="8111664" cy="7296517"/>
          </a:xfrm>
          <a:custGeom>
            <a:avLst/>
            <a:gdLst>
              <a:gd name="connsiteX0" fmla="*/ 7567227 w 10931064"/>
              <a:gd name="connsiteY0" fmla="*/ 626 h 9832594"/>
              <a:gd name="connsiteX1" fmla="*/ 10706336 w 10931064"/>
              <a:gd name="connsiteY1" fmla="*/ 2104700 h 9832594"/>
              <a:gd name="connsiteX2" fmla="*/ 8826365 w 10931064"/>
              <a:gd name="connsiteY2" fmla="*/ 6373328 h 9832594"/>
              <a:gd name="connsiteX3" fmla="*/ 42232 w 10931064"/>
              <a:gd name="connsiteY3" fmla="*/ 9832594 h 9832594"/>
              <a:gd name="connsiteX4" fmla="*/ 0 w 10931064"/>
              <a:gd name="connsiteY4" fmla="*/ 9723885 h 9832594"/>
              <a:gd name="connsiteX5" fmla="*/ 0 w 10931064"/>
              <a:gd name="connsiteY5" fmla="*/ 2759953 h 9832594"/>
              <a:gd name="connsiteX6" fmla="*/ 6437708 w 10931064"/>
              <a:gd name="connsiteY6" fmla="*/ 224729 h 9832594"/>
              <a:gd name="connsiteX7" fmla="*/ 7567227 w 10931064"/>
              <a:gd name="connsiteY7" fmla="*/ 626 h 983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31064" h="9832594">
                <a:moveTo>
                  <a:pt x="7567227" y="626"/>
                </a:moveTo>
                <a:cubicBezTo>
                  <a:pt x="8911829" y="-25670"/>
                  <a:pt x="10191016" y="778224"/>
                  <a:pt x="10706336" y="2104700"/>
                </a:cubicBezTo>
                <a:cubicBezTo>
                  <a:pt x="11365946" y="3802589"/>
                  <a:pt x="10524254" y="5713718"/>
                  <a:pt x="8826365" y="6373328"/>
                </a:cubicBezTo>
                <a:lnTo>
                  <a:pt x="42232" y="9832594"/>
                </a:lnTo>
                <a:lnTo>
                  <a:pt x="0" y="9723885"/>
                </a:lnTo>
                <a:lnTo>
                  <a:pt x="0" y="2759953"/>
                </a:lnTo>
                <a:lnTo>
                  <a:pt x="6437708" y="224729"/>
                </a:lnTo>
                <a:cubicBezTo>
                  <a:pt x="6809121" y="80439"/>
                  <a:pt x="7190739" y="7989"/>
                  <a:pt x="7567227" y="626"/>
                </a:cubicBezTo>
                <a:close/>
              </a:path>
            </a:pathLst>
          </a:custGeom>
        </p:spPr>
        <p:txBody>
          <a:bodyPr wrap="square">
            <a:noAutofit/>
          </a:bodyPr>
          <a:lstStyle/>
          <a:p>
            <a:endParaRPr lang="en-US" dirty="0"/>
          </a:p>
        </p:txBody>
      </p:sp>
      <p:sp>
        <p:nvSpPr>
          <p:cNvPr id="4" name="Picture Placeholder 18"/>
          <p:cNvSpPr>
            <a:spLocks noGrp="1"/>
          </p:cNvSpPr>
          <p:nvPr>
            <p:ph type="pic" sz="quarter" idx="11"/>
          </p:nvPr>
        </p:nvSpPr>
        <p:spPr>
          <a:xfrm>
            <a:off x="-19277" y="6172201"/>
            <a:ext cx="8111664" cy="7296517"/>
          </a:xfrm>
          <a:custGeom>
            <a:avLst/>
            <a:gdLst>
              <a:gd name="connsiteX0" fmla="*/ 7567227 w 10931064"/>
              <a:gd name="connsiteY0" fmla="*/ 626 h 9832594"/>
              <a:gd name="connsiteX1" fmla="*/ 10706336 w 10931064"/>
              <a:gd name="connsiteY1" fmla="*/ 2104700 h 9832594"/>
              <a:gd name="connsiteX2" fmla="*/ 8826365 w 10931064"/>
              <a:gd name="connsiteY2" fmla="*/ 6373328 h 9832594"/>
              <a:gd name="connsiteX3" fmla="*/ 42232 w 10931064"/>
              <a:gd name="connsiteY3" fmla="*/ 9832594 h 9832594"/>
              <a:gd name="connsiteX4" fmla="*/ 0 w 10931064"/>
              <a:gd name="connsiteY4" fmla="*/ 9723885 h 9832594"/>
              <a:gd name="connsiteX5" fmla="*/ 0 w 10931064"/>
              <a:gd name="connsiteY5" fmla="*/ 2759953 h 9832594"/>
              <a:gd name="connsiteX6" fmla="*/ 6437708 w 10931064"/>
              <a:gd name="connsiteY6" fmla="*/ 224729 h 9832594"/>
              <a:gd name="connsiteX7" fmla="*/ 7567227 w 10931064"/>
              <a:gd name="connsiteY7" fmla="*/ 626 h 983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31064" h="9832594">
                <a:moveTo>
                  <a:pt x="7567227" y="626"/>
                </a:moveTo>
                <a:cubicBezTo>
                  <a:pt x="8911829" y="-25670"/>
                  <a:pt x="10191016" y="778224"/>
                  <a:pt x="10706336" y="2104700"/>
                </a:cubicBezTo>
                <a:cubicBezTo>
                  <a:pt x="11365946" y="3802589"/>
                  <a:pt x="10524254" y="5713718"/>
                  <a:pt x="8826365" y="6373328"/>
                </a:cubicBezTo>
                <a:lnTo>
                  <a:pt x="42232" y="9832594"/>
                </a:lnTo>
                <a:lnTo>
                  <a:pt x="0" y="9723885"/>
                </a:lnTo>
                <a:lnTo>
                  <a:pt x="0" y="2759953"/>
                </a:lnTo>
                <a:lnTo>
                  <a:pt x="6437708" y="224729"/>
                </a:lnTo>
                <a:cubicBezTo>
                  <a:pt x="6809121" y="80439"/>
                  <a:pt x="7190739" y="7989"/>
                  <a:pt x="7567227" y="626"/>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2256104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3_ส่วนหัวของส่วน">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2980546" y="2362200"/>
            <a:ext cx="3346435" cy="4253433"/>
          </a:xfrm>
          <a:custGeom>
            <a:avLst/>
            <a:gdLst>
              <a:gd name="connsiteX0" fmla="*/ 1654949 w 3346435"/>
              <a:gd name="connsiteY0" fmla="*/ 0 h 4253433"/>
              <a:gd name="connsiteX1" fmla="*/ 3230375 w 3346435"/>
              <a:gd name="connsiteY1" fmla="*/ 1250885 h 4253433"/>
              <a:gd name="connsiteX2" fmla="*/ 2402901 w 3346435"/>
              <a:gd name="connsiteY2" fmla="*/ 1276675 h 4253433"/>
              <a:gd name="connsiteX3" fmla="*/ 1646352 w 3346435"/>
              <a:gd name="connsiteY3" fmla="*/ 687771 h 4253433"/>
              <a:gd name="connsiteX4" fmla="*/ 952134 w 3346435"/>
              <a:gd name="connsiteY4" fmla="*/ 1091836 h 4253433"/>
              <a:gd name="connsiteX5" fmla="*/ 1074643 w 3346435"/>
              <a:gd name="connsiteY5" fmla="*/ 1347601 h 4253433"/>
              <a:gd name="connsiteX6" fmla="*/ 1325034 w 3346435"/>
              <a:gd name="connsiteY6" fmla="*/ 1475484 h 4253433"/>
              <a:gd name="connsiteX7" fmla="*/ 1839789 w 3346435"/>
              <a:gd name="connsiteY7" fmla="*/ 1629157 h 4253433"/>
              <a:gd name="connsiteX8" fmla="*/ 2679083 w 3346435"/>
              <a:gd name="connsiteY8" fmla="*/ 1907489 h 4253433"/>
              <a:gd name="connsiteX9" fmla="*/ 3107865 w 3346435"/>
              <a:gd name="connsiteY9" fmla="*/ 2220211 h 4253433"/>
              <a:gd name="connsiteX10" fmla="*/ 3346435 w 3346435"/>
              <a:gd name="connsiteY10" fmla="*/ 2985356 h 4253433"/>
              <a:gd name="connsiteX11" fmla="*/ 1700085 w 3346435"/>
              <a:gd name="connsiteY11" fmla="*/ 4253433 h 4253433"/>
              <a:gd name="connsiteX12" fmla="*/ 0 w 3346435"/>
              <a:gd name="connsiteY12" fmla="*/ 2843503 h 4253433"/>
              <a:gd name="connsiteX13" fmla="*/ 810282 w 3346435"/>
              <a:gd name="connsiteY13" fmla="*/ 2766128 h 4253433"/>
              <a:gd name="connsiteX14" fmla="*/ 1708681 w 3346435"/>
              <a:gd name="connsiteY14" fmla="*/ 3557065 h 4253433"/>
              <a:gd name="connsiteX15" fmla="*/ 2518962 w 3346435"/>
              <a:gd name="connsiteY15" fmla="*/ 2985356 h 4253433"/>
              <a:gd name="connsiteX16" fmla="*/ 2473827 w 3346435"/>
              <a:gd name="connsiteY16" fmla="*/ 2799443 h 4253433"/>
              <a:gd name="connsiteX17" fmla="*/ 2342720 w 3346435"/>
              <a:gd name="connsiteY17" fmla="*/ 2667262 h 4253433"/>
              <a:gd name="connsiteX18" fmla="*/ 1470110 w 3346435"/>
              <a:gd name="connsiteY18" fmla="*/ 2377108 h 4253433"/>
              <a:gd name="connsiteX19" fmla="*/ 487889 w 3346435"/>
              <a:gd name="connsiteY19" fmla="*/ 1906416 h 4253433"/>
              <a:gd name="connsiteX20" fmla="*/ 159047 w 3346435"/>
              <a:gd name="connsiteY20" fmla="*/ 1145569 h 4253433"/>
              <a:gd name="connsiteX21" fmla="*/ 265436 w 3346435"/>
              <a:gd name="connsiteY21" fmla="*/ 657682 h 4253433"/>
              <a:gd name="connsiteX22" fmla="*/ 567412 w 3346435"/>
              <a:gd name="connsiteY22" fmla="*/ 298751 h 4253433"/>
              <a:gd name="connsiteX23" fmla="*/ 1039180 w 3346435"/>
              <a:gd name="connsiteY23" fmla="*/ 76300 h 4253433"/>
              <a:gd name="connsiteX24" fmla="*/ 1654949 w 3346435"/>
              <a:gd name="connsiteY24" fmla="*/ 0 h 425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346435" h="4253433">
                <a:moveTo>
                  <a:pt x="1654949" y="0"/>
                </a:moveTo>
                <a:cubicBezTo>
                  <a:pt x="2679442" y="0"/>
                  <a:pt x="3204583" y="416961"/>
                  <a:pt x="3230375" y="1250885"/>
                </a:cubicBezTo>
                <a:lnTo>
                  <a:pt x="2402901" y="1276675"/>
                </a:lnTo>
                <a:cubicBezTo>
                  <a:pt x="2342720" y="884072"/>
                  <a:pt x="2090538" y="687771"/>
                  <a:pt x="1646352" y="687771"/>
                </a:cubicBezTo>
                <a:cubicBezTo>
                  <a:pt x="1183539" y="687771"/>
                  <a:pt x="952134" y="822460"/>
                  <a:pt x="952134" y="1091836"/>
                </a:cubicBezTo>
                <a:cubicBezTo>
                  <a:pt x="952134" y="1180675"/>
                  <a:pt x="992969" y="1265929"/>
                  <a:pt x="1074643" y="1347601"/>
                </a:cubicBezTo>
                <a:cubicBezTo>
                  <a:pt x="1114764" y="1387722"/>
                  <a:pt x="1198227" y="1430348"/>
                  <a:pt x="1325034" y="1475484"/>
                </a:cubicBezTo>
                <a:cubicBezTo>
                  <a:pt x="1451842" y="1520620"/>
                  <a:pt x="1623426" y="1571843"/>
                  <a:pt x="1839789" y="1629157"/>
                </a:cubicBezTo>
                <a:cubicBezTo>
                  <a:pt x="2189404" y="1717996"/>
                  <a:pt x="2469171" y="1810773"/>
                  <a:pt x="2679083" y="1907489"/>
                </a:cubicBezTo>
                <a:cubicBezTo>
                  <a:pt x="2888996" y="2004208"/>
                  <a:pt x="3031924" y="2108448"/>
                  <a:pt x="3107865" y="2220211"/>
                </a:cubicBezTo>
                <a:cubicBezTo>
                  <a:pt x="3266912" y="2439439"/>
                  <a:pt x="3346435" y="2694486"/>
                  <a:pt x="3346435" y="2985356"/>
                </a:cubicBezTo>
                <a:cubicBezTo>
                  <a:pt x="3346435" y="3830741"/>
                  <a:pt x="2797652" y="4253433"/>
                  <a:pt x="1700085" y="4253433"/>
                </a:cubicBezTo>
                <a:cubicBezTo>
                  <a:pt x="679892" y="4253433"/>
                  <a:pt x="113195" y="3783457"/>
                  <a:pt x="0" y="2843503"/>
                </a:cubicBezTo>
                <a:lnTo>
                  <a:pt x="810282" y="2766128"/>
                </a:lnTo>
                <a:cubicBezTo>
                  <a:pt x="907714" y="3293420"/>
                  <a:pt x="1207181" y="3557065"/>
                  <a:pt x="1708681" y="3557065"/>
                </a:cubicBezTo>
                <a:cubicBezTo>
                  <a:pt x="2248868" y="3557065"/>
                  <a:pt x="2518962" y="3366496"/>
                  <a:pt x="2518962" y="2985356"/>
                </a:cubicBezTo>
                <a:cubicBezTo>
                  <a:pt x="2518962" y="2913713"/>
                  <a:pt x="2503916" y="2851742"/>
                  <a:pt x="2473827" y="2799443"/>
                </a:cubicBezTo>
                <a:cubicBezTo>
                  <a:pt x="2443737" y="2747144"/>
                  <a:pt x="2400034" y="2703084"/>
                  <a:pt x="2342720" y="2667262"/>
                </a:cubicBezTo>
                <a:cubicBezTo>
                  <a:pt x="2226659" y="2589888"/>
                  <a:pt x="1935789" y="2493170"/>
                  <a:pt x="1470110" y="2377108"/>
                </a:cubicBezTo>
                <a:cubicBezTo>
                  <a:pt x="1034522" y="2266779"/>
                  <a:pt x="707114" y="2109881"/>
                  <a:pt x="487889" y="1906416"/>
                </a:cubicBezTo>
                <a:cubicBezTo>
                  <a:pt x="268660" y="1702950"/>
                  <a:pt x="159047" y="1449334"/>
                  <a:pt x="159047" y="1145569"/>
                </a:cubicBezTo>
                <a:cubicBezTo>
                  <a:pt x="159047" y="962164"/>
                  <a:pt x="194510" y="799534"/>
                  <a:pt x="265436" y="657682"/>
                </a:cubicBezTo>
                <a:cubicBezTo>
                  <a:pt x="336364" y="515828"/>
                  <a:pt x="437022" y="396185"/>
                  <a:pt x="567412" y="298751"/>
                </a:cubicBezTo>
                <a:cubicBezTo>
                  <a:pt x="697801" y="201316"/>
                  <a:pt x="855058" y="127167"/>
                  <a:pt x="1039180" y="76300"/>
                </a:cubicBezTo>
                <a:cubicBezTo>
                  <a:pt x="1223301" y="25433"/>
                  <a:pt x="1428559" y="0"/>
                  <a:pt x="1654949" y="0"/>
                </a:cubicBezTo>
                <a:close/>
              </a:path>
            </a:pathLst>
          </a:custGeom>
        </p:spPr>
        <p:txBody>
          <a:bodyPr wrap="square">
            <a:noAutofit/>
          </a:bodyPr>
          <a:lstStyle/>
          <a:p>
            <a:endParaRPr lang="en-US"/>
          </a:p>
        </p:txBody>
      </p:sp>
      <p:sp>
        <p:nvSpPr>
          <p:cNvPr id="14" name="Picture Placeholder 13"/>
          <p:cNvSpPr>
            <a:spLocks noGrp="1"/>
          </p:cNvSpPr>
          <p:nvPr>
            <p:ph type="pic" sz="quarter" idx="11"/>
          </p:nvPr>
        </p:nvSpPr>
        <p:spPr>
          <a:xfrm>
            <a:off x="12785824" y="2329544"/>
            <a:ext cx="3986920" cy="4253432"/>
          </a:xfrm>
          <a:custGeom>
            <a:avLst/>
            <a:gdLst>
              <a:gd name="connsiteX0" fmla="*/ 1996683 w 3986920"/>
              <a:gd name="connsiteY0" fmla="*/ 704966 h 4253432"/>
              <a:gd name="connsiteX1" fmla="*/ 853265 w 3986920"/>
              <a:gd name="connsiteY1" fmla="*/ 2123493 h 4253432"/>
              <a:gd name="connsiteX2" fmla="*/ 929565 w 3986920"/>
              <a:gd name="connsiteY2" fmla="*/ 2704874 h 4253432"/>
              <a:gd name="connsiteX3" fmla="*/ 1152016 w 3986920"/>
              <a:gd name="connsiteY3" fmla="*/ 3151924 h 4253432"/>
              <a:gd name="connsiteX4" fmla="*/ 1510946 w 3986920"/>
              <a:gd name="connsiteY4" fmla="*/ 3438854 h 4253432"/>
              <a:gd name="connsiteX5" fmla="*/ 1996683 w 3986920"/>
              <a:gd name="connsiteY5" fmla="*/ 3539871 h 4253432"/>
              <a:gd name="connsiteX6" fmla="*/ 2498542 w 3986920"/>
              <a:gd name="connsiteY6" fmla="*/ 3431332 h 4253432"/>
              <a:gd name="connsiteX7" fmla="*/ 2853174 w 3986920"/>
              <a:gd name="connsiteY7" fmla="*/ 3130432 h 4253432"/>
              <a:gd name="connsiteX8" fmla="*/ 3063803 w 3986920"/>
              <a:gd name="connsiteY8" fmla="*/ 2676933 h 4253432"/>
              <a:gd name="connsiteX9" fmla="*/ 3133654 w 3986920"/>
              <a:gd name="connsiteY9" fmla="*/ 2112747 h 4253432"/>
              <a:gd name="connsiteX10" fmla="*/ 1996683 w 3986920"/>
              <a:gd name="connsiteY10" fmla="*/ 704966 h 4253432"/>
              <a:gd name="connsiteX11" fmla="*/ 1988088 w 3986920"/>
              <a:gd name="connsiteY11" fmla="*/ 0 h 4253432"/>
              <a:gd name="connsiteX12" fmla="*/ 3520526 w 3986920"/>
              <a:gd name="connsiteY12" fmla="*/ 634040 h 4253432"/>
              <a:gd name="connsiteX13" fmla="*/ 3869784 w 3986920"/>
              <a:gd name="connsiteY13" fmla="*/ 1320735 h 4253432"/>
              <a:gd name="connsiteX14" fmla="*/ 3986920 w 3986920"/>
              <a:gd name="connsiteY14" fmla="*/ 2132090 h 4253432"/>
              <a:gd name="connsiteX15" fmla="*/ 3850440 w 3986920"/>
              <a:gd name="connsiteY15" fmla="*/ 3012222 h 4253432"/>
              <a:gd name="connsiteX16" fmla="*/ 3458197 w 3986920"/>
              <a:gd name="connsiteY16" fmla="*/ 3680648 h 4253432"/>
              <a:gd name="connsiteX17" fmla="*/ 2835979 w 3986920"/>
              <a:gd name="connsiteY17" fmla="*/ 4105133 h 4253432"/>
              <a:gd name="connsiteX18" fmla="*/ 2007431 w 3986920"/>
              <a:gd name="connsiteY18" fmla="*/ 4253432 h 4253432"/>
              <a:gd name="connsiteX19" fmla="*/ 1161686 w 3986920"/>
              <a:gd name="connsiteY19" fmla="*/ 4107281 h 4253432"/>
              <a:gd name="connsiteX20" fmla="*/ 530872 w 3986920"/>
              <a:gd name="connsiteY20" fmla="*/ 3689245 h 4253432"/>
              <a:gd name="connsiteX21" fmla="*/ 136478 w 3986920"/>
              <a:gd name="connsiteY21" fmla="*/ 3027267 h 4253432"/>
              <a:gd name="connsiteX22" fmla="*/ 0 w 3986920"/>
              <a:gd name="connsiteY22" fmla="*/ 2149285 h 4253432"/>
              <a:gd name="connsiteX23" fmla="*/ 136478 w 3986920"/>
              <a:gd name="connsiteY23" fmla="*/ 1251958 h 4253432"/>
              <a:gd name="connsiteX24" fmla="*/ 528724 w 3986920"/>
              <a:gd name="connsiteY24" fmla="*/ 574933 h 4253432"/>
              <a:gd name="connsiteX25" fmla="*/ 1154164 w 3986920"/>
              <a:gd name="connsiteY25" fmla="*/ 148301 h 4253432"/>
              <a:gd name="connsiteX26" fmla="*/ 1988088 w 3986920"/>
              <a:gd name="connsiteY26" fmla="*/ 0 h 4253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86920" h="4253432">
                <a:moveTo>
                  <a:pt x="1996683" y="704966"/>
                </a:moveTo>
                <a:cubicBezTo>
                  <a:pt x="1234406" y="704966"/>
                  <a:pt x="853265" y="1177808"/>
                  <a:pt x="853265" y="2123493"/>
                </a:cubicBezTo>
                <a:cubicBezTo>
                  <a:pt x="853265" y="2336989"/>
                  <a:pt x="878698" y="2530783"/>
                  <a:pt x="929565" y="2704874"/>
                </a:cubicBezTo>
                <a:cubicBezTo>
                  <a:pt x="980432" y="2878966"/>
                  <a:pt x="1054581" y="3027983"/>
                  <a:pt x="1152016" y="3151924"/>
                </a:cubicBezTo>
                <a:cubicBezTo>
                  <a:pt x="1249450" y="3275867"/>
                  <a:pt x="1369093" y="3371510"/>
                  <a:pt x="1510946" y="3438854"/>
                </a:cubicBezTo>
                <a:cubicBezTo>
                  <a:pt x="1652799" y="3506199"/>
                  <a:pt x="1814712" y="3539871"/>
                  <a:pt x="1996683" y="3539871"/>
                </a:cubicBezTo>
                <a:cubicBezTo>
                  <a:pt x="2188688" y="3539871"/>
                  <a:pt x="2355973" y="3503692"/>
                  <a:pt x="2498542" y="3431332"/>
                </a:cubicBezTo>
                <a:cubicBezTo>
                  <a:pt x="2641112" y="3358973"/>
                  <a:pt x="2759322" y="3258672"/>
                  <a:pt x="2853174" y="3130432"/>
                </a:cubicBezTo>
                <a:cubicBezTo>
                  <a:pt x="2947026" y="3002192"/>
                  <a:pt x="3017236" y="2851025"/>
                  <a:pt x="3063803" y="2676933"/>
                </a:cubicBezTo>
                <a:cubicBezTo>
                  <a:pt x="3110371" y="2502842"/>
                  <a:pt x="3133654" y="2314779"/>
                  <a:pt x="3133654" y="2112747"/>
                </a:cubicBezTo>
                <a:cubicBezTo>
                  <a:pt x="3133654" y="1174225"/>
                  <a:pt x="2754664" y="704966"/>
                  <a:pt x="1996683" y="704966"/>
                </a:cubicBezTo>
                <a:close/>
                <a:moveTo>
                  <a:pt x="1988088" y="0"/>
                </a:moveTo>
                <a:cubicBezTo>
                  <a:pt x="2701649" y="0"/>
                  <a:pt x="3212462" y="211346"/>
                  <a:pt x="3520526" y="634040"/>
                </a:cubicBezTo>
                <a:cubicBezTo>
                  <a:pt x="3675274" y="843235"/>
                  <a:pt x="3791694" y="1072135"/>
                  <a:pt x="3869784" y="1320735"/>
                </a:cubicBezTo>
                <a:cubicBezTo>
                  <a:pt x="3947876" y="1569336"/>
                  <a:pt x="3986920" y="1839787"/>
                  <a:pt x="3986920" y="2132090"/>
                </a:cubicBezTo>
                <a:cubicBezTo>
                  <a:pt x="3986920" y="2457349"/>
                  <a:pt x="3941426" y="2750726"/>
                  <a:pt x="3850440" y="3012222"/>
                </a:cubicBezTo>
                <a:cubicBezTo>
                  <a:pt x="3759456" y="3273719"/>
                  <a:pt x="3628706" y="3496527"/>
                  <a:pt x="3458197" y="3680648"/>
                </a:cubicBezTo>
                <a:cubicBezTo>
                  <a:pt x="3287686" y="3864771"/>
                  <a:pt x="3080280" y="4006264"/>
                  <a:pt x="2835979" y="4105133"/>
                </a:cubicBezTo>
                <a:cubicBezTo>
                  <a:pt x="2591677" y="4204000"/>
                  <a:pt x="2315495" y="4253432"/>
                  <a:pt x="2007431" y="4253432"/>
                </a:cubicBezTo>
                <a:cubicBezTo>
                  <a:pt x="1692202" y="4253432"/>
                  <a:pt x="1410288" y="4204716"/>
                  <a:pt x="1161686" y="4107281"/>
                </a:cubicBezTo>
                <a:cubicBezTo>
                  <a:pt x="913086" y="4009847"/>
                  <a:pt x="702815" y="3870502"/>
                  <a:pt x="530872" y="3689245"/>
                </a:cubicBezTo>
                <a:cubicBezTo>
                  <a:pt x="358931" y="3507990"/>
                  <a:pt x="227466" y="3287329"/>
                  <a:pt x="136478" y="3027267"/>
                </a:cubicBezTo>
                <a:cubicBezTo>
                  <a:pt x="45493" y="2767203"/>
                  <a:pt x="0" y="2474542"/>
                  <a:pt x="0" y="2149285"/>
                </a:cubicBezTo>
                <a:cubicBezTo>
                  <a:pt x="0" y="1816862"/>
                  <a:pt x="45493" y="1517753"/>
                  <a:pt x="136478" y="1251958"/>
                </a:cubicBezTo>
                <a:cubicBezTo>
                  <a:pt x="227466" y="986164"/>
                  <a:pt x="358213" y="760488"/>
                  <a:pt x="528724" y="574933"/>
                </a:cubicBezTo>
                <a:cubicBezTo>
                  <a:pt x="699233" y="389379"/>
                  <a:pt x="907714" y="247168"/>
                  <a:pt x="1154164" y="148301"/>
                </a:cubicBezTo>
                <a:cubicBezTo>
                  <a:pt x="1400616" y="49434"/>
                  <a:pt x="1678589" y="0"/>
                  <a:pt x="1988088" y="0"/>
                </a:cubicBezTo>
                <a:close/>
              </a:path>
            </a:pathLst>
          </a:custGeom>
        </p:spPr>
        <p:txBody>
          <a:bodyPr wrap="square">
            <a:noAutofit/>
          </a:bodyPr>
          <a:lstStyle/>
          <a:p>
            <a:endParaRPr lang="en-US"/>
          </a:p>
        </p:txBody>
      </p:sp>
      <p:sp>
        <p:nvSpPr>
          <p:cNvPr id="17" name="Picture Placeholder 16"/>
          <p:cNvSpPr>
            <a:spLocks noGrp="1"/>
          </p:cNvSpPr>
          <p:nvPr>
            <p:ph type="pic" sz="quarter" idx="12"/>
          </p:nvPr>
        </p:nvSpPr>
        <p:spPr>
          <a:xfrm>
            <a:off x="2103437" y="7772400"/>
            <a:ext cx="5405450" cy="4111580"/>
          </a:xfrm>
          <a:custGeom>
            <a:avLst/>
            <a:gdLst>
              <a:gd name="connsiteX0" fmla="*/ 0 w 5405450"/>
              <a:gd name="connsiteY0" fmla="*/ 0 h 4111580"/>
              <a:gd name="connsiteX1" fmla="*/ 855417 w 5405450"/>
              <a:gd name="connsiteY1" fmla="*/ 0 h 4111580"/>
              <a:gd name="connsiteX2" fmla="*/ 1470112 w 5405450"/>
              <a:gd name="connsiteY2" fmla="*/ 2826308 h 4111580"/>
              <a:gd name="connsiteX3" fmla="*/ 2226660 w 5405450"/>
              <a:gd name="connsiteY3" fmla="*/ 0 h 4111580"/>
              <a:gd name="connsiteX4" fmla="*/ 3213180 w 5405450"/>
              <a:gd name="connsiteY4" fmla="*/ 0 h 4111580"/>
              <a:gd name="connsiteX5" fmla="*/ 3935339 w 5405450"/>
              <a:gd name="connsiteY5" fmla="*/ 2869295 h 4111580"/>
              <a:gd name="connsiteX6" fmla="*/ 4569378 w 5405450"/>
              <a:gd name="connsiteY6" fmla="*/ 0 h 4111580"/>
              <a:gd name="connsiteX7" fmla="*/ 5405450 w 5405450"/>
              <a:gd name="connsiteY7" fmla="*/ 0 h 4111580"/>
              <a:gd name="connsiteX8" fmla="*/ 4401734 w 5405450"/>
              <a:gd name="connsiteY8" fmla="*/ 4111580 h 4111580"/>
              <a:gd name="connsiteX9" fmla="*/ 3522676 w 5405450"/>
              <a:gd name="connsiteY9" fmla="*/ 4111580 h 4111580"/>
              <a:gd name="connsiteX10" fmla="*/ 2703799 w 5405450"/>
              <a:gd name="connsiteY10" fmla="*/ 1038104 h 4111580"/>
              <a:gd name="connsiteX11" fmla="*/ 1884924 w 5405450"/>
              <a:gd name="connsiteY11" fmla="*/ 4111580 h 4111580"/>
              <a:gd name="connsiteX12" fmla="*/ 986523 w 5405450"/>
              <a:gd name="connsiteY12" fmla="*/ 4111580 h 4111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05450" h="4111580">
                <a:moveTo>
                  <a:pt x="0" y="0"/>
                </a:moveTo>
                <a:lnTo>
                  <a:pt x="855417" y="0"/>
                </a:lnTo>
                <a:lnTo>
                  <a:pt x="1470112" y="2826308"/>
                </a:lnTo>
                <a:lnTo>
                  <a:pt x="2226660" y="0"/>
                </a:lnTo>
                <a:lnTo>
                  <a:pt x="3213180" y="0"/>
                </a:lnTo>
                <a:lnTo>
                  <a:pt x="3935339" y="2869295"/>
                </a:lnTo>
                <a:lnTo>
                  <a:pt x="4569378" y="0"/>
                </a:lnTo>
                <a:lnTo>
                  <a:pt x="5405450" y="0"/>
                </a:lnTo>
                <a:lnTo>
                  <a:pt x="4401734" y="4111580"/>
                </a:lnTo>
                <a:lnTo>
                  <a:pt x="3522676" y="4111580"/>
                </a:lnTo>
                <a:lnTo>
                  <a:pt x="2703799" y="1038104"/>
                </a:lnTo>
                <a:lnTo>
                  <a:pt x="1884924" y="4111580"/>
                </a:lnTo>
                <a:lnTo>
                  <a:pt x="986523" y="4111580"/>
                </a:lnTo>
                <a:close/>
              </a:path>
            </a:pathLst>
          </a:custGeom>
        </p:spPr>
        <p:txBody>
          <a:bodyPr wrap="square">
            <a:noAutofit/>
          </a:bodyPr>
          <a:lstStyle/>
          <a:p>
            <a:endParaRPr lang="en-US"/>
          </a:p>
        </p:txBody>
      </p:sp>
      <p:sp>
        <p:nvSpPr>
          <p:cNvPr id="20" name="Picture Placeholder 19"/>
          <p:cNvSpPr>
            <a:spLocks noGrp="1"/>
          </p:cNvSpPr>
          <p:nvPr>
            <p:ph type="pic" sz="quarter" idx="13"/>
          </p:nvPr>
        </p:nvSpPr>
        <p:spPr>
          <a:xfrm>
            <a:off x="13145828" y="7772400"/>
            <a:ext cx="3266911" cy="4111580"/>
          </a:xfrm>
          <a:custGeom>
            <a:avLst/>
            <a:gdLst>
              <a:gd name="connsiteX0" fmla="*/ 0 w 3266911"/>
              <a:gd name="connsiteY0" fmla="*/ 0 h 4111580"/>
              <a:gd name="connsiteX1" fmla="*/ 3266911 w 3266911"/>
              <a:gd name="connsiteY1" fmla="*/ 0 h 4111580"/>
              <a:gd name="connsiteX2" fmla="*/ 3266911 w 3266911"/>
              <a:gd name="connsiteY2" fmla="*/ 696368 h 4111580"/>
              <a:gd name="connsiteX3" fmla="*/ 2052567 w 3266911"/>
              <a:gd name="connsiteY3" fmla="*/ 696368 h 4111580"/>
              <a:gd name="connsiteX4" fmla="*/ 2052567 w 3266911"/>
              <a:gd name="connsiteY4" fmla="*/ 4111580 h 4111580"/>
              <a:gd name="connsiteX5" fmla="*/ 1225092 w 3266911"/>
              <a:gd name="connsiteY5" fmla="*/ 4111580 h 4111580"/>
              <a:gd name="connsiteX6" fmla="*/ 1225092 w 3266911"/>
              <a:gd name="connsiteY6" fmla="*/ 696368 h 4111580"/>
              <a:gd name="connsiteX7" fmla="*/ 0 w 3266911"/>
              <a:gd name="connsiteY7" fmla="*/ 696368 h 4111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911" h="4111580">
                <a:moveTo>
                  <a:pt x="0" y="0"/>
                </a:moveTo>
                <a:lnTo>
                  <a:pt x="3266911" y="0"/>
                </a:lnTo>
                <a:lnTo>
                  <a:pt x="3266911" y="696368"/>
                </a:lnTo>
                <a:lnTo>
                  <a:pt x="2052567" y="696368"/>
                </a:lnTo>
                <a:lnTo>
                  <a:pt x="2052567" y="4111580"/>
                </a:lnTo>
                <a:lnTo>
                  <a:pt x="1225092" y="4111580"/>
                </a:lnTo>
                <a:lnTo>
                  <a:pt x="1225092" y="696368"/>
                </a:lnTo>
                <a:lnTo>
                  <a:pt x="0" y="696368"/>
                </a:lnTo>
                <a:close/>
              </a:path>
            </a:pathLst>
          </a:custGeom>
        </p:spPr>
        <p:txBody>
          <a:bodyPr wrap="square">
            <a:noAutofit/>
          </a:bodyPr>
          <a:lstStyle/>
          <a:p>
            <a:endParaRPr lang="en-US"/>
          </a:p>
        </p:txBody>
      </p:sp>
    </p:spTree>
    <p:extLst>
      <p:ext uri="{BB962C8B-B14F-4D97-AF65-F5344CB8AC3E}">
        <p14:creationId xmlns:p14="http://schemas.microsoft.com/office/powerpoint/2010/main" val="172121058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88_ส่วนหัวของส่วน">
    <p:spTree>
      <p:nvGrpSpPr>
        <p:cNvPr id="1" name=""/>
        <p:cNvGrpSpPr/>
        <p:nvPr/>
      </p:nvGrpSpPr>
      <p:grpSpPr>
        <a:xfrm>
          <a:off x="0" y="0"/>
          <a:ext cx="0" cy="0"/>
          <a:chOff x="0" y="0"/>
          <a:chExt cx="0" cy="0"/>
        </a:xfrm>
      </p:grpSpPr>
    </p:spTree>
    <p:extLst>
      <p:ext uri="{BB962C8B-B14F-4D97-AF65-F5344CB8AC3E}">
        <p14:creationId xmlns:p14="http://schemas.microsoft.com/office/powerpoint/2010/main" val="95088291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77_ส่วนหัวของส่วน">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356946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80_ส่วนหัวของส่วน">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0" y="1"/>
            <a:ext cx="12168235" cy="1371600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84750034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4_ส่วนหัวของส่วน">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39765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90_ส่วนหัวของส่วน">
    <p:spTree>
      <p:nvGrpSpPr>
        <p:cNvPr id="1" name=""/>
        <p:cNvGrpSpPr/>
        <p:nvPr/>
      </p:nvGrpSpPr>
      <p:grpSpPr>
        <a:xfrm>
          <a:off x="0" y="0"/>
          <a:ext cx="0" cy="0"/>
          <a:chOff x="0" y="0"/>
          <a:chExt cx="0" cy="0"/>
        </a:xfrm>
      </p:grpSpPr>
    </p:spTree>
    <p:extLst>
      <p:ext uri="{BB962C8B-B14F-4D97-AF65-F5344CB8AC3E}">
        <p14:creationId xmlns:p14="http://schemas.microsoft.com/office/powerpoint/2010/main" val="98994682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91_ส่วนหัวของส่วน">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079316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84_ส่วนหัวของส่วน">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 y="1234301"/>
            <a:ext cx="10255555" cy="11948299"/>
          </a:xfrm>
          <a:custGeom>
            <a:avLst/>
            <a:gdLst>
              <a:gd name="connsiteX0" fmla="*/ 5350591 w 10255555"/>
              <a:gd name="connsiteY0" fmla="*/ 76 h 11948299"/>
              <a:gd name="connsiteX1" fmla="*/ 5590747 w 10255555"/>
              <a:gd name="connsiteY1" fmla="*/ 4774 h 11948299"/>
              <a:gd name="connsiteX2" fmla="*/ 9998852 w 10255555"/>
              <a:gd name="connsiteY2" fmla="*/ 3245173 h 11948299"/>
              <a:gd name="connsiteX3" fmla="*/ 6949578 w 10255555"/>
              <a:gd name="connsiteY3" fmla="*/ 9585000 h 11948299"/>
              <a:gd name="connsiteX4" fmla="*/ 603610 w 10255555"/>
              <a:gd name="connsiteY4" fmla="*/ 11743033 h 11948299"/>
              <a:gd name="connsiteX5" fmla="*/ 0 w 10255555"/>
              <a:gd name="connsiteY5" fmla="*/ 11948299 h 11948299"/>
              <a:gd name="connsiteX6" fmla="*/ 0 w 10255555"/>
              <a:gd name="connsiteY6" fmla="*/ 1512515 h 11948299"/>
              <a:gd name="connsiteX7" fmla="*/ 599870 w 10255555"/>
              <a:gd name="connsiteY7" fmla="*/ 1316722 h 11948299"/>
              <a:gd name="connsiteX8" fmla="*/ 3656366 w 10255555"/>
              <a:gd name="connsiteY8" fmla="*/ 319100 h 11948299"/>
              <a:gd name="connsiteX9" fmla="*/ 5350591 w 10255555"/>
              <a:gd name="connsiteY9" fmla="*/ 76 h 11948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55555" h="11948299">
                <a:moveTo>
                  <a:pt x="5350591" y="76"/>
                </a:moveTo>
                <a:cubicBezTo>
                  <a:pt x="5430868" y="-375"/>
                  <a:pt x="5510942" y="1203"/>
                  <a:pt x="5590747" y="4774"/>
                </a:cubicBezTo>
                <a:cubicBezTo>
                  <a:pt x="7506074" y="90501"/>
                  <a:pt x="9267024" y="1324937"/>
                  <a:pt x="9998852" y="3245173"/>
                </a:cubicBezTo>
                <a:cubicBezTo>
                  <a:pt x="10852642" y="5805487"/>
                  <a:pt x="9510961" y="8731563"/>
                  <a:pt x="6949578" y="9585000"/>
                </a:cubicBezTo>
                <a:cubicBezTo>
                  <a:pt x="6949578" y="9585000"/>
                  <a:pt x="6949578" y="9585000"/>
                  <a:pt x="603610" y="11743033"/>
                </a:cubicBezTo>
                <a:lnTo>
                  <a:pt x="0" y="11948299"/>
                </a:lnTo>
                <a:lnTo>
                  <a:pt x="0" y="1512515"/>
                </a:lnTo>
                <a:lnTo>
                  <a:pt x="599870" y="1316722"/>
                </a:lnTo>
                <a:cubicBezTo>
                  <a:pt x="1520208" y="1016326"/>
                  <a:pt x="2535760" y="684857"/>
                  <a:pt x="3656366" y="319100"/>
                </a:cubicBezTo>
                <a:cubicBezTo>
                  <a:pt x="4216672" y="105738"/>
                  <a:pt x="4788645" y="3228"/>
                  <a:pt x="5350591" y="76"/>
                </a:cubicBezTo>
                <a:close/>
              </a:path>
            </a:pathLst>
          </a:custGeom>
        </p:spPr>
        <p:txBody>
          <a:bodyPr wrap="square">
            <a:noAutofit/>
          </a:bodyPr>
          <a:lstStyle/>
          <a:p>
            <a:endParaRPr lang="th-TH"/>
          </a:p>
        </p:txBody>
      </p:sp>
    </p:spTree>
    <p:extLst>
      <p:ext uri="{BB962C8B-B14F-4D97-AF65-F5344CB8AC3E}">
        <p14:creationId xmlns:p14="http://schemas.microsoft.com/office/powerpoint/2010/main" val="836385658"/>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65_ส่วนหัวของส่วน">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1247437" y="533400"/>
            <a:ext cx="13030200" cy="11247210"/>
          </a:xfrm>
          <a:custGeom>
            <a:avLst/>
            <a:gdLst>
              <a:gd name="connsiteX0" fmla="*/ 7620000 w 7620000"/>
              <a:gd name="connsiteY0" fmla="*/ 0 h 6577316"/>
              <a:gd name="connsiteX1" fmla="*/ 7620000 w 7620000"/>
              <a:gd name="connsiteY1" fmla="*/ 4946525 h 6577316"/>
              <a:gd name="connsiteX2" fmla="*/ 7461107 w 7620000"/>
              <a:gd name="connsiteY2" fmla="*/ 5000558 h 6577316"/>
              <a:gd name="connsiteX3" fmla="*/ 3185238 w 7620000"/>
              <a:gd name="connsiteY3" fmla="*/ 6454626 h 6577316"/>
              <a:gd name="connsiteX4" fmla="*/ 152639 w 7620000"/>
              <a:gd name="connsiteY4" fmla="*/ 4997256 h 6577316"/>
              <a:gd name="connsiteX5" fmla="*/ 1552301 w 7620000"/>
              <a:gd name="connsiteY5" fmla="*/ 1965926 h 6577316"/>
              <a:gd name="connsiteX6" fmla="*/ 7267583 w 7620000"/>
              <a:gd name="connsiteY6" fmla="*/ 100491 h 6577316"/>
              <a:gd name="connsiteX7" fmla="*/ 7498340 w 7620000"/>
              <a:gd name="connsiteY7" fmla="*/ 25900 h 6577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00" h="6577316">
                <a:moveTo>
                  <a:pt x="7620000" y="0"/>
                </a:moveTo>
                <a:lnTo>
                  <a:pt x="7620000" y="4946525"/>
                </a:lnTo>
                <a:lnTo>
                  <a:pt x="7461107" y="5000558"/>
                </a:lnTo>
                <a:cubicBezTo>
                  <a:pt x="6632450" y="5282354"/>
                  <a:pt x="5306600" y="5733228"/>
                  <a:pt x="3185238" y="6454626"/>
                </a:cubicBezTo>
                <a:cubicBezTo>
                  <a:pt x="1960535" y="6862690"/>
                  <a:pt x="560874" y="6221447"/>
                  <a:pt x="152639" y="4997256"/>
                </a:cubicBezTo>
                <a:cubicBezTo>
                  <a:pt x="-313915" y="3773065"/>
                  <a:pt x="327597" y="2432284"/>
                  <a:pt x="1552301" y="1965926"/>
                </a:cubicBezTo>
                <a:cubicBezTo>
                  <a:pt x="1552301" y="1965926"/>
                  <a:pt x="1552301" y="1965926"/>
                  <a:pt x="7267583" y="100491"/>
                </a:cubicBezTo>
                <a:cubicBezTo>
                  <a:pt x="7344127" y="71344"/>
                  <a:pt x="7421127" y="46523"/>
                  <a:pt x="7498340" y="25900"/>
                </a:cubicBezTo>
                <a:close/>
              </a:path>
            </a:pathLst>
          </a:custGeom>
        </p:spPr>
        <p:txBody>
          <a:bodyPr wrap="square">
            <a:noAutofit/>
          </a:bodyPr>
          <a:lstStyle/>
          <a:p>
            <a:endParaRPr lang="th-TH"/>
          </a:p>
        </p:txBody>
      </p:sp>
    </p:spTree>
    <p:extLst>
      <p:ext uri="{BB962C8B-B14F-4D97-AF65-F5344CB8AC3E}">
        <p14:creationId xmlns:p14="http://schemas.microsoft.com/office/powerpoint/2010/main" val="150107099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0_ส่วนหัวของส่วน">
    <p:spTree>
      <p:nvGrpSpPr>
        <p:cNvPr id="1" name=""/>
        <p:cNvGrpSpPr/>
        <p:nvPr/>
      </p:nvGrpSpPr>
      <p:grpSpPr>
        <a:xfrm>
          <a:off x="0" y="0"/>
          <a:ext cx="0" cy="0"/>
          <a:chOff x="0" y="0"/>
          <a:chExt cx="0" cy="0"/>
        </a:xfrm>
      </p:grpSpPr>
      <p:sp>
        <p:nvSpPr>
          <p:cNvPr id="2" name="Picture Placeholder 13"/>
          <p:cNvSpPr>
            <a:spLocks noGrp="1"/>
          </p:cNvSpPr>
          <p:nvPr>
            <p:ph type="pic" sz="quarter" idx="13"/>
          </p:nvPr>
        </p:nvSpPr>
        <p:spPr>
          <a:xfrm>
            <a:off x="5936245" y="2057400"/>
            <a:ext cx="13312192" cy="7444294"/>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809081078"/>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6_ส่วนหัวของส่วน">
    <p:spTree>
      <p:nvGrpSpPr>
        <p:cNvPr id="1" name=""/>
        <p:cNvGrpSpPr/>
        <p:nvPr/>
      </p:nvGrpSpPr>
      <p:grpSpPr>
        <a:xfrm>
          <a:off x="0" y="0"/>
          <a:ext cx="0" cy="0"/>
          <a:chOff x="0" y="0"/>
          <a:chExt cx="0" cy="0"/>
        </a:xfrm>
      </p:grpSpPr>
      <p:sp>
        <p:nvSpPr>
          <p:cNvPr id="2" name="Picture Placeholder 13"/>
          <p:cNvSpPr>
            <a:spLocks noGrp="1"/>
          </p:cNvSpPr>
          <p:nvPr>
            <p:ph type="pic" sz="quarter" idx="11" hasCustomPrompt="1"/>
          </p:nvPr>
        </p:nvSpPr>
        <p:spPr>
          <a:xfrm>
            <a:off x="9634216" y="2200380"/>
            <a:ext cx="5651821" cy="5648220"/>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Tree>
    <p:extLst>
      <p:ext uri="{BB962C8B-B14F-4D97-AF65-F5344CB8AC3E}">
        <p14:creationId xmlns:p14="http://schemas.microsoft.com/office/powerpoint/2010/main" val="186932613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5_ส่วนหัวของส่วน">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951037" y="2743200"/>
            <a:ext cx="6834435" cy="8686800"/>
          </a:xfrm>
          <a:custGeom>
            <a:avLst/>
            <a:gdLst>
              <a:gd name="connsiteX0" fmla="*/ 1654949 w 3346435"/>
              <a:gd name="connsiteY0" fmla="*/ 0 h 4253433"/>
              <a:gd name="connsiteX1" fmla="*/ 3230375 w 3346435"/>
              <a:gd name="connsiteY1" fmla="*/ 1250885 h 4253433"/>
              <a:gd name="connsiteX2" fmla="*/ 2402901 w 3346435"/>
              <a:gd name="connsiteY2" fmla="*/ 1276675 h 4253433"/>
              <a:gd name="connsiteX3" fmla="*/ 1646352 w 3346435"/>
              <a:gd name="connsiteY3" fmla="*/ 687771 h 4253433"/>
              <a:gd name="connsiteX4" fmla="*/ 952134 w 3346435"/>
              <a:gd name="connsiteY4" fmla="*/ 1091836 h 4253433"/>
              <a:gd name="connsiteX5" fmla="*/ 1074643 w 3346435"/>
              <a:gd name="connsiteY5" fmla="*/ 1347601 h 4253433"/>
              <a:gd name="connsiteX6" fmla="*/ 1325034 w 3346435"/>
              <a:gd name="connsiteY6" fmla="*/ 1475484 h 4253433"/>
              <a:gd name="connsiteX7" fmla="*/ 1839789 w 3346435"/>
              <a:gd name="connsiteY7" fmla="*/ 1629157 h 4253433"/>
              <a:gd name="connsiteX8" fmla="*/ 2679083 w 3346435"/>
              <a:gd name="connsiteY8" fmla="*/ 1907489 h 4253433"/>
              <a:gd name="connsiteX9" fmla="*/ 3107865 w 3346435"/>
              <a:gd name="connsiteY9" fmla="*/ 2220211 h 4253433"/>
              <a:gd name="connsiteX10" fmla="*/ 3346435 w 3346435"/>
              <a:gd name="connsiteY10" fmla="*/ 2985356 h 4253433"/>
              <a:gd name="connsiteX11" fmla="*/ 1700085 w 3346435"/>
              <a:gd name="connsiteY11" fmla="*/ 4253433 h 4253433"/>
              <a:gd name="connsiteX12" fmla="*/ 0 w 3346435"/>
              <a:gd name="connsiteY12" fmla="*/ 2843503 h 4253433"/>
              <a:gd name="connsiteX13" fmla="*/ 810282 w 3346435"/>
              <a:gd name="connsiteY13" fmla="*/ 2766128 h 4253433"/>
              <a:gd name="connsiteX14" fmla="*/ 1708681 w 3346435"/>
              <a:gd name="connsiteY14" fmla="*/ 3557065 h 4253433"/>
              <a:gd name="connsiteX15" fmla="*/ 2518962 w 3346435"/>
              <a:gd name="connsiteY15" fmla="*/ 2985356 h 4253433"/>
              <a:gd name="connsiteX16" fmla="*/ 2473827 w 3346435"/>
              <a:gd name="connsiteY16" fmla="*/ 2799443 h 4253433"/>
              <a:gd name="connsiteX17" fmla="*/ 2342720 w 3346435"/>
              <a:gd name="connsiteY17" fmla="*/ 2667262 h 4253433"/>
              <a:gd name="connsiteX18" fmla="*/ 1470110 w 3346435"/>
              <a:gd name="connsiteY18" fmla="*/ 2377108 h 4253433"/>
              <a:gd name="connsiteX19" fmla="*/ 487889 w 3346435"/>
              <a:gd name="connsiteY19" fmla="*/ 1906416 h 4253433"/>
              <a:gd name="connsiteX20" fmla="*/ 159047 w 3346435"/>
              <a:gd name="connsiteY20" fmla="*/ 1145569 h 4253433"/>
              <a:gd name="connsiteX21" fmla="*/ 265436 w 3346435"/>
              <a:gd name="connsiteY21" fmla="*/ 657682 h 4253433"/>
              <a:gd name="connsiteX22" fmla="*/ 567412 w 3346435"/>
              <a:gd name="connsiteY22" fmla="*/ 298751 h 4253433"/>
              <a:gd name="connsiteX23" fmla="*/ 1039180 w 3346435"/>
              <a:gd name="connsiteY23" fmla="*/ 76300 h 4253433"/>
              <a:gd name="connsiteX24" fmla="*/ 1654949 w 3346435"/>
              <a:gd name="connsiteY24" fmla="*/ 0 h 425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346435" h="4253433">
                <a:moveTo>
                  <a:pt x="1654949" y="0"/>
                </a:moveTo>
                <a:cubicBezTo>
                  <a:pt x="2679442" y="0"/>
                  <a:pt x="3204583" y="416961"/>
                  <a:pt x="3230375" y="1250885"/>
                </a:cubicBezTo>
                <a:lnTo>
                  <a:pt x="2402901" y="1276675"/>
                </a:lnTo>
                <a:cubicBezTo>
                  <a:pt x="2342720" y="884072"/>
                  <a:pt x="2090538" y="687771"/>
                  <a:pt x="1646352" y="687771"/>
                </a:cubicBezTo>
                <a:cubicBezTo>
                  <a:pt x="1183539" y="687771"/>
                  <a:pt x="952134" y="822460"/>
                  <a:pt x="952134" y="1091836"/>
                </a:cubicBezTo>
                <a:cubicBezTo>
                  <a:pt x="952134" y="1180675"/>
                  <a:pt x="992969" y="1265929"/>
                  <a:pt x="1074643" y="1347601"/>
                </a:cubicBezTo>
                <a:cubicBezTo>
                  <a:pt x="1114764" y="1387722"/>
                  <a:pt x="1198227" y="1430348"/>
                  <a:pt x="1325034" y="1475484"/>
                </a:cubicBezTo>
                <a:cubicBezTo>
                  <a:pt x="1451842" y="1520620"/>
                  <a:pt x="1623426" y="1571843"/>
                  <a:pt x="1839789" y="1629157"/>
                </a:cubicBezTo>
                <a:cubicBezTo>
                  <a:pt x="2189404" y="1717996"/>
                  <a:pt x="2469171" y="1810773"/>
                  <a:pt x="2679083" y="1907489"/>
                </a:cubicBezTo>
                <a:cubicBezTo>
                  <a:pt x="2888996" y="2004208"/>
                  <a:pt x="3031924" y="2108448"/>
                  <a:pt x="3107865" y="2220211"/>
                </a:cubicBezTo>
                <a:cubicBezTo>
                  <a:pt x="3266912" y="2439439"/>
                  <a:pt x="3346435" y="2694486"/>
                  <a:pt x="3346435" y="2985356"/>
                </a:cubicBezTo>
                <a:cubicBezTo>
                  <a:pt x="3346435" y="3830741"/>
                  <a:pt x="2797652" y="4253433"/>
                  <a:pt x="1700085" y="4253433"/>
                </a:cubicBezTo>
                <a:cubicBezTo>
                  <a:pt x="679892" y="4253433"/>
                  <a:pt x="113195" y="3783457"/>
                  <a:pt x="0" y="2843503"/>
                </a:cubicBezTo>
                <a:lnTo>
                  <a:pt x="810282" y="2766128"/>
                </a:lnTo>
                <a:cubicBezTo>
                  <a:pt x="907714" y="3293420"/>
                  <a:pt x="1207181" y="3557065"/>
                  <a:pt x="1708681" y="3557065"/>
                </a:cubicBezTo>
                <a:cubicBezTo>
                  <a:pt x="2248868" y="3557065"/>
                  <a:pt x="2518962" y="3366496"/>
                  <a:pt x="2518962" y="2985356"/>
                </a:cubicBezTo>
                <a:cubicBezTo>
                  <a:pt x="2518962" y="2913713"/>
                  <a:pt x="2503916" y="2851742"/>
                  <a:pt x="2473827" y="2799443"/>
                </a:cubicBezTo>
                <a:cubicBezTo>
                  <a:pt x="2443737" y="2747144"/>
                  <a:pt x="2400034" y="2703084"/>
                  <a:pt x="2342720" y="2667262"/>
                </a:cubicBezTo>
                <a:cubicBezTo>
                  <a:pt x="2226659" y="2589888"/>
                  <a:pt x="1935789" y="2493170"/>
                  <a:pt x="1470110" y="2377108"/>
                </a:cubicBezTo>
                <a:cubicBezTo>
                  <a:pt x="1034522" y="2266779"/>
                  <a:pt x="707114" y="2109881"/>
                  <a:pt x="487889" y="1906416"/>
                </a:cubicBezTo>
                <a:cubicBezTo>
                  <a:pt x="268660" y="1702950"/>
                  <a:pt x="159047" y="1449334"/>
                  <a:pt x="159047" y="1145569"/>
                </a:cubicBezTo>
                <a:cubicBezTo>
                  <a:pt x="159047" y="962164"/>
                  <a:pt x="194510" y="799534"/>
                  <a:pt x="265436" y="657682"/>
                </a:cubicBezTo>
                <a:cubicBezTo>
                  <a:pt x="336364" y="515828"/>
                  <a:pt x="437022" y="396185"/>
                  <a:pt x="567412" y="298751"/>
                </a:cubicBezTo>
                <a:cubicBezTo>
                  <a:pt x="697801" y="201316"/>
                  <a:pt x="855058" y="127167"/>
                  <a:pt x="1039180" y="76300"/>
                </a:cubicBezTo>
                <a:cubicBezTo>
                  <a:pt x="1223301" y="25433"/>
                  <a:pt x="1428559" y="0"/>
                  <a:pt x="1654949" y="0"/>
                </a:cubicBezTo>
                <a:close/>
              </a:path>
            </a:pathLst>
          </a:custGeom>
        </p:spPr>
        <p:txBody>
          <a:bodyPr wrap="square">
            <a:noAutofit/>
          </a:bodyPr>
          <a:lstStyle/>
          <a:p>
            <a:endParaRPr lang="en-US"/>
          </a:p>
        </p:txBody>
      </p:sp>
    </p:spTree>
    <p:extLst>
      <p:ext uri="{BB962C8B-B14F-4D97-AF65-F5344CB8AC3E}">
        <p14:creationId xmlns:p14="http://schemas.microsoft.com/office/powerpoint/2010/main" val="239018808"/>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8_ส่วนหัวของส่วน">
    <p:spTree>
      <p:nvGrpSpPr>
        <p:cNvPr id="1" name=""/>
        <p:cNvGrpSpPr/>
        <p:nvPr/>
      </p:nvGrpSpPr>
      <p:grpSpPr>
        <a:xfrm>
          <a:off x="0" y="0"/>
          <a:ext cx="0" cy="0"/>
          <a:chOff x="0" y="0"/>
          <a:chExt cx="0" cy="0"/>
        </a:xfrm>
      </p:grpSpPr>
      <p:sp>
        <p:nvSpPr>
          <p:cNvPr id="2" name="Picture Placeholder 13"/>
          <p:cNvSpPr>
            <a:spLocks noGrp="1"/>
          </p:cNvSpPr>
          <p:nvPr>
            <p:ph type="pic" sz="quarter" idx="11" hasCustomPrompt="1"/>
          </p:nvPr>
        </p:nvSpPr>
        <p:spPr>
          <a:xfrm>
            <a:off x="2255837" y="3200400"/>
            <a:ext cx="6430963" cy="6426866"/>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3" name="Picture Placeholder 13"/>
          <p:cNvSpPr>
            <a:spLocks noGrp="1"/>
          </p:cNvSpPr>
          <p:nvPr>
            <p:ph type="pic" sz="quarter" idx="12" hasCustomPrompt="1"/>
          </p:nvPr>
        </p:nvSpPr>
        <p:spPr>
          <a:xfrm>
            <a:off x="8885237" y="3200400"/>
            <a:ext cx="6430963" cy="6426866"/>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4" name="Picture Placeholder 13"/>
          <p:cNvSpPr>
            <a:spLocks noGrp="1"/>
          </p:cNvSpPr>
          <p:nvPr>
            <p:ph type="pic" sz="quarter" idx="13" hasCustomPrompt="1"/>
          </p:nvPr>
        </p:nvSpPr>
        <p:spPr>
          <a:xfrm>
            <a:off x="15560674" y="3200400"/>
            <a:ext cx="6430963" cy="6426866"/>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Tree>
    <p:extLst>
      <p:ext uri="{BB962C8B-B14F-4D97-AF65-F5344CB8AC3E}">
        <p14:creationId xmlns:p14="http://schemas.microsoft.com/office/powerpoint/2010/main" val="1774799207"/>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67_ส่วนหัวของส่วน">
    <p:spTree>
      <p:nvGrpSpPr>
        <p:cNvPr id="1" name=""/>
        <p:cNvGrpSpPr/>
        <p:nvPr/>
      </p:nvGrpSpPr>
      <p:grpSpPr>
        <a:xfrm>
          <a:off x="0" y="0"/>
          <a:ext cx="0" cy="0"/>
          <a:chOff x="0" y="0"/>
          <a:chExt cx="0" cy="0"/>
        </a:xfrm>
      </p:grpSpPr>
      <p:sp>
        <p:nvSpPr>
          <p:cNvPr id="2" name="Picture Placeholder 13"/>
          <p:cNvSpPr>
            <a:spLocks noGrp="1"/>
          </p:cNvSpPr>
          <p:nvPr>
            <p:ph type="pic" sz="quarter" idx="22"/>
          </p:nvPr>
        </p:nvSpPr>
        <p:spPr>
          <a:xfrm>
            <a:off x="1335295" y="3689130"/>
            <a:ext cx="5184671" cy="6978870"/>
          </a:xfrm>
          <a:custGeom>
            <a:avLst/>
            <a:gdLst>
              <a:gd name="connsiteX0" fmla="*/ 0 w 4726685"/>
              <a:gd name="connsiteY0" fmla="*/ 0 h 8368109"/>
              <a:gd name="connsiteX1" fmla="*/ 4726685 w 4726685"/>
              <a:gd name="connsiteY1" fmla="*/ 0 h 8368109"/>
              <a:gd name="connsiteX2" fmla="*/ 4726685 w 4726685"/>
              <a:gd name="connsiteY2" fmla="*/ 8368109 h 8368109"/>
              <a:gd name="connsiteX3" fmla="*/ 0 w 4726685"/>
              <a:gd name="connsiteY3" fmla="*/ 8368109 h 8368109"/>
              <a:gd name="connsiteX4" fmla="*/ 0 w 4726685"/>
              <a:gd name="connsiteY4" fmla="*/ 0 h 8368109"/>
              <a:gd name="connsiteX0" fmla="*/ 0 w 6240175"/>
              <a:gd name="connsiteY0" fmla="*/ 31531 h 8399640"/>
              <a:gd name="connsiteX1" fmla="*/ 6240175 w 6240175"/>
              <a:gd name="connsiteY1" fmla="*/ 0 h 8399640"/>
              <a:gd name="connsiteX2" fmla="*/ 4726685 w 6240175"/>
              <a:gd name="connsiteY2" fmla="*/ 8399640 h 8399640"/>
              <a:gd name="connsiteX3" fmla="*/ 0 w 6240175"/>
              <a:gd name="connsiteY3" fmla="*/ 8399640 h 8399640"/>
              <a:gd name="connsiteX4" fmla="*/ 0 w 6240175"/>
              <a:gd name="connsiteY4" fmla="*/ 31531 h 8399640"/>
              <a:gd name="connsiteX0" fmla="*/ 1166648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166648 w 6240175"/>
              <a:gd name="connsiteY4" fmla="*/ 0 h 8399640"/>
              <a:gd name="connsiteX0" fmla="*/ 1292772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292772 w 6240175"/>
              <a:gd name="connsiteY4" fmla="*/ 0 h 8399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175" h="8399640">
                <a:moveTo>
                  <a:pt x="1292772" y="0"/>
                </a:moveTo>
                <a:lnTo>
                  <a:pt x="6240175" y="0"/>
                </a:lnTo>
                <a:lnTo>
                  <a:pt x="4726685" y="8399640"/>
                </a:lnTo>
                <a:lnTo>
                  <a:pt x="0" y="8399640"/>
                </a:lnTo>
                <a:lnTo>
                  <a:pt x="1292772" y="0"/>
                </a:lnTo>
                <a:close/>
              </a:path>
            </a:pathLst>
          </a:cu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3" name="Picture Placeholder 13"/>
          <p:cNvSpPr>
            <a:spLocks noGrp="1"/>
          </p:cNvSpPr>
          <p:nvPr>
            <p:ph type="pic" sz="quarter" idx="23"/>
          </p:nvPr>
        </p:nvSpPr>
        <p:spPr>
          <a:xfrm>
            <a:off x="5986566" y="3689130"/>
            <a:ext cx="5184671" cy="6978870"/>
          </a:xfrm>
          <a:custGeom>
            <a:avLst/>
            <a:gdLst>
              <a:gd name="connsiteX0" fmla="*/ 0 w 4726685"/>
              <a:gd name="connsiteY0" fmla="*/ 0 h 8368109"/>
              <a:gd name="connsiteX1" fmla="*/ 4726685 w 4726685"/>
              <a:gd name="connsiteY1" fmla="*/ 0 h 8368109"/>
              <a:gd name="connsiteX2" fmla="*/ 4726685 w 4726685"/>
              <a:gd name="connsiteY2" fmla="*/ 8368109 h 8368109"/>
              <a:gd name="connsiteX3" fmla="*/ 0 w 4726685"/>
              <a:gd name="connsiteY3" fmla="*/ 8368109 h 8368109"/>
              <a:gd name="connsiteX4" fmla="*/ 0 w 4726685"/>
              <a:gd name="connsiteY4" fmla="*/ 0 h 8368109"/>
              <a:gd name="connsiteX0" fmla="*/ 0 w 6240175"/>
              <a:gd name="connsiteY0" fmla="*/ 31531 h 8399640"/>
              <a:gd name="connsiteX1" fmla="*/ 6240175 w 6240175"/>
              <a:gd name="connsiteY1" fmla="*/ 0 h 8399640"/>
              <a:gd name="connsiteX2" fmla="*/ 4726685 w 6240175"/>
              <a:gd name="connsiteY2" fmla="*/ 8399640 h 8399640"/>
              <a:gd name="connsiteX3" fmla="*/ 0 w 6240175"/>
              <a:gd name="connsiteY3" fmla="*/ 8399640 h 8399640"/>
              <a:gd name="connsiteX4" fmla="*/ 0 w 6240175"/>
              <a:gd name="connsiteY4" fmla="*/ 31531 h 8399640"/>
              <a:gd name="connsiteX0" fmla="*/ 1166648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166648 w 6240175"/>
              <a:gd name="connsiteY4" fmla="*/ 0 h 8399640"/>
              <a:gd name="connsiteX0" fmla="*/ 1292772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292772 w 6240175"/>
              <a:gd name="connsiteY4" fmla="*/ 0 h 8399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175" h="8399640">
                <a:moveTo>
                  <a:pt x="1292772" y="0"/>
                </a:moveTo>
                <a:lnTo>
                  <a:pt x="6240175" y="0"/>
                </a:lnTo>
                <a:lnTo>
                  <a:pt x="4726685" y="8399640"/>
                </a:lnTo>
                <a:lnTo>
                  <a:pt x="0" y="8399640"/>
                </a:lnTo>
                <a:lnTo>
                  <a:pt x="1292772" y="0"/>
                </a:lnTo>
                <a:close/>
              </a:path>
            </a:pathLst>
          </a:cu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4" name="Picture Placeholder 13"/>
          <p:cNvSpPr>
            <a:spLocks noGrp="1"/>
          </p:cNvSpPr>
          <p:nvPr>
            <p:ph type="pic" sz="quarter" idx="24"/>
          </p:nvPr>
        </p:nvSpPr>
        <p:spPr>
          <a:xfrm>
            <a:off x="10710966" y="3689130"/>
            <a:ext cx="5184671" cy="6978870"/>
          </a:xfrm>
          <a:custGeom>
            <a:avLst/>
            <a:gdLst>
              <a:gd name="connsiteX0" fmla="*/ 0 w 4726685"/>
              <a:gd name="connsiteY0" fmla="*/ 0 h 8368109"/>
              <a:gd name="connsiteX1" fmla="*/ 4726685 w 4726685"/>
              <a:gd name="connsiteY1" fmla="*/ 0 h 8368109"/>
              <a:gd name="connsiteX2" fmla="*/ 4726685 w 4726685"/>
              <a:gd name="connsiteY2" fmla="*/ 8368109 h 8368109"/>
              <a:gd name="connsiteX3" fmla="*/ 0 w 4726685"/>
              <a:gd name="connsiteY3" fmla="*/ 8368109 h 8368109"/>
              <a:gd name="connsiteX4" fmla="*/ 0 w 4726685"/>
              <a:gd name="connsiteY4" fmla="*/ 0 h 8368109"/>
              <a:gd name="connsiteX0" fmla="*/ 0 w 6240175"/>
              <a:gd name="connsiteY0" fmla="*/ 31531 h 8399640"/>
              <a:gd name="connsiteX1" fmla="*/ 6240175 w 6240175"/>
              <a:gd name="connsiteY1" fmla="*/ 0 h 8399640"/>
              <a:gd name="connsiteX2" fmla="*/ 4726685 w 6240175"/>
              <a:gd name="connsiteY2" fmla="*/ 8399640 h 8399640"/>
              <a:gd name="connsiteX3" fmla="*/ 0 w 6240175"/>
              <a:gd name="connsiteY3" fmla="*/ 8399640 h 8399640"/>
              <a:gd name="connsiteX4" fmla="*/ 0 w 6240175"/>
              <a:gd name="connsiteY4" fmla="*/ 31531 h 8399640"/>
              <a:gd name="connsiteX0" fmla="*/ 1166648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166648 w 6240175"/>
              <a:gd name="connsiteY4" fmla="*/ 0 h 8399640"/>
              <a:gd name="connsiteX0" fmla="*/ 1292772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292772 w 6240175"/>
              <a:gd name="connsiteY4" fmla="*/ 0 h 8399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175" h="8399640">
                <a:moveTo>
                  <a:pt x="1292772" y="0"/>
                </a:moveTo>
                <a:lnTo>
                  <a:pt x="6240175" y="0"/>
                </a:lnTo>
                <a:lnTo>
                  <a:pt x="4726685" y="8399640"/>
                </a:lnTo>
                <a:lnTo>
                  <a:pt x="0" y="8399640"/>
                </a:lnTo>
                <a:lnTo>
                  <a:pt x="1292772" y="0"/>
                </a:lnTo>
                <a:close/>
              </a:path>
            </a:pathLst>
          </a:cu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26693509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72_ส่วนหัวของส่วน">
    <p:spTree>
      <p:nvGrpSpPr>
        <p:cNvPr id="1" name=""/>
        <p:cNvGrpSpPr/>
        <p:nvPr/>
      </p:nvGrpSpPr>
      <p:grpSpPr>
        <a:xfrm>
          <a:off x="0" y="0"/>
          <a:ext cx="0" cy="0"/>
          <a:chOff x="0" y="0"/>
          <a:chExt cx="0" cy="0"/>
        </a:xfrm>
      </p:grpSpPr>
      <p:sp>
        <p:nvSpPr>
          <p:cNvPr id="2" name="Picture Placeholder 13"/>
          <p:cNvSpPr>
            <a:spLocks noGrp="1"/>
          </p:cNvSpPr>
          <p:nvPr>
            <p:ph type="pic" sz="quarter" idx="22"/>
          </p:nvPr>
        </p:nvSpPr>
        <p:spPr>
          <a:xfrm>
            <a:off x="13225566" y="3612930"/>
            <a:ext cx="5184671" cy="6978870"/>
          </a:xfrm>
          <a:custGeom>
            <a:avLst/>
            <a:gdLst>
              <a:gd name="connsiteX0" fmla="*/ 0 w 4726685"/>
              <a:gd name="connsiteY0" fmla="*/ 0 h 8368109"/>
              <a:gd name="connsiteX1" fmla="*/ 4726685 w 4726685"/>
              <a:gd name="connsiteY1" fmla="*/ 0 h 8368109"/>
              <a:gd name="connsiteX2" fmla="*/ 4726685 w 4726685"/>
              <a:gd name="connsiteY2" fmla="*/ 8368109 h 8368109"/>
              <a:gd name="connsiteX3" fmla="*/ 0 w 4726685"/>
              <a:gd name="connsiteY3" fmla="*/ 8368109 h 8368109"/>
              <a:gd name="connsiteX4" fmla="*/ 0 w 4726685"/>
              <a:gd name="connsiteY4" fmla="*/ 0 h 8368109"/>
              <a:gd name="connsiteX0" fmla="*/ 0 w 6240175"/>
              <a:gd name="connsiteY0" fmla="*/ 31531 h 8399640"/>
              <a:gd name="connsiteX1" fmla="*/ 6240175 w 6240175"/>
              <a:gd name="connsiteY1" fmla="*/ 0 h 8399640"/>
              <a:gd name="connsiteX2" fmla="*/ 4726685 w 6240175"/>
              <a:gd name="connsiteY2" fmla="*/ 8399640 h 8399640"/>
              <a:gd name="connsiteX3" fmla="*/ 0 w 6240175"/>
              <a:gd name="connsiteY3" fmla="*/ 8399640 h 8399640"/>
              <a:gd name="connsiteX4" fmla="*/ 0 w 6240175"/>
              <a:gd name="connsiteY4" fmla="*/ 31531 h 8399640"/>
              <a:gd name="connsiteX0" fmla="*/ 1166648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166648 w 6240175"/>
              <a:gd name="connsiteY4" fmla="*/ 0 h 8399640"/>
              <a:gd name="connsiteX0" fmla="*/ 1292772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292772 w 6240175"/>
              <a:gd name="connsiteY4" fmla="*/ 0 h 8399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175" h="8399640">
                <a:moveTo>
                  <a:pt x="1292772" y="0"/>
                </a:moveTo>
                <a:lnTo>
                  <a:pt x="6240175" y="0"/>
                </a:lnTo>
                <a:lnTo>
                  <a:pt x="4726685" y="8399640"/>
                </a:lnTo>
                <a:lnTo>
                  <a:pt x="0" y="8399640"/>
                </a:lnTo>
                <a:lnTo>
                  <a:pt x="1292772" y="0"/>
                </a:lnTo>
                <a:close/>
              </a:path>
            </a:pathLst>
          </a:cu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3" name="Picture Placeholder 13"/>
          <p:cNvSpPr>
            <a:spLocks noGrp="1"/>
          </p:cNvSpPr>
          <p:nvPr>
            <p:ph type="pic" sz="quarter" idx="23"/>
          </p:nvPr>
        </p:nvSpPr>
        <p:spPr>
          <a:xfrm>
            <a:off x="17876837" y="3612930"/>
            <a:ext cx="5184671" cy="6978870"/>
          </a:xfrm>
          <a:custGeom>
            <a:avLst/>
            <a:gdLst>
              <a:gd name="connsiteX0" fmla="*/ 0 w 4726685"/>
              <a:gd name="connsiteY0" fmla="*/ 0 h 8368109"/>
              <a:gd name="connsiteX1" fmla="*/ 4726685 w 4726685"/>
              <a:gd name="connsiteY1" fmla="*/ 0 h 8368109"/>
              <a:gd name="connsiteX2" fmla="*/ 4726685 w 4726685"/>
              <a:gd name="connsiteY2" fmla="*/ 8368109 h 8368109"/>
              <a:gd name="connsiteX3" fmla="*/ 0 w 4726685"/>
              <a:gd name="connsiteY3" fmla="*/ 8368109 h 8368109"/>
              <a:gd name="connsiteX4" fmla="*/ 0 w 4726685"/>
              <a:gd name="connsiteY4" fmla="*/ 0 h 8368109"/>
              <a:gd name="connsiteX0" fmla="*/ 0 w 6240175"/>
              <a:gd name="connsiteY0" fmla="*/ 31531 h 8399640"/>
              <a:gd name="connsiteX1" fmla="*/ 6240175 w 6240175"/>
              <a:gd name="connsiteY1" fmla="*/ 0 h 8399640"/>
              <a:gd name="connsiteX2" fmla="*/ 4726685 w 6240175"/>
              <a:gd name="connsiteY2" fmla="*/ 8399640 h 8399640"/>
              <a:gd name="connsiteX3" fmla="*/ 0 w 6240175"/>
              <a:gd name="connsiteY3" fmla="*/ 8399640 h 8399640"/>
              <a:gd name="connsiteX4" fmla="*/ 0 w 6240175"/>
              <a:gd name="connsiteY4" fmla="*/ 31531 h 8399640"/>
              <a:gd name="connsiteX0" fmla="*/ 1166648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166648 w 6240175"/>
              <a:gd name="connsiteY4" fmla="*/ 0 h 8399640"/>
              <a:gd name="connsiteX0" fmla="*/ 1292772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292772 w 6240175"/>
              <a:gd name="connsiteY4" fmla="*/ 0 h 8399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175" h="8399640">
                <a:moveTo>
                  <a:pt x="1292772" y="0"/>
                </a:moveTo>
                <a:lnTo>
                  <a:pt x="6240175" y="0"/>
                </a:lnTo>
                <a:lnTo>
                  <a:pt x="4726685" y="8399640"/>
                </a:lnTo>
                <a:lnTo>
                  <a:pt x="0" y="8399640"/>
                </a:lnTo>
                <a:lnTo>
                  <a:pt x="1292772" y="0"/>
                </a:lnTo>
                <a:close/>
              </a:path>
            </a:pathLst>
          </a:cu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09990169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73_ส่วนหัวของส่วน">
    <p:spTree>
      <p:nvGrpSpPr>
        <p:cNvPr id="1" name=""/>
        <p:cNvGrpSpPr/>
        <p:nvPr/>
      </p:nvGrpSpPr>
      <p:grpSpPr>
        <a:xfrm>
          <a:off x="0" y="0"/>
          <a:ext cx="0" cy="0"/>
          <a:chOff x="0" y="0"/>
          <a:chExt cx="0" cy="0"/>
        </a:xfrm>
      </p:grpSpPr>
      <p:sp>
        <p:nvSpPr>
          <p:cNvPr id="2" name="Picture Placeholder 13"/>
          <p:cNvSpPr>
            <a:spLocks noGrp="1"/>
          </p:cNvSpPr>
          <p:nvPr>
            <p:ph type="pic" sz="quarter" idx="22"/>
          </p:nvPr>
        </p:nvSpPr>
        <p:spPr>
          <a:xfrm>
            <a:off x="2408237" y="1219200"/>
            <a:ext cx="8305800" cy="11180092"/>
          </a:xfrm>
          <a:custGeom>
            <a:avLst/>
            <a:gdLst>
              <a:gd name="connsiteX0" fmla="*/ 0 w 4726685"/>
              <a:gd name="connsiteY0" fmla="*/ 0 h 8368109"/>
              <a:gd name="connsiteX1" fmla="*/ 4726685 w 4726685"/>
              <a:gd name="connsiteY1" fmla="*/ 0 h 8368109"/>
              <a:gd name="connsiteX2" fmla="*/ 4726685 w 4726685"/>
              <a:gd name="connsiteY2" fmla="*/ 8368109 h 8368109"/>
              <a:gd name="connsiteX3" fmla="*/ 0 w 4726685"/>
              <a:gd name="connsiteY3" fmla="*/ 8368109 h 8368109"/>
              <a:gd name="connsiteX4" fmla="*/ 0 w 4726685"/>
              <a:gd name="connsiteY4" fmla="*/ 0 h 8368109"/>
              <a:gd name="connsiteX0" fmla="*/ 0 w 6240175"/>
              <a:gd name="connsiteY0" fmla="*/ 31531 h 8399640"/>
              <a:gd name="connsiteX1" fmla="*/ 6240175 w 6240175"/>
              <a:gd name="connsiteY1" fmla="*/ 0 h 8399640"/>
              <a:gd name="connsiteX2" fmla="*/ 4726685 w 6240175"/>
              <a:gd name="connsiteY2" fmla="*/ 8399640 h 8399640"/>
              <a:gd name="connsiteX3" fmla="*/ 0 w 6240175"/>
              <a:gd name="connsiteY3" fmla="*/ 8399640 h 8399640"/>
              <a:gd name="connsiteX4" fmla="*/ 0 w 6240175"/>
              <a:gd name="connsiteY4" fmla="*/ 31531 h 8399640"/>
              <a:gd name="connsiteX0" fmla="*/ 1166648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166648 w 6240175"/>
              <a:gd name="connsiteY4" fmla="*/ 0 h 8399640"/>
              <a:gd name="connsiteX0" fmla="*/ 1292772 w 6240175"/>
              <a:gd name="connsiteY0" fmla="*/ 0 h 8399640"/>
              <a:gd name="connsiteX1" fmla="*/ 6240175 w 6240175"/>
              <a:gd name="connsiteY1" fmla="*/ 0 h 8399640"/>
              <a:gd name="connsiteX2" fmla="*/ 4726685 w 6240175"/>
              <a:gd name="connsiteY2" fmla="*/ 8399640 h 8399640"/>
              <a:gd name="connsiteX3" fmla="*/ 0 w 6240175"/>
              <a:gd name="connsiteY3" fmla="*/ 8399640 h 8399640"/>
              <a:gd name="connsiteX4" fmla="*/ 1292772 w 6240175"/>
              <a:gd name="connsiteY4" fmla="*/ 0 h 8399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175" h="8399640">
                <a:moveTo>
                  <a:pt x="1292772" y="0"/>
                </a:moveTo>
                <a:lnTo>
                  <a:pt x="6240175" y="0"/>
                </a:lnTo>
                <a:lnTo>
                  <a:pt x="4726685" y="8399640"/>
                </a:lnTo>
                <a:lnTo>
                  <a:pt x="0" y="8399640"/>
                </a:lnTo>
                <a:lnTo>
                  <a:pt x="1292772" y="0"/>
                </a:lnTo>
                <a:close/>
              </a:path>
            </a:pathLst>
          </a:cu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1090003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63_ส่วนหัวของส่วน">
    <p:spTree>
      <p:nvGrpSpPr>
        <p:cNvPr id="1" name=""/>
        <p:cNvGrpSpPr/>
        <p:nvPr/>
      </p:nvGrpSpPr>
      <p:grpSpPr>
        <a:xfrm>
          <a:off x="0" y="0"/>
          <a:ext cx="0" cy="0"/>
          <a:chOff x="0" y="0"/>
          <a:chExt cx="0" cy="0"/>
        </a:xfrm>
      </p:grpSpPr>
      <p:sp>
        <p:nvSpPr>
          <p:cNvPr id="4" name="Picture Placeholder 13"/>
          <p:cNvSpPr>
            <a:spLocks noGrp="1"/>
          </p:cNvSpPr>
          <p:nvPr>
            <p:ph type="pic" sz="quarter" idx="18"/>
          </p:nvPr>
        </p:nvSpPr>
        <p:spPr>
          <a:xfrm>
            <a:off x="9518688" y="3101898"/>
            <a:ext cx="5919749" cy="4899102"/>
          </a:xfrm>
          <a:prstGeom prst="rect">
            <a:avLst/>
          </a:prstGeom>
          <a:noFill/>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64511920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5_ส่วนหัวของส่วน">
    <p:spTree>
      <p:nvGrpSpPr>
        <p:cNvPr id="1" name=""/>
        <p:cNvGrpSpPr/>
        <p:nvPr/>
      </p:nvGrpSpPr>
      <p:grpSpPr>
        <a:xfrm>
          <a:off x="0" y="0"/>
          <a:ext cx="0" cy="0"/>
          <a:chOff x="0" y="0"/>
          <a:chExt cx="0" cy="0"/>
        </a:xfrm>
      </p:grpSpPr>
      <p:sp>
        <p:nvSpPr>
          <p:cNvPr id="2" name="Picture Placeholder 13"/>
          <p:cNvSpPr>
            <a:spLocks noGrp="1"/>
          </p:cNvSpPr>
          <p:nvPr>
            <p:ph type="pic" sz="quarter" idx="13"/>
          </p:nvPr>
        </p:nvSpPr>
        <p:spPr>
          <a:xfrm>
            <a:off x="1" y="3422831"/>
            <a:ext cx="13228636" cy="7397569"/>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09684622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6_ส่วนหัวของส่วน">
    <p:spTree>
      <p:nvGrpSpPr>
        <p:cNvPr id="1" name=""/>
        <p:cNvGrpSpPr/>
        <p:nvPr/>
      </p:nvGrpSpPr>
      <p:grpSpPr>
        <a:xfrm>
          <a:off x="0" y="0"/>
          <a:ext cx="0" cy="0"/>
          <a:chOff x="0" y="0"/>
          <a:chExt cx="0" cy="0"/>
        </a:xfrm>
      </p:grpSpPr>
      <p:sp>
        <p:nvSpPr>
          <p:cNvPr id="3" name="Picture Placeholder 13"/>
          <p:cNvSpPr>
            <a:spLocks noGrp="1"/>
          </p:cNvSpPr>
          <p:nvPr>
            <p:ph type="pic" sz="quarter" idx="13"/>
          </p:nvPr>
        </p:nvSpPr>
        <p:spPr>
          <a:xfrm>
            <a:off x="0" y="-76200"/>
            <a:ext cx="24323675" cy="1394460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722437901"/>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7_ส่วนหัวของส่วน">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12136041" y="3185"/>
            <a:ext cx="12165409" cy="13712815"/>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33697544"/>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8_ส่วนหัวของส่วน">
    <p:spTree>
      <p:nvGrpSpPr>
        <p:cNvPr id="1" name=""/>
        <p:cNvGrpSpPr/>
        <p:nvPr/>
      </p:nvGrpSpPr>
      <p:grpSpPr>
        <a:xfrm>
          <a:off x="0" y="0"/>
          <a:ext cx="0" cy="0"/>
          <a:chOff x="0" y="0"/>
          <a:chExt cx="0" cy="0"/>
        </a:xfrm>
      </p:grpSpPr>
      <p:sp>
        <p:nvSpPr>
          <p:cNvPr id="3" name="Picture Placeholder 13"/>
          <p:cNvSpPr>
            <a:spLocks noGrp="1"/>
          </p:cNvSpPr>
          <p:nvPr>
            <p:ph type="pic" sz="quarter" idx="13"/>
          </p:nvPr>
        </p:nvSpPr>
        <p:spPr>
          <a:xfrm>
            <a:off x="0" y="1"/>
            <a:ext cx="12168235" cy="1371600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945856542"/>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9_ส่วนหัวของส่วน">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
            <a:ext cx="8675648" cy="13716000"/>
          </a:xfrm>
          <a:prstGeom prst="rect">
            <a:avLst/>
          </a:prstGeom>
        </p:spPr>
        <p:txBody>
          <a:bodyPr/>
          <a:lstStyle/>
          <a:p>
            <a:endParaRPr lang="en-US"/>
          </a:p>
        </p:txBody>
      </p:sp>
    </p:spTree>
    <p:extLst>
      <p:ext uri="{BB962C8B-B14F-4D97-AF65-F5344CB8AC3E}">
        <p14:creationId xmlns:p14="http://schemas.microsoft.com/office/powerpoint/2010/main" val="19873268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7_ส่วนหัวของส่วน">
    <p:spTree>
      <p:nvGrpSpPr>
        <p:cNvPr id="1" name=""/>
        <p:cNvGrpSpPr/>
        <p:nvPr/>
      </p:nvGrpSpPr>
      <p:grpSpPr>
        <a:xfrm>
          <a:off x="0" y="0"/>
          <a:ext cx="0" cy="0"/>
          <a:chOff x="0" y="0"/>
          <a:chExt cx="0" cy="0"/>
        </a:xfrm>
      </p:grpSpPr>
      <p:sp>
        <p:nvSpPr>
          <p:cNvPr id="17" name="Picture Placeholder 16"/>
          <p:cNvSpPr>
            <a:spLocks noGrp="1"/>
          </p:cNvSpPr>
          <p:nvPr>
            <p:ph type="pic" sz="quarter" idx="12"/>
          </p:nvPr>
        </p:nvSpPr>
        <p:spPr>
          <a:xfrm>
            <a:off x="1874837" y="3032907"/>
            <a:ext cx="11039568" cy="8397093"/>
          </a:xfrm>
          <a:custGeom>
            <a:avLst/>
            <a:gdLst>
              <a:gd name="connsiteX0" fmla="*/ 0 w 5405450"/>
              <a:gd name="connsiteY0" fmla="*/ 0 h 4111580"/>
              <a:gd name="connsiteX1" fmla="*/ 855417 w 5405450"/>
              <a:gd name="connsiteY1" fmla="*/ 0 h 4111580"/>
              <a:gd name="connsiteX2" fmla="*/ 1470112 w 5405450"/>
              <a:gd name="connsiteY2" fmla="*/ 2826308 h 4111580"/>
              <a:gd name="connsiteX3" fmla="*/ 2226660 w 5405450"/>
              <a:gd name="connsiteY3" fmla="*/ 0 h 4111580"/>
              <a:gd name="connsiteX4" fmla="*/ 3213180 w 5405450"/>
              <a:gd name="connsiteY4" fmla="*/ 0 h 4111580"/>
              <a:gd name="connsiteX5" fmla="*/ 3935339 w 5405450"/>
              <a:gd name="connsiteY5" fmla="*/ 2869295 h 4111580"/>
              <a:gd name="connsiteX6" fmla="*/ 4569378 w 5405450"/>
              <a:gd name="connsiteY6" fmla="*/ 0 h 4111580"/>
              <a:gd name="connsiteX7" fmla="*/ 5405450 w 5405450"/>
              <a:gd name="connsiteY7" fmla="*/ 0 h 4111580"/>
              <a:gd name="connsiteX8" fmla="*/ 4401734 w 5405450"/>
              <a:gd name="connsiteY8" fmla="*/ 4111580 h 4111580"/>
              <a:gd name="connsiteX9" fmla="*/ 3522676 w 5405450"/>
              <a:gd name="connsiteY9" fmla="*/ 4111580 h 4111580"/>
              <a:gd name="connsiteX10" fmla="*/ 2703799 w 5405450"/>
              <a:gd name="connsiteY10" fmla="*/ 1038104 h 4111580"/>
              <a:gd name="connsiteX11" fmla="*/ 1884924 w 5405450"/>
              <a:gd name="connsiteY11" fmla="*/ 4111580 h 4111580"/>
              <a:gd name="connsiteX12" fmla="*/ 986523 w 5405450"/>
              <a:gd name="connsiteY12" fmla="*/ 4111580 h 4111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05450" h="4111580">
                <a:moveTo>
                  <a:pt x="0" y="0"/>
                </a:moveTo>
                <a:lnTo>
                  <a:pt x="855417" y="0"/>
                </a:lnTo>
                <a:lnTo>
                  <a:pt x="1470112" y="2826308"/>
                </a:lnTo>
                <a:lnTo>
                  <a:pt x="2226660" y="0"/>
                </a:lnTo>
                <a:lnTo>
                  <a:pt x="3213180" y="0"/>
                </a:lnTo>
                <a:lnTo>
                  <a:pt x="3935339" y="2869295"/>
                </a:lnTo>
                <a:lnTo>
                  <a:pt x="4569378" y="0"/>
                </a:lnTo>
                <a:lnTo>
                  <a:pt x="5405450" y="0"/>
                </a:lnTo>
                <a:lnTo>
                  <a:pt x="4401734" y="4111580"/>
                </a:lnTo>
                <a:lnTo>
                  <a:pt x="3522676" y="4111580"/>
                </a:lnTo>
                <a:lnTo>
                  <a:pt x="2703799" y="1038104"/>
                </a:lnTo>
                <a:lnTo>
                  <a:pt x="1884924" y="4111580"/>
                </a:lnTo>
                <a:lnTo>
                  <a:pt x="986523" y="4111580"/>
                </a:lnTo>
                <a:close/>
              </a:path>
            </a:pathLst>
          </a:custGeom>
        </p:spPr>
        <p:txBody>
          <a:bodyPr wrap="square">
            <a:noAutofit/>
          </a:bodyPr>
          <a:lstStyle/>
          <a:p>
            <a:endParaRPr lang="en-US"/>
          </a:p>
        </p:txBody>
      </p:sp>
    </p:spTree>
    <p:extLst>
      <p:ext uri="{BB962C8B-B14F-4D97-AF65-F5344CB8AC3E}">
        <p14:creationId xmlns:p14="http://schemas.microsoft.com/office/powerpoint/2010/main" val="1539294915"/>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0_ส่วนหัวของส่วน">
    <p:spTree>
      <p:nvGrpSpPr>
        <p:cNvPr id="1" name=""/>
        <p:cNvGrpSpPr/>
        <p:nvPr/>
      </p:nvGrpSpPr>
      <p:grpSpPr>
        <a:xfrm>
          <a:off x="0" y="0"/>
          <a:ext cx="0" cy="0"/>
          <a:chOff x="0" y="0"/>
          <a:chExt cx="0" cy="0"/>
        </a:xfrm>
      </p:grpSpPr>
      <p:sp>
        <p:nvSpPr>
          <p:cNvPr id="7" name="Picture Placeholder 13"/>
          <p:cNvSpPr>
            <a:spLocks noGrp="1"/>
          </p:cNvSpPr>
          <p:nvPr>
            <p:ph type="pic" sz="quarter" idx="16"/>
          </p:nvPr>
        </p:nvSpPr>
        <p:spPr>
          <a:xfrm>
            <a:off x="0" y="7239000"/>
            <a:ext cx="12188825" cy="6426200"/>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8" name="Picture Placeholder 13"/>
          <p:cNvSpPr>
            <a:spLocks noGrp="1"/>
          </p:cNvSpPr>
          <p:nvPr>
            <p:ph type="pic" sz="quarter" idx="17"/>
          </p:nvPr>
        </p:nvSpPr>
        <p:spPr>
          <a:xfrm>
            <a:off x="12188825" y="7239000"/>
            <a:ext cx="12188825" cy="6426200"/>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729658450"/>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1_ส่วนหัวของส่วน">
    <p:spTree>
      <p:nvGrpSpPr>
        <p:cNvPr id="1" name=""/>
        <p:cNvGrpSpPr/>
        <p:nvPr/>
      </p:nvGrpSpPr>
      <p:grpSpPr>
        <a:xfrm>
          <a:off x="0" y="0"/>
          <a:ext cx="0" cy="0"/>
          <a:chOff x="0" y="0"/>
          <a:chExt cx="0" cy="0"/>
        </a:xfrm>
      </p:grpSpPr>
      <p:sp>
        <p:nvSpPr>
          <p:cNvPr id="7" name="Picture Placeholder 13"/>
          <p:cNvSpPr>
            <a:spLocks noGrp="1"/>
          </p:cNvSpPr>
          <p:nvPr>
            <p:ph type="pic" sz="quarter" idx="16"/>
          </p:nvPr>
        </p:nvSpPr>
        <p:spPr>
          <a:xfrm>
            <a:off x="-1" y="7086600"/>
            <a:ext cx="12344400" cy="6705600"/>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8" name="Picture Placeholder 13"/>
          <p:cNvSpPr>
            <a:spLocks noGrp="1"/>
          </p:cNvSpPr>
          <p:nvPr>
            <p:ph type="pic" sz="quarter" idx="17"/>
          </p:nvPr>
        </p:nvSpPr>
        <p:spPr>
          <a:xfrm>
            <a:off x="12344399" y="-76200"/>
            <a:ext cx="12085638" cy="7162800"/>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10776120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2_ส่วนหัวของส่วน">
    <p:spTree>
      <p:nvGrpSpPr>
        <p:cNvPr id="1" name=""/>
        <p:cNvGrpSpPr/>
        <p:nvPr/>
      </p:nvGrpSpPr>
      <p:grpSpPr>
        <a:xfrm>
          <a:off x="0" y="0"/>
          <a:ext cx="0" cy="0"/>
          <a:chOff x="0" y="0"/>
          <a:chExt cx="0" cy="0"/>
        </a:xfrm>
      </p:grpSpPr>
      <p:sp>
        <p:nvSpPr>
          <p:cNvPr id="4" name="ตัวแทนรูปภาพ 3"/>
          <p:cNvSpPr>
            <a:spLocks noGrp="1"/>
          </p:cNvSpPr>
          <p:nvPr>
            <p:ph type="pic" sz="quarter" idx="10"/>
          </p:nvPr>
        </p:nvSpPr>
        <p:spPr>
          <a:xfrm>
            <a:off x="0" y="-76200"/>
            <a:ext cx="24353838" cy="8915400"/>
          </a:xfrm>
          <a:prstGeom prst="rect">
            <a:avLst/>
          </a:prstGeom>
        </p:spPr>
        <p:txBody>
          <a:bodyPr/>
          <a:lstStyle/>
          <a:p>
            <a:endParaRPr lang="th-TH"/>
          </a:p>
        </p:txBody>
      </p:sp>
    </p:spTree>
    <p:extLst>
      <p:ext uri="{BB962C8B-B14F-4D97-AF65-F5344CB8AC3E}">
        <p14:creationId xmlns:p14="http://schemas.microsoft.com/office/powerpoint/2010/main" val="217852425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1_ส่วนหัวของส่วน">
    <p:spTree>
      <p:nvGrpSpPr>
        <p:cNvPr id="1" name=""/>
        <p:cNvGrpSpPr/>
        <p:nvPr/>
      </p:nvGrpSpPr>
      <p:grpSpPr>
        <a:xfrm>
          <a:off x="0" y="0"/>
          <a:ext cx="0" cy="0"/>
          <a:chOff x="0" y="0"/>
          <a:chExt cx="0" cy="0"/>
        </a:xfrm>
      </p:grpSpPr>
      <p:sp>
        <p:nvSpPr>
          <p:cNvPr id="4" name="ตัวแทนรูปภาพ 3"/>
          <p:cNvSpPr>
            <a:spLocks noGrp="1"/>
          </p:cNvSpPr>
          <p:nvPr>
            <p:ph type="pic" sz="quarter" idx="10"/>
          </p:nvPr>
        </p:nvSpPr>
        <p:spPr>
          <a:xfrm>
            <a:off x="0" y="5795963"/>
            <a:ext cx="24349075" cy="7920037"/>
          </a:xfrm>
          <a:prstGeom prst="rect">
            <a:avLst/>
          </a:prstGeom>
        </p:spPr>
        <p:txBody>
          <a:bodyPr/>
          <a:lstStyle/>
          <a:p>
            <a:endParaRPr lang="th-TH"/>
          </a:p>
        </p:txBody>
      </p:sp>
    </p:spTree>
    <p:extLst>
      <p:ext uri="{BB962C8B-B14F-4D97-AF65-F5344CB8AC3E}">
        <p14:creationId xmlns:p14="http://schemas.microsoft.com/office/powerpoint/2010/main" val="4110150724"/>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0_ส่วนหัวของส่วน">
    <p:spTree>
      <p:nvGrpSpPr>
        <p:cNvPr id="1" name=""/>
        <p:cNvGrpSpPr/>
        <p:nvPr/>
      </p:nvGrpSpPr>
      <p:grpSpPr>
        <a:xfrm>
          <a:off x="0" y="0"/>
          <a:ext cx="0" cy="0"/>
          <a:chOff x="0" y="0"/>
          <a:chExt cx="0" cy="0"/>
        </a:xfrm>
      </p:grpSpPr>
      <p:sp>
        <p:nvSpPr>
          <p:cNvPr id="4" name="ตัวแทนรูปภาพ 3"/>
          <p:cNvSpPr>
            <a:spLocks noGrp="1"/>
          </p:cNvSpPr>
          <p:nvPr>
            <p:ph type="pic" sz="quarter" idx="10"/>
          </p:nvPr>
        </p:nvSpPr>
        <p:spPr>
          <a:xfrm>
            <a:off x="10028236" y="-76200"/>
            <a:ext cx="14295439" cy="13789506"/>
          </a:xfrm>
          <a:prstGeom prst="rect">
            <a:avLst/>
          </a:prstGeom>
        </p:spPr>
        <p:txBody>
          <a:bodyPr/>
          <a:lstStyle/>
          <a:p>
            <a:endParaRPr lang="th-TH"/>
          </a:p>
        </p:txBody>
      </p:sp>
    </p:spTree>
    <p:extLst>
      <p:ext uri="{BB962C8B-B14F-4D97-AF65-F5344CB8AC3E}">
        <p14:creationId xmlns:p14="http://schemas.microsoft.com/office/powerpoint/2010/main" val="1725210950"/>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9_ส่วนหัวของส่วน">
    <p:spTree>
      <p:nvGrpSpPr>
        <p:cNvPr id="1" name=""/>
        <p:cNvGrpSpPr/>
        <p:nvPr/>
      </p:nvGrpSpPr>
      <p:grpSpPr>
        <a:xfrm>
          <a:off x="0" y="0"/>
          <a:ext cx="0" cy="0"/>
          <a:chOff x="0" y="0"/>
          <a:chExt cx="0" cy="0"/>
        </a:xfrm>
      </p:grpSpPr>
      <p:sp>
        <p:nvSpPr>
          <p:cNvPr id="8" name="ตัวแทนรูปภาพ 7"/>
          <p:cNvSpPr>
            <a:spLocks noGrp="1"/>
          </p:cNvSpPr>
          <p:nvPr>
            <p:ph type="pic" sz="quarter" idx="10"/>
          </p:nvPr>
        </p:nvSpPr>
        <p:spPr>
          <a:xfrm>
            <a:off x="0" y="0"/>
            <a:ext cx="24323675" cy="7239000"/>
          </a:xfrm>
          <a:prstGeom prst="rect">
            <a:avLst/>
          </a:prstGeom>
        </p:spPr>
        <p:txBody>
          <a:bodyPr/>
          <a:lstStyle/>
          <a:p>
            <a:endParaRPr lang="th-TH"/>
          </a:p>
        </p:txBody>
      </p:sp>
    </p:spTree>
    <p:extLst>
      <p:ext uri="{BB962C8B-B14F-4D97-AF65-F5344CB8AC3E}">
        <p14:creationId xmlns:p14="http://schemas.microsoft.com/office/powerpoint/2010/main" val="3478040112"/>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8_ส่วนหัวของส่วน">
    <p:spTree>
      <p:nvGrpSpPr>
        <p:cNvPr id="1" name=""/>
        <p:cNvGrpSpPr/>
        <p:nvPr/>
      </p:nvGrpSpPr>
      <p:grpSpPr>
        <a:xfrm>
          <a:off x="0" y="0"/>
          <a:ext cx="0" cy="0"/>
          <a:chOff x="0" y="0"/>
          <a:chExt cx="0" cy="0"/>
        </a:xfrm>
      </p:grpSpPr>
      <p:sp>
        <p:nvSpPr>
          <p:cNvPr id="15" name="ตัวแทนรูปภาพ 14"/>
          <p:cNvSpPr>
            <a:spLocks noGrp="1"/>
          </p:cNvSpPr>
          <p:nvPr>
            <p:ph type="pic" sz="quarter" idx="10"/>
          </p:nvPr>
        </p:nvSpPr>
        <p:spPr>
          <a:xfrm>
            <a:off x="0" y="2971800"/>
            <a:ext cx="24323675" cy="4724400"/>
          </a:xfrm>
          <a:prstGeom prst="rect">
            <a:avLst/>
          </a:prstGeom>
        </p:spPr>
        <p:txBody>
          <a:bodyPr/>
          <a:lstStyle/>
          <a:p>
            <a:endParaRPr lang="th-TH" dirty="0"/>
          </a:p>
        </p:txBody>
      </p:sp>
    </p:spTree>
    <p:extLst>
      <p:ext uri="{BB962C8B-B14F-4D97-AF65-F5344CB8AC3E}">
        <p14:creationId xmlns:p14="http://schemas.microsoft.com/office/powerpoint/2010/main" val="905175622"/>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6_ส่วนหัวของส่วน">
    <p:spTree>
      <p:nvGrpSpPr>
        <p:cNvPr id="1" name=""/>
        <p:cNvGrpSpPr/>
        <p:nvPr/>
      </p:nvGrpSpPr>
      <p:grpSpPr>
        <a:xfrm>
          <a:off x="0" y="0"/>
          <a:ext cx="0" cy="0"/>
          <a:chOff x="0" y="0"/>
          <a:chExt cx="0" cy="0"/>
        </a:xfrm>
      </p:grpSpPr>
      <p:sp>
        <p:nvSpPr>
          <p:cNvPr id="15" name="ตัวแทนรูปภาพ 14"/>
          <p:cNvSpPr>
            <a:spLocks noGrp="1"/>
          </p:cNvSpPr>
          <p:nvPr>
            <p:ph type="pic" sz="quarter" idx="10"/>
          </p:nvPr>
        </p:nvSpPr>
        <p:spPr>
          <a:xfrm>
            <a:off x="0" y="2209800"/>
            <a:ext cx="20543837" cy="6705600"/>
          </a:xfrm>
          <a:prstGeom prst="rect">
            <a:avLst/>
          </a:prstGeom>
        </p:spPr>
        <p:txBody>
          <a:bodyPr/>
          <a:lstStyle/>
          <a:p>
            <a:endParaRPr lang="th-TH" dirty="0"/>
          </a:p>
        </p:txBody>
      </p:sp>
    </p:spTree>
    <p:extLst>
      <p:ext uri="{BB962C8B-B14F-4D97-AF65-F5344CB8AC3E}">
        <p14:creationId xmlns:p14="http://schemas.microsoft.com/office/powerpoint/2010/main" val="2762719832"/>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9_ส่วนหัวของส่วน">
    <p:spTree>
      <p:nvGrpSpPr>
        <p:cNvPr id="1" name=""/>
        <p:cNvGrpSpPr/>
        <p:nvPr/>
      </p:nvGrpSpPr>
      <p:grpSpPr>
        <a:xfrm>
          <a:off x="0" y="0"/>
          <a:ext cx="0" cy="0"/>
          <a:chOff x="0" y="0"/>
          <a:chExt cx="0" cy="0"/>
        </a:xfrm>
      </p:grpSpPr>
      <p:sp>
        <p:nvSpPr>
          <p:cNvPr id="3" name="ตัวแทนรูปภาพ 14"/>
          <p:cNvSpPr>
            <a:spLocks noGrp="1"/>
          </p:cNvSpPr>
          <p:nvPr>
            <p:ph type="pic" sz="quarter" idx="12"/>
          </p:nvPr>
        </p:nvSpPr>
        <p:spPr>
          <a:xfrm>
            <a:off x="8961437" y="2743200"/>
            <a:ext cx="6858000" cy="5520017"/>
          </a:xfrm>
          <a:prstGeom prst="flowChartAlternateProcess">
            <a:avLst/>
          </a:prstGeom>
        </p:spPr>
        <p:txBody>
          <a:bodyPr/>
          <a:lstStyle/>
          <a:p>
            <a:endParaRPr lang="th-TH" dirty="0"/>
          </a:p>
        </p:txBody>
      </p:sp>
    </p:spTree>
    <p:extLst>
      <p:ext uri="{BB962C8B-B14F-4D97-AF65-F5344CB8AC3E}">
        <p14:creationId xmlns:p14="http://schemas.microsoft.com/office/powerpoint/2010/main" val="65198420"/>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0_ส่วนหัวของส่วน">
    <p:spTree>
      <p:nvGrpSpPr>
        <p:cNvPr id="1" name=""/>
        <p:cNvGrpSpPr/>
        <p:nvPr/>
      </p:nvGrpSpPr>
      <p:grpSpPr>
        <a:xfrm>
          <a:off x="0" y="0"/>
          <a:ext cx="0" cy="0"/>
          <a:chOff x="0" y="0"/>
          <a:chExt cx="0" cy="0"/>
        </a:xfrm>
      </p:grpSpPr>
      <p:sp>
        <p:nvSpPr>
          <p:cNvPr id="4" name="Picture Placeholder 13"/>
          <p:cNvSpPr>
            <a:spLocks noGrp="1"/>
          </p:cNvSpPr>
          <p:nvPr>
            <p:ph type="pic" sz="quarter" idx="11" hasCustomPrompt="1"/>
          </p:nvPr>
        </p:nvSpPr>
        <p:spPr>
          <a:xfrm>
            <a:off x="9634216" y="2809980"/>
            <a:ext cx="5651821" cy="5648220"/>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Tree>
    <p:extLst>
      <p:ext uri="{BB962C8B-B14F-4D97-AF65-F5344CB8AC3E}">
        <p14:creationId xmlns:p14="http://schemas.microsoft.com/office/powerpoint/2010/main" val="7370223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8_ส่วนหัวของส่วน">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2484437" y="2743200"/>
            <a:ext cx="8142500" cy="8686798"/>
          </a:xfrm>
          <a:custGeom>
            <a:avLst/>
            <a:gdLst>
              <a:gd name="connsiteX0" fmla="*/ 1996683 w 3986920"/>
              <a:gd name="connsiteY0" fmla="*/ 704966 h 4253432"/>
              <a:gd name="connsiteX1" fmla="*/ 853265 w 3986920"/>
              <a:gd name="connsiteY1" fmla="*/ 2123493 h 4253432"/>
              <a:gd name="connsiteX2" fmla="*/ 929565 w 3986920"/>
              <a:gd name="connsiteY2" fmla="*/ 2704874 h 4253432"/>
              <a:gd name="connsiteX3" fmla="*/ 1152016 w 3986920"/>
              <a:gd name="connsiteY3" fmla="*/ 3151924 h 4253432"/>
              <a:gd name="connsiteX4" fmla="*/ 1510946 w 3986920"/>
              <a:gd name="connsiteY4" fmla="*/ 3438854 h 4253432"/>
              <a:gd name="connsiteX5" fmla="*/ 1996683 w 3986920"/>
              <a:gd name="connsiteY5" fmla="*/ 3539871 h 4253432"/>
              <a:gd name="connsiteX6" fmla="*/ 2498542 w 3986920"/>
              <a:gd name="connsiteY6" fmla="*/ 3431332 h 4253432"/>
              <a:gd name="connsiteX7" fmla="*/ 2853174 w 3986920"/>
              <a:gd name="connsiteY7" fmla="*/ 3130432 h 4253432"/>
              <a:gd name="connsiteX8" fmla="*/ 3063803 w 3986920"/>
              <a:gd name="connsiteY8" fmla="*/ 2676933 h 4253432"/>
              <a:gd name="connsiteX9" fmla="*/ 3133654 w 3986920"/>
              <a:gd name="connsiteY9" fmla="*/ 2112747 h 4253432"/>
              <a:gd name="connsiteX10" fmla="*/ 1996683 w 3986920"/>
              <a:gd name="connsiteY10" fmla="*/ 704966 h 4253432"/>
              <a:gd name="connsiteX11" fmla="*/ 1988088 w 3986920"/>
              <a:gd name="connsiteY11" fmla="*/ 0 h 4253432"/>
              <a:gd name="connsiteX12" fmla="*/ 3520526 w 3986920"/>
              <a:gd name="connsiteY12" fmla="*/ 634040 h 4253432"/>
              <a:gd name="connsiteX13" fmla="*/ 3869784 w 3986920"/>
              <a:gd name="connsiteY13" fmla="*/ 1320735 h 4253432"/>
              <a:gd name="connsiteX14" fmla="*/ 3986920 w 3986920"/>
              <a:gd name="connsiteY14" fmla="*/ 2132090 h 4253432"/>
              <a:gd name="connsiteX15" fmla="*/ 3850440 w 3986920"/>
              <a:gd name="connsiteY15" fmla="*/ 3012222 h 4253432"/>
              <a:gd name="connsiteX16" fmla="*/ 3458197 w 3986920"/>
              <a:gd name="connsiteY16" fmla="*/ 3680648 h 4253432"/>
              <a:gd name="connsiteX17" fmla="*/ 2835979 w 3986920"/>
              <a:gd name="connsiteY17" fmla="*/ 4105133 h 4253432"/>
              <a:gd name="connsiteX18" fmla="*/ 2007431 w 3986920"/>
              <a:gd name="connsiteY18" fmla="*/ 4253432 h 4253432"/>
              <a:gd name="connsiteX19" fmla="*/ 1161686 w 3986920"/>
              <a:gd name="connsiteY19" fmla="*/ 4107281 h 4253432"/>
              <a:gd name="connsiteX20" fmla="*/ 530872 w 3986920"/>
              <a:gd name="connsiteY20" fmla="*/ 3689245 h 4253432"/>
              <a:gd name="connsiteX21" fmla="*/ 136478 w 3986920"/>
              <a:gd name="connsiteY21" fmla="*/ 3027267 h 4253432"/>
              <a:gd name="connsiteX22" fmla="*/ 0 w 3986920"/>
              <a:gd name="connsiteY22" fmla="*/ 2149285 h 4253432"/>
              <a:gd name="connsiteX23" fmla="*/ 136478 w 3986920"/>
              <a:gd name="connsiteY23" fmla="*/ 1251958 h 4253432"/>
              <a:gd name="connsiteX24" fmla="*/ 528724 w 3986920"/>
              <a:gd name="connsiteY24" fmla="*/ 574933 h 4253432"/>
              <a:gd name="connsiteX25" fmla="*/ 1154164 w 3986920"/>
              <a:gd name="connsiteY25" fmla="*/ 148301 h 4253432"/>
              <a:gd name="connsiteX26" fmla="*/ 1988088 w 3986920"/>
              <a:gd name="connsiteY26" fmla="*/ 0 h 4253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86920" h="4253432">
                <a:moveTo>
                  <a:pt x="1996683" y="704966"/>
                </a:moveTo>
                <a:cubicBezTo>
                  <a:pt x="1234406" y="704966"/>
                  <a:pt x="853265" y="1177808"/>
                  <a:pt x="853265" y="2123493"/>
                </a:cubicBezTo>
                <a:cubicBezTo>
                  <a:pt x="853265" y="2336989"/>
                  <a:pt x="878698" y="2530783"/>
                  <a:pt x="929565" y="2704874"/>
                </a:cubicBezTo>
                <a:cubicBezTo>
                  <a:pt x="980432" y="2878966"/>
                  <a:pt x="1054581" y="3027983"/>
                  <a:pt x="1152016" y="3151924"/>
                </a:cubicBezTo>
                <a:cubicBezTo>
                  <a:pt x="1249450" y="3275867"/>
                  <a:pt x="1369093" y="3371510"/>
                  <a:pt x="1510946" y="3438854"/>
                </a:cubicBezTo>
                <a:cubicBezTo>
                  <a:pt x="1652799" y="3506199"/>
                  <a:pt x="1814712" y="3539871"/>
                  <a:pt x="1996683" y="3539871"/>
                </a:cubicBezTo>
                <a:cubicBezTo>
                  <a:pt x="2188688" y="3539871"/>
                  <a:pt x="2355973" y="3503692"/>
                  <a:pt x="2498542" y="3431332"/>
                </a:cubicBezTo>
                <a:cubicBezTo>
                  <a:pt x="2641112" y="3358973"/>
                  <a:pt x="2759322" y="3258672"/>
                  <a:pt x="2853174" y="3130432"/>
                </a:cubicBezTo>
                <a:cubicBezTo>
                  <a:pt x="2947026" y="3002192"/>
                  <a:pt x="3017236" y="2851025"/>
                  <a:pt x="3063803" y="2676933"/>
                </a:cubicBezTo>
                <a:cubicBezTo>
                  <a:pt x="3110371" y="2502842"/>
                  <a:pt x="3133654" y="2314779"/>
                  <a:pt x="3133654" y="2112747"/>
                </a:cubicBezTo>
                <a:cubicBezTo>
                  <a:pt x="3133654" y="1174225"/>
                  <a:pt x="2754664" y="704966"/>
                  <a:pt x="1996683" y="704966"/>
                </a:cubicBezTo>
                <a:close/>
                <a:moveTo>
                  <a:pt x="1988088" y="0"/>
                </a:moveTo>
                <a:cubicBezTo>
                  <a:pt x="2701649" y="0"/>
                  <a:pt x="3212462" y="211346"/>
                  <a:pt x="3520526" y="634040"/>
                </a:cubicBezTo>
                <a:cubicBezTo>
                  <a:pt x="3675274" y="843235"/>
                  <a:pt x="3791694" y="1072135"/>
                  <a:pt x="3869784" y="1320735"/>
                </a:cubicBezTo>
                <a:cubicBezTo>
                  <a:pt x="3947876" y="1569336"/>
                  <a:pt x="3986920" y="1839787"/>
                  <a:pt x="3986920" y="2132090"/>
                </a:cubicBezTo>
                <a:cubicBezTo>
                  <a:pt x="3986920" y="2457349"/>
                  <a:pt x="3941426" y="2750726"/>
                  <a:pt x="3850440" y="3012222"/>
                </a:cubicBezTo>
                <a:cubicBezTo>
                  <a:pt x="3759456" y="3273719"/>
                  <a:pt x="3628706" y="3496527"/>
                  <a:pt x="3458197" y="3680648"/>
                </a:cubicBezTo>
                <a:cubicBezTo>
                  <a:pt x="3287686" y="3864771"/>
                  <a:pt x="3080280" y="4006264"/>
                  <a:pt x="2835979" y="4105133"/>
                </a:cubicBezTo>
                <a:cubicBezTo>
                  <a:pt x="2591677" y="4204000"/>
                  <a:pt x="2315495" y="4253432"/>
                  <a:pt x="2007431" y="4253432"/>
                </a:cubicBezTo>
                <a:cubicBezTo>
                  <a:pt x="1692202" y="4253432"/>
                  <a:pt x="1410288" y="4204716"/>
                  <a:pt x="1161686" y="4107281"/>
                </a:cubicBezTo>
                <a:cubicBezTo>
                  <a:pt x="913086" y="4009847"/>
                  <a:pt x="702815" y="3870502"/>
                  <a:pt x="530872" y="3689245"/>
                </a:cubicBezTo>
                <a:cubicBezTo>
                  <a:pt x="358931" y="3507990"/>
                  <a:pt x="227466" y="3287329"/>
                  <a:pt x="136478" y="3027267"/>
                </a:cubicBezTo>
                <a:cubicBezTo>
                  <a:pt x="45493" y="2767203"/>
                  <a:pt x="0" y="2474542"/>
                  <a:pt x="0" y="2149285"/>
                </a:cubicBezTo>
                <a:cubicBezTo>
                  <a:pt x="0" y="1816862"/>
                  <a:pt x="45493" y="1517753"/>
                  <a:pt x="136478" y="1251958"/>
                </a:cubicBezTo>
                <a:cubicBezTo>
                  <a:pt x="227466" y="986164"/>
                  <a:pt x="358213" y="760488"/>
                  <a:pt x="528724" y="574933"/>
                </a:cubicBezTo>
                <a:cubicBezTo>
                  <a:pt x="699233" y="389379"/>
                  <a:pt x="907714" y="247168"/>
                  <a:pt x="1154164" y="148301"/>
                </a:cubicBezTo>
                <a:cubicBezTo>
                  <a:pt x="1400616" y="49434"/>
                  <a:pt x="1678589" y="0"/>
                  <a:pt x="1988088" y="0"/>
                </a:cubicBezTo>
                <a:close/>
              </a:path>
            </a:pathLst>
          </a:custGeom>
        </p:spPr>
        <p:txBody>
          <a:bodyPr wrap="square">
            <a:noAutofit/>
          </a:bodyPr>
          <a:lstStyle/>
          <a:p>
            <a:endParaRPr lang="en-US"/>
          </a:p>
        </p:txBody>
      </p:sp>
    </p:spTree>
    <p:extLst>
      <p:ext uri="{BB962C8B-B14F-4D97-AF65-F5344CB8AC3E}">
        <p14:creationId xmlns:p14="http://schemas.microsoft.com/office/powerpoint/2010/main" val="900059979"/>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_ส่วนหัวของส่วน">
    <p:spTree>
      <p:nvGrpSpPr>
        <p:cNvPr id="1" name=""/>
        <p:cNvGrpSpPr/>
        <p:nvPr/>
      </p:nvGrpSpPr>
      <p:grpSpPr>
        <a:xfrm>
          <a:off x="0" y="0"/>
          <a:ext cx="0" cy="0"/>
          <a:chOff x="0" y="0"/>
          <a:chExt cx="0" cy="0"/>
        </a:xfrm>
      </p:grpSpPr>
      <p:sp>
        <p:nvSpPr>
          <p:cNvPr id="7" name="Picture Placeholder 13"/>
          <p:cNvSpPr>
            <a:spLocks noGrp="1"/>
          </p:cNvSpPr>
          <p:nvPr>
            <p:ph type="pic" sz="quarter" idx="11" hasCustomPrompt="1"/>
          </p:nvPr>
        </p:nvSpPr>
        <p:spPr>
          <a:xfrm>
            <a:off x="2027237" y="2826392"/>
            <a:ext cx="3975421" cy="3972888"/>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8" name="Picture Placeholder 13"/>
          <p:cNvSpPr>
            <a:spLocks noGrp="1"/>
          </p:cNvSpPr>
          <p:nvPr>
            <p:ph type="pic" sz="quarter" idx="12" hasCustomPrompt="1"/>
          </p:nvPr>
        </p:nvSpPr>
        <p:spPr>
          <a:xfrm>
            <a:off x="7589837" y="2822896"/>
            <a:ext cx="3975421" cy="3972888"/>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9" name="Picture Placeholder 13"/>
          <p:cNvSpPr>
            <a:spLocks noGrp="1"/>
          </p:cNvSpPr>
          <p:nvPr>
            <p:ph type="pic" sz="quarter" idx="13" hasCustomPrompt="1"/>
          </p:nvPr>
        </p:nvSpPr>
        <p:spPr>
          <a:xfrm>
            <a:off x="2027237" y="8254072"/>
            <a:ext cx="3975421" cy="3972888"/>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0" name="Picture Placeholder 13"/>
          <p:cNvSpPr>
            <a:spLocks noGrp="1"/>
          </p:cNvSpPr>
          <p:nvPr>
            <p:ph type="pic" sz="quarter" idx="14" hasCustomPrompt="1"/>
          </p:nvPr>
        </p:nvSpPr>
        <p:spPr>
          <a:xfrm>
            <a:off x="7589837" y="8250576"/>
            <a:ext cx="3975421" cy="3972888"/>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1" name="Picture Placeholder 13"/>
          <p:cNvSpPr>
            <a:spLocks noGrp="1"/>
          </p:cNvSpPr>
          <p:nvPr>
            <p:ph type="pic" sz="quarter" idx="15" hasCustomPrompt="1"/>
          </p:nvPr>
        </p:nvSpPr>
        <p:spPr>
          <a:xfrm>
            <a:off x="12936858" y="2822896"/>
            <a:ext cx="3975421" cy="3972888"/>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2" name="Picture Placeholder 13"/>
          <p:cNvSpPr>
            <a:spLocks noGrp="1"/>
          </p:cNvSpPr>
          <p:nvPr>
            <p:ph type="pic" sz="quarter" idx="16" hasCustomPrompt="1"/>
          </p:nvPr>
        </p:nvSpPr>
        <p:spPr>
          <a:xfrm>
            <a:off x="18347058" y="2819400"/>
            <a:ext cx="3975421" cy="3972888"/>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3" name="Picture Placeholder 13"/>
          <p:cNvSpPr>
            <a:spLocks noGrp="1"/>
          </p:cNvSpPr>
          <p:nvPr>
            <p:ph type="pic" sz="quarter" idx="17" hasCustomPrompt="1"/>
          </p:nvPr>
        </p:nvSpPr>
        <p:spPr>
          <a:xfrm>
            <a:off x="12936858" y="8250576"/>
            <a:ext cx="3975421" cy="3972888"/>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4" name="Picture Placeholder 13"/>
          <p:cNvSpPr>
            <a:spLocks noGrp="1"/>
          </p:cNvSpPr>
          <p:nvPr>
            <p:ph type="pic" sz="quarter" idx="18" hasCustomPrompt="1"/>
          </p:nvPr>
        </p:nvSpPr>
        <p:spPr>
          <a:xfrm>
            <a:off x="18347058" y="8247080"/>
            <a:ext cx="3975421" cy="3972888"/>
          </a:xfrm>
          <a:prstGeom prst="ellipse">
            <a:avLst/>
          </a:prstGeom>
        </p:spPr>
        <p:txBody>
          <a:bodyPr/>
          <a:lstStyle>
            <a:lvl1pPr marL="0" marR="0" indent="0" algn="l" defTabSz="1828434" rtl="0" eaLnBrk="1" fontAlgn="auto" latinLnBrk="0" hangingPunct="1">
              <a:lnSpc>
                <a:spcPct val="90000"/>
              </a:lnSpc>
              <a:spcBef>
                <a:spcPts val="2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Tree>
    <p:extLst>
      <p:ext uri="{BB962C8B-B14F-4D97-AF65-F5344CB8AC3E}">
        <p14:creationId xmlns:p14="http://schemas.microsoft.com/office/powerpoint/2010/main" val="630364889"/>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ส่วนหัวของส่วน">
    <p:spTree>
      <p:nvGrpSpPr>
        <p:cNvPr id="1" name=""/>
        <p:cNvGrpSpPr/>
        <p:nvPr/>
      </p:nvGrpSpPr>
      <p:grpSpPr>
        <a:xfrm>
          <a:off x="0" y="0"/>
          <a:ext cx="0" cy="0"/>
          <a:chOff x="0" y="0"/>
          <a:chExt cx="0" cy="0"/>
        </a:xfrm>
      </p:grpSpPr>
      <p:sp>
        <p:nvSpPr>
          <p:cNvPr id="3" name="ตัวแทนรูปภาพ 2"/>
          <p:cNvSpPr>
            <a:spLocks noGrp="1"/>
          </p:cNvSpPr>
          <p:nvPr>
            <p:ph type="pic" sz="quarter" idx="10"/>
          </p:nvPr>
        </p:nvSpPr>
        <p:spPr>
          <a:xfrm>
            <a:off x="0" y="0"/>
            <a:ext cx="24323675" cy="13716000"/>
          </a:xfrm>
          <a:prstGeom prst="rect">
            <a:avLst/>
          </a:prstGeom>
        </p:spPr>
        <p:txBody>
          <a:bodyPr/>
          <a:lstStyle/>
          <a:p>
            <a:endParaRPr lang="th-TH" dirty="0"/>
          </a:p>
        </p:txBody>
      </p:sp>
    </p:spTree>
    <p:extLst>
      <p:ext uri="{BB962C8B-B14F-4D97-AF65-F5344CB8AC3E}">
        <p14:creationId xmlns:p14="http://schemas.microsoft.com/office/powerpoint/2010/main" val="2180945417"/>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ส่วนหัวของส่วน">
    <p:spTree>
      <p:nvGrpSpPr>
        <p:cNvPr id="1" name=""/>
        <p:cNvGrpSpPr/>
        <p:nvPr/>
      </p:nvGrpSpPr>
      <p:grpSpPr>
        <a:xfrm>
          <a:off x="0" y="0"/>
          <a:ext cx="0" cy="0"/>
          <a:chOff x="0" y="0"/>
          <a:chExt cx="0" cy="0"/>
        </a:xfrm>
      </p:grpSpPr>
      <p:sp>
        <p:nvSpPr>
          <p:cNvPr id="3" name="ตัวแทนรูปภาพ 2"/>
          <p:cNvSpPr>
            <a:spLocks noGrp="1"/>
          </p:cNvSpPr>
          <p:nvPr>
            <p:ph type="pic" sz="quarter" idx="10"/>
          </p:nvPr>
        </p:nvSpPr>
        <p:spPr>
          <a:xfrm>
            <a:off x="-30163" y="-76200"/>
            <a:ext cx="13152438" cy="13795928"/>
          </a:xfrm>
          <a:prstGeom prst="rect">
            <a:avLst/>
          </a:prstGeom>
        </p:spPr>
        <p:txBody>
          <a:bodyPr/>
          <a:lstStyle/>
          <a:p>
            <a:endParaRPr lang="th-TH"/>
          </a:p>
        </p:txBody>
      </p:sp>
    </p:spTree>
    <p:extLst>
      <p:ext uri="{BB962C8B-B14F-4D97-AF65-F5344CB8AC3E}">
        <p14:creationId xmlns:p14="http://schemas.microsoft.com/office/powerpoint/2010/main" val="2180945417"/>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5_ส่วนหัวของส่วน">
    <p:spTree>
      <p:nvGrpSpPr>
        <p:cNvPr id="1" name=""/>
        <p:cNvGrpSpPr/>
        <p:nvPr/>
      </p:nvGrpSpPr>
      <p:grpSpPr>
        <a:xfrm>
          <a:off x="0" y="0"/>
          <a:ext cx="0" cy="0"/>
          <a:chOff x="0" y="0"/>
          <a:chExt cx="0" cy="0"/>
        </a:xfrm>
      </p:grpSpPr>
      <p:sp>
        <p:nvSpPr>
          <p:cNvPr id="3" name="ตัวแทนรูปภาพ 2"/>
          <p:cNvSpPr>
            <a:spLocks noGrp="1"/>
          </p:cNvSpPr>
          <p:nvPr>
            <p:ph type="pic" sz="quarter" idx="10"/>
          </p:nvPr>
        </p:nvSpPr>
        <p:spPr>
          <a:xfrm>
            <a:off x="-1" y="8001000"/>
            <a:ext cx="24323675" cy="5715000"/>
          </a:xfrm>
          <a:prstGeom prst="rect">
            <a:avLst/>
          </a:prstGeom>
        </p:spPr>
        <p:txBody>
          <a:bodyPr/>
          <a:lstStyle/>
          <a:p>
            <a:endParaRPr lang="th-TH"/>
          </a:p>
        </p:txBody>
      </p:sp>
    </p:spTree>
    <p:extLst>
      <p:ext uri="{BB962C8B-B14F-4D97-AF65-F5344CB8AC3E}">
        <p14:creationId xmlns:p14="http://schemas.microsoft.com/office/powerpoint/2010/main" val="3158161771"/>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6_ส่วนหัวของส่วน">
    <p:spTree>
      <p:nvGrpSpPr>
        <p:cNvPr id="1" name=""/>
        <p:cNvGrpSpPr/>
        <p:nvPr/>
      </p:nvGrpSpPr>
      <p:grpSpPr>
        <a:xfrm>
          <a:off x="0" y="0"/>
          <a:ext cx="0" cy="0"/>
          <a:chOff x="0" y="0"/>
          <a:chExt cx="0" cy="0"/>
        </a:xfrm>
      </p:grpSpPr>
      <p:sp>
        <p:nvSpPr>
          <p:cNvPr id="3" name="ตัวแทนรูปภาพ 2"/>
          <p:cNvSpPr>
            <a:spLocks noGrp="1"/>
          </p:cNvSpPr>
          <p:nvPr>
            <p:ph type="pic" sz="quarter" idx="10"/>
          </p:nvPr>
        </p:nvSpPr>
        <p:spPr>
          <a:xfrm>
            <a:off x="-1" y="6019800"/>
            <a:ext cx="24323675" cy="7718426"/>
          </a:xfrm>
          <a:prstGeom prst="rect">
            <a:avLst/>
          </a:prstGeom>
        </p:spPr>
        <p:txBody>
          <a:bodyPr/>
          <a:lstStyle/>
          <a:p>
            <a:endParaRPr lang="th-TH"/>
          </a:p>
        </p:txBody>
      </p:sp>
    </p:spTree>
    <p:extLst>
      <p:ext uri="{BB962C8B-B14F-4D97-AF65-F5344CB8AC3E}">
        <p14:creationId xmlns:p14="http://schemas.microsoft.com/office/powerpoint/2010/main" val="58332703"/>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_ส่วนหัวของส่วน">
    <p:spTree>
      <p:nvGrpSpPr>
        <p:cNvPr id="1" name=""/>
        <p:cNvGrpSpPr/>
        <p:nvPr/>
      </p:nvGrpSpPr>
      <p:grpSpPr>
        <a:xfrm>
          <a:off x="0" y="0"/>
          <a:ext cx="0" cy="0"/>
          <a:chOff x="0" y="0"/>
          <a:chExt cx="0" cy="0"/>
        </a:xfrm>
      </p:grpSpPr>
      <p:sp>
        <p:nvSpPr>
          <p:cNvPr id="3" name="ตัวแทนรูปภาพ 2"/>
          <p:cNvSpPr>
            <a:spLocks noGrp="1"/>
          </p:cNvSpPr>
          <p:nvPr>
            <p:ph type="pic" sz="quarter" idx="10"/>
          </p:nvPr>
        </p:nvSpPr>
        <p:spPr>
          <a:xfrm>
            <a:off x="14935198" y="0"/>
            <a:ext cx="9418639" cy="9220200"/>
          </a:xfrm>
          <a:prstGeom prst="rect">
            <a:avLst/>
          </a:prstGeom>
        </p:spPr>
        <p:txBody>
          <a:bodyPr/>
          <a:lstStyle/>
          <a:p>
            <a:endParaRPr lang="th-TH"/>
          </a:p>
        </p:txBody>
      </p:sp>
      <p:sp>
        <p:nvSpPr>
          <p:cNvPr id="5" name="ตัวแทนรูปภาพ 2"/>
          <p:cNvSpPr>
            <a:spLocks noGrp="1"/>
          </p:cNvSpPr>
          <p:nvPr>
            <p:ph type="pic" sz="quarter" idx="11"/>
          </p:nvPr>
        </p:nvSpPr>
        <p:spPr>
          <a:xfrm>
            <a:off x="5486399" y="0"/>
            <a:ext cx="9418639" cy="9220200"/>
          </a:xfrm>
          <a:prstGeom prst="rect">
            <a:avLst/>
          </a:prstGeom>
        </p:spPr>
        <p:txBody>
          <a:bodyPr/>
          <a:lstStyle/>
          <a:p>
            <a:endParaRPr lang="th-TH"/>
          </a:p>
        </p:txBody>
      </p:sp>
    </p:spTree>
    <p:extLst>
      <p:ext uri="{BB962C8B-B14F-4D97-AF65-F5344CB8AC3E}">
        <p14:creationId xmlns:p14="http://schemas.microsoft.com/office/powerpoint/2010/main" val="1593080367"/>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43_ส่วนหัวของส่วน">
    <p:spTree>
      <p:nvGrpSpPr>
        <p:cNvPr id="1" name=""/>
        <p:cNvGrpSpPr/>
        <p:nvPr/>
      </p:nvGrpSpPr>
      <p:grpSpPr>
        <a:xfrm>
          <a:off x="0" y="0"/>
          <a:ext cx="0" cy="0"/>
          <a:chOff x="0" y="0"/>
          <a:chExt cx="0" cy="0"/>
        </a:xfrm>
      </p:grpSpPr>
      <p:sp>
        <p:nvSpPr>
          <p:cNvPr id="2" name="Picture Placeholder 13"/>
          <p:cNvSpPr>
            <a:spLocks noGrp="1"/>
          </p:cNvSpPr>
          <p:nvPr>
            <p:ph type="pic" sz="quarter" idx="24"/>
          </p:nvPr>
        </p:nvSpPr>
        <p:spPr>
          <a:xfrm>
            <a:off x="9634652" y="9755458"/>
            <a:ext cx="4817326" cy="403674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3" name="Picture Placeholder 13"/>
          <p:cNvSpPr>
            <a:spLocks noGrp="1"/>
          </p:cNvSpPr>
          <p:nvPr>
            <p:ph type="pic" sz="quarter" idx="25"/>
          </p:nvPr>
        </p:nvSpPr>
        <p:spPr>
          <a:xfrm>
            <a:off x="0" y="9755458"/>
            <a:ext cx="4817326" cy="403674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4" name="Picture Placeholder 13"/>
          <p:cNvSpPr>
            <a:spLocks noGrp="1"/>
          </p:cNvSpPr>
          <p:nvPr>
            <p:ph type="pic" sz="quarter" idx="26"/>
          </p:nvPr>
        </p:nvSpPr>
        <p:spPr>
          <a:xfrm>
            <a:off x="4817326" y="9755458"/>
            <a:ext cx="4817326" cy="403674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5" name="Picture Placeholder 13"/>
          <p:cNvSpPr>
            <a:spLocks noGrp="1"/>
          </p:cNvSpPr>
          <p:nvPr>
            <p:ph type="pic" sz="quarter" idx="27"/>
          </p:nvPr>
        </p:nvSpPr>
        <p:spPr>
          <a:xfrm>
            <a:off x="0" y="-152400"/>
            <a:ext cx="14451978" cy="9907858"/>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2400222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44_ส่วนหัวของส่วน">
    <p:spTree>
      <p:nvGrpSpPr>
        <p:cNvPr id="1" name=""/>
        <p:cNvGrpSpPr/>
        <p:nvPr/>
      </p:nvGrpSpPr>
      <p:grpSpPr>
        <a:xfrm>
          <a:off x="0" y="0"/>
          <a:ext cx="0" cy="0"/>
          <a:chOff x="0" y="0"/>
          <a:chExt cx="0" cy="0"/>
        </a:xfrm>
      </p:grpSpPr>
      <p:sp>
        <p:nvSpPr>
          <p:cNvPr id="6" name="Picture Placeholder 13"/>
          <p:cNvSpPr>
            <a:spLocks noGrp="1"/>
          </p:cNvSpPr>
          <p:nvPr>
            <p:ph type="pic" sz="quarter" idx="13"/>
          </p:nvPr>
        </p:nvSpPr>
        <p:spPr>
          <a:xfrm>
            <a:off x="16229672" y="6945351"/>
            <a:ext cx="8147978" cy="684685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7" name="Picture Placeholder 13"/>
          <p:cNvSpPr>
            <a:spLocks noGrp="1"/>
          </p:cNvSpPr>
          <p:nvPr>
            <p:ph type="pic" sz="quarter" idx="15"/>
          </p:nvPr>
        </p:nvSpPr>
        <p:spPr>
          <a:xfrm>
            <a:off x="-9817" y="6945351"/>
            <a:ext cx="8147978" cy="684685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8" name="Picture Placeholder 13"/>
          <p:cNvSpPr>
            <a:spLocks noGrp="1"/>
          </p:cNvSpPr>
          <p:nvPr>
            <p:ph type="pic" sz="quarter" idx="16"/>
          </p:nvPr>
        </p:nvSpPr>
        <p:spPr>
          <a:xfrm>
            <a:off x="8133251" y="-76199"/>
            <a:ext cx="8096421" cy="702155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9" name="Picture Placeholder 13"/>
          <p:cNvSpPr>
            <a:spLocks noGrp="1"/>
          </p:cNvSpPr>
          <p:nvPr>
            <p:ph type="pic" sz="quarter" idx="17"/>
          </p:nvPr>
        </p:nvSpPr>
        <p:spPr>
          <a:xfrm>
            <a:off x="16229672" y="-76200"/>
            <a:ext cx="8147978" cy="7021551"/>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0" name="Picture Placeholder 13"/>
          <p:cNvSpPr>
            <a:spLocks noGrp="1"/>
          </p:cNvSpPr>
          <p:nvPr>
            <p:ph type="pic" sz="quarter" idx="18"/>
          </p:nvPr>
        </p:nvSpPr>
        <p:spPr>
          <a:xfrm>
            <a:off x="-9817" y="-76200"/>
            <a:ext cx="8147978" cy="7021551"/>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1" name="Picture Placeholder 13"/>
          <p:cNvSpPr>
            <a:spLocks noGrp="1"/>
          </p:cNvSpPr>
          <p:nvPr>
            <p:ph type="pic" sz="quarter" idx="19"/>
          </p:nvPr>
        </p:nvSpPr>
        <p:spPr>
          <a:xfrm>
            <a:off x="8133252" y="6945351"/>
            <a:ext cx="8096420" cy="684685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05429003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45_ส่วนหัวของส่วน">
    <p:spTree>
      <p:nvGrpSpPr>
        <p:cNvPr id="1" name=""/>
        <p:cNvGrpSpPr/>
        <p:nvPr/>
      </p:nvGrpSpPr>
      <p:grpSpPr>
        <a:xfrm>
          <a:off x="0" y="0"/>
          <a:ext cx="0" cy="0"/>
          <a:chOff x="0" y="0"/>
          <a:chExt cx="0" cy="0"/>
        </a:xfrm>
      </p:grpSpPr>
      <p:sp>
        <p:nvSpPr>
          <p:cNvPr id="6" name="Picture Placeholder 13"/>
          <p:cNvSpPr>
            <a:spLocks noGrp="1"/>
          </p:cNvSpPr>
          <p:nvPr>
            <p:ph type="pic" sz="quarter" idx="13"/>
          </p:nvPr>
        </p:nvSpPr>
        <p:spPr>
          <a:xfrm>
            <a:off x="16229672" y="6858000"/>
            <a:ext cx="8147978" cy="684685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7" name="Picture Placeholder 13"/>
          <p:cNvSpPr>
            <a:spLocks noGrp="1"/>
          </p:cNvSpPr>
          <p:nvPr>
            <p:ph type="pic" sz="quarter" idx="15"/>
          </p:nvPr>
        </p:nvSpPr>
        <p:spPr>
          <a:xfrm>
            <a:off x="-9817" y="6858000"/>
            <a:ext cx="8147978" cy="684685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1" name="Picture Placeholder 13"/>
          <p:cNvSpPr>
            <a:spLocks noGrp="1"/>
          </p:cNvSpPr>
          <p:nvPr>
            <p:ph type="pic" sz="quarter" idx="19"/>
          </p:nvPr>
        </p:nvSpPr>
        <p:spPr>
          <a:xfrm>
            <a:off x="8133252" y="6858000"/>
            <a:ext cx="8096420" cy="6846850"/>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831366698"/>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6_ส่วนหัวของส่วน">
    <p:spTree>
      <p:nvGrpSpPr>
        <p:cNvPr id="1" name=""/>
        <p:cNvGrpSpPr/>
        <p:nvPr/>
      </p:nvGrpSpPr>
      <p:grpSpPr>
        <a:xfrm>
          <a:off x="0" y="0"/>
          <a:ext cx="0" cy="0"/>
          <a:chOff x="0" y="0"/>
          <a:chExt cx="0" cy="0"/>
        </a:xfrm>
      </p:grpSpPr>
      <p:sp>
        <p:nvSpPr>
          <p:cNvPr id="5" name="Picture Placeholder 13"/>
          <p:cNvSpPr>
            <a:spLocks noGrp="1"/>
          </p:cNvSpPr>
          <p:nvPr>
            <p:ph type="pic" sz="quarter" idx="20"/>
          </p:nvPr>
        </p:nvSpPr>
        <p:spPr>
          <a:xfrm>
            <a:off x="0" y="6989956"/>
            <a:ext cx="6312674" cy="6802244"/>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8" name="Picture Placeholder 13"/>
          <p:cNvSpPr>
            <a:spLocks noGrp="1"/>
          </p:cNvSpPr>
          <p:nvPr>
            <p:ph type="pic" sz="quarter" idx="21"/>
          </p:nvPr>
        </p:nvSpPr>
        <p:spPr>
          <a:xfrm>
            <a:off x="6613214" y="-76200"/>
            <a:ext cx="5608522" cy="13868400"/>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9" name="Picture Placeholder 13"/>
          <p:cNvSpPr>
            <a:spLocks noGrp="1"/>
          </p:cNvSpPr>
          <p:nvPr>
            <p:ph type="pic" sz="quarter" idx="22"/>
          </p:nvPr>
        </p:nvSpPr>
        <p:spPr>
          <a:xfrm>
            <a:off x="0" y="-76199"/>
            <a:ext cx="6312674" cy="6646126"/>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45882568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1_ส่วนหัวของส่วน">
    <p:spTree>
      <p:nvGrpSpPr>
        <p:cNvPr id="1" name=""/>
        <p:cNvGrpSpPr/>
        <p:nvPr/>
      </p:nvGrpSpPr>
      <p:grpSpPr>
        <a:xfrm>
          <a:off x="0" y="0"/>
          <a:ext cx="0" cy="0"/>
          <a:chOff x="0" y="0"/>
          <a:chExt cx="0" cy="0"/>
        </a:xfrm>
      </p:grpSpPr>
      <p:sp>
        <p:nvSpPr>
          <p:cNvPr id="20" name="Picture Placeholder 19"/>
          <p:cNvSpPr>
            <a:spLocks noGrp="1"/>
          </p:cNvSpPr>
          <p:nvPr>
            <p:ph type="pic" sz="quarter" idx="13"/>
          </p:nvPr>
        </p:nvSpPr>
        <p:spPr>
          <a:xfrm>
            <a:off x="2560637" y="3185307"/>
            <a:ext cx="6672023" cy="8397093"/>
          </a:xfrm>
          <a:custGeom>
            <a:avLst/>
            <a:gdLst>
              <a:gd name="connsiteX0" fmla="*/ 0 w 3266911"/>
              <a:gd name="connsiteY0" fmla="*/ 0 h 4111580"/>
              <a:gd name="connsiteX1" fmla="*/ 3266911 w 3266911"/>
              <a:gd name="connsiteY1" fmla="*/ 0 h 4111580"/>
              <a:gd name="connsiteX2" fmla="*/ 3266911 w 3266911"/>
              <a:gd name="connsiteY2" fmla="*/ 696368 h 4111580"/>
              <a:gd name="connsiteX3" fmla="*/ 2052567 w 3266911"/>
              <a:gd name="connsiteY3" fmla="*/ 696368 h 4111580"/>
              <a:gd name="connsiteX4" fmla="*/ 2052567 w 3266911"/>
              <a:gd name="connsiteY4" fmla="*/ 4111580 h 4111580"/>
              <a:gd name="connsiteX5" fmla="*/ 1225092 w 3266911"/>
              <a:gd name="connsiteY5" fmla="*/ 4111580 h 4111580"/>
              <a:gd name="connsiteX6" fmla="*/ 1225092 w 3266911"/>
              <a:gd name="connsiteY6" fmla="*/ 696368 h 4111580"/>
              <a:gd name="connsiteX7" fmla="*/ 0 w 3266911"/>
              <a:gd name="connsiteY7" fmla="*/ 696368 h 4111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911" h="4111580">
                <a:moveTo>
                  <a:pt x="0" y="0"/>
                </a:moveTo>
                <a:lnTo>
                  <a:pt x="3266911" y="0"/>
                </a:lnTo>
                <a:lnTo>
                  <a:pt x="3266911" y="696368"/>
                </a:lnTo>
                <a:lnTo>
                  <a:pt x="2052567" y="696368"/>
                </a:lnTo>
                <a:lnTo>
                  <a:pt x="2052567" y="4111580"/>
                </a:lnTo>
                <a:lnTo>
                  <a:pt x="1225092" y="4111580"/>
                </a:lnTo>
                <a:lnTo>
                  <a:pt x="1225092" y="696368"/>
                </a:lnTo>
                <a:lnTo>
                  <a:pt x="0" y="696368"/>
                </a:lnTo>
                <a:close/>
              </a:path>
            </a:pathLst>
          </a:custGeom>
        </p:spPr>
        <p:txBody>
          <a:bodyPr wrap="square">
            <a:noAutofit/>
          </a:bodyPr>
          <a:lstStyle/>
          <a:p>
            <a:endParaRPr lang="en-US"/>
          </a:p>
        </p:txBody>
      </p:sp>
    </p:spTree>
    <p:extLst>
      <p:ext uri="{BB962C8B-B14F-4D97-AF65-F5344CB8AC3E}">
        <p14:creationId xmlns:p14="http://schemas.microsoft.com/office/powerpoint/2010/main" val="1790667765"/>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47_ส่วนหัวของส่วน">
    <p:spTree>
      <p:nvGrpSpPr>
        <p:cNvPr id="1" name=""/>
        <p:cNvGrpSpPr/>
        <p:nvPr/>
      </p:nvGrpSpPr>
      <p:grpSpPr>
        <a:xfrm>
          <a:off x="0" y="0"/>
          <a:ext cx="0" cy="0"/>
          <a:chOff x="0" y="0"/>
          <a:chExt cx="0" cy="0"/>
        </a:xfrm>
      </p:grpSpPr>
      <p:sp>
        <p:nvSpPr>
          <p:cNvPr id="8" name="Picture Placeholder 13"/>
          <p:cNvSpPr>
            <a:spLocks noGrp="1"/>
          </p:cNvSpPr>
          <p:nvPr>
            <p:ph type="pic" sz="quarter" idx="21"/>
          </p:nvPr>
        </p:nvSpPr>
        <p:spPr>
          <a:xfrm>
            <a:off x="-30164" y="0"/>
            <a:ext cx="5638801" cy="13745818"/>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6" name="Picture Placeholder 13"/>
          <p:cNvSpPr>
            <a:spLocks noGrp="1"/>
          </p:cNvSpPr>
          <p:nvPr>
            <p:ph type="pic" sz="quarter" idx="22"/>
          </p:nvPr>
        </p:nvSpPr>
        <p:spPr>
          <a:xfrm>
            <a:off x="5930712" y="0"/>
            <a:ext cx="5621525" cy="13747799"/>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7" name="Picture Placeholder 13"/>
          <p:cNvSpPr>
            <a:spLocks noGrp="1"/>
          </p:cNvSpPr>
          <p:nvPr>
            <p:ph type="pic" sz="quarter" idx="23"/>
          </p:nvPr>
        </p:nvSpPr>
        <p:spPr>
          <a:xfrm>
            <a:off x="11874312" y="0"/>
            <a:ext cx="5621525" cy="13747799"/>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64331519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48_ส่วนหัวของส่วน">
    <p:spTree>
      <p:nvGrpSpPr>
        <p:cNvPr id="1" name=""/>
        <p:cNvGrpSpPr/>
        <p:nvPr/>
      </p:nvGrpSpPr>
      <p:grpSpPr>
        <a:xfrm>
          <a:off x="0" y="0"/>
          <a:ext cx="0" cy="0"/>
          <a:chOff x="0" y="0"/>
          <a:chExt cx="0" cy="0"/>
        </a:xfrm>
      </p:grpSpPr>
      <p:sp>
        <p:nvSpPr>
          <p:cNvPr id="5" name="Picture Placeholder 13"/>
          <p:cNvSpPr>
            <a:spLocks noGrp="1"/>
          </p:cNvSpPr>
          <p:nvPr>
            <p:ph type="pic" sz="quarter" idx="17"/>
          </p:nvPr>
        </p:nvSpPr>
        <p:spPr>
          <a:xfrm>
            <a:off x="8308200" y="7315200"/>
            <a:ext cx="7761249" cy="642310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9" name="Picture Placeholder 13"/>
          <p:cNvSpPr>
            <a:spLocks noGrp="1"/>
          </p:cNvSpPr>
          <p:nvPr>
            <p:ph type="pic" sz="quarter" idx="18"/>
          </p:nvPr>
        </p:nvSpPr>
        <p:spPr>
          <a:xfrm>
            <a:off x="-1" y="7315200"/>
            <a:ext cx="7761249" cy="642310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0" name="Picture Placeholder 13"/>
          <p:cNvSpPr>
            <a:spLocks noGrp="1"/>
          </p:cNvSpPr>
          <p:nvPr>
            <p:ph type="pic" sz="quarter" idx="19"/>
          </p:nvPr>
        </p:nvSpPr>
        <p:spPr>
          <a:xfrm>
            <a:off x="16616401" y="7315200"/>
            <a:ext cx="7761249" cy="642310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710619808"/>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49_ส่วนหัวของส่วน">
    <p:spTree>
      <p:nvGrpSpPr>
        <p:cNvPr id="1" name=""/>
        <p:cNvGrpSpPr/>
        <p:nvPr/>
      </p:nvGrpSpPr>
      <p:grpSpPr>
        <a:xfrm>
          <a:off x="0" y="0"/>
          <a:ext cx="0" cy="0"/>
          <a:chOff x="0" y="0"/>
          <a:chExt cx="0" cy="0"/>
        </a:xfrm>
      </p:grpSpPr>
      <p:sp>
        <p:nvSpPr>
          <p:cNvPr id="5" name="Picture Placeholder 13"/>
          <p:cNvSpPr>
            <a:spLocks noGrp="1"/>
          </p:cNvSpPr>
          <p:nvPr>
            <p:ph type="pic" sz="quarter" idx="17"/>
          </p:nvPr>
        </p:nvSpPr>
        <p:spPr>
          <a:xfrm>
            <a:off x="0" y="304800"/>
            <a:ext cx="7761249" cy="642310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9" name="Picture Placeholder 13"/>
          <p:cNvSpPr>
            <a:spLocks noGrp="1"/>
          </p:cNvSpPr>
          <p:nvPr>
            <p:ph type="pic" sz="quarter" idx="18"/>
          </p:nvPr>
        </p:nvSpPr>
        <p:spPr>
          <a:xfrm>
            <a:off x="-1" y="7010400"/>
            <a:ext cx="7761249" cy="642310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05721846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50_ส่วนหัวของส่วน">
    <p:spTree>
      <p:nvGrpSpPr>
        <p:cNvPr id="1" name=""/>
        <p:cNvGrpSpPr/>
        <p:nvPr/>
      </p:nvGrpSpPr>
      <p:grpSpPr>
        <a:xfrm>
          <a:off x="0" y="0"/>
          <a:ext cx="0" cy="0"/>
          <a:chOff x="0" y="0"/>
          <a:chExt cx="0" cy="0"/>
        </a:xfrm>
      </p:grpSpPr>
      <p:sp>
        <p:nvSpPr>
          <p:cNvPr id="6" name="Picture Placeholder 13"/>
          <p:cNvSpPr>
            <a:spLocks noGrp="1"/>
          </p:cNvSpPr>
          <p:nvPr>
            <p:ph type="pic" sz="quarter" idx="18"/>
          </p:nvPr>
        </p:nvSpPr>
        <p:spPr>
          <a:xfrm>
            <a:off x="12199434" y="6923048"/>
            <a:ext cx="12178216" cy="686915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7" name="Picture Placeholder 13"/>
          <p:cNvSpPr>
            <a:spLocks noGrp="1"/>
          </p:cNvSpPr>
          <p:nvPr>
            <p:ph type="pic" sz="quarter" idx="19"/>
          </p:nvPr>
        </p:nvSpPr>
        <p:spPr>
          <a:xfrm>
            <a:off x="0" y="6923048"/>
            <a:ext cx="12199434" cy="6869152"/>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8" name="Picture Placeholder 13"/>
          <p:cNvSpPr>
            <a:spLocks noGrp="1"/>
          </p:cNvSpPr>
          <p:nvPr>
            <p:ph type="pic" sz="quarter" idx="20"/>
          </p:nvPr>
        </p:nvSpPr>
        <p:spPr>
          <a:xfrm>
            <a:off x="12199434" y="-152400"/>
            <a:ext cx="12178216" cy="7075447"/>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43010511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51_ส่วนหัวของส่วน">
    <p:spTree>
      <p:nvGrpSpPr>
        <p:cNvPr id="1" name=""/>
        <p:cNvGrpSpPr/>
        <p:nvPr/>
      </p:nvGrpSpPr>
      <p:grpSpPr>
        <a:xfrm>
          <a:off x="0" y="0"/>
          <a:ext cx="0" cy="0"/>
          <a:chOff x="0" y="0"/>
          <a:chExt cx="0" cy="0"/>
        </a:xfrm>
      </p:grpSpPr>
      <p:sp>
        <p:nvSpPr>
          <p:cNvPr id="5" name="Picture Placeholder 13"/>
          <p:cNvSpPr>
            <a:spLocks noGrp="1"/>
          </p:cNvSpPr>
          <p:nvPr>
            <p:ph type="pic" sz="quarter" idx="19"/>
          </p:nvPr>
        </p:nvSpPr>
        <p:spPr>
          <a:xfrm>
            <a:off x="18323376" y="9206315"/>
            <a:ext cx="6054274" cy="4585885"/>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9" name="Picture Placeholder 13"/>
          <p:cNvSpPr>
            <a:spLocks noGrp="1"/>
          </p:cNvSpPr>
          <p:nvPr>
            <p:ph type="pic" sz="quarter" idx="20"/>
          </p:nvPr>
        </p:nvSpPr>
        <p:spPr>
          <a:xfrm>
            <a:off x="18323376" y="-152400"/>
            <a:ext cx="6054274" cy="9047527"/>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0" name="Picture Placeholder 13"/>
          <p:cNvSpPr>
            <a:spLocks noGrp="1"/>
          </p:cNvSpPr>
          <p:nvPr>
            <p:ph type="pic" sz="quarter" idx="21"/>
          </p:nvPr>
        </p:nvSpPr>
        <p:spPr>
          <a:xfrm>
            <a:off x="11933237" y="-152399"/>
            <a:ext cx="6002725" cy="4574594"/>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1" name="Picture Placeholder 13"/>
          <p:cNvSpPr>
            <a:spLocks noGrp="1"/>
          </p:cNvSpPr>
          <p:nvPr>
            <p:ph type="pic" sz="quarter" idx="22"/>
          </p:nvPr>
        </p:nvSpPr>
        <p:spPr>
          <a:xfrm>
            <a:off x="11933237" y="4755826"/>
            <a:ext cx="6002725" cy="9047528"/>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315720369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52_ส่วนหัวของส่วน">
    <p:spTree>
      <p:nvGrpSpPr>
        <p:cNvPr id="1" name=""/>
        <p:cNvGrpSpPr/>
        <p:nvPr/>
      </p:nvGrpSpPr>
      <p:grpSpPr>
        <a:xfrm>
          <a:off x="0" y="0"/>
          <a:ext cx="0" cy="0"/>
          <a:chOff x="0" y="0"/>
          <a:chExt cx="0" cy="0"/>
        </a:xfrm>
      </p:grpSpPr>
      <p:sp>
        <p:nvSpPr>
          <p:cNvPr id="6" name="Picture Placeholder 13"/>
          <p:cNvSpPr>
            <a:spLocks noGrp="1"/>
          </p:cNvSpPr>
          <p:nvPr>
            <p:ph type="pic" sz="quarter" idx="16"/>
          </p:nvPr>
        </p:nvSpPr>
        <p:spPr>
          <a:xfrm>
            <a:off x="-1" y="7239000"/>
            <a:ext cx="24377651" cy="6426200"/>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411197642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43_ภาพนิ่งชื่อเรื่อง">
    <p:spTree>
      <p:nvGrpSpPr>
        <p:cNvPr id="1" name=""/>
        <p:cNvGrpSpPr/>
        <p:nvPr/>
      </p:nvGrpSpPr>
      <p:grpSpPr>
        <a:xfrm>
          <a:off x="0" y="0"/>
          <a:ext cx="0" cy="0"/>
          <a:chOff x="0" y="0"/>
          <a:chExt cx="0" cy="0"/>
        </a:xfrm>
      </p:grpSpPr>
      <p:sp>
        <p:nvSpPr>
          <p:cNvPr id="9" name="Picture Placeholder 13"/>
          <p:cNvSpPr>
            <a:spLocks noGrp="1"/>
          </p:cNvSpPr>
          <p:nvPr>
            <p:ph type="pic" sz="quarter" idx="18"/>
          </p:nvPr>
        </p:nvSpPr>
        <p:spPr>
          <a:xfrm>
            <a:off x="12847637" y="3276600"/>
            <a:ext cx="8147978" cy="6869151"/>
          </a:xfrm>
          <a:prstGeom prst="rect">
            <a:avLst/>
          </a:prstGeom>
          <a:effectLst/>
        </p:spPr>
        <p:txBody>
          <a:bodyPr>
            <a:normAutofit/>
          </a:bodyPr>
          <a:lstStyle>
            <a:lvl1pPr marL="0" indent="0">
              <a:buNone/>
              <a:defRPr sz="42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656000725"/>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22_เค้าโครงแบบกำหนดเอง">
    <p:spTree>
      <p:nvGrpSpPr>
        <p:cNvPr id="1" name=""/>
        <p:cNvGrpSpPr/>
        <p:nvPr/>
      </p:nvGrpSpPr>
      <p:grpSpPr>
        <a:xfrm>
          <a:off x="0" y="0"/>
          <a:ext cx="0" cy="0"/>
          <a:chOff x="0" y="0"/>
          <a:chExt cx="0" cy="0"/>
        </a:xfrm>
      </p:grpSpPr>
      <p:sp>
        <p:nvSpPr>
          <p:cNvPr id="12" name="Picture Placeholder 13"/>
          <p:cNvSpPr>
            <a:spLocks noGrp="1"/>
          </p:cNvSpPr>
          <p:nvPr>
            <p:ph type="pic" sz="quarter" idx="15"/>
          </p:nvPr>
        </p:nvSpPr>
        <p:spPr>
          <a:xfrm>
            <a:off x="4864886" y="3429000"/>
            <a:ext cx="4861942" cy="4471451"/>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3" name="Picture Placeholder 13"/>
          <p:cNvSpPr>
            <a:spLocks noGrp="1"/>
          </p:cNvSpPr>
          <p:nvPr>
            <p:ph type="pic" sz="quarter" idx="17"/>
          </p:nvPr>
        </p:nvSpPr>
        <p:spPr>
          <a:xfrm>
            <a:off x="2967" y="3429000"/>
            <a:ext cx="4861942" cy="4471451"/>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4" name="Picture Placeholder 13"/>
          <p:cNvSpPr>
            <a:spLocks noGrp="1"/>
          </p:cNvSpPr>
          <p:nvPr>
            <p:ph type="pic" sz="quarter" idx="18"/>
          </p:nvPr>
        </p:nvSpPr>
        <p:spPr>
          <a:xfrm>
            <a:off x="14585346" y="3429000"/>
            <a:ext cx="4861942" cy="4471451"/>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5" name="Picture Placeholder 13"/>
          <p:cNvSpPr>
            <a:spLocks noGrp="1"/>
          </p:cNvSpPr>
          <p:nvPr>
            <p:ph type="pic" sz="quarter" idx="19"/>
          </p:nvPr>
        </p:nvSpPr>
        <p:spPr>
          <a:xfrm>
            <a:off x="9726828" y="3429000"/>
            <a:ext cx="4861942" cy="4471451"/>
          </a:xfrm>
          <a:prstGeom prst="rect">
            <a:avLst/>
          </a:prstGeom>
          <a:effectLst/>
        </p:spPr>
        <p:txBody>
          <a:bodyPr>
            <a:normAutofit/>
          </a:bodyPr>
          <a:lstStyle>
            <a:lvl1pPr marL="0" indent="0">
              <a:buNone/>
              <a:defRPr sz="26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765731428"/>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3_เค้าโครงแบบกำหนดเอง">
    <p:spTree>
      <p:nvGrpSpPr>
        <p:cNvPr id="1" name=""/>
        <p:cNvGrpSpPr/>
        <p:nvPr/>
      </p:nvGrpSpPr>
      <p:grpSpPr>
        <a:xfrm>
          <a:off x="0" y="0"/>
          <a:ext cx="0" cy="0"/>
          <a:chOff x="0" y="0"/>
          <a:chExt cx="0" cy="0"/>
        </a:xfrm>
      </p:grpSpPr>
      <p:sp>
        <p:nvSpPr>
          <p:cNvPr id="2" name="Picture Placeholder 13"/>
          <p:cNvSpPr>
            <a:spLocks noGrp="1"/>
          </p:cNvSpPr>
          <p:nvPr>
            <p:ph type="pic" sz="quarter" idx="18"/>
          </p:nvPr>
        </p:nvSpPr>
        <p:spPr>
          <a:xfrm>
            <a:off x="8129246" y="5105400"/>
            <a:ext cx="3696257" cy="2129895"/>
          </a:xfrm>
          <a:prstGeom prst="rect">
            <a:avLst/>
          </a:prstGeom>
          <a:effectLst/>
        </p:spPr>
        <p:txBody>
          <a:bodyPr>
            <a:normAutofit/>
          </a:bodyPr>
          <a:lstStyle>
            <a:lvl1pPr marL="0" indent="0">
              <a:buNone/>
              <a:defRPr sz="2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3" name="Picture Placeholder 13"/>
          <p:cNvSpPr>
            <a:spLocks noGrp="1"/>
          </p:cNvSpPr>
          <p:nvPr>
            <p:ph type="pic" sz="quarter" idx="19"/>
          </p:nvPr>
        </p:nvSpPr>
        <p:spPr>
          <a:xfrm>
            <a:off x="3682977" y="5105400"/>
            <a:ext cx="3696257" cy="2129895"/>
          </a:xfrm>
          <a:prstGeom prst="rect">
            <a:avLst/>
          </a:prstGeom>
          <a:effectLst/>
        </p:spPr>
        <p:txBody>
          <a:bodyPr>
            <a:normAutofit/>
          </a:bodyPr>
          <a:lstStyle>
            <a:lvl1pPr marL="0" indent="0">
              <a:buNone/>
              <a:defRPr sz="2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6" name="Picture Placeholder 13"/>
          <p:cNvSpPr>
            <a:spLocks noGrp="1"/>
          </p:cNvSpPr>
          <p:nvPr>
            <p:ph type="pic" sz="quarter" idx="24"/>
          </p:nvPr>
        </p:nvSpPr>
        <p:spPr>
          <a:xfrm>
            <a:off x="8129246" y="2362200"/>
            <a:ext cx="3696257" cy="2129895"/>
          </a:xfrm>
          <a:prstGeom prst="rect">
            <a:avLst/>
          </a:prstGeom>
          <a:effectLst/>
        </p:spPr>
        <p:txBody>
          <a:bodyPr>
            <a:normAutofit/>
          </a:bodyPr>
          <a:lstStyle>
            <a:lvl1pPr marL="0" indent="0">
              <a:buNone/>
              <a:defRPr sz="2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7" name="Picture Placeholder 13"/>
          <p:cNvSpPr>
            <a:spLocks noGrp="1"/>
          </p:cNvSpPr>
          <p:nvPr>
            <p:ph type="pic" sz="quarter" idx="25"/>
          </p:nvPr>
        </p:nvSpPr>
        <p:spPr>
          <a:xfrm>
            <a:off x="3682977" y="2362200"/>
            <a:ext cx="3696257" cy="2129895"/>
          </a:xfrm>
          <a:prstGeom prst="rect">
            <a:avLst/>
          </a:prstGeom>
          <a:effectLst/>
        </p:spPr>
        <p:txBody>
          <a:bodyPr>
            <a:normAutofit/>
          </a:bodyPr>
          <a:lstStyle>
            <a:lvl1pPr marL="0" indent="0">
              <a:buNone/>
              <a:defRPr sz="2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2" name="Picture Placeholder 13"/>
          <p:cNvSpPr>
            <a:spLocks noGrp="1"/>
          </p:cNvSpPr>
          <p:nvPr>
            <p:ph type="pic" sz="quarter" idx="28"/>
          </p:nvPr>
        </p:nvSpPr>
        <p:spPr>
          <a:xfrm>
            <a:off x="8149906" y="10595504"/>
            <a:ext cx="3696257" cy="2129895"/>
          </a:xfrm>
          <a:prstGeom prst="rect">
            <a:avLst/>
          </a:prstGeom>
          <a:effectLst/>
        </p:spPr>
        <p:txBody>
          <a:bodyPr>
            <a:normAutofit/>
          </a:bodyPr>
          <a:lstStyle>
            <a:lvl1pPr marL="0" indent="0">
              <a:buNone/>
              <a:defRPr sz="2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3" name="Picture Placeholder 13"/>
          <p:cNvSpPr>
            <a:spLocks noGrp="1"/>
          </p:cNvSpPr>
          <p:nvPr>
            <p:ph type="pic" sz="quarter" idx="29"/>
          </p:nvPr>
        </p:nvSpPr>
        <p:spPr>
          <a:xfrm>
            <a:off x="3703637" y="10595504"/>
            <a:ext cx="3696257" cy="2129895"/>
          </a:xfrm>
          <a:prstGeom prst="rect">
            <a:avLst/>
          </a:prstGeom>
          <a:effectLst/>
        </p:spPr>
        <p:txBody>
          <a:bodyPr>
            <a:normAutofit/>
          </a:bodyPr>
          <a:lstStyle>
            <a:lvl1pPr marL="0" indent="0">
              <a:buNone/>
              <a:defRPr sz="2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6" name="Picture Placeholder 13"/>
          <p:cNvSpPr>
            <a:spLocks noGrp="1"/>
          </p:cNvSpPr>
          <p:nvPr>
            <p:ph type="pic" sz="quarter" idx="32"/>
          </p:nvPr>
        </p:nvSpPr>
        <p:spPr>
          <a:xfrm>
            <a:off x="8149906" y="7852304"/>
            <a:ext cx="3696257" cy="2129895"/>
          </a:xfrm>
          <a:prstGeom prst="rect">
            <a:avLst/>
          </a:prstGeom>
          <a:effectLst/>
        </p:spPr>
        <p:txBody>
          <a:bodyPr>
            <a:normAutofit/>
          </a:bodyPr>
          <a:lstStyle>
            <a:lvl1pPr marL="0" indent="0">
              <a:buNone/>
              <a:defRPr sz="2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17" name="Picture Placeholder 13"/>
          <p:cNvSpPr>
            <a:spLocks noGrp="1"/>
          </p:cNvSpPr>
          <p:nvPr>
            <p:ph type="pic" sz="quarter" idx="33"/>
          </p:nvPr>
        </p:nvSpPr>
        <p:spPr>
          <a:xfrm>
            <a:off x="3703637" y="7852304"/>
            <a:ext cx="3696257" cy="2129895"/>
          </a:xfrm>
          <a:prstGeom prst="rect">
            <a:avLst/>
          </a:prstGeom>
          <a:effectLst/>
        </p:spPr>
        <p:txBody>
          <a:bodyPr>
            <a:normAutofit/>
          </a:bodyPr>
          <a:lstStyle>
            <a:lvl1pPr marL="0" indent="0">
              <a:buNone/>
              <a:defRPr sz="23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37092476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3_ส่วนหัวของส่วน">
    <p:spTree>
      <p:nvGrpSpPr>
        <p:cNvPr id="1" name=""/>
        <p:cNvGrpSpPr/>
        <p:nvPr/>
      </p:nvGrpSpPr>
      <p:grpSpPr>
        <a:xfrm>
          <a:off x="0" y="0"/>
          <a:ext cx="0" cy="0"/>
          <a:chOff x="0" y="0"/>
          <a:chExt cx="0" cy="0"/>
        </a:xfrm>
      </p:grpSpPr>
      <p:sp>
        <p:nvSpPr>
          <p:cNvPr id="34" name="Picture Placeholder 33"/>
          <p:cNvSpPr>
            <a:spLocks noGrp="1"/>
          </p:cNvSpPr>
          <p:nvPr>
            <p:ph type="pic" sz="quarter" idx="10"/>
          </p:nvPr>
        </p:nvSpPr>
        <p:spPr>
          <a:xfrm>
            <a:off x="2103437" y="1905000"/>
            <a:ext cx="10515704" cy="10515158"/>
          </a:xfrm>
          <a:custGeom>
            <a:avLst/>
            <a:gdLst>
              <a:gd name="connsiteX0" fmla="*/ 2727642 w 8534400"/>
              <a:gd name="connsiteY0" fmla="*/ 5234424 h 8533957"/>
              <a:gd name="connsiteX1" fmla="*/ 3206604 w 8534400"/>
              <a:gd name="connsiteY1" fmla="*/ 5827468 h 8533957"/>
              <a:gd name="connsiteX2" fmla="*/ 3177178 w 8534400"/>
              <a:gd name="connsiteY2" fmla="*/ 6065140 h 8533957"/>
              <a:gd name="connsiteX3" fmla="*/ 3088448 w 8534400"/>
              <a:gd name="connsiteY3" fmla="*/ 6256182 h 8533957"/>
              <a:gd name="connsiteX4" fmla="*/ 2939055 w 8534400"/>
              <a:gd name="connsiteY4" fmla="*/ 6382938 h 8533957"/>
              <a:gd name="connsiteX5" fmla="*/ 2727642 w 8534400"/>
              <a:gd name="connsiteY5" fmla="*/ 6428662 h 8533957"/>
              <a:gd name="connsiteX6" fmla="*/ 2523019 w 8534400"/>
              <a:gd name="connsiteY6" fmla="*/ 6386107 h 8533957"/>
              <a:gd name="connsiteX7" fmla="*/ 2371815 w 8534400"/>
              <a:gd name="connsiteY7" fmla="*/ 6265235 h 8533957"/>
              <a:gd name="connsiteX8" fmla="*/ 2278105 w 8534400"/>
              <a:gd name="connsiteY8" fmla="*/ 6076910 h 8533957"/>
              <a:gd name="connsiteX9" fmla="*/ 2245963 w 8534400"/>
              <a:gd name="connsiteY9" fmla="*/ 5831996 h 8533957"/>
              <a:gd name="connsiteX10" fmla="*/ 2727642 w 8534400"/>
              <a:gd name="connsiteY10" fmla="*/ 5234424 h 8533957"/>
              <a:gd name="connsiteX11" fmla="*/ 5028305 w 8534400"/>
              <a:gd name="connsiteY11" fmla="*/ 4997206 h 8533957"/>
              <a:gd name="connsiteX12" fmla="*/ 5028305 w 8534400"/>
              <a:gd name="connsiteY12" fmla="*/ 5290559 h 8533957"/>
              <a:gd name="connsiteX13" fmla="*/ 5544390 w 8534400"/>
              <a:gd name="connsiteY13" fmla="*/ 5290559 h 8533957"/>
              <a:gd name="connsiteX14" fmla="*/ 5544390 w 8534400"/>
              <a:gd name="connsiteY14" fmla="*/ 6729258 h 8533957"/>
              <a:gd name="connsiteX15" fmla="*/ 5892975 w 8534400"/>
              <a:gd name="connsiteY15" fmla="*/ 6729258 h 8533957"/>
              <a:gd name="connsiteX16" fmla="*/ 5892975 w 8534400"/>
              <a:gd name="connsiteY16" fmla="*/ 5290559 h 8533957"/>
              <a:gd name="connsiteX17" fmla="*/ 6404531 w 8534400"/>
              <a:gd name="connsiteY17" fmla="*/ 5290559 h 8533957"/>
              <a:gd name="connsiteX18" fmla="*/ 6404531 w 8534400"/>
              <a:gd name="connsiteY18" fmla="*/ 4997206 h 8533957"/>
              <a:gd name="connsiteX19" fmla="*/ 2724021 w 8534400"/>
              <a:gd name="connsiteY19" fmla="*/ 4937447 h 8533957"/>
              <a:gd name="connsiteX20" fmla="*/ 2372720 w 8534400"/>
              <a:gd name="connsiteY20" fmla="*/ 4999921 h 8533957"/>
              <a:gd name="connsiteX21" fmla="*/ 2109246 w 8534400"/>
              <a:gd name="connsiteY21" fmla="*/ 5179644 h 8533957"/>
              <a:gd name="connsiteX22" fmla="*/ 1944008 w 8534400"/>
              <a:gd name="connsiteY22" fmla="*/ 5464850 h 8533957"/>
              <a:gd name="connsiteX23" fmla="*/ 1886515 w 8534400"/>
              <a:gd name="connsiteY23" fmla="*/ 5842860 h 8533957"/>
              <a:gd name="connsiteX24" fmla="*/ 1944008 w 8534400"/>
              <a:gd name="connsiteY24" fmla="*/ 6212720 h 8533957"/>
              <a:gd name="connsiteX25" fmla="*/ 2110151 w 8534400"/>
              <a:gd name="connsiteY25" fmla="*/ 6491586 h 8533957"/>
              <a:gd name="connsiteX26" fmla="*/ 2375889 w 8534400"/>
              <a:gd name="connsiteY26" fmla="*/ 6667689 h 8533957"/>
              <a:gd name="connsiteX27" fmla="*/ 2732169 w 8534400"/>
              <a:gd name="connsiteY27" fmla="*/ 6729257 h 8533957"/>
              <a:gd name="connsiteX28" fmla="*/ 3081205 w 8534400"/>
              <a:gd name="connsiteY28" fmla="*/ 6666784 h 8533957"/>
              <a:gd name="connsiteX29" fmla="*/ 3343322 w 8534400"/>
              <a:gd name="connsiteY29" fmla="*/ 6487965 h 8533957"/>
              <a:gd name="connsiteX30" fmla="*/ 3508559 w 8534400"/>
              <a:gd name="connsiteY30" fmla="*/ 6206382 h 8533957"/>
              <a:gd name="connsiteX31" fmla="*/ 3566053 w 8534400"/>
              <a:gd name="connsiteY31" fmla="*/ 5835616 h 8533957"/>
              <a:gd name="connsiteX32" fmla="*/ 3516708 w 8534400"/>
              <a:gd name="connsiteY32" fmla="*/ 5493823 h 8533957"/>
              <a:gd name="connsiteX33" fmla="*/ 3369578 w 8534400"/>
              <a:gd name="connsiteY33" fmla="*/ 5204544 h 8533957"/>
              <a:gd name="connsiteX34" fmla="*/ 2724021 w 8534400"/>
              <a:gd name="connsiteY34" fmla="*/ 4937447 h 8533957"/>
              <a:gd name="connsiteX35" fmla="*/ 8206770 w 8534400"/>
              <a:gd name="connsiteY35" fmla="*/ 4319769 h 8533957"/>
              <a:gd name="connsiteX36" fmla="*/ 8533065 w 8534400"/>
              <a:gd name="connsiteY36" fmla="*/ 4319769 h 8533957"/>
              <a:gd name="connsiteX37" fmla="*/ 8528847 w 8534400"/>
              <a:gd name="connsiteY37" fmla="*/ 4486569 h 8533957"/>
              <a:gd name="connsiteX38" fmla="*/ 4486789 w 8534400"/>
              <a:gd name="connsiteY38" fmla="*/ 8528627 h 8533957"/>
              <a:gd name="connsiteX39" fmla="*/ 4275999 w 8534400"/>
              <a:gd name="connsiteY39" fmla="*/ 8533957 h 8533957"/>
              <a:gd name="connsiteX40" fmla="*/ 4275999 w 8534400"/>
              <a:gd name="connsiteY40" fmla="*/ 8207660 h 8533957"/>
              <a:gd name="connsiteX41" fmla="*/ 4462009 w 8534400"/>
              <a:gd name="connsiteY41" fmla="*/ 8202956 h 8533957"/>
              <a:gd name="connsiteX42" fmla="*/ 8203179 w 8534400"/>
              <a:gd name="connsiteY42" fmla="*/ 4461789 h 8533957"/>
              <a:gd name="connsiteX43" fmla="*/ 1335 w 8534400"/>
              <a:gd name="connsiteY43" fmla="*/ 4319769 h 8533957"/>
              <a:gd name="connsiteX44" fmla="*/ 310766 w 8534400"/>
              <a:gd name="connsiteY44" fmla="*/ 4319769 h 8533957"/>
              <a:gd name="connsiteX45" fmla="*/ 314356 w 8534400"/>
              <a:gd name="connsiteY45" fmla="*/ 4461789 h 8533957"/>
              <a:gd name="connsiteX46" fmla="*/ 4055523 w 8534400"/>
              <a:gd name="connsiteY46" fmla="*/ 8202956 h 8533957"/>
              <a:gd name="connsiteX47" fmla="*/ 4223210 w 8534400"/>
              <a:gd name="connsiteY47" fmla="*/ 8207196 h 8533957"/>
              <a:gd name="connsiteX48" fmla="*/ 4223210 w 8534400"/>
              <a:gd name="connsiteY48" fmla="*/ 8533068 h 8533957"/>
              <a:gd name="connsiteX49" fmla="*/ 4047610 w 8534400"/>
              <a:gd name="connsiteY49" fmla="*/ 8528627 h 8533957"/>
              <a:gd name="connsiteX50" fmla="*/ 5553 w 8534400"/>
              <a:gd name="connsiteY50" fmla="*/ 4486569 h 8533957"/>
              <a:gd name="connsiteX51" fmla="*/ 4275999 w 8534400"/>
              <a:gd name="connsiteY51" fmla="*/ 4319768 h 8533957"/>
              <a:gd name="connsiteX52" fmla="*/ 7941673 w 8534400"/>
              <a:gd name="connsiteY52" fmla="*/ 4319768 h 8533957"/>
              <a:gd name="connsiteX53" fmla="*/ 7937905 w 8534400"/>
              <a:gd name="connsiteY53" fmla="*/ 4468783 h 8533957"/>
              <a:gd name="connsiteX54" fmla="*/ 4280552 w 8534400"/>
              <a:gd name="connsiteY54" fmla="*/ 7942449 h 8533957"/>
              <a:gd name="connsiteX55" fmla="*/ 4275999 w 8534400"/>
              <a:gd name="connsiteY55" fmla="*/ 7942334 h 8533957"/>
              <a:gd name="connsiteX56" fmla="*/ 619432 w 8534400"/>
              <a:gd name="connsiteY56" fmla="*/ 4319767 h 8533957"/>
              <a:gd name="connsiteX57" fmla="*/ 4223209 w 8534400"/>
              <a:gd name="connsiteY57" fmla="*/ 4319767 h 8533957"/>
              <a:gd name="connsiteX58" fmla="*/ 4223209 w 8534400"/>
              <a:gd name="connsiteY58" fmla="*/ 7940998 h 8533957"/>
              <a:gd name="connsiteX59" fmla="*/ 4092098 w 8534400"/>
              <a:gd name="connsiteY59" fmla="*/ 7937682 h 8533957"/>
              <a:gd name="connsiteX60" fmla="*/ 623199 w 8534400"/>
              <a:gd name="connsiteY60" fmla="*/ 4468781 h 8533957"/>
              <a:gd name="connsiteX61" fmla="*/ 4574501 w 8534400"/>
              <a:gd name="connsiteY61" fmla="*/ 2111382 h 8533957"/>
              <a:gd name="connsiteX62" fmla="*/ 4990085 w 8534400"/>
              <a:gd name="connsiteY62" fmla="*/ 3843434 h 8533957"/>
              <a:gd name="connsiteX63" fmla="*/ 5368547 w 8534400"/>
              <a:gd name="connsiteY63" fmla="*/ 3843434 h 8533957"/>
              <a:gd name="connsiteX64" fmla="*/ 5713509 w 8534400"/>
              <a:gd name="connsiteY64" fmla="*/ 2548696 h 8533957"/>
              <a:gd name="connsiteX65" fmla="*/ 6058471 w 8534400"/>
              <a:gd name="connsiteY65" fmla="*/ 3843434 h 8533957"/>
              <a:gd name="connsiteX66" fmla="*/ 6428785 w 8534400"/>
              <a:gd name="connsiteY66" fmla="*/ 3843434 h 8533957"/>
              <a:gd name="connsiteX67" fmla="*/ 6851613 w 8534400"/>
              <a:gd name="connsiteY67" fmla="*/ 2111382 h 8533957"/>
              <a:gd name="connsiteX68" fmla="*/ 6499407 w 8534400"/>
              <a:gd name="connsiteY68" fmla="*/ 2111382 h 8533957"/>
              <a:gd name="connsiteX69" fmla="*/ 6232310 w 8534400"/>
              <a:gd name="connsiteY69" fmla="*/ 3320107 h 8533957"/>
              <a:gd name="connsiteX70" fmla="*/ 5928091 w 8534400"/>
              <a:gd name="connsiteY70" fmla="*/ 2111382 h 8533957"/>
              <a:gd name="connsiteX71" fmla="*/ 5512508 w 8534400"/>
              <a:gd name="connsiteY71" fmla="*/ 2111382 h 8533957"/>
              <a:gd name="connsiteX72" fmla="*/ 5193803 w 8534400"/>
              <a:gd name="connsiteY72" fmla="*/ 3301999 h 8533957"/>
              <a:gd name="connsiteX73" fmla="*/ 4934856 w 8534400"/>
              <a:gd name="connsiteY73" fmla="*/ 2111382 h 8533957"/>
              <a:gd name="connsiteX74" fmla="*/ 2805788 w 8534400"/>
              <a:gd name="connsiteY74" fmla="*/ 1930399 h 8533957"/>
              <a:gd name="connsiteX75" fmla="*/ 2546387 w 8534400"/>
              <a:gd name="connsiteY75" fmla="*/ 1962542 h 8533957"/>
              <a:gd name="connsiteX76" fmla="*/ 2347650 w 8534400"/>
              <a:gd name="connsiteY76" fmla="*/ 2056251 h 8533957"/>
              <a:gd name="connsiteX77" fmla="*/ 2220439 w 8534400"/>
              <a:gd name="connsiteY77" fmla="*/ 2207456 h 8533957"/>
              <a:gd name="connsiteX78" fmla="*/ 2175620 w 8534400"/>
              <a:gd name="connsiteY78" fmla="*/ 2412984 h 8533957"/>
              <a:gd name="connsiteX79" fmla="*/ 2314149 w 8534400"/>
              <a:gd name="connsiteY79" fmla="*/ 2733500 h 8533957"/>
              <a:gd name="connsiteX80" fmla="*/ 2727922 w 8534400"/>
              <a:gd name="connsiteY80" fmla="*/ 2931784 h 8533957"/>
              <a:gd name="connsiteX81" fmla="*/ 3095519 w 8534400"/>
              <a:gd name="connsiteY81" fmla="*/ 3054016 h 8533957"/>
              <a:gd name="connsiteX82" fmla="*/ 3150750 w 8534400"/>
              <a:gd name="connsiteY82" fmla="*/ 3109698 h 8533957"/>
              <a:gd name="connsiteX83" fmla="*/ 3169763 w 8534400"/>
              <a:gd name="connsiteY83" fmla="*/ 3188016 h 8533957"/>
              <a:gd name="connsiteX84" fmla="*/ 2828422 w 8534400"/>
              <a:gd name="connsiteY84" fmla="*/ 3428855 h 8533957"/>
              <a:gd name="connsiteX85" fmla="*/ 2449961 w 8534400"/>
              <a:gd name="connsiteY85" fmla="*/ 3095665 h 8533957"/>
              <a:gd name="connsiteX86" fmla="*/ 2108620 w 8534400"/>
              <a:gd name="connsiteY86" fmla="*/ 3128259 h 8533957"/>
              <a:gd name="connsiteX87" fmla="*/ 2824801 w 8534400"/>
              <a:gd name="connsiteY87" fmla="*/ 3722209 h 8533957"/>
              <a:gd name="connsiteX88" fmla="*/ 3518347 w 8534400"/>
              <a:gd name="connsiteY88" fmla="*/ 3188016 h 8533957"/>
              <a:gd name="connsiteX89" fmla="*/ 3417846 w 8534400"/>
              <a:gd name="connsiteY89" fmla="*/ 2865690 h 8533957"/>
              <a:gd name="connsiteX90" fmla="*/ 3237216 w 8534400"/>
              <a:gd name="connsiteY90" fmla="*/ 2733952 h 8533957"/>
              <a:gd name="connsiteX91" fmla="*/ 2883653 w 8534400"/>
              <a:gd name="connsiteY91" fmla="*/ 2616702 h 8533957"/>
              <a:gd name="connsiteX92" fmla="*/ 2666807 w 8534400"/>
              <a:gd name="connsiteY92" fmla="*/ 2551964 h 8533957"/>
              <a:gd name="connsiteX93" fmla="*/ 2561326 w 8534400"/>
              <a:gd name="connsiteY93" fmla="*/ 2498092 h 8533957"/>
              <a:gd name="connsiteX94" fmla="*/ 2509717 w 8534400"/>
              <a:gd name="connsiteY94" fmla="*/ 2390348 h 8533957"/>
              <a:gd name="connsiteX95" fmla="*/ 2802165 w 8534400"/>
              <a:gd name="connsiteY95" fmla="*/ 2220131 h 8533957"/>
              <a:gd name="connsiteX96" fmla="*/ 3120871 w 8534400"/>
              <a:gd name="connsiteY96" fmla="*/ 2468214 h 8533957"/>
              <a:gd name="connsiteX97" fmla="*/ 3469455 w 8534400"/>
              <a:gd name="connsiteY97" fmla="*/ 2457350 h 8533957"/>
              <a:gd name="connsiteX98" fmla="*/ 2805788 w 8534400"/>
              <a:gd name="connsiteY98" fmla="*/ 1930399 h 8533957"/>
              <a:gd name="connsiteX99" fmla="*/ 4223209 w 8534400"/>
              <a:gd name="connsiteY99" fmla="*/ 619662 h 8533957"/>
              <a:gd name="connsiteX100" fmla="*/ 4223209 w 8534400"/>
              <a:gd name="connsiteY100" fmla="*/ 4266978 h 8533957"/>
              <a:gd name="connsiteX101" fmla="*/ 618771 w 8534400"/>
              <a:gd name="connsiteY101" fmla="*/ 4266978 h 8533957"/>
              <a:gd name="connsiteX102" fmla="*/ 623199 w 8534400"/>
              <a:gd name="connsiteY102" fmla="*/ 4091877 h 8533957"/>
              <a:gd name="connsiteX103" fmla="*/ 4092098 w 8534400"/>
              <a:gd name="connsiteY103" fmla="*/ 622977 h 8533957"/>
              <a:gd name="connsiteX104" fmla="*/ 4280552 w 8534400"/>
              <a:gd name="connsiteY104" fmla="*/ 618213 h 8533957"/>
              <a:gd name="connsiteX105" fmla="*/ 7937905 w 8534400"/>
              <a:gd name="connsiteY105" fmla="*/ 4091878 h 8533957"/>
              <a:gd name="connsiteX106" fmla="*/ 7942333 w 8534400"/>
              <a:gd name="connsiteY106" fmla="*/ 4266979 h 8533957"/>
              <a:gd name="connsiteX107" fmla="*/ 4275999 w 8534400"/>
              <a:gd name="connsiteY107" fmla="*/ 4266979 h 8533957"/>
              <a:gd name="connsiteX108" fmla="*/ 4275999 w 8534400"/>
              <a:gd name="connsiteY108" fmla="*/ 618328 h 8533957"/>
              <a:gd name="connsiteX109" fmla="*/ 4223210 w 8534400"/>
              <a:gd name="connsiteY109" fmla="*/ 889 h 8533957"/>
              <a:gd name="connsiteX110" fmla="*/ 4223210 w 8534400"/>
              <a:gd name="connsiteY110" fmla="*/ 309895 h 8533957"/>
              <a:gd name="connsiteX111" fmla="*/ 4055523 w 8534400"/>
              <a:gd name="connsiteY111" fmla="*/ 314135 h 8533957"/>
              <a:gd name="connsiteX112" fmla="*/ 309217 w 8534400"/>
              <a:gd name="connsiteY112" fmla="*/ 4258545 h 8533957"/>
              <a:gd name="connsiteX113" fmla="*/ 309431 w 8534400"/>
              <a:gd name="connsiteY113" fmla="*/ 4266979 h 8533957"/>
              <a:gd name="connsiteX114" fmla="*/ 0 w 8534400"/>
              <a:gd name="connsiteY114" fmla="*/ 4266979 h 8533957"/>
              <a:gd name="connsiteX115" fmla="*/ 0 w 8534400"/>
              <a:gd name="connsiteY115" fmla="*/ 4266978 h 8533957"/>
              <a:gd name="connsiteX116" fmla="*/ 4047610 w 8534400"/>
              <a:gd name="connsiteY116" fmla="*/ 5330 h 8533957"/>
              <a:gd name="connsiteX117" fmla="*/ 4275999 w 8534400"/>
              <a:gd name="connsiteY117" fmla="*/ 0 h 8533957"/>
              <a:gd name="connsiteX118" fmla="*/ 4486789 w 8534400"/>
              <a:gd name="connsiteY118" fmla="*/ 5330 h 8533957"/>
              <a:gd name="connsiteX119" fmla="*/ 8534400 w 8534400"/>
              <a:gd name="connsiteY119" fmla="*/ 4266978 h 8533957"/>
              <a:gd name="connsiteX120" fmla="*/ 8534400 w 8534400"/>
              <a:gd name="connsiteY120" fmla="*/ 4266979 h 8533957"/>
              <a:gd name="connsiteX121" fmla="*/ 8208105 w 8534400"/>
              <a:gd name="connsiteY121" fmla="*/ 4266979 h 8533957"/>
              <a:gd name="connsiteX122" fmla="*/ 8208319 w 8534400"/>
              <a:gd name="connsiteY122" fmla="*/ 4258545 h 8533957"/>
              <a:gd name="connsiteX123" fmla="*/ 4462009 w 8534400"/>
              <a:gd name="connsiteY123" fmla="*/ 314135 h 8533957"/>
              <a:gd name="connsiteX124" fmla="*/ 4275999 w 8534400"/>
              <a:gd name="connsiteY124" fmla="*/ 309432 h 8533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8534400" h="8533957">
                <a:moveTo>
                  <a:pt x="2727642" y="5234424"/>
                </a:moveTo>
                <a:cubicBezTo>
                  <a:pt x="3046950" y="5234424"/>
                  <a:pt x="3206604" y="5432105"/>
                  <a:pt x="3206604" y="5827468"/>
                </a:cubicBezTo>
                <a:cubicBezTo>
                  <a:pt x="3206604" y="5912577"/>
                  <a:pt x="3196796" y="5991802"/>
                  <a:pt x="3177178" y="6065140"/>
                </a:cubicBezTo>
                <a:cubicBezTo>
                  <a:pt x="3157561" y="6138478"/>
                  <a:pt x="3127985" y="6202158"/>
                  <a:pt x="3088448" y="6256182"/>
                </a:cubicBezTo>
                <a:cubicBezTo>
                  <a:pt x="3048912" y="6310204"/>
                  <a:pt x="2999115" y="6352456"/>
                  <a:pt x="2939055" y="6382938"/>
                </a:cubicBezTo>
                <a:cubicBezTo>
                  <a:pt x="2878996" y="6413420"/>
                  <a:pt x="2808525" y="6428662"/>
                  <a:pt x="2727642" y="6428662"/>
                </a:cubicBezTo>
                <a:cubicBezTo>
                  <a:pt x="2650984" y="6428662"/>
                  <a:pt x="2582776" y="6414476"/>
                  <a:pt x="2523019" y="6386107"/>
                </a:cubicBezTo>
                <a:cubicBezTo>
                  <a:pt x="2463261" y="6357738"/>
                  <a:pt x="2412860" y="6317446"/>
                  <a:pt x="2371815" y="6265235"/>
                </a:cubicBezTo>
                <a:cubicBezTo>
                  <a:pt x="2330769" y="6213024"/>
                  <a:pt x="2299534" y="6150248"/>
                  <a:pt x="2278105" y="6076910"/>
                </a:cubicBezTo>
                <a:cubicBezTo>
                  <a:pt x="2256677" y="6003572"/>
                  <a:pt x="2245963" y="5921933"/>
                  <a:pt x="2245963" y="5831996"/>
                </a:cubicBezTo>
                <a:cubicBezTo>
                  <a:pt x="2245963" y="5433614"/>
                  <a:pt x="2406523" y="5234424"/>
                  <a:pt x="2727642" y="5234424"/>
                </a:cubicBezTo>
                <a:close/>
                <a:moveTo>
                  <a:pt x="5028305" y="4997206"/>
                </a:moveTo>
                <a:lnTo>
                  <a:pt x="5028305" y="5290559"/>
                </a:lnTo>
                <a:lnTo>
                  <a:pt x="5544390" y="5290559"/>
                </a:lnTo>
                <a:lnTo>
                  <a:pt x="5544390" y="6729258"/>
                </a:lnTo>
                <a:lnTo>
                  <a:pt x="5892975" y="6729258"/>
                </a:lnTo>
                <a:lnTo>
                  <a:pt x="5892975" y="5290559"/>
                </a:lnTo>
                <a:lnTo>
                  <a:pt x="6404531" y="5290559"/>
                </a:lnTo>
                <a:lnTo>
                  <a:pt x="6404531" y="4997206"/>
                </a:lnTo>
                <a:close/>
                <a:moveTo>
                  <a:pt x="2724021" y="4937447"/>
                </a:moveTo>
                <a:cubicBezTo>
                  <a:pt x="2593640" y="4937447"/>
                  <a:pt x="2476541" y="4958272"/>
                  <a:pt x="2372720" y="4999921"/>
                </a:cubicBezTo>
                <a:cubicBezTo>
                  <a:pt x="2268900" y="5041570"/>
                  <a:pt x="2181075" y="5101478"/>
                  <a:pt x="2109246" y="5179644"/>
                </a:cubicBezTo>
                <a:cubicBezTo>
                  <a:pt x="2037416" y="5257812"/>
                  <a:pt x="1982337" y="5352881"/>
                  <a:pt x="1944008" y="5464850"/>
                </a:cubicBezTo>
                <a:cubicBezTo>
                  <a:pt x="1905679" y="5576820"/>
                  <a:pt x="1886515" y="5702823"/>
                  <a:pt x="1886515" y="5842860"/>
                </a:cubicBezTo>
                <a:cubicBezTo>
                  <a:pt x="1886515" y="5979878"/>
                  <a:pt x="1905679" y="6103165"/>
                  <a:pt x="1944008" y="6212720"/>
                </a:cubicBezTo>
                <a:cubicBezTo>
                  <a:pt x="1982337" y="6322274"/>
                  <a:pt x="2037718" y="6415230"/>
                  <a:pt x="2110151" y="6491586"/>
                </a:cubicBezTo>
                <a:cubicBezTo>
                  <a:pt x="2182584" y="6567944"/>
                  <a:pt x="2271163" y="6626644"/>
                  <a:pt x="2375889" y="6667689"/>
                </a:cubicBezTo>
                <a:cubicBezTo>
                  <a:pt x="2480616" y="6708734"/>
                  <a:pt x="2599375" y="6729257"/>
                  <a:pt x="2732169" y="6729257"/>
                </a:cubicBezTo>
                <a:cubicBezTo>
                  <a:pt x="2861945" y="6729257"/>
                  <a:pt x="2978290" y="6708433"/>
                  <a:pt x="3081205" y="6666784"/>
                </a:cubicBezTo>
                <a:cubicBezTo>
                  <a:pt x="3184119" y="6625134"/>
                  <a:pt x="3271492" y="6565529"/>
                  <a:pt x="3343322" y="6487965"/>
                </a:cubicBezTo>
                <a:cubicBezTo>
                  <a:pt x="3415151" y="6410401"/>
                  <a:pt x="3470231" y="6316542"/>
                  <a:pt x="3508559" y="6206382"/>
                </a:cubicBezTo>
                <a:cubicBezTo>
                  <a:pt x="3546888" y="6096224"/>
                  <a:pt x="3566053" y="5972636"/>
                  <a:pt x="3566053" y="5835616"/>
                </a:cubicBezTo>
                <a:cubicBezTo>
                  <a:pt x="3566053" y="5712479"/>
                  <a:pt x="3549604" y="5598548"/>
                  <a:pt x="3516708" y="5493823"/>
                </a:cubicBezTo>
                <a:cubicBezTo>
                  <a:pt x="3483811" y="5389097"/>
                  <a:pt x="3434768" y="5292671"/>
                  <a:pt x="3369578" y="5204544"/>
                </a:cubicBezTo>
                <a:cubicBezTo>
                  <a:pt x="3239803" y="5026479"/>
                  <a:pt x="3024617" y="4937447"/>
                  <a:pt x="2724021" y="4937447"/>
                </a:cubicBezTo>
                <a:close/>
                <a:moveTo>
                  <a:pt x="8206770" y="4319769"/>
                </a:moveTo>
                <a:lnTo>
                  <a:pt x="8533065" y="4319769"/>
                </a:lnTo>
                <a:lnTo>
                  <a:pt x="8528847" y="4486569"/>
                </a:lnTo>
                <a:cubicBezTo>
                  <a:pt x="8418246" y="6668498"/>
                  <a:pt x="6668720" y="8418025"/>
                  <a:pt x="4486789" y="8528627"/>
                </a:cubicBezTo>
                <a:lnTo>
                  <a:pt x="4275999" y="8533957"/>
                </a:lnTo>
                <a:lnTo>
                  <a:pt x="4275999" y="8207660"/>
                </a:lnTo>
                <a:lnTo>
                  <a:pt x="4462009" y="8202956"/>
                </a:lnTo>
                <a:cubicBezTo>
                  <a:pt x="6481515" y="8100588"/>
                  <a:pt x="8100810" y="6481296"/>
                  <a:pt x="8203179" y="4461789"/>
                </a:cubicBezTo>
                <a:close/>
                <a:moveTo>
                  <a:pt x="1335" y="4319769"/>
                </a:moveTo>
                <a:lnTo>
                  <a:pt x="310766" y="4319769"/>
                </a:lnTo>
                <a:lnTo>
                  <a:pt x="314356" y="4461789"/>
                </a:lnTo>
                <a:cubicBezTo>
                  <a:pt x="416726" y="6481296"/>
                  <a:pt x="2036020" y="8100588"/>
                  <a:pt x="4055523" y="8202956"/>
                </a:cubicBezTo>
                <a:lnTo>
                  <a:pt x="4223210" y="8207196"/>
                </a:lnTo>
                <a:lnTo>
                  <a:pt x="4223210" y="8533068"/>
                </a:lnTo>
                <a:lnTo>
                  <a:pt x="4047610" y="8528627"/>
                </a:lnTo>
                <a:cubicBezTo>
                  <a:pt x="1865681" y="8418025"/>
                  <a:pt x="116155" y="6668498"/>
                  <a:pt x="5553" y="4486569"/>
                </a:cubicBezTo>
                <a:close/>
                <a:moveTo>
                  <a:pt x="4275999" y="4319768"/>
                </a:moveTo>
                <a:lnTo>
                  <a:pt x="7941673" y="4319768"/>
                </a:lnTo>
                <a:lnTo>
                  <a:pt x="7937905" y="4468783"/>
                </a:lnTo>
                <a:cubicBezTo>
                  <a:pt x="7839822" y="6403735"/>
                  <a:pt x="6239879" y="7942449"/>
                  <a:pt x="4280552" y="7942449"/>
                </a:cubicBezTo>
                <a:lnTo>
                  <a:pt x="4275999" y="7942334"/>
                </a:lnTo>
                <a:close/>
                <a:moveTo>
                  <a:pt x="619432" y="4319767"/>
                </a:moveTo>
                <a:lnTo>
                  <a:pt x="4223209" y="4319767"/>
                </a:lnTo>
                <a:lnTo>
                  <a:pt x="4223209" y="7940998"/>
                </a:lnTo>
                <a:lnTo>
                  <a:pt x="4092098" y="7937682"/>
                </a:lnTo>
                <a:cubicBezTo>
                  <a:pt x="2219563" y="7842764"/>
                  <a:pt x="718118" y="6341316"/>
                  <a:pt x="623199" y="4468781"/>
                </a:cubicBezTo>
                <a:close/>
                <a:moveTo>
                  <a:pt x="4574501" y="2111382"/>
                </a:moveTo>
                <a:lnTo>
                  <a:pt x="4990085" y="3843434"/>
                </a:lnTo>
                <a:lnTo>
                  <a:pt x="5368547" y="3843434"/>
                </a:lnTo>
                <a:lnTo>
                  <a:pt x="5713509" y="2548696"/>
                </a:lnTo>
                <a:lnTo>
                  <a:pt x="6058471" y="3843434"/>
                </a:lnTo>
                <a:lnTo>
                  <a:pt x="6428785" y="3843434"/>
                </a:lnTo>
                <a:lnTo>
                  <a:pt x="6851613" y="2111382"/>
                </a:lnTo>
                <a:lnTo>
                  <a:pt x="6499407" y="2111382"/>
                </a:lnTo>
                <a:lnTo>
                  <a:pt x="6232310" y="3320107"/>
                </a:lnTo>
                <a:lnTo>
                  <a:pt x="5928091" y="2111382"/>
                </a:lnTo>
                <a:lnTo>
                  <a:pt x="5512508" y="2111382"/>
                </a:lnTo>
                <a:lnTo>
                  <a:pt x="5193803" y="3301999"/>
                </a:lnTo>
                <a:lnTo>
                  <a:pt x="4934856" y="2111382"/>
                </a:lnTo>
                <a:close/>
                <a:moveTo>
                  <a:pt x="2805788" y="1930399"/>
                </a:moveTo>
                <a:cubicBezTo>
                  <a:pt x="2710418" y="1930399"/>
                  <a:pt x="2623950" y="1941113"/>
                  <a:pt x="2546387" y="1962542"/>
                </a:cubicBezTo>
                <a:cubicBezTo>
                  <a:pt x="2468823" y="1983970"/>
                  <a:pt x="2402577" y="2015206"/>
                  <a:pt x="2347650" y="2056251"/>
                </a:cubicBezTo>
                <a:cubicBezTo>
                  <a:pt x="2292721" y="2097297"/>
                  <a:pt x="2250317" y="2147698"/>
                  <a:pt x="2220439" y="2207456"/>
                </a:cubicBezTo>
                <a:cubicBezTo>
                  <a:pt x="2190560" y="2267213"/>
                  <a:pt x="2175620" y="2335722"/>
                  <a:pt x="2175620" y="2412984"/>
                </a:cubicBezTo>
                <a:cubicBezTo>
                  <a:pt x="2175620" y="2540949"/>
                  <a:pt x="2221796" y="2647787"/>
                  <a:pt x="2314149" y="2733500"/>
                </a:cubicBezTo>
                <a:cubicBezTo>
                  <a:pt x="2406501" y="2819212"/>
                  <a:pt x="2544425" y="2885308"/>
                  <a:pt x="2727922" y="2931784"/>
                </a:cubicBezTo>
                <a:cubicBezTo>
                  <a:pt x="2924094" y="2980677"/>
                  <a:pt x="3046627" y="3021421"/>
                  <a:pt x="3095519" y="3054016"/>
                </a:cubicBezTo>
                <a:cubicBezTo>
                  <a:pt x="3119664" y="3069106"/>
                  <a:pt x="3138074" y="3087666"/>
                  <a:pt x="3150750" y="3109698"/>
                </a:cubicBezTo>
                <a:cubicBezTo>
                  <a:pt x="3163426" y="3131730"/>
                  <a:pt x="3169763" y="3157836"/>
                  <a:pt x="3169763" y="3188016"/>
                </a:cubicBezTo>
                <a:cubicBezTo>
                  <a:pt x="3169763" y="3348577"/>
                  <a:pt x="3055983" y="3428855"/>
                  <a:pt x="2828422" y="3428855"/>
                </a:cubicBezTo>
                <a:cubicBezTo>
                  <a:pt x="2617160" y="3428855"/>
                  <a:pt x="2491005" y="3317792"/>
                  <a:pt x="2449961" y="3095665"/>
                </a:cubicBezTo>
                <a:lnTo>
                  <a:pt x="2108620" y="3128259"/>
                </a:lnTo>
                <a:cubicBezTo>
                  <a:pt x="2156305" y="3524226"/>
                  <a:pt x="2395033" y="3722209"/>
                  <a:pt x="2824801" y="3722209"/>
                </a:cubicBezTo>
                <a:cubicBezTo>
                  <a:pt x="3287165" y="3722209"/>
                  <a:pt x="3518347" y="3544145"/>
                  <a:pt x="3518347" y="3188016"/>
                </a:cubicBezTo>
                <a:cubicBezTo>
                  <a:pt x="3518347" y="3065483"/>
                  <a:pt x="3484846" y="2958042"/>
                  <a:pt x="3417846" y="2865690"/>
                </a:cubicBezTo>
                <a:cubicBezTo>
                  <a:pt x="3385855" y="2818609"/>
                  <a:pt x="3325645" y="2774696"/>
                  <a:pt x="3237216" y="2733952"/>
                </a:cubicBezTo>
                <a:cubicBezTo>
                  <a:pt x="3148788" y="2693209"/>
                  <a:pt x="3030933" y="2654126"/>
                  <a:pt x="2883653" y="2616702"/>
                </a:cubicBezTo>
                <a:cubicBezTo>
                  <a:pt x="2792508" y="2592557"/>
                  <a:pt x="2720226" y="2570978"/>
                  <a:pt x="2666807" y="2551964"/>
                </a:cubicBezTo>
                <a:cubicBezTo>
                  <a:pt x="2613388" y="2532951"/>
                  <a:pt x="2578228" y="2514994"/>
                  <a:pt x="2561326" y="2498092"/>
                </a:cubicBezTo>
                <a:cubicBezTo>
                  <a:pt x="2526920" y="2463688"/>
                  <a:pt x="2509717" y="2427773"/>
                  <a:pt x="2509717" y="2390348"/>
                </a:cubicBezTo>
                <a:cubicBezTo>
                  <a:pt x="2509717" y="2276870"/>
                  <a:pt x="2607200" y="2220131"/>
                  <a:pt x="2802165" y="2220131"/>
                </a:cubicBezTo>
                <a:cubicBezTo>
                  <a:pt x="2989284" y="2220131"/>
                  <a:pt x="3095519" y="2302826"/>
                  <a:pt x="3120871" y="2468214"/>
                </a:cubicBezTo>
                <a:lnTo>
                  <a:pt x="3469455" y="2457350"/>
                </a:lnTo>
                <a:cubicBezTo>
                  <a:pt x="3458589" y="2106049"/>
                  <a:pt x="3237367" y="1930399"/>
                  <a:pt x="2805788" y="1930399"/>
                </a:cubicBezTo>
                <a:close/>
                <a:moveTo>
                  <a:pt x="4223209" y="619662"/>
                </a:moveTo>
                <a:lnTo>
                  <a:pt x="4223209" y="4266978"/>
                </a:lnTo>
                <a:lnTo>
                  <a:pt x="618771" y="4266978"/>
                </a:lnTo>
                <a:lnTo>
                  <a:pt x="623199" y="4091877"/>
                </a:lnTo>
                <a:cubicBezTo>
                  <a:pt x="718118" y="2219342"/>
                  <a:pt x="2219563" y="717896"/>
                  <a:pt x="4092098" y="622977"/>
                </a:cubicBezTo>
                <a:close/>
                <a:moveTo>
                  <a:pt x="4280552" y="618213"/>
                </a:moveTo>
                <a:cubicBezTo>
                  <a:pt x="6239879" y="618213"/>
                  <a:pt x="7839822" y="2156925"/>
                  <a:pt x="7937905" y="4091878"/>
                </a:cubicBezTo>
                <a:lnTo>
                  <a:pt x="7942333" y="4266979"/>
                </a:lnTo>
                <a:lnTo>
                  <a:pt x="4275999" y="4266979"/>
                </a:lnTo>
                <a:lnTo>
                  <a:pt x="4275999" y="618328"/>
                </a:lnTo>
                <a:close/>
                <a:moveTo>
                  <a:pt x="4223210" y="889"/>
                </a:moveTo>
                <a:lnTo>
                  <a:pt x="4223210" y="309895"/>
                </a:lnTo>
                <a:lnTo>
                  <a:pt x="4055523" y="314135"/>
                </a:lnTo>
                <a:cubicBezTo>
                  <a:pt x="1968703" y="419916"/>
                  <a:pt x="309217" y="2145434"/>
                  <a:pt x="309217" y="4258545"/>
                </a:cubicBezTo>
                <a:lnTo>
                  <a:pt x="309431" y="4266979"/>
                </a:lnTo>
                <a:lnTo>
                  <a:pt x="0" y="4266979"/>
                </a:lnTo>
                <a:lnTo>
                  <a:pt x="0" y="4266978"/>
                </a:lnTo>
                <a:cubicBezTo>
                  <a:pt x="0" y="1983915"/>
                  <a:pt x="1792951" y="119620"/>
                  <a:pt x="4047610" y="5330"/>
                </a:cubicBezTo>
                <a:close/>
                <a:moveTo>
                  <a:pt x="4275999" y="0"/>
                </a:moveTo>
                <a:lnTo>
                  <a:pt x="4486789" y="5330"/>
                </a:lnTo>
                <a:cubicBezTo>
                  <a:pt x="6741451" y="119620"/>
                  <a:pt x="8534400" y="1983915"/>
                  <a:pt x="8534400" y="4266978"/>
                </a:cubicBezTo>
                <a:lnTo>
                  <a:pt x="8534400" y="4266979"/>
                </a:lnTo>
                <a:lnTo>
                  <a:pt x="8208105" y="4266979"/>
                </a:lnTo>
                <a:lnTo>
                  <a:pt x="8208319" y="4258545"/>
                </a:lnTo>
                <a:cubicBezTo>
                  <a:pt x="8208319" y="2145434"/>
                  <a:pt x="6548831" y="419916"/>
                  <a:pt x="4462009" y="314135"/>
                </a:cubicBezTo>
                <a:lnTo>
                  <a:pt x="4275999" y="309432"/>
                </a:lnTo>
                <a:close/>
              </a:path>
            </a:pathLst>
          </a:custGeom>
        </p:spPr>
        <p:txBody>
          <a:bodyPr wrap="square">
            <a:noAutofit/>
          </a:bodyPr>
          <a:lstStyle/>
          <a:p>
            <a:endParaRPr lang="en-US"/>
          </a:p>
        </p:txBody>
      </p:sp>
    </p:spTree>
    <p:extLst>
      <p:ext uri="{BB962C8B-B14F-4D97-AF65-F5344CB8AC3E}">
        <p14:creationId xmlns:p14="http://schemas.microsoft.com/office/powerpoint/2010/main" val="47783094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2_ส่วนหัวของส่วน">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7894637" y="2438400"/>
            <a:ext cx="4267983" cy="4318755"/>
          </a:xfrm>
          <a:custGeom>
            <a:avLst/>
            <a:gdLst>
              <a:gd name="connsiteX0" fmla="*/ 1894112 w 3121700"/>
              <a:gd name="connsiteY0" fmla="*/ 1135192 h 3158836"/>
              <a:gd name="connsiteX1" fmla="*/ 1669453 w 3121700"/>
              <a:gd name="connsiteY1" fmla="*/ 1163030 h 3158836"/>
              <a:gd name="connsiteX2" fmla="*/ 1497332 w 3121700"/>
              <a:gd name="connsiteY2" fmla="*/ 1244189 h 3158836"/>
              <a:gd name="connsiteX3" fmla="*/ 1387158 w 3121700"/>
              <a:gd name="connsiteY3" fmla="*/ 1375143 h 3158836"/>
              <a:gd name="connsiteX4" fmla="*/ 1348342 w 3121700"/>
              <a:gd name="connsiteY4" fmla="*/ 1553145 h 3158836"/>
              <a:gd name="connsiteX5" fmla="*/ 1468318 w 3121700"/>
              <a:gd name="connsiteY5" fmla="*/ 1830735 h 3158836"/>
              <a:gd name="connsiteX6" fmla="*/ 1826675 w 3121700"/>
              <a:gd name="connsiteY6" fmla="*/ 2002463 h 3158836"/>
              <a:gd name="connsiteX7" fmla="*/ 2145040 w 3121700"/>
              <a:gd name="connsiteY7" fmla="*/ 2108324 h 3158836"/>
              <a:gd name="connsiteX8" fmla="*/ 2192874 w 3121700"/>
              <a:gd name="connsiteY8" fmla="*/ 2156549 h 3158836"/>
              <a:gd name="connsiteX9" fmla="*/ 2209341 w 3121700"/>
              <a:gd name="connsiteY9" fmla="*/ 2224378 h 3158836"/>
              <a:gd name="connsiteX10" fmla="*/ 1913715 w 3121700"/>
              <a:gd name="connsiteY10" fmla="*/ 2432962 h 3158836"/>
              <a:gd name="connsiteX11" fmla="*/ 1585941 w 3121700"/>
              <a:gd name="connsiteY11" fmla="*/ 2144395 h 3158836"/>
              <a:gd name="connsiteX12" fmla="*/ 1290315 w 3121700"/>
              <a:gd name="connsiteY12" fmla="*/ 2172624 h 3158836"/>
              <a:gd name="connsiteX13" fmla="*/ 1910579 w 3121700"/>
              <a:gd name="connsiteY13" fmla="*/ 2687027 h 3158836"/>
              <a:gd name="connsiteX14" fmla="*/ 2511239 w 3121700"/>
              <a:gd name="connsiteY14" fmla="*/ 2224378 h 3158836"/>
              <a:gd name="connsiteX15" fmla="*/ 2424198 w 3121700"/>
              <a:gd name="connsiteY15" fmla="*/ 1945221 h 3158836"/>
              <a:gd name="connsiteX16" fmla="*/ 2267760 w 3121700"/>
              <a:gd name="connsiteY16" fmla="*/ 1831126 h 3158836"/>
              <a:gd name="connsiteX17" fmla="*/ 1961549 w 3121700"/>
              <a:gd name="connsiteY17" fmla="*/ 1729579 h 3158836"/>
              <a:gd name="connsiteX18" fmla="*/ 1773745 w 3121700"/>
              <a:gd name="connsiteY18" fmla="*/ 1673512 h 3158836"/>
              <a:gd name="connsiteX19" fmla="*/ 1682391 w 3121700"/>
              <a:gd name="connsiteY19" fmla="*/ 1626855 h 3158836"/>
              <a:gd name="connsiteX20" fmla="*/ 1637694 w 3121700"/>
              <a:gd name="connsiteY20" fmla="*/ 1533541 h 3158836"/>
              <a:gd name="connsiteX21" fmla="*/ 1890975 w 3121700"/>
              <a:gd name="connsiteY21" fmla="*/ 1386121 h 3158836"/>
              <a:gd name="connsiteX22" fmla="*/ 2166997 w 3121700"/>
              <a:gd name="connsiteY22" fmla="*/ 1600978 h 3158836"/>
              <a:gd name="connsiteX23" fmla="*/ 2468895 w 3121700"/>
              <a:gd name="connsiteY23" fmla="*/ 1591569 h 3158836"/>
              <a:gd name="connsiteX24" fmla="*/ 1894112 w 3121700"/>
              <a:gd name="connsiteY24" fmla="*/ 1135192 h 3158836"/>
              <a:gd name="connsiteX25" fmla="*/ 3121700 w 3121700"/>
              <a:gd name="connsiteY25" fmla="*/ 0 h 3158836"/>
              <a:gd name="connsiteX26" fmla="*/ 3121700 w 3121700"/>
              <a:gd name="connsiteY26" fmla="*/ 3158836 h 3158836"/>
              <a:gd name="connsiteX27" fmla="*/ 0 w 3121700"/>
              <a:gd name="connsiteY27" fmla="*/ 3158836 h 3158836"/>
              <a:gd name="connsiteX28" fmla="*/ 3835 w 3121700"/>
              <a:gd name="connsiteY28" fmla="*/ 3007186 h 3158836"/>
              <a:gd name="connsiteX29" fmla="*/ 3008149 w 3121700"/>
              <a:gd name="connsiteY29" fmla="*/ 2871 h 3158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121700" h="3158836">
                <a:moveTo>
                  <a:pt x="1894112" y="1135192"/>
                </a:moveTo>
                <a:cubicBezTo>
                  <a:pt x="1811515" y="1135192"/>
                  <a:pt x="1736628" y="1144471"/>
                  <a:pt x="1669453" y="1163030"/>
                </a:cubicBezTo>
                <a:cubicBezTo>
                  <a:pt x="1602277" y="1181588"/>
                  <a:pt x="1544903" y="1208641"/>
                  <a:pt x="1497332" y="1244189"/>
                </a:cubicBezTo>
                <a:cubicBezTo>
                  <a:pt x="1449760" y="1279738"/>
                  <a:pt x="1413035" y="1323388"/>
                  <a:pt x="1387158" y="1375143"/>
                </a:cubicBezTo>
                <a:cubicBezTo>
                  <a:pt x="1361281" y="1426897"/>
                  <a:pt x="1348342" y="1486231"/>
                  <a:pt x="1348342" y="1553145"/>
                </a:cubicBezTo>
                <a:cubicBezTo>
                  <a:pt x="1348342" y="1663972"/>
                  <a:pt x="1388334" y="1756501"/>
                  <a:pt x="1468318" y="1830735"/>
                </a:cubicBezTo>
                <a:cubicBezTo>
                  <a:pt x="1548301" y="1904967"/>
                  <a:pt x="1667753" y="1962211"/>
                  <a:pt x="1826675" y="2002463"/>
                </a:cubicBezTo>
                <a:cubicBezTo>
                  <a:pt x="1996574" y="2044808"/>
                  <a:pt x="2102696" y="2080095"/>
                  <a:pt x="2145040" y="2108324"/>
                </a:cubicBezTo>
                <a:cubicBezTo>
                  <a:pt x="2165951" y="2121393"/>
                  <a:pt x="2181896" y="2137468"/>
                  <a:pt x="2192874" y="2156549"/>
                </a:cubicBezTo>
                <a:cubicBezTo>
                  <a:pt x="2203852" y="2175630"/>
                  <a:pt x="2209341" y="2198240"/>
                  <a:pt x="2209341" y="2224378"/>
                </a:cubicBezTo>
                <a:cubicBezTo>
                  <a:pt x="2209341" y="2363435"/>
                  <a:pt x="2110799" y="2432962"/>
                  <a:pt x="1913715" y="2432962"/>
                </a:cubicBezTo>
                <a:cubicBezTo>
                  <a:pt x="1730747" y="2432962"/>
                  <a:pt x="1621488" y="2336773"/>
                  <a:pt x="1585941" y="2144395"/>
                </a:cubicBezTo>
                <a:lnTo>
                  <a:pt x="1290315" y="2172624"/>
                </a:lnTo>
                <a:cubicBezTo>
                  <a:pt x="1331614" y="2515560"/>
                  <a:pt x="1538369" y="2687027"/>
                  <a:pt x="1910579" y="2687027"/>
                </a:cubicBezTo>
                <a:cubicBezTo>
                  <a:pt x="2311019" y="2687027"/>
                  <a:pt x="2511239" y="2532811"/>
                  <a:pt x="2511239" y="2224378"/>
                </a:cubicBezTo>
                <a:cubicBezTo>
                  <a:pt x="2511239" y="2118256"/>
                  <a:pt x="2482225" y="2025204"/>
                  <a:pt x="2424198" y="1945221"/>
                </a:cubicBezTo>
                <a:cubicBezTo>
                  <a:pt x="2396492" y="1904445"/>
                  <a:pt x="2344346" y="1866413"/>
                  <a:pt x="2267760" y="1831126"/>
                </a:cubicBezTo>
                <a:cubicBezTo>
                  <a:pt x="2191175" y="1795840"/>
                  <a:pt x="2089104" y="1761991"/>
                  <a:pt x="1961549" y="1729579"/>
                </a:cubicBezTo>
                <a:cubicBezTo>
                  <a:pt x="1882611" y="1708668"/>
                  <a:pt x="1820010" y="1689979"/>
                  <a:pt x="1773745" y="1673512"/>
                </a:cubicBezTo>
                <a:cubicBezTo>
                  <a:pt x="1727480" y="1657045"/>
                  <a:pt x="1697029" y="1641493"/>
                  <a:pt x="1682391" y="1626855"/>
                </a:cubicBezTo>
                <a:cubicBezTo>
                  <a:pt x="1652593" y="1597058"/>
                  <a:pt x="1637694" y="1565953"/>
                  <a:pt x="1637694" y="1533541"/>
                </a:cubicBezTo>
                <a:cubicBezTo>
                  <a:pt x="1637694" y="1435261"/>
                  <a:pt x="1722121" y="1386121"/>
                  <a:pt x="1890975" y="1386121"/>
                </a:cubicBezTo>
                <a:cubicBezTo>
                  <a:pt x="2053033" y="1386121"/>
                  <a:pt x="2145040" y="1457740"/>
                  <a:pt x="2166997" y="1600978"/>
                </a:cubicBezTo>
                <a:lnTo>
                  <a:pt x="2468895" y="1591569"/>
                </a:lnTo>
                <a:cubicBezTo>
                  <a:pt x="2459485" y="1287317"/>
                  <a:pt x="2267891" y="1135192"/>
                  <a:pt x="1894112" y="1135192"/>
                </a:cubicBezTo>
                <a:close/>
                <a:moveTo>
                  <a:pt x="3121700" y="0"/>
                </a:moveTo>
                <a:lnTo>
                  <a:pt x="3121700" y="3158836"/>
                </a:lnTo>
                <a:lnTo>
                  <a:pt x="0" y="3158836"/>
                </a:lnTo>
                <a:lnTo>
                  <a:pt x="3835" y="3007186"/>
                </a:lnTo>
                <a:cubicBezTo>
                  <a:pt x="86041" y="1385437"/>
                  <a:pt x="1386400" y="85078"/>
                  <a:pt x="3008149" y="2871"/>
                </a:cubicBezTo>
                <a:close/>
              </a:path>
            </a:pathLst>
          </a:custGeom>
        </p:spPr>
        <p:txBody>
          <a:bodyPr wrap="square">
            <a:noAutofit/>
          </a:bodyPr>
          <a:lstStyle/>
          <a:p>
            <a:endParaRPr lang="en-US"/>
          </a:p>
        </p:txBody>
      </p:sp>
      <p:sp>
        <p:nvSpPr>
          <p:cNvPr id="17" name="Picture Placeholder 16"/>
          <p:cNvSpPr>
            <a:spLocks noGrp="1"/>
          </p:cNvSpPr>
          <p:nvPr>
            <p:ph type="pic" sz="quarter" idx="11"/>
          </p:nvPr>
        </p:nvSpPr>
        <p:spPr>
          <a:xfrm>
            <a:off x="12392563" y="2438400"/>
            <a:ext cx="4341274" cy="4320472"/>
          </a:xfrm>
          <a:custGeom>
            <a:avLst/>
            <a:gdLst>
              <a:gd name="connsiteX0" fmla="*/ 258524 w 3175307"/>
              <a:gd name="connsiteY0" fmla="*/ 1293191 h 3160092"/>
              <a:gd name="connsiteX1" fmla="*/ 618450 w 3175307"/>
              <a:gd name="connsiteY1" fmla="*/ 2793272 h 3160092"/>
              <a:gd name="connsiteX2" fmla="*/ 946225 w 3175307"/>
              <a:gd name="connsiteY2" fmla="*/ 2793272 h 3160092"/>
              <a:gd name="connsiteX3" fmla="*/ 1244986 w 3175307"/>
              <a:gd name="connsiteY3" fmla="*/ 1671936 h 3160092"/>
              <a:gd name="connsiteX4" fmla="*/ 1543748 w 3175307"/>
              <a:gd name="connsiteY4" fmla="*/ 2793272 h 3160092"/>
              <a:gd name="connsiteX5" fmla="*/ 1864466 w 3175307"/>
              <a:gd name="connsiteY5" fmla="*/ 2793272 h 3160092"/>
              <a:gd name="connsiteX6" fmla="*/ 2230665 w 3175307"/>
              <a:gd name="connsiteY6" fmla="*/ 1293191 h 3160092"/>
              <a:gd name="connsiteX7" fmla="*/ 1925630 w 3175307"/>
              <a:gd name="connsiteY7" fmla="*/ 1293191 h 3160092"/>
              <a:gd name="connsiteX8" fmla="*/ 1694305 w 3175307"/>
              <a:gd name="connsiteY8" fmla="*/ 2340033 h 3160092"/>
              <a:gd name="connsiteX9" fmla="*/ 1430830 w 3175307"/>
              <a:gd name="connsiteY9" fmla="*/ 1293191 h 3160092"/>
              <a:gd name="connsiteX10" fmla="*/ 1070905 w 3175307"/>
              <a:gd name="connsiteY10" fmla="*/ 1293191 h 3160092"/>
              <a:gd name="connsiteX11" fmla="*/ 794884 w 3175307"/>
              <a:gd name="connsiteY11" fmla="*/ 2324350 h 3160092"/>
              <a:gd name="connsiteX12" fmla="*/ 570617 w 3175307"/>
              <a:gd name="connsiteY12" fmla="*/ 1293191 h 3160092"/>
              <a:gd name="connsiteX13" fmla="*/ 3943 w 3175307"/>
              <a:gd name="connsiteY13" fmla="*/ 0 h 3160092"/>
              <a:gd name="connsiteX14" fmla="*/ 3171472 w 3175307"/>
              <a:gd name="connsiteY14" fmla="*/ 3008442 h 3160092"/>
              <a:gd name="connsiteX15" fmla="*/ 3175307 w 3175307"/>
              <a:gd name="connsiteY15" fmla="*/ 3160092 h 3160092"/>
              <a:gd name="connsiteX16" fmla="*/ 0 w 3175307"/>
              <a:gd name="connsiteY16" fmla="*/ 3160092 h 3160092"/>
              <a:gd name="connsiteX17" fmla="*/ 0 w 3175307"/>
              <a:gd name="connsiteY17" fmla="*/ 100 h 316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75307" h="3160092">
                <a:moveTo>
                  <a:pt x="258524" y="1293191"/>
                </a:moveTo>
                <a:lnTo>
                  <a:pt x="618450" y="2793272"/>
                </a:lnTo>
                <a:lnTo>
                  <a:pt x="946225" y="2793272"/>
                </a:lnTo>
                <a:lnTo>
                  <a:pt x="1244986" y="1671936"/>
                </a:lnTo>
                <a:lnTo>
                  <a:pt x="1543748" y="2793272"/>
                </a:lnTo>
                <a:lnTo>
                  <a:pt x="1864466" y="2793272"/>
                </a:lnTo>
                <a:lnTo>
                  <a:pt x="2230665" y="1293191"/>
                </a:lnTo>
                <a:lnTo>
                  <a:pt x="1925630" y="1293191"/>
                </a:lnTo>
                <a:lnTo>
                  <a:pt x="1694305" y="2340033"/>
                </a:lnTo>
                <a:lnTo>
                  <a:pt x="1430830" y="1293191"/>
                </a:lnTo>
                <a:lnTo>
                  <a:pt x="1070905" y="1293191"/>
                </a:lnTo>
                <a:lnTo>
                  <a:pt x="794884" y="2324350"/>
                </a:lnTo>
                <a:lnTo>
                  <a:pt x="570617" y="1293191"/>
                </a:lnTo>
                <a:close/>
                <a:moveTo>
                  <a:pt x="3943" y="0"/>
                </a:moveTo>
                <a:cubicBezTo>
                  <a:pt x="1700860" y="0"/>
                  <a:pt x="3086525" y="1332635"/>
                  <a:pt x="3171472" y="3008442"/>
                </a:cubicBezTo>
                <a:lnTo>
                  <a:pt x="3175307" y="3160092"/>
                </a:lnTo>
                <a:lnTo>
                  <a:pt x="0" y="3160092"/>
                </a:lnTo>
                <a:lnTo>
                  <a:pt x="0" y="100"/>
                </a:lnTo>
                <a:close/>
              </a:path>
            </a:pathLst>
          </a:custGeom>
        </p:spPr>
        <p:txBody>
          <a:bodyPr wrap="square">
            <a:noAutofit/>
          </a:bodyPr>
          <a:lstStyle/>
          <a:p>
            <a:endParaRPr lang="en-US"/>
          </a:p>
        </p:txBody>
      </p:sp>
      <p:sp>
        <p:nvSpPr>
          <p:cNvPr id="19" name="Picture Placeholder 18"/>
          <p:cNvSpPr>
            <a:spLocks noGrp="1"/>
          </p:cNvSpPr>
          <p:nvPr>
            <p:ph type="pic" sz="quarter" idx="12"/>
          </p:nvPr>
        </p:nvSpPr>
        <p:spPr>
          <a:xfrm>
            <a:off x="7895420" y="6987964"/>
            <a:ext cx="4267201" cy="4287868"/>
          </a:xfrm>
          <a:custGeom>
            <a:avLst/>
            <a:gdLst>
              <a:gd name="connsiteX0" fmla="*/ 1825860 w 3121128"/>
              <a:gd name="connsiteY0" fmla="*/ 792158 h 3136244"/>
              <a:gd name="connsiteX1" fmla="*/ 2240676 w 3121128"/>
              <a:gd name="connsiteY1" fmla="*/ 1305777 h 3136244"/>
              <a:gd name="connsiteX2" fmla="*/ 2215191 w 3121128"/>
              <a:gd name="connsiteY2" fmla="*/ 1511617 h 3136244"/>
              <a:gd name="connsiteX3" fmla="*/ 2138344 w 3121128"/>
              <a:gd name="connsiteY3" fmla="*/ 1677073 h 3136244"/>
              <a:gd name="connsiteX4" fmla="*/ 2008959 w 3121128"/>
              <a:gd name="connsiteY4" fmla="*/ 1786853 h 3136244"/>
              <a:gd name="connsiteX5" fmla="*/ 1825860 w 3121128"/>
              <a:gd name="connsiteY5" fmla="*/ 1826453 h 3136244"/>
              <a:gd name="connsiteX6" fmla="*/ 1648642 w 3121128"/>
              <a:gd name="connsiteY6" fmla="*/ 1789598 h 3136244"/>
              <a:gd name="connsiteX7" fmla="*/ 1517689 w 3121128"/>
              <a:gd name="connsiteY7" fmla="*/ 1684914 h 3136244"/>
              <a:gd name="connsiteX8" fmla="*/ 1436529 w 3121128"/>
              <a:gd name="connsiteY8" fmla="*/ 1521811 h 3136244"/>
              <a:gd name="connsiteX9" fmla="*/ 1408692 w 3121128"/>
              <a:gd name="connsiteY9" fmla="*/ 1309698 h 3136244"/>
              <a:gd name="connsiteX10" fmla="*/ 1825860 w 3121128"/>
              <a:gd name="connsiteY10" fmla="*/ 792158 h 3136244"/>
              <a:gd name="connsiteX11" fmla="*/ 1822724 w 3121128"/>
              <a:gd name="connsiteY11" fmla="*/ 534955 h 3136244"/>
              <a:gd name="connsiteX12" fmla="*/ 1518473 w 3121128"/>
              <a:gd name="connsiteY12" fmla="*/ 589062 h 3136244"/>
              <a:gd name="connsiteX13" fmla="*/ 1290285 w 3121128"/>
              <a:gd name="connsiteY13" fmla="*/ 744715 h 3136244"/>
              <a:gd name="connsiteX14" fmla="*/ 1147177 w 3121128"/>
              <a:gd name="connsiteY14" fmla="*/ 991723 h 3136244"/>
              <a:gd name="connsiteX15" fmla="*/ 1097384 w 3121128"/>
              <a:gd name="connsiteY15" fmla="*/ 1319107 h 3136244"/>
              <a:gd name="connsiteX16" fmla="*/ 1147177 w 3121128"/>
              <a:gd name="connsiteY16" fmla="*/ 1639432 h 3136244"/>
              <a:gd name="connsiteX17" fmla="*/ 1291069 w 3121128"/>
              <a:gd name="connsiteY17" fmla="*/ 1880950 h 3136244"/>
              <a:gd name="connsiteX18" fmla="*/ 1521217 w 3121128"/>
              <a:gd name="connsiteY18" fmla="*/ 2033468 h 3136244"/>
              <a:gd name="connsiteX19" fmla="*/ 1829781 w 3121128"/>
              <a:gd name="connsiteY19" fmla="*/ 2086790 h 3136244"/>
              <a:gd name="connsiteX20" fmla="*/ 2132071 w 3121128"/>
              <a:gd name="connsiteY20" fmla="*/ 2032684 h 3136244"/>
              <a:gd name="connsiteX21" fmla="*/ 2359083 w 3121128"/>
              <a:gd name="connsiteY21" fmla="*/ 1877814 h 3136244"/>
              <a:gd name="connsiteX22" fmla="*/ 2502190 w 3121128"/>
              <a:gd name="connsiteY22" fmla="*/ 1633943 h 3136244"/>
              <a:gd name="connsiteX23" fmla="*/ 2551984 w 3121128"/>
              <a:gd name="connsiteY23" fmla="*/ 1312833 h 3136244"/>
              <a:gd name="connsiteX24" fmla="*/ 2509248 w 3121128"/>
              <a:gd name="connsiteY24" fmla="*/ 1016816 h 3136244"/>
              <a:gd name="connsiteX25" fmla="*/ 2381823 w 3121128"/>
              <a:gd name="connsiteY25" fmla="*/ 766280 h 3136244"/>
              <a:gd name="connsiteX26" fmla="*/ 1822724 w 3121128"/>
              <a:gd name="connsiteY26" fmla="*/ 534955 h 3136244"/>
              <a:gd name="connsiteX27" fmla="*/ 0 w 3121128"/>
              <a:gd name="connsiteY27" fmla="*/ 0 h 3136244"/>
              <a:gd name="connsiteX28" fmla="*/ 3121128 w 3121128"/>
              <a:gd name="connsiteY28" fmla="*/ 0 h 3136244"/>
              <a:gd name="connsiteX29" fmla="*/ 3121128 w 3121128"/>
              <a:gd name="connsiteY29" fmla="*/ 3136244 h 3136244"/>
              <a:gd name="connsiteX30" fmla="*/ 3007577 w 3121128"/>
              <a:gd name="connsiteY30" fmla="*/ 3133373 h 3136244"/>
              <a:gd name="connsiteX31" fmla="*/ 3263 w 3121128"/>
              <a:gd name="connsiteY31" fmla="*/ 129057 h 3136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121128" h="3136244">
                <a:moveTo>
                  <a:pt x="1825860" y="792158"/>
                </a:moveTo>
                <a:cubicBezTo>
                  <a:pt x="2102404" y="792158"/>
                  <a:pt x="2240676" y="963364"/>
                  <a:pt x="2240676" y="1305777"/>
                </a:cubicBezTo>
                <a:cubicBezTo>
                  <a:pt x="2240676" y="1379487"/>
                  <a:pt x="2232181" y="1448101"/>
                  <a:pt x="2215191" y="1511617"/>
                </a:cubicBezTo>
                <a:cubicBezTo>
                  <a:pt x="2198201" y="1575133"/>
                  <a:pt x="2172586" y="1630285"/>
                  <a:pt x="2138344" y="1677073"/>
                </a:cubicBezTo>
                <a:cubicBezTo>
                  <a:pt x="2104103" y="1723860"/>
                  <a:pt x="2060975" y="1760454"/>
                  <a:pt x="2008959" y="1786853"/>
                </a:cubicBezTo>
                <a:cubicBezTo>
                  <a:pt x="1956944" y="1813253"/>
                  <a:pt x="1895911" y="1826453"/>
                  <a:pt x="1825860" y="1826453"/>
                </a:cubicBezTo>
                <a:cubicBezTo>
                  <a:pt x="1759469" y="1826453"/>
                  <a:pt x="1700396" y="1814168"/>
                  <a:pt x="1648642" y="1789598"/>
                </a:cubicBezTo>
                <a:cubicBezTo>
                  <a:pt x="1596888" y="1765028"/>
                  <a:pt x="1553237" y="1730133"/>
                  <a:pt x="1517689" y="1684914"/>
                </a:cubicBezTo>
                <a:cubicBezTo>
                  <a:pt x="1482140" y="1639695"/>
                  <a:pt x="1455088" y="1585327"/>
                  <a:pt x="1436529" y="1521811"/>
                </a:cubicBezTo>
                <a:cubicBezTo>
                  <a:pt x="1417971" y="1458295"/>
                  <a:pt x="1408692" y="1387590"/>
                  <a:pt x="1408692" y="1309698"/>
                </a:cubicBezTo>
                <a:cubicBezTo>
                  <a:pt x="1408692" y="964671"/>
                  <a:pt x="1547748" y="792158"/>
                  <a:pt x="1825860" y="792158"/>
                </a:cubicBezTo>
                <a:close/>
                <a:moveTo>
                  <a:pt x="1822724" y="534955"/>
                </a:moveTo>
                <a:cubicBezTo>
                  <a:pt x="1709805" y="534955"/>
                  <a:pt x="1608389" y="552991"/>
                  <a:pt x="1518473" y="589062"/>
                </a:cubicBezTo>
                <a:cubicBezTo>
                  <a:pt x="1428557" y="625133"/>
                  <a:pt x="1352494" y="677017"/>
                  <a:pt x="1290285" y="744715"/>
                </a:cubicBezTo>
                <a:cubicBezTo>
                  <a:pt x="1228075" y="812414"/>
                  <a:pt x="1180373" y="894750"/>
                  <a:pt x="1147177" y="991723"/>
                </a:cubicBezTo>
                <a:cubicBezTo>
                  <a:pt x="1113982" y="1088697"/>
                  <a:pt x="1097384" y="1197825"/>
                  <a:pt x="1097384" y="1319107"/>
                </a:cubicBezTo>
                <a:cubicBezTo>
                  <a:pt x="1097384" y="1437775"/>
                  <a:pt x="1113982" y="1544550"/>
                  <a:pt x="1147177" y="1639432"/>
                </a:cubicBezTo>
                <a:cubicBezTo>
                  <a:pt x="1180373" y="1734314"/>
                  <a:pt x="1228337" y="1814821"/>
                  <a:pt x="1291069" y="1880950"/>
                </a:cubicBezTo>
                <a:cubicBezTo>
                  <a:pt x="1353801" y="1947081"/>
                  <a:pt x="1430517" y="1997920"/>
                  <a:pt x="1521217" y="2033468"/>
                </a:cubicBezTo>
                <a:cubicBezTo>
                  <a:pt x="1611918" y="2069016"/>
                  <a:pt x="1714772" y="2086790"/>
                  <a:pt x="1829781" y="2086790"/>
                </a:cubicBezTo>
                <a:cubicBezTo>
                  <a:pt x="1942176" y="2086790"/>
                  <a:pt x="2042939" y="2068755"/>
                  <a:pt x="2132071" y="2032684"/>
                </a:cubicBezTo>
                <a:cubicBezTo>
                  <a:pt x="2221202" y="1996612"/>
                  <a:pt x="2296873" y="1944990"/>
                  <a:pt x="2359083" y="1877814"/>
                </a:cubicBezTo>
                <a:cubicBezTo>
                  <a:pt x="2421292" y="1810638"/>
                  <a:pt x="2468995" y="1729349"/>
                  <a:pt x="2502190" y="1633943"/>
                </a:cubicBezTo>
                <a:cubicBezTo>
                  <a:pt x="2535386" y="1538538"/>
                  <a:pt x="2551984" y="1431502"/>
                  <a:pt x="2551984" y="1312833"/>
                </a:cubicBezTo>
                <a:cubicBezTo>
                  <a:pt x="2551984" y="1206188"/>
                  <a:pt x="2537738" y="1107516"/>
                  <a:pt x="2509248" y="1016816"/>
                </a:cubicBezTo>
                <a:cubicBezTo>
                  <a:pt x="2480757" y="926116"/>
                  <a:pt x="2438282" y="842604"/>
                  <a:pt x="2381823" y="766280"/>
                </a:cubicBezTo>
                <a:cubicBezTo>
                  <a:pt x="2269428" y="612063"/>
                  <a:pt x="2083062" y="534955"/>
                  <a:pt x="1822724" y="534955"/>
                </a:cubicBezTo>
                <a:close/>
                <a:moveTo>
                  <a:pt x="0" y="0"/>
                </a:moveTo>
                <a:lnTo>
                  <a:pt x="3121128" y="0"/>
                </a:lnTo>
                <a:lnTo>
                  <a:pt x="3121128" y="3136244"/>
                </a:lnTo>
                <a:lnTo>
                  <a:pt x="3007577" y="3133373"/>
                </a:lnTo>
                <a:cubicBezTo>
                  <a:pt x="1385828" y="3051166"/>
                  <a:pt x="85469" y="1750806"/>
                  <a:pt x="3263" y="129057"/>
                </a:cubicBezTo>
                <a:close/>
              </a:path>
            </a:pathLst>
          </a:custGeom>
        </p:spPr>
        <p:txBody>
          <a:bodyPr wrap="square">
            <a:noAutofit/>
          </a:bodyPr>
          <a:lstStyle/>
          <a:p>
            <a:endParaRPr lang="en-US"/>
          </a:p>
        </p:txBody>
      </p:sp>
      <p:sp>
        <p:nvSpPr>
          <p:cNvPr id="21" name="Picture Placeholder 20"/>
          <p:cNvSpPr>
            <a:spLocks noGrp="1"/>
          </p:cNvSpPr>
          <p:nvPr>
            <p:ph type="pic" sz="quarter" idx="13"/>
          </p:nvPr>
        </p:nvSpPr>
        <p:spPr>
          <a:xfrm>
            <a:off x="12393345" y="6986248"/>
            <a:ext cx="4340492" cy="4289584"/>
          </a:xfrm>
          <a:custGeom>
            <a:avLst/>
            <a:gdLst>
              <a:gd name="connsiteX0" fmla="*/ 651551 w 3174735"/>
              <a:gd name="connsiteY0" fmla="*/ 586709 h 3137500"/>
              <a:gd name="connsiteX1" fmla="*/ 651551 w 3174735"/>
              <a:gd name="connsiteY1" fmla="*/ 840774 h 3137500"/>
              <a:gd name="connsiteX2" fmla="*/ 1098517 w 3174735"/>
              <a:gd name="connsiteY2" fmla="*/ 840774 h 3137500"/>
              <a:gd name="connsiteX3" fmla="*/ 1098517 w 3174735"/>
              <a:gd name="connsiteY3" fmla="*/ 2086790 h 3137500"/>
              <a:gd name="connsiteX4" fmla="*/ 1400416 w 3174735"/>
              <a:gd name="connsiteY4" fmla="*/ 2086790 h 3137500"/>
              <a:gd name="connsiteX5" fmla="*/ 1400416 w 3174735"/>
              <a:gd name="connsiteY5" fmla="*/ 840774 h 3137500"/>
              <a:gd name="connsiteX6" fmla="*/ 1843461 w 3174735"/>
              <a:gd name="connsiteY6" fmla="*/ 840774 h 3137500"/>
              <a:gd name="connsiteX7" fmla="*/ 1843461 w 3174735"/>
              <a:gd name="connsiteY7" fmla="*/ 586709 h 3137500"/>
              <a:gd name="connsiteX8" fmla="*/ 0 w 3174735"/>
              <a:gd name="connsiteY8" fmla="*/ 0 h 3137500"/>
              <a:gd name="connsiteX9" fmla="*/ 3174735 w 3174735"/>
              <a:gd name="connsiteY9" fmla="*/ 0 h 3137500"/>
              <a:gd name="connsiteX10" fmla="*/ 3171472 w 3174735"/>
              <a:gd name="connsiteY10" fmla="*/ 129057 h 3137500"/>
              <a:gd name="connsiteX11" fmla="*/ 3943 w 3174735"/>
              <a:gd name="connsiteY11" fmla="*/ 3137500 h 3137500"/>
              <a:gd name="connsiteX12" fmla="*/ 0 w 3174735"/>
              <a:gd name="connsiteY12" fmla="*/ 3137400 h 313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74735" h="3137500">
                <a:moveTo>
                  <a:pt x="651551" y="586709"/>
                </a:moveTo>
                <a:lnTo>
                  <a:pt x="651551" y="840774"/>
                </a:lnTo>
                <a:lnTo>
                  <a:pt x="1098517" y="840774"/>
                </a:lnTo>
                <a:lnTo>
                  <a:pt x="1098517" y="2086790"/>
                </a:lnTo>
                <a:lnTo>
                  <a:pt x="1400416" y="2086790"/>
                </a:lnTo>
                <a:lnTo>
                  <a:pt x="1400416" y="840774"/>
                </a:lnTo>
                <a:lnTo>
                  <a:pt x="1843461" y="840774"/>
                </a:lnTo>
                <a:lnTo>
                  <a:pt x="1843461" y="586709"/>
                </a:lnTo>
                <a:close/>
                <a:moveTo>
                  <a:pt x="0" y="0"/>
                </a:moveTo>
                <a:lnTo>
                  <a:pt x="3174735" y="0"/>
                </a:lnTo>
                <a:lnTo>
                  <a:pt x="3171472" y="129057"/>
                </a:lnTo>
                <a:cubicBezTo>
                  <a:pt x="3086525" y="1804864"/>
                  <a:pt x="1700860" y="3137500"/>
                  <a:pt x="3943" y="3137500"/>
                </a:cubicBezTo>
                <a:lnTo>
                  <a:pt x="0" y="3137400"/>
                </a:lnTo>
                <a:close/>
              </a:path>
            </a:pathLst>
          </a:custGeom>
        </p:spPr>
        <p:txBody>
          <a:bodyPr wrap="square">
            <a:noAutofit/>
          </a:bodyPr>
          <a:lstStyle/>
          <a:p>
            <a:endParaRPr lang="en-US"/>
          </a:p>
        </p:txBody>
      </p:sp>
    </p:spTree>
    <p:extLst>
      <p:ext uri="{BB962C8B-B14F-4D97-AF65-F5344CB8AC3E}">
        <p14:creationId xmlns:p14="http://schemas.microsoft.com/office/powerpoint/2010/main" val="8611442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63" Type="http://schemas.openxmlformats.org/officeDocument/2006/relationships/slideLayout" Target="../slideLayouts/slideLayout63.xml"/><Relationship Id="rId64" Type="http://schemas.openxmlformats.org/officeDocument/2006/relationships/slideLayout" Target="../slideLayouts/slideLayout64.xml"/><Relationship Id="rId65" Type="http://schemas.openxmlformats.org/officeDocument/2006/relationships/slideLayout" Target="../slideLayouts/slideLayout65.xml"/><Relationship Id="rId66" Type="http://schemas.openxmlformats.org/officeDocument/2006/relationships/slideLayout" Target="../slideLayouts/slideLayout66.xml"/><Relationship Id="rId67" Type="http://schemas.openxmlformats.org/officeDocument/2006/relationships/slideLayout" Target="../slideLayouts/slideLayout67.xml"/><Relationship Id="rId68" Type="http://schemas.openxmlformats.org/officeDocument/2006/relationships/slideLayout" Target="../slideLayouts/slideLayout68.xml"/><Relationship Id="rId69" Type="http://schemas.openxmlformats.org/officeDocument/2006/relationships/slideLayout" Target="../slideLayouts/slideLayout69.xml"/><Relationship Id="rId50" Type="http://schemas.openxmlformats.org/officeDocument/2006/relationships/slideLayout" Target="../slideLayouts/slideLayout50.xml"/><Relationship Id="rId51" Type="http://schemas.openxmlformats.org/officeDocument/2006/relationships/slideLayout" Target="../slideLayouts/slideLayout51.xml"/><Relationship Id="rId52" Type="http://schemas.openxmlformats.org/officeDocument/2006/relationships/slideLayout" Target="../slideLayouts/slideLayout52.xml"/><Relationship Id="rId53" Type="http://schemas.openxmlformats.org/officeDocument/2006/relationships/slideLayout" Target="../slideLayouts/slideLayout53.xml"/><Relationship Id="rId54" Type="http://schemas.openxmlformats.org/officeDocument/2006/relationships/slideLayout" Target="../slideLayouts/slideLayout54.xml"/><Relationship Id="rId55" Type="http://schemas.openxmlformats.org/officeDocument/2006/relationships/slideLayout" Target="../slideLayouts/slideLayout55.xml"/><Relationship Id="rId56" Type="http://schemas.openxmlformats.org/officeDocument/2006/relationships/slideLayout" Target="../slideLayouts/slideLayout56.xml"/><Relationship Id="rId57" Type="http://schemas.openxmlformats.org/officeDocument/2006/relationships/slideLayout" Target="../slideLayouts/slideLayout57.xml"/><Relationship Id="rId58" Type="http://schemas.openxmlformats.org/officeDocument/2006/relationships/slideLayout" Target="../slideLayouts/slideLayout58.xml"/><Relationship Id="rId59" Type="http://schemas.openxmlformats.org/officeDocument/2006/relationships/slideLayout" Target="../slideLayouts/slideLayout5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slideLayout" Target="../slideLayouts/slideLayout4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70" Type="http://schemas.openxmlformats.org/officeDocument/2006/relationships/slideLayout" Target="../slideLayouts/slideLayout70.xml"/><Relationship Id="rId71" Type="http://schemas.openxmlformats.org/officeDocument/2006/relationships/slideLayout" Target="../slideLayouts/slideLayout71.xml"/><Relationship Id="rId72" Type="http://schemas.openxmlformats.org/officeDocument/2006/relationships/slideLayout" Target="../slideLayouts/slideLayout72.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73" Type="http://schemas.openxmlformats.org/officeDocument/2006/relationships/slideLayout" Target="../slideLayouts/slideLayout73.xml"/><Relationship Id="rId74" Type="http://schemas.openxmlformats.org/officeDocument/2006/relationships/slideLayout" Target="../slideLayouts/slideLayout74.xml"/><Relationship Id="rId75" Type="http://schemas.openxmlformats.org/officeDocument/2006/relationships/slideLayout" Target="../slideLayouts/slideLayout75.xml"/><Relationship Id="rId76" Type="http://schemas.openxmlformats.org/officeDocument/2006/relationships/slideLayout" Target="../slideLayouts/slideLayout76.xml"/><Relationship Id="rId77" Type="http://schemas.openxmlformats.org/officeDocument/2006/relationships/slideLayout" Target="../slideLayouts/slideLayout77.xml"/><Relationship Id="rId78" Type="http://schemas.openxmlformats.org/officeDocument/2006/relationships/slideLayout" Target="../slideLayouts/slideLayout78.xml"/><Relationship Id="rId79" Type="http://schemas.openxmlformats.org/officeDocument/2006/relationships/theme" Target="../theme/theme1.xml"/><Relationship Id="rId60" Type="http://schemas.openxmlformats.org/officeDocument/2006/relationships/slideLayout" Target="../slideLayouts/slideLayout60.xml"/><Relationship Id="rId61" Type="http://schemas.openxmlformats.org/officeDocument/2006/relationships/slideLayout" Target="../slideLayouts/slideLayout61.xml"/><Relationship Id="rId62" Type="http://schemas.openxmlformats.org/officeDocument/2006/relationships/slideLayout" Target="../slideLayouts/slideLayout62.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7483599"/>
      </p:ext>
    </p:extLst>
  </p:cSld>
  <p:clrMap bg1="lt1" tx1="dk1" bg2="lt2" tx2="dk2" accent1="accent1" accent2="accent2" accent3="accent3" accent4="accent4" accent5="accent5" accent6="accent6" hlink="hlink" folHlink="folHlink"/>
  <p:sldLayoutIdLst>
    <p:sldLayoutId id="2147483675" r:id="rId1"/>
    <p:sldLayoutId id="2147484448" r:id="rId2"/>
    <p:sldLayoutId id="2147484466" r:id="rId3"/>
    <p:sldLayoutId id="2147484467" r:id="rId4"/>
    <p:sldLayoutId id="2147484468" r:id="rId5"/>
    <p:sldLayoutId id="2147484469" r:id="rId6"/>
    <p:sldLayoutId id="2147484470" r:id="rId7"/>
    <p:sldLayoutId id="2147484472" r:id="rId8"/>
    <p:sldLayoutId id="2147484474" r:id="rId9"/>
    <p:sldLayoutId id="2147484476" r:id="rId10"/>
    <p:sldLayoutId id="2147484449" r:id="rId11"/>
    <p:sldLayoutId id="2147484450" r:id="rId12"/>
    <p:sldLayoutId id="2147484477" r:id="rId13"/>
    <p:sldLayoutId id="2147484459" r:id="rId14"/>
    <p:sldLayoutId id="2147484451" r:id="rId15"/>
    <p:sldLayoutId id="2147484452" r:id="rId16"/>
    <p:sldLayoutId id="2147484453" r:id="rId17"/>
    <p:sldLayoutId id="2147484461" r:id="rId18"/>
    <p:sldLayoutId id="2147484456" r:id="rId19"/>
    <p:sldLayoutId id="2147484455" r:id="rId20"/>
    <p:sldLayoutId id="2147484460" r:id="rId21"/>
    <p:sldLayoutId id="2147484458" r:id="rId22"/>
    <p:sldLayoutId id="2147484462" r:id="rId23"/>
    <p:sldLayoutId id="2147484464" r:id="rId24"/>
    <p:sldLayoutId id="2147484465" r:id="rId25"/>
    <p:sldLayoutId id="2147484432" r:id="rId26"/>
    <p:sldLayoutId id="2147484410" r:id="rId27"/>
    <p:sldLayoutId id="2147484404" r:id="rId28"/>
    <p:sldLayoutId id="2147484402" r:id="rId29"/>
    <p:sldLayoutId id="2147484327" r:id="rId30"/>
    <p:sldLayoutId id="2147484310" r:id="rId31"/>
    <p:sldLayoutId id="2147484313" r:id="rId32"/>
    <p:sldLayoutId id="2147484295" r:id="rId33"/>
    <p:sldLayoutId id="2147484329" r:id="rId34"/>
    <p:sldLayoutId id="2147484330" r:id="rId35"/>
    <p:sldLayoutId id="2147484317" r:id="rId36"/>
    <p:sldLayoutId id="2147484296" r:id="rId37"/>
    <p:sldLayoutId id="2147484301" r:id="rId38"/>
    <p:sldLayoutId id="2147484297" r:id="rId39"/>
    <p:sldLayoutId id="2147484463" r:id="rId40"/>
    <p:sldLayoutId id="2147484298" r:id="rId41"/>
    <p:sldLayoutId id="2147484303" r:id="rId42"/>
    <p:sldLayoutId id="2147484304" r:id="rId43"/>
    <p:sldLayoutId id="2147483972" r:id="rId44"/>
    <p:sldLayoutId id="2147483733" r:id="rId45"/>
    <p:sldLayoutId id="2147483734" r:id="rId46"/>
    <p:sldLayoutId id="2147483735" r:id="rId47"/>
    <p:sldLayoutId id="2147483736" r:id="rId48"/>
    <p:sldLayoutId id="2147483737" r:id="rId49"/>
    <p:sldLayoutId id="2147483738" r:id="rId50"/>
    <p:sldLayoutId id="2147483739" r:id="rId51"/>
    <p:sldLayoutId id="2147483687" r:id="rId52"/>
    <p:sldLayoutId id="2147483686" r:id="rId53"/>
    <p:sldLayoutId id="2147483685" r:id="rId54"/>
    <p:sldLayoutId id="2147483684" r:id="rId55"/>
    <p:sldLayoutId id="2147483683" r:id="rId56"/>
    <p:sldLayoutId id="2147483717" r:id="rId57"/>
    <p:sldLayoutId id="2147483720" r:id="rId58"/>
    <p:sldLayoutId id="2147483721" r:id="rId59"/>
    <p:sldLayoutId id="2147483679" r:id="rId60"/>
    <p:sldLayoutId id="2147483676" r:id="rId61"/>
    <p:sldLayoutId id="2147483677" r:id="rId62"/>
    <p:sldLayoutId id="2147483680" r:id="rId63"/>
    <p:sldLayoutId id="2147483681" r:id="rId64"/>
    <p:sldLayoutId id="2147483678" r:id="rId65"/>
    <p:sldLayoutId id="2147483757" r:id="rId66"/>
    <p:sldLayoutId id="2147483758" r:id="rId67"/>
    <p:sldLayoutId id="2147483759" r:id="rId68"/>
    <p:sldLayoutId id="2147483760" r:id="rId69"/>
    <p:sldLayoutId id="2147483761" r:id="rId70"/>
    <p:sldLayoutId id="2147483762" r:id="rId71"/>
    <p:sldLayoutId id="2147483763" r:id="rId72"/>
    <p:sldLayoutId id="2147483764" r:id="rId73"/>
    <p:sldLayoutId id="2147483771" r:id="rId74"/>
    <p:sldLayoutId id="2147483772" r:id="rId75"/>
    <p:sldLayoutId id="2147484323" r:id="rId76"/>
    <p:sldLayoutId id="2147484305" r:id="rId77"/>
    <p:sldLayoutId id="2147484306" r:id="rId78"/>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grpSp>
        <p:nvGrpSpPr>
          <p:cNvPr id="16" name="Group 15"/>
          <p:cNvGrpSpPr/>
          <p:nvPr/>
        </p:nvGrpSpPr>
        <p:grpSpPr>
          <a:xfrm>
            <a:off x="13783165" y="7560366"/>
            <a:ext cx="7994488" cy="3869634"/>
            <a:chOff x="2138223" y="5379042"/>
            <a:chExt cx="5276353" cy="4270253"/>
          </a:xfrm>
        </p:grpSpPr>
        <p:grpSp>
          <p:nvGrpSpPr>
            <p:cNvPr id="17" name="กลุ่ม 22"/>
            <p:cNvGrpSpPr/>
            <p:nvPr/>
          </p:nvGrpSpPr>
          <p:grpSpPr>
            <a:xfrm>
              <a:off x="2332038" y="5379042"/>
              <a:ext cx="5082538" cy="4270253"/>
              <a:chOff x="2706016" y="2819821"/>
              <a:chExt cx="6940421" cy="4270253"/>
            </a:xfrm>
          </p:grpSpPr>
          <p:sp>
            <p:nvSpPr>
              <p:cNvPr id="19" name="Title 20"/>
              <p:cNvSpPr txBox="1">
                <a:spLocks/>
              </p:cNvSpPr>
              <p:nvPr/>
            </p:nvSpPr>
            <p:spPr bwMode="auto">
              <a:xfrm>
                <a:off x="2706016" y="3639315"/>
                <a:ext cx="6940421" cy="345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Interdum et malesuada fames ac ante ipsum primis in faucibus. </a:t>
                </a:r>
                <a:r>
                  <a:rPr lang="pt-BR" sz="2400" dirty="0" smtClean="0">
                    <a:solidFill>
                      <a:schemeClr val="bg1">
                        <a:lumMod val="75000"/>
                      </a:schemeClr>
                    </a:solidFill>
                    <a:latin typeface="Lato" pitchFamily="34" charset="0"/>
                    <a:ea typeface="Lato" pitchFamily="34" charset="0"/>
                    <a:cs typeface="Lato" pitchFamily="34" charset="0"/>
                  </a:rPr>
                  <a:t>Pellentesque.</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0" name="TextBox 19"/>
              <p:cNvSpPr txBox="1"/>
              <p:nvPr/>
            </p:nvSpPr>
            <p:spPr>
              <a:xfrm>
                <a:off x="2837735" y="2819821"/>
                <a:ext cx="6079481" cy="849100"/>
              </a:xfrm>
              <a:prstGeom prst="rect">
                <a:avLst/>
              </a:prstGeom>
              <a:noFill/>
            </p:spPr>
            <p:txBody>
              <a:bodyPr wrap="square" rtlCol="0">
                <a:spAutoFit/>
              </a:bodyPr>
              <a:lstStyle/>
              <a:p>
                <a:r>
                  <a:rPr lang="en-US" sz="4400" b="1" dirty="0" smtClean="0">
                    <a:solidFill>
                      <a:schemeClr val="accent3"/>
                    </a:solidFill>
                    <a:latin typeface="Lato Black" charset="0"/>
                    <a:ea typeface="Lato Black" charset="0"/>
                    <a:cs typeface="Lato Black" charset="0"/>
                  </a:rPr>
                  <a:t>FEATURE CONTENT</a:t>
                </a:r>
              </a:p>
            </p:txBody>
          </p:sp>
        </p:grpSp>
        <p:sp>
          <p:nvSpPr>
            <p:cNvPr id="18" name="Rectangle 17"/>
            <p:cNvSpPr/>
            <p:nvPr/>
          </p:nvSpPr>
          <p:spPr>
            <a:xfrm rot="16200000">
              <a:off x="1642822" y="6054634"/>
              <a:ext cx="1183369" cy="19256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sp>
        <p:nvSpPr>
          <p:cNvPr id="21" name="TextBox 20"/>
          <p:cNvSpPr txBox="1"/>
          <p:nvPr/>
        </p:nvSpPr>
        <p:spPr>
          <a:xfrm>
            <a:off x="12822306" y="1697772"/>
            <a:ext cx="10388531" cy="4093428"/>
          </a:xfrm>
          <a:prstGeom prst="rect">
            <a:avLst/>
          </a:prstGeom>
          <a:noFill/>
        </p:spPr>
        <p:txBody>
          <a:bodyPr wrap="square" rtlCol="0">
            <a:spAutoFit/>
          </a:bodyPr>
          <a:lstStyle/>
          <a:p>
            <a:r>
              <a:rPr lang="en-US" sz="26000" b="1" smtClean="0">
                <a:solidFill>
                  <a:schemeClr val="accent5"/>
                </a:solidFill>
                <a:latin typeface="Lato Black" charset="0"/>
                <a:ea typeface="Lato Black" charset="0"/>
                <a:cs typeface="Lato Black" charset="0"/>
              </a:rPr>
              <a:t>SWOT</a:t>
            </a:r>
            <a:endParaRPr lang="en-US" sz="26000" b="1" dirty="0">
              <a:solidFill>
                <a:schemeClr val="accent5"/>
              </a:solidFill>
              <a:latin typeface="Lato Black" charset="0"/>
              <a:ea typeface="Lato Black" charset="0"/>
              <a:cs typeface="Lato Black" charset="0"/>
            </a:endParaRPr>
          </a:p>
        </p:txBody>
      </p:sp>
      <p:sp>
        <p:nvSpPr>
          <p:cNvPr id="22" name="TextBox 21"/>
          <p:cNvSpPr txBox="1"/>
          <p:nvPr/>
        </p:nvSpPr>
        <p:spPr>
          <a:xfrm>
            <a:off x="13559972" y="5202777"/>
            <a:ext cx="9436879" cy="2400657"/>
          </a:xfrm>
          <a:prstGeom prst="rect">
            <a:avLst/>
          </a:prstGeom>
          <a:noFill/>
        </p:spPr>
        <p:txBody>
          <a:bodyPr wrap="square" rtlCol="0">
            <a:spAutoFit/>
          </a:bodyPr>
          <a:lstStyle/>
          <a:p>
            <a:r>
              <a:rPr lang="en-US" sz="15000" b="1" dirty="0" smtClean="0">
                <a:solidFill>
                  <a:schemeClr val="accent6"/>
                </a:solidFill>
                <a:latin typeface="Lato Black" charset="0"/>
                <a:ea typeface="Lato Black" charset="0"/>
                <a:cs typeface="Lato Black" charset="0"/>
              </a:rPr>
              <a:t>PRESENT</a:t>
            </a:r>
            <a:endParaRPr lang="en-US" sz="15000" b="1" dirty="0">
              <a:solidFill>
                <a:schemeClr val="accent6"/>
              </a:solidFill>
              <a:latin typeface="Lato Black" charset="0"/>
              <a:ea typeface="Lato Black" charset="0"/>
              <a:cs typeface="Lato Black" charset="0"/>
            </a:endParaRPr>
          </a:p>
        </p:txBody>
      </p:sp>
    </p:spTree>
    <p:extLst>
      <p:ext uri="{BB962C8B-B14F-4D97-AF65-F5344CB8AC3E}">
        <p14:creationId xmlns:p14="http://schemas.microsoft.com/office/powerpoint/2010/main" val="2021995348"/>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p:sp>
      <p:grpSp>
        <p:nvGrpSpPr>
          <p:cNvPr id="4" name="กลุ่ม 54"/>
          <p:cNvGrpSpPr/>
          <p:nvPr/>
        </p:nvGrpSpPr>
        <p:grpSpPr>
          <a:xfrm>
            <a:off x="7589837" y="307847"/>
            <a:ext cx="9246365" cy="1063753"/>
            <a:chOff x="12593106" y="3285880"/>
            <a:chExt cx="9377738" cy="1063753"/>
          </a:xfrm>
        </p:grpSpPr>
        <p:sp>
          <p:nvSpPr>
            <p:cNvPr id="5" name="TextBox 4"/>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6" name="TextBox 5"/>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sp>
        <p:nvSpPr>
          <p:cNvPr id="7" name="TextBox 31"/>
          <p:cNvSpPr txBox="1">
            <a:spLocks noChangeArrowheads="1"/>
          </p:cNvSpPr>
          <p:nvPr/>
        </p:nvSpPr>
        <p:spPr bwMode="auto">
          <a:xfrm>
            <a:off x="12522613" y="3776715"/>
            <a:ext cx="602825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7000" b="1" dirty="0" smtClean="0">
                <a:solidFill>
                  <a:schemeClr val="accent1"/>
                </a:solidFill>
                <a:latin typeface="Lato Black" pitchFamily="34" charset="0"/>
                <a:ea typeface="Lato Black" pitchFamily="34" charset="0"/>
                <a:cs typeface="Lato Black" pitchFamily="34" charset="0"/>
              </a:rPr>
              <a:t>TOTAL </a:t>
            </a:r>
            <a:r>
              <a:rPr lang="en-US" sz="7000" b="1" dirty="0" smtClean="0">
                <a:solidFill>
                  <a:schemeClr val="accent5"/>
                </a:solidFill>
                <a:latin typeface="Lato Black" pitchFamily="34" charset="0"/>
                <a:ea typeface="Lato Black" pitchFamily="34" charset="0"/>
                <a:cs typeface="Lato Black" pitchFamily="34" charset="0"/>
              </a:rPr>
              <a:t>79%</a:t>
            </a:r>
            <a:endParaRPr lang="id-ID" sz="7000" b="1" dirty="0">
              <a:solidFill>
                <a:schemeClr val="accent5"/>
              </a:solidFill>
              <a:latin typeface="Lato Black" pitchFamily="34" charset="0"/>
              <a:ea typeface="Lato Black" pitchFamily="34" charset="0"/>
              <a:cs typeface="Lato Black" pitchFamily="34" charset="0"/>
            </a:endParaRPr>
          </a:p>
        </p:txBody>
      </p:sp>
      <p:sp>
        <p:nvSpPr>
          <p:cNvPr id="8" name="TextBox 7"/>
          <p:cNvSpPr txBox="1"/>
          <p:nvPr/>
        </p:nvSpPr>
        <p:spPr>
          <a:xfrm>
            <a:off x="12522613" y="2644891"/>
            <a:ext cx="9203625" cy="1323439"/>
          </a:xfrm>
          <a:prstGeom prst="rect">
            <a:avLst/>
          </a:prstGeom>
          <a:noFill/>
        </p:spPr>
        <p:txBody>
          <a:bodyPr wrap="square" rtlCol="0">
            <a:spAutoFit/>
          </a:bodyPr>
          <a:lstStyle/>
          <a:p>
            <a:r>
              <a:rPr lang="en-US" sz="8000" b="1" dirty="0">
                <a:solidFill>
                  <a:schemeClr val="accent3"/>
                </a:solidFill>
                <a:latin typeface="Lato Black" charset="0"/>
                <a:ea typeface="Lato Black" charset="0"/>
                <a:cs typeface="Lato Black" charset="0"/>
              </a:rPr>
              <a:t>THREATH</a:t>
            </a:r>
          </a:p>
        </p:txBody>
      </p:sp>
      <p:sp>
        <p:nvSpPr>
          <p:cNvPr id="9" name="Rectangle 8"/>
          <p:cNvSpPr/>
          <p:nvPr/>
        </p:nvSpPr>
        <p:spPr>
          <a:xfrm rot="10800000">
            <a:off x="12542837" y="7391399"/>
            <a:ext cx="11780838" cy="57617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20"/>
          <p:cNvSpPr txBox="1">
            <a:spLocks/>
          </p:cNvSpPr>
          <p:nvPr/>
        </p:nvSpPr>
        <p:spPr bwMode="auto">
          <a:xfrm>
            <a:off x="12948610" y="10926859"/>
            <a:ext cx="10486220" cy="1686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solidFill>
                <a:latin typeface="Lato" pitchFamily="34" charset="0"/>
                <a:ea typeface="Lato" pitchFamily="34" charset="0"/>
                <a:cs typeface="Lato" pitchFamily="34" charset="0"/>
              </a:rPr>
              <a:t>Lorem ipsum </a:t>
            </a:r>
            <a:r>
              <a:rPr lang="pt-BR" sz="2400" dirty="0" smtClean="0">
                <a:solidFill>
                  <a:schemeClr val="bg1"/>
                </a:solidFill>
                <a:latin typeface="Lato" pitchFamily="34" charset="0"/>
                <a:ea typeface="Lato" pitchFamily="34" charset="0"/>
                <a:cs typeface="Lato" pitchFamily="34" charset="0"/>
              </a:rPr>
              <a:t>dolor sit </a:t>
            </a:r>
            <a:r>
              <a:rPr lang="pt-BR" sz="2400" dirty="0">
                <a:solidFill>
                  <a:schemeClr val="bg1"/>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solidFill>
              <a:latin typeface="Lato" pitchFamily="34" charset="0"/>
              <a:ea typeface="Lato" pitchFamily="34" charset="0"/>
              <a:cs typeface="Lato" pitchFamily="34" charset="0"/>
            </a:endParaRPr>
          </a:p>
        </p:txBody>
      </p:sp>
      <p:sp>
        <p:nvSpPr>
          <p:cNvPr id="11" name="TextBox 31"/>
          <p:cNvSpPr txBox="1">
            <a:spLocks noChangeArrowheads="1"/>
          </p:cNvSpPr>
          <p:nvPr/>
        </p:nvSpPr>
        <p:spPr bwMode="auto">
          <a:xfrm>
            <a:off x="13105618" y="7551625"/>
            <a:ext cx="789542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7000" b="1" dirty="0" smtClean="0">
                <a:solidFill>
                  <a:schemeClr val="bg1"/>
                </a:solidFill>
                <a:latin typeface="Lato Black" pitchFamily="34" charset="0"/>
                <a:ea typeface="Lato Black" pitchFamily="34" charset="0"/>
                <a:cs typeface="Lato Black" pitchFamily="34" charset="0"/>
              </a:rPr>
              <a:t>INFORMATION</a:t>
            </a:r>
            <a:endParaRPr lang="id-ID" sz="7000" b="1" dirty="0">
              <a:solidFill>
                <a:schemeClr val="bg1"/>
              </a:solidFill>
              <a:latin typeface="Lato Black" pitchFamily="34" charset="0"/>
              <a:ea typeface="Lato Black" pitchFamily="34" charset="0"/>
              <a:cs typeface="Lato Black" pitchFamily="34" charset="0"/>
            </a:endParaRPr>
          </a:p>
        </p:txBody>
      </p:sp>
      <p:grpSp>
        <p:nvGrpSpPr>
          <p:cNvPr id="12" name="Group 11"/>
          <p:cNvGrpSpPr/>
          <p:nvPr/>
        </p:nvGrpSpPr>
        <p:grpSpPr>
          <a:xfrm>
            <a:off x="13000038" y="8801198"/>
            <a:ext cx="9982986" cy="1417427"/>
            <a:chOff x="1430006" y="11460373"/>
            <a:chExt cx="9982986" cy="1417427"/>
          </a:xfrm>
        </p:grpSpPr>
        <p:sp>
          <p:nvSpPr>
            <p:cNvPr id="13" name="TextBox 12"/>
            <p:cNvSpPr txBox="1"/>
            <p:nvPr/>
          </p:nvSpPr>
          <p:spPr>
            <a:xfrm>
              <a:off x="1430006" y="11917573"/>
              <a:ext cx="9982986"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 Data analysis</a:t>
              </a:r>
              <a:endParaRPr lang="en-US" sz="2400" dirty="0">
                <a:solidFill>
                  <a:schemeClr val="bg1"/>
                </a:solidFill>
                <a:latin typeface="Lato" pitchFamily="34" charset="0"/>
                <a:ea typeface="Lato" pitchFamily="34" charset="0"/>
                <a:cs typeface="Lato" pitchFamily="34" charset="0"/>
              </a:endParaRPr>
            </a:p>
          </p:txBody>
        </p:sp>
        <p:sp>
          <p:nvSpPr>
            <p:cNvPr id="14" name="TextBox 13"/>
            <p:cNvSpPr txBox="1"/>
            <p:nvPr/>
          </p:nvSpPr>
          <p:spPr>
            <a:xfrm>
              <a:off x="1459526" y="11460373"/>
              <a:ext cx="4215772" cy="615517"/>
            </a:xfrm>
            <a:prstGeom prst="rect">
              <a:avLst/>
            </a:prstGeom>
            <a:noFill/>
          </p:spPr>
          <p:txBody>
            <a:bodyPr wrap="square" lIns="182843" tIns="91422" rIns="182843" bIns="91422" rtlCol="0">
              <a:spAutoFit/>
            </a:bodyPr>
            <a:lstStyle/>
            <a:p>
              <a:r>
                <a:rPr lang="en-US" sz="2800" b="1" dirty="0" smtClean="0">
                  <a:solidFill>
                    <a:schemeClr val="bg1"/>
                  </a:solidFill>
                  <a:latin typeface="Lato Black" pitchFamily="34" charset="0"/>
                  <a:ea typeface="Lato Black" pitchFamily="34" charset="0"/>
                  <a:cs typeface="Lato Black" pitchFamily="34" charset="0"/>
                </a:rPr>
                <a:t>DESCRIPTION  HERE</a:t>
              </a:r>
              <a:endParaRPr lang="id-ID" sz="2800" b="1" dirty="0">
                <a:solidFill>
                  <a:schemeClr val="bg1"/>
                </a:solidFill>
                <a:latin typeface="Lato Black" pitchFamily="34" charset="0"/>
                <a:ea typeface="Lato Black" pitchFamily="34" charset="0"/>
                <a:cs typeface="Lato Black" pitchFamily="34" charset="0"/>
              </a:endParaRPr>
            </a:p>
          </p:txBody>
        </p:sp>
      </p:grpSp>
      <p:sp>
        <p:nvSpPr>
          <p:cNvPr id="15" name="TextBox 14"/>
          <p:cNvSpPr txBox="1"/>
          <p:nvPr/>
        </p:nvSpPr>
        <p:spPr>
          <a:xfrm>
            <a:off x="13000038" y="10371025"/>
            <a:ext cx="5319390" cy="615517"/>
          </a:xfrm>
          <a:prstGeom prst="rect">
            <a:avLst/>
          </a:prstGeom>
          <a:noFill/>
        </p:spPr>
        <p:txBody>
          <a:bodyPr wrap="square" lIns="182843" tIns="91422" rIns="182843" bIns="91422" rtlCol="0">
            <a:spAutoFit/>
          </a:bodyPr>
          <a:lstStyle/>
          <a:p>
            <a:r>
              <a:rPr lang="en-US" sz="2800" b="1" dirty="0" smtClean="0">
                <a:solidFill>
                  <a:schemeClr val="bg1"/>
                </a:solidFill>
                <a:latin typeface="Lato Black" pitchFamily="34" charset="0"/>
                <a:ea typeface="Lato Black" pitchFamily="34" charset="0"/>
                <a:cs typeface="Lato Black" pitchFamily="34" charset="0"/>
              </a:rPr>
              <a:t>DESCRIPTION  HERE</a:t>
            </a:r>
            <a:endParaRPr lang="id-ID" sz="2800" b="1" dirty="0">
              <a:solidFill>
                <a:schemeClr val="bg1"/>
              </a:solidFill>
              <a:latin typeface="Lato Black" pitchFamily="34" charset="0"/>
              <a:ea typeface="Lato Black" pitchFamily="34" charset="0"/>
              <a:cs typeface="Lato Black" pitchFamily="34" charset="0"/>
            </a:endParaRPr>
          </a:p>
        </p:txBody>
      </p:sp>
      <p:grpSp>
        <p:nvGrpSpPr>
          <p:cNvPr id="16" name="Group 15"/>
          <p:cNvGrpSpPr/>
          <p:nvPr/>
        </p:nvGrpSpPr>
        <p:grpSpPr>
          <a:xfrm>
            <a:off x="12539765" y="4885557"/>
            <a:ext cx="5162440" cy="1862958"/>
            <a:chOff x="18153330" y="4572000"/>
            <a:chExt cx="5162440" cy="1862958"/>
          </a:xfrm>
        </p:grpSpPr>
        <p:sp>
          <p:nvSpPr>
            <p:cNvPr id="17" name="TextBox 16"/>
            <p:cNvSpPr txBox="1"/>
            <p:nvPr/>
          </p:nvSpPr>
          <p:spPr>
            <a:xfrm>
              <a:off x="18178102" y="5105400"/>
              <a:ext cx="5137668" cy="1329558"/>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75000"/>
                    </a:schemeClr>
                  </a:solidFill>
                  <a:latin typeface="Lato" pitchFamily="34" charset="0"/>
                  <a:ea typeface="Lato" pitchFamily="34" charset="0"/>
                  <a:cs typeface="Lato" pitchFamily="34" charset="0"/>
                </a:rPr>
                <a:t>methodologies important Data analysis</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8" name="TextBox 17"/>
            <p:cNvSpPr txBox="1"/>
            <p:nvPr/>
          </p:nvSpPr>
          <p:spPr>
            <a:xfrm>
              <a:off x="18153330" y="4572000"/>
              <a:ext cx="4215772" cy="615517"/>
            </a:xfrm>
            <a:prstGeom prst="rect">
              <a:avLst/>
            </a:prstGeom>
            <a:noFill/>
          </p:spPr>
          <p:txBody>
            <a:bodyPr wrap="square" lIns="182843" tIns="91422" rIns="182843" bIns="91422" rtlCol="0">
              <a:spAutoFit/>
            </a:bodyPr>
            <a:lstStyle/>
            <a:p>
              <a:r>
                <a:rPr lang="en-US" sz="2800" b="1" dirty="0" smtClean="0">
                  <a:solidFill>
                    <a:schemeClr val="accent6"/>
                  </a:solidFill>
                  <a:latin typeface="Lato Black" pitchFamily="34" charset="0"/>
                  <a:ea typeface="Lato Black" pitchFamily="34" charset="0"/>
                  <a:cs typeface="Lato Black" pitchFamily="34" charset="0"/>
                </a:rPr>
                <a:t>DESCRIPTION  HERE</a:t>
              </a:r>
              <a:endParaRPr lang="id-ID" sz="2800" b="1" dirty="0">
                <a:solidFill>
                  <a:schemeClr val="accent6"/>
                </a:solidFill>
                <a:latin typeface="Lato Black" pitchFamily="34" charset="0"/>
                <a:ea typeface="Lato Black" pitchFamily="34" charset="0"/>
                <a:cs typeface="Lato Black" pitchFamily="34" charset="0"/>
              </a:endParaRPr>
            </a:p>
          </p:txBody>
        </p:sp>
      </p:grpSp>
    </p:spTree>
    <p:extLst>
      <p:ext uri="{BB962C8B-B14F-4D97-AF65-F5344CB8AC3E}">
        <p14:creationId xmlns:p14="http://schemas.microsoft.com/office/powerpoint/2010/main" val="701236729"/>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grpSp>
        <p:nvGrpSpPr>
          <p:cNvPr id="4" name="กลุ่ม 54"/>
          <p:cNvGrpSpPr/>
          <p:nvPr/>
        </p:nvGrpSpPr>
        <p:grpSpPr>
          <a:xfrm>
            <a:off x="7589837" y="307847"/>
            <a:ext cx="9246365" cy="1063753"/>
            <a:chOff x="12593106" y="3285880"/>
            <a:chExt cx="9377738" cy="1063753"/>
          </a:xfrm>
        </p:grpSpPr>
        <p:sp>
          <p:nvSpPr>
            <p:cNvPr id="5" name="TextBox 4"/>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6" name="TextBox 5"/>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aphicFrame>
        <p:nvGraphicFramePr>
          <p:cNvPr id="7" name="Chart 306"/>
          <p:cNvGraphicFramePr/>
          <p:nvPr>
            <p:extLst>
              <p:ext uri="{D42A27DB-BD31-4B8C-83A1-F6EECF244321}">
                <p14:modId xmlns:p14="http://schemas.microsoft.com/office/powerpoint/2010/main" val="1171628963"/>
              </p:ext>
            </p:extLst>
          </p:nvPr>
        </p:nvGraphicFramePr>
        <p:xfrm>
          <a:off x="13304837" y="6493565"/>
          <a:ext cx="10058400" cy="5927035"/>
        </p:xfrm>
        <a:graphic>
          <a:graphicData uri="http://schemas.openxmlformats.org/drawingml/2006/chart">
            <c:chart xmlns:c="http://schemas.openxmlformats.org/drawingml/2006/chart" xmlns:r="http://schemas.openxmlformats.org/officeDocument/2006/relationships" r:id="rId2"/>
          </a:graphicData>
        </a:graphic>
      </p:graphicFrame>
      <p:grpSp>
        <p:nvGrpSpPr>
          <p:cNvPr id="8" name="Group 7"/>
          <p:cNvGrpSpPr/>
          <p:nvPr/>
        </p:nvGrpSpPr>
        <p:grpSpPr>
          <a:xfrm>
            <a:off x="13493186" y="2325987"/>
            <a:ext cx="9681702" cy="3408891"/>
            <a:chOff x="12818444" y="3935363"/>
            <a:chExt cx="9681702" cy="3408891"/>
          </a:xfrm>
        </p:grpSpPr>
        <p:sp>
          <p:nvSpPr>
            <p:cNvPr id="9" name="Title 20"/>
            <p:cNvSpPr txBox="1">
              <a:spLocks/>
            </p:cNvSpPr>
            <p:nvPr/>
          </p:nvSpPr>
          <p:spPr bwMode="auto">
            <a:xfrm>
              <a:off x="12818444" y="4697363"/>
              <a:ext cx="9681702" cy="2646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Interdum et malesuada fames ac ante ipsum primis in faucibus. </a:t>
              </a:r>
              <a:r>
                <a:rPr lang="pt-BR" sz="2400" dirty="0" smtClean="0">
                  <a:solidFill>
                    <a:schemeClr val="bg1">
                      <a:lumMod val="75000"/>
                    </a:schemeClr>
                  </a:solidFill>
                  <a:latin typeface="Lato" pitchFamily="34" charset="0"/>
                  <a:ea typeface="Lato" pitchFamily="34" charset="0"/>
                  <a:cs typeface="Lato" pitchFamily="34" charset="0"/>
                </a:rPr>
                <a:t>Pellentesque.</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0" name="TextBox 9"/>
            <p:cNvSpPr txBox="1"/>
            <p:nvPr/>
          </p:nvSpPr>
          <p:spPr>
            <a:xfrm>
              <a:off x="12920366" y="3935363"/>
              <a:ext cx="6873734" cy="769441"/>
            </a:xfrm>
            <a:prstGeom prst="rect">
              <a:avLst/>
            </a:prstGeom>
            <a:noFill/>
          </p:spPr>
          <p:txBody>
            <a:bodyPr wrap="square" rtlCol="0">
              <a:spAutoFit/>
            </a:bodyPr>
            <a:lstStyle/>
            <a:p>
              <a:r>
                <a:rPr lang="en-US" sz="4400" b="1" dirty="0" smtClean="0">
                  <a:solidFill>
                    <a:schemeClr val="accent3"/>
                  </a:solidFill>
                  <a:latin typeface="Lato Black" charset="0"/>
                  <a:ea typeface="Lato Black" charset="0"/>
                  <a:cs typeface="Lato Black" charset="0"/>
                </a:rPr>
                <a:t>FEATURE</a:t>
              </a:r>
              <a:r>
                <a:rPr lang="en-US" sz="4400" b="1" dirty="0" smtClean="0">
                  <a:solidFill>
                    <a:schemeClr val="accent6"/>
                  </a:solidFill>
                  <a:latin typeface="Lato Black" charset="0"/>
                  <a:ea typeface="Lato Black" charset="0"/>
                  <a:cs typeface="Lato Black" charset="0"/>
                </a:rPr>
                <a:t> </a:t>
              </a:r>
              <a:r>
                <a:rPr lang="en-US" sz="4400" b="1" dirty="0" smtClean="0">
                  <a:latin typeface="Lato Black" charset="0"/>
                  <a:ea typeface="Lato Black" charset="0"/>
                  <a:cs typeface="Lato Black" charset="0"/>
                </a:rPr>
                <a:t>CONTENT</a:t>
              </a:r>
            </a:p>
          </p:txBody>
        </p:sp>
      </p:grpSp>
    </p:spTree>
    <p:extLst>
      <p:ext uri="{BB962C8B-B14F-4D97-AF65-F5344CB8AC3E}">
        <p14:creationId xmlns:p14="http://schemas.microsoft.com/office/powerpoint/2010/main" val="18925257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7894637" y="2668768"/>
            <a:ext cx="4267983" cy="4318755"/>
          </a:xfrm>
        </p:spPr>
      </p:sp>
      <p:sp>
        <p:nvSpPr>
          <p:cNvPr id="4" name="Picture Placeholder 3"/>
          <p:cNvSpPr>
            <a:spLocks noGrp="1"/>
          </p:cNvSpPr>
          <p:nvPr>
            <p:ph type="pic" sz="quarter" idx="11"/>
          </p:nvPr>
        </p:nvSpPr>
        <p:spPr>
          <a:xfrm>
            <a:off x="12392563" y="2668768"/>
            <a:ext cx="4341274" cy="4320472"/>
          </a:xfrm>
        </p:spPr>
      </p:sp>
      <p:sp>
        <p:nvSpPr>
          <p:cNvPr id="5" name="Picture Placeholder 4"/>
          <p:cNvSpPr>
            <a:spLocks noGrp="1"/>
          </p:cNvSpPr>
          <p:nvPr>
            <p:ph type="pic" sz="quarter" idx="12"/>
          </p:nvPr>
        </p:nvSpPr>
        <p:spPr>
          <a:xfrm>
            <a:off x="7895420" y="7218332"/>
            <a:ext cx="4267201" cy="4287868"/>
          </a:xfrm>
        </p:spPr>
      </p:sp>
      <p:sp>
        <p:nvSpPr>
          <p:cNvPr id="6" name="Picture Placeholder 5"/>
          <p:cNvSpPr>
            <a:spLocks noGrp="1"/>
          </p:cNvSpPr>
          <p:nvPr>
            <p:ph type="pic" sz="quarter" idx="13"/>
          </p:nvPr>
        </p:nvSpPr>
        <p:spPr>
          <a:xfrm>
            <a:off x="12393345" y="7216616"/>
            <a:ext cx="4340492" cy="4289584"/>
          </a:xfrm>
        </p:spPr>
      </p:sp>
      <p:grpSp>
        <p:nvGrpSpPr>
          <p:cNvPr id="7" name="กลุ่ม 54"/>
          <p:cNvGrpSpPr/>
          <p:nvPr/>
        </p:nvGrpSpPr>
        <p:grpSpPr>
          <a:xfrm>
            <a:off x="7589837" y="307847"/>
            <a:ext cx="9246365" cy="1063753"/>
            <a:chOff x="12593106" y="3285880"/>
            <a:chExt cx="9377738" cy="1063753"/>
          </a:xfrm>
        </p:grpSpPr>
        <p:sp>
          <p:nvSpPr>
            <p:cNvPr id="8" name="TextBox 7"/>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9" name="TextBox 8"/>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pSp>
        <p:nvGrpSpPr>
          <p:cNvPr id="10" name="Group 9"/>
          <p:cNvGrpSpPr/>
          <p:nvPr/>
        </p:nvGrpSpPr>
        <p:grpSpPr>
          <a:xfrm>
            <a:off x="951766" y="3195449"/>
            <a:ext cx="6975656" cy="3265392"/>
            <a:chOff x="12818444" y="3935363"/>
            <a:chExt cx="6975656" cy="3265392"/>
          </a:xfrm>
        </p:grpSpPr>
        <p:sp>
          <p:nvSpPr>
            <p:cNvPr id="11" name="Title 20"/>
            <p:cNvSpPr txBox="1">
              <a:spLocks/>
            </p:cNvSpPr>
            <p:nvPr/>
          </p:nvSpPr>
          <p:spPr bwMode="auto">
            <a:xfrm>
              <a:off x="12818444" y="4553864"/>
              <a:ext cx="6561956" cy="2646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2" name="TextBox 11"/>
            <p:cNvSpPr txBox="1"/>
            <p:nvPr/>
          </p:nvSpPr>
          <p:spPr>
            <a:xfrm>
              <a:off x="12920366" y="3935363"/>
              <a:ext cx="6873734" cy="769441"/>
            </a:xfrm>
            <a:prstGeom prst="rect">
              <a:avLst/>
            </a:prstGeom>
            <a:noFill/>
          </p:spPr>
          <p:txBody>
            <a:bodyPr wrap="square" rtlCol="0">
              <a:spAutoFit/>
            </a:bodyPr>
            <a:lstStyle/>
            <a:p>
              <a:r>
                <a:rPr lang="en-US" sz="4400" b="1" dirty="0">
                  <a:solidFill>
                    <a:schemeClr val="accent6"/>
                  </a:solidFill>
                  <a:latin typeface="Lato Black" charset="0"/>
                  <a:ea typeface="Lato Black" charset="0"/>
                  <a:cs typeface="Lato Black" charset="0"/>
                </a:rPr>
                <a:t>STRENGTHS</a:t>
              </a:r>
            </a:p>
          </p:txBody>
        </p:sp>
      </p:grpSp>
      <p:grpSp>
        <p:nvGrpSpPr>
          <p:cNvPr id="13" name="Group 12"/>
          <p:cNvGrpSpPr/>
          <p:nvPr/>
        </p:nvGrpSpPr>
        <p:grpSpPr>
          <a:xfrm>
            <a:off x="951766" y="8077200"/>
            <a:ext cx="6975656" cy="3265392"/>
            <a:chOff x="12818444" y="3935363"/>
            <a:chExt cx="6975656" cy="3265392"/>
          </a:xfrm>
        </p:grpSpPr>
        <p:sp>
          <p:nvSpPr>
            <p:cNvPr id="14" name="Title 20"/>
            <p:cNvSpPr txBox="1">
              <a:spLocks/>
            </p:cNvSpPr>
            <p:nvPr/>
          </p:nvSpPr>
          <p:spPr bwMode="auto">
            <a:xfrm>
              <a:off x="12818444" y="4553864"/>
              <a:ext cx="6561956" cy="2646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5" name="TextBox 14"/>
            <p:cNvSpPr txBox="1"/>
            <p:nvPr/>
          </p:nvSpPr>
          <p:spPr>
            <a:xfrm>
              <a:off x="12920366" y="3935363"/>
              <a:ext cx="6873734" cy="769441"/>
            </a:xfrm>
            <a:prstGeom prst="rect">
              <a:avLst/>
            </a:prstGeom>
            <a:noFill/>
          </p:spPr>
          <p:txBody>
            <a:bodyPr wrap="square" rtlCol="0">
              <a:spAutoFit/>
            </a:bodyPr>
            <a:lstStyle/>
            <a:p>
              <a:r>
                <a:rPr lang="en-US" sz="4400" b="1" dirty="0">
                  <a:solidFill>
                    <a:schemeClr val="accent4"/>
                  </a:solidFill>
                  <a:latin typeface="Lato Black" charset="0"/>
                  <a:ea typeface="Lato Black" charset="0"/>
                  <a:cs typeface="Lato Black" charset="0"/>
                </a:rPr>
                <a:t>OPPORTUNITIES</a:t>
              </a:r>
            </a:p>
          </p:txBody>
        </p:sp>
      </p:grpSp>
      <p:grpSp>
        <p:nvGrpSpPr>
          <p:cNvPr id="16" name="Group 15"/>
          <p:cNvGrpSpPr/>
          <p:nvPr/>
        </p:nvGrpSpPr>
        <p:grpSpPr>
          <a:xfrm>
            <a:off x="17038637" y="3366917"/>
            <a:ext cx="6975656" cy="3265392"/>
            <a:chOff x="12818444" y="3935363"/>
            <a:chExt cx="6975656" cy="3265392"/>
          </a:xfrm>
        </p:grpSpPr>
        <p:sp>
          <p:nvSpPr>
            <p:cNvPr id="17" name="Title 20"/>
            <p:cNvSpPr txBox="1">
              <a:spLocks/>
            </p:cNvSpPr>
            <p:nvPr/>
          </p:nvSpPr>
          <p:spPr bwMode="auto">
            <a:xfrm>
              <a:off x="12818444" y="4553864"/>
              <a:ext cx="6561956" cy="2646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8" name="TextBox 17"/>
            <p:cNvSpPr txBox="1"/>
            <p:nvPr/>
          </p:nvSpPr>
          <p:spPr>
            <a:xfrm>
              <a:off x="12920366" y="3935363"/>
              <a:ext cx="6873734" cy="769441"/>
            </a:xfrm>
            <a:prstGeom prst="rect">
              <a:avLst/>
            </a:prstGeom>
            <a:noFill/>
          </p:spPr>
          <p:txBody>
            <a:bodyPr wrap="square" rtlCol="0">
              <a:spAutoFit/>
            </a:bodyPr>
            <a:lstStyle/>
            <a:p>
              <a:r>
                <a:rPr lang="en-US" sz="4400" b="1" dirty="0">
                  <a:solidFill>
                    <a:schemeClr val="accent5"/>
                  </a:solidFill>
                  <a:latin typeface="Lato Black" charset="0"/>
                  <a:ea typeface="Lato Black" charset="0"/>
                  <a:cs typeface="Lato Black" charset="0"/>
                </a:rPr>
                <a:t>WEAKNESSES</a:t>
              </a:r>
            </a:p>
          </p:txBody>
        </p:sp>
      </p:grpSp>
      <p:grpSp>
        <p:nvGrpSpPr>
          <p:cNvPr id="19" name="Group 18"/>
          <p:cNvGrpSpPr/>
          <p:nvPr/>
        </p:nvGrpSpPr>
        <p:grpSpPr>
          <a:xfrm>
            <a:off x="17038637" y="8248668"/>
            <a:ext cx="6975656" cy="3265392"/>
            <a:chOff x="12818444" y="3935363"/>
            <a:chExt cx="6975656" cy="3265392"/>
          </a:xfrm>
        </p:grpSpPr>
        <p:sp>
          <p:nvSpPr>
            <p:cNvPr id="20" name="Title 20"/>
            <p:cNvSpPr txBox="1">
              <a:spLocks/>
            </p:cNvSpPr>
            <p:nvPr/>
          </p:nvSpPr>
          <p:spPr bwMode="auto">
            <a:xfrm>
              <a:off x="12818444" y="4553864"/>
              <a:ext cx="6561956" cy="2646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1" name="TextBox 20"/>
            <p:cNvSpPr txBox="1"/>
            <p:nvPr/>
          </p:nvSpPr>
          <p:spPr>
            <a:xfrm>
              <a:off x="12920366" y="3935363"/>
              <a:ext cx="6873734" cy="769441"/>
            </a:xfrm>
            <a:prstGeom prst="rect">
              <a:avLst/>
            </a:prstGeom>
            <a:noFill/>
          </p:spPr>
          <p:txBody>
            <a:bodyPr wrap="square" rtlCol="0">
              <a:spAutoFit/>
            </a:bodyPr>
            <a:lstStyle/>
            <a:p>
              <a:r>
                <a:rPr lang="en-US" sz="4400" b="1" dirty="0">
                  <a:solidFill>
                    <a:schemeClr val="accent3"/>
                  </a:solidFill>
                  <a:latin typeface="Lato Black" charset="0"/>
                  <a:ea typeface="Lato Black" charset="0"/>
                  <a:cs typeface="Lato Black" charset="0"/>
                </a:rPr>
                <a:t>THREATH</a:t>
              </a:r>
            </a:p>
          </p:txBody>
        </p:sp>
      </p:grpSp>
    </p:spTree>
    <p:extLst>
      <p:ext uri="{BB962C8B-B14F-4D97-AF65-F5344CB8AC3E}">
        <p14:creationId xmlns:p14="http://schemas.microsoft.com/office/powerpoint/2010/main" val="2081090625"/>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7" name="Picture Placeholder 6"/>
          <p:cNvSpPr>
            <a:spLocks noGrp="1"/>
          </p:cNvSpPr>
          <p:nvPr>
            <p:ph type="pic" sz="quarter" idx="11"/>
          </p:nvPr>
        </p:nvSpPr>
        <p:spPr/>
      </p:sp>
      <p:sp>
        <p:nvSpPr>
          <p:cNvPr id="8" name="Picture Placeholder 7"/>
          <p:cNvSpPr>
            <a:spLocks noGrp="1"/>
          </p:cNvSpPr>
          <p:nvPr>
            <p:ph type="pic" sz="quarter" idx="12"/>
          </p:nvPr>
        </p:nvSpPr>
        <p:spPr/>
      </p:sp>
      <p:sp>
        <p:nvSpPr>
          <p:cNvPr id="9" name="Picture Placeholder 8"/>
          <p:cNvSpPr>
            <a:spLocks noGrp="1"/>
          </p:cNvSpPr>
          <p:nvPr>
            <p:ph type="pic" sz="quarter" idx="13"/>
          </p:nvPr>
        </p:nvSpPr>
        <p:spPr/>
      </p:sp>
      <p:grpSp>
        <p:nvGrpSpPr>
          <p:cNvPr id="10" name="กลุ่ม 54"/>
          <p:cNvGrpSpPr/>
          <p:nvPr/>
        </p:nvGrpSpPr>
        <p:grpSpPr>
          <a:xfrm>
            <a:off x="7589837" y="307847"/>
            <a:ext cx="9246365" cy="1063753"/>
            <a:chOff x="12593106" y="3285880"/>
            <a:chExt cx="9377738" cy="1063753"/>
          </a:xfrm>
        </p:grpSpPr>
        <p:sp>
          <p:nvSpPr>
            <p:cNvPr id="11" name="TextBox 10"/>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12" name="TextBox 11"/>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pSp>
        <p:nvGrpSpPr>
          <p:cNvPr id="13" name="Group 12"/>
          <p:cNvGrpSpPr/>
          <p:nvPr/>
        </p:nvGrpSpPr>
        <p:grpSpPr>
          <a:xfrm>
            <a:off x="1722437" y="5397514"/>
            <a:ext cx="5486403" cy="3365486"/>
            <a:chOff x="2138223" y="5379042"/>
            <a:chExt cx="3621020" cy="3713911"/>
          </a:xfrm>
        </p:grpSpPr>
        <p:grpSp>
          <p:nvGrpSpPr>
            <p:cNvPr id="14" name="กลุ่ม 22"/>
            <p:cNvGrpSpPr/>
            <p:nvPr/>
          </p:nvGrpSpPr>
          <p:grpSpPr>
            <a:xfrm>
              <a:off x="2332038" y="5379042"/>
              <a:ext cx="3427205" cy="3713911"/>
              <a:chOff x="2706016" y="2819821"/>
              <a:chExt cx="4679994" cy="3713911"/>
            </a:xfrm>
          </p:grpSpPr>
          <p:sp>
            <p:nvSpPr>
              <p:cNvPr id="16" name="Title 20"/>
              <p:cNvSpPr txBox="1">
                <a:spLocks/>
              </p:cNvSpPr>
              <p:nvPr/>
            </p:nvSpPr>
            <p:spPr bwMode="auto">
              <a:xfrm>
                <a:off x="2706016" y="3612811"/>
                <a:ext cx="4169711" cy="2920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a:t>
                </a:r>
                <a:r>
                  <a:rPr lang="pt-BR" sz="2400" dirty="0" err="1" smtClean="0">
                    <a:solidFill>
                      <a:schemeClr val="bg1">
                        <a:lumMod val="75000"/>
                      </a:schemeClr>
                    </a:solidFill>
                    <a:latin typeface="Lato" pitchFamily="34" charset="0"/>
                    <a:ea typeface="Lato" pitchFamily="34" charset="0"/>
                    <a:cs typeface="Lato" pitchFamily="34" charset="0"/>
                  </a:rPr>
                  <a:t>Pellentesque</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7" name="TextBox 16"/>
              <p:cNvSpPr txBox="1"/>
              <p:nvPr/>
            </p:nvSpPr>
            <p:spPr>
              <a:xfrm>
                <a:off x="2837735" y="2819821"/>
                <a:ext cx="4548275" cy="849100"/>
              </a:xfrm>
              <a:prstGeom prst="rect">
                <a:avLst/>
              </a:prstGeom>
              <a:noFill/>
            </p:spPr>
            <p:txBody>
              <a:bodyPr wrap="square" rtlCol="0">
                <a:spAutoFit/>
              </a:bodyPr>
              <a:lstStyle/>
              <a:p>
                <a:r>
                  <a:rPr lang="en-US" sz="4400" b="1" dirty="0" smtClean="0">
                    <a:solidFill>
                      <a:schemeClr val="accent6"/>
                    </a:solidFill>
                    <a:latin typeface="Lato Black" charset="0"/>
                    <a:ea typeface="Lato Black" charset="0"/>
                    <a:cs typeface="Lato Black" charset="0"/>
                  </a:rPr>
                  <a:t>STRENGTHS</a:t>
                </a:r>
              </a:p>
            </p:txBody>
          </p:sp>
        </p:grpSp>
        <p:sp>
          <p:nvSpPr>
            <p:cNvPr id="15" name="Rectangle 14"/>
            <p:cNvSpPr/>
            <p:nvPr/>
          </p:nvSpPr>
          <p:spPr>
            <a:xfrm rot="16200000">
              <a:off x="1642822" y="6054634"/>
              <a:ext cx="1183369" cy="19256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pSp>
        <p:nvGrpSpPr>
          <p:cNvPr id="18" name="Group 17"/>
          <p:cNvGrpSpPr/>
          <p:nvPr/>
        </p:nvGrpSpPr>
        <p:grpSpPr>
          <a:xfrm>
            <a:off x="6795048" y="5354109"/>
            <a:ext cx="5486403" cy="3365486"/>
            <a:chOff x="2138223" y="5379042"/>
            <a:chExt cx="3621020" cy="3713910"/>
          </a:xfrm>
        </p:grpSpPr>
        <p:grpSp>
          <p:nvGrpSpPr>
            <p:cNvPr id="19" name="กลุ่ม 22"/>
            <p:cNvGrpSpPr/>
            <p:nvPr/>
          </p:nvGrpSpPr>
          <p:grpSpPr>
            <a:xfrm>
              <a:off x="2332038" y="5379042"/>
              <a:ext cx="3427205" cy="3713910"/>
              <a:chOff x="2706016" y="2819821"/>
              <a:chExt cx="4679994" cy="3713910"/>
            </a:xfrm>
          </p:grpSpPr>
          <p:sp>
            <p:nvSpPr>
              <p:cNvPr id="21" name="Title 20"/>
              <p:cNvSpPr txBox="1">
                <a:spLocks/>
              </p:cNvSpPr>
              <p:nvPr/>
            </p:nvSpPr>
            <p:spPr bwMode="auto">
              <a:xfrm>
                <a:off x="2706016" y="3612810"/>
                <a:ext cx="4125254" cy="2920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a:t>
                </a:r>
                <a:r>
                  <a:rPr lang="pt-BR" sz="2400" dirty="0" err="1">
                    <a:solidFill>
                      <a:schemeClr val="bg1">
                        <a:lumMod val="75000"/>
                      </a:schemeClr>
                    </a:solidFill>
                    <a:latin typeface="Lato" pitchFamily="34" charset="0"/>
                    <a:ea typeface="Lato" pitchFamily="34" charset="0"/>
                    <a:cs typeface="Lato" pitchFamily="34" charset="0"/>
                  </a:rPr>
                  <a:t>Pellentesque</a:t>
                </a:r>
                <a:r>
                  <a:rPr lang="pt-BR" sz="2400" dirty="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vel</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2" name="TextBox 21"/>
              <p:cNvSpPr txBox="1"/>
              <p:nvPr/>
            </p:nvSpPr>
            <p:spPr>
              <a:xfrm>
                <a:off x="2837735" y="2819821"/>
                <a:ext cx="4548275" cy="849100"/>
              </a:xfrm>
              <a:prstGeom prst="rect">
                <a:avLst/>
              </a:prstGeom>
              <a:noFill/>
            </p:spPr>
            <p:txBody>
              <a:bodyPr wrap="square" rtlCol="0">
                <a:spAutoFit/>
              </a:bodyPr>
              <a:lstStyle/>
              <a:p>
                <a:r>
                  <a:rPr lang="en-US" sz="4400" b="1" dirty="0" smtClean="0">
                    <a:solidFill>
                      <a:schemeClr val="accent5"/>
                    </a:solidFill>
                    <a:latin typeface="Lato Black" charset="0"/>
                    <a:ea typeface="Lato Black" charset="0"/>
                    <a:cs typeface="Lato Black" charset="0"/>
                  </a:rPr>
                  <a:t>WEAKNESSES</a:t>
                </a:r>
              </a:p>
            </p:txBody>
          </p:sp>
        </p:grpSp>
        <p:sp>
          <p:nvSpPr>
            <p:cNvPr id="20" name="Rectangle 19"/>
            <p:cNvSpPr/>
            <p:nvPr/>
          </p:nvSpPr>
          <p:spPr>
            <a:xfrm rot="16200000">
              <a:off x="1642822" y="6054634"/>
              <a:ext cx="1183369" cy="19256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pSp>
        <p:nvGrpSpPr>
          <p:cNvPr id="23" name="Group 22"/>
          <p:cNvGrpSpPr/>
          <p:nvPr/>
        </p:nvGrpSpPr>
        <p:grpSpPr>
          <a:xfrm>
            <a:off x="11994040" y="5397514"/>
            <a:ext cx="5486403" cy="3365486"/>
            <a:chOff x="2138223" y="5379042"/>
            <a:chExt cx="3621020" cy="3713911"/>
          </a:xfrm>
        </p:grpSpPr>
        <p:grpSp>
          <p:nvGrpSpPr>
            <p:cNvPr id="24" name="กลุ่ม 22"/>
            <p:cNvGrpSpPr/>
            <p:nvPr/>
          </p:nvGrpSpPr>
          <p:grpSpPr>
            <a:xfrm>
              <a:off x="2332038" y="5379042"/>
              <a:ext cx="3427205" cy="3713911"/>
              <a:chOff x="2706016" y="2819821"/>
              <a:chExt cx="4679994" cy="3713911"/>
            </a:xfrm>
          </p:grpSpPr>
          <p:sp>
            <p:nvSpPr>
              <p:cNvPr id="26" name="Title 20"/>
              <p:cNvSpPr txBox="1">
                <a:spLocks/>
              </p:cNvSpPr>
              <p:nvPr/>
            </p:nvSpPr>
            <p:spPr bwMode="auto">
              <a:xfrm>
                <a:off x="2706016" y="3612811"/>
                <a:ext cx="4169711" cy="2920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a:t>
                </a:r>
                <a:r>
                  <a:rPr lang="pt-BR" sz="2400" dirty="0" err="1" smtClean="0">
                    <a:solidFill>
                      <a:schemeClr val="bg1">
                        <a:lumMod val="75000"/>
                      </a:schemeClr>
                    </a:solidFill>
                    <a:latin typeface="Lato" pitchFamily="34" charset="0"/>
                    <a:ea typeface="Lato" pitchFamily="34" charset="0"/>
                    <a:cs typeface="Lato" pitchFamily="34" charset="0"/>
                  </a:rPr>
                  <a:t>Pellentesque</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7" name="TextBox 26"/>
              <p:cNvSpPr txBox="1"/>
              <p:nvPr/>
            </p:nvSpPr>
            <p:spPr>
              <a:xfrm>
                <a:off x="2837735" y="2819821"/>
                <a:ext cx="4548275" cy="849100"/>
              </a:xfrm>
              <a:prstGeom prst="rect">
                <a:avLst/>
              </a:prstGeom>
              <a:noFill/>
            </p:spPr>
            <p:txBody>
              <a:bodyPr wrap="square" rtlCol="0">
                <a:spAutoFit/>
              </a:bodyPr>
              <a:lstStyle/>
              <a:p>
                <a:r>
                  <a:rPr lang="en-US" sz="4400" b="1" dirty="0">
                    <a:solidFill>
                      <a:schemeClr val="accent4"/>
                    </a:solidFill>
                    <a:latin typeface="Lato Black" charset="0"/>
                    <a:ea typeface="Lato Black" charset="0"/>
                    <a:cs typeface="Lato Black" charset="0"/>
                  </a:rPr>
                  <a:t>OPPORTUNITIES</a:t>
                </a:r>
              </a:p>
            </p:txBody>
          </p:sp>
        </p:grpSp>
        <p:sp>
          <p:nvSpPr>
            <p:cNvPr id="25" name="Rectangle 24"/>
            <p:cNvSpPr/>
            <p:nvPr/>
          </p:nvSpPr>
          <p:spPr>
            <a:xfrm rot="16200000">
              <a:off x="1642822" y="6054634"/>
              <a:ext cx="1183369" cy="19256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pSp>
        <p:nvGrpSpPr>
          <p:cNvPr id="28" name="Group 27"/>
          <p:cNvGrpSpPr/>
          <p:nvPr/>
        </p:nvGrpSpPr>
        <p:grpSpPr>
          <a:xfrm>
            <a:off x="17615448" y="5354109"/>
            <a:ext cx="5486403" cy="3365486"/>
            <a:chOff x="2138223" y="5379042"/>
            <a:chExt cx="3621020" cy="3713910"/>
          </a:xfrm>
        </p:grpSpPr>
        <p:grpSp>
          <p:nvGrpSpPr>
            <p:cNvPr id="29" name="กลุ่ม 22"/>
            <p:cNvGrpSpPr/>
            <p:nvPr/>
          </p:nvGrpSpPr>
          <p:grpSpPr>
            <a:xfrm>
              <a:off x="2332038" y="5379042"/>
              <a:ext cx="3427205" cy="3713910"/>
              <a:chOff x="2706016" y="2819821"/>
              <a:chExt cx="4679994" cy="3713910"/>
            </a:xfrm>
          </p:grpSpPr>
          <p:sp>
            <p:nvSpPr>
              <p:cNvPr id="31" name="Title 20"/>
              <p:cNvSpPr txBox="1">
                <a:spLocks/>
              </p:cNvSpPr>
              <p:nvPr/>
            </p:nvSpPr>
            <p:spPr bwMode="auto">
              <a:xfrm>
                <a:off x="2706016" y="3612810"/>
                <a:ext cx="4125254" cy="2920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a:t>
                </a:r>
                <a:r>
                  <a:rPr lang="pt-BR" sz="2400" dirty="0" err="1">
                    <a:solidFill>
                      <a:schemeClr val="bg1">
                        <a:lumMod val="75000"/>
                      </a:schemeClr>
                    </a:solidFill>
                    <a:latin typeface="Lato" pitchFamily="34" charset="0"/>
                    <a:ea typeface="Lato" pitchFamily="34" charset="0"/>
                    <a:cs typeface="Lato" pitchFamily="34" charset="0"/>
                  </a:rPr>
                  <a:t>Pellentesque</a:t>
                </a:r>
                <a:r>
                  <a:rPr lang="pt-BR" sz="2400" dirty="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vel</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32" name="TextBox 31"/>
              <p:cNvSpPr txBox="1"/>
              <p:nvPr/>
            </p:nvSpPr>
            <p:spPr>
              <a:xfrm>
                <a:off x="2837735" y="2819821"/>
                <a:ext cx="4548275" cy="849100"/>
              </a:xfrm>
              <a:prstGeom prst="rect">
                <a:avLst/>
              </a:prstGeom>
              <a:noFill/>
            </p:spPr>
            <p:txBody>
              <a:bodyPr wrap="square" rtlCol="0">
                <a:spAutoFit/>
              </a:bodyPr>
              <a:lstStyle/>
              <a:p>
                <a:r>
                  <a:rPr lang="en-US" sz="4400" b="1" dirty="0">
                    <a:solidFill>
                      <a:schemeClr val="accent3"/>
                    </a:solidFill>
                    <a:latin typeface="Lato Black" charset="0"/>
                    <a:ea typeface="Lato Black" charset="0"/>
                    <a:cs typeface="Lato Black" charset="0"/>
                  </a:rPr>
                  <a:t>THREATH</a:t>
                </a:r>
              </a:p>
            </p:txBody>
          </p:sp>
        </p:grpSp>
        <p:sp>
          <p:nvSpPr>
            <p:cNvPr id="30" name="Rectangle 29"/>
            <p:cNvSpPr/>
            <p:nvPr/>
          </p:nvSpPr>
          <p:spPr>
            <a:xfrm rot="16200000">
              <a:off x="1642822" y="6054634"/>
              <a:ext cx="1183369" cy="19256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spTree>
    <p:extLst>
      <p:ext uri="{BB962C8B-B14F-4D97-AF65-F5344CB8AC3E}">
        <p14:creationId xmlns:p14="http://schemas.microsoft.com/office/powerpoint/2010/main" val="183856009"/>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sp>
      <p:sp>
        <p:nvSpPr>
          <p:cNvPr id="4" name="Picture Placeholder 3"/>
          <p:cNvSpPr>
            <a:spLocks noGrp="1"/>
          </p:cNvSpPr>
          <p:nvPr>
            <p:ph type="pic" sz="quarter" idx="11"/>
          </p:nvPr>
        </p:nvSpPr>
        <p:spPr/>
      </p:sp>
      <p:sp>
        <p:nvSpPr>
          <p:cNvPr id="5" name="Picture Placeholder 4"/>
          <p:cNvSpPr>
            <a:spLocks noGrp="1"/>
          </p:cNvSpPr>
          <p:nvPr>
            <p:ph type="pic" sz="quarter" idx="12"/>
          </p:nvPr>
        </p:nvSpPr>
        <p:spPr/>
      </p:sp>
      <p:sp>
        <p:nvSpPr>
          <p:cNvPr id="6" name="Picture Placeholder 5"/>
          <p:cNvSpPr>
            <a:spLocks noGrp="1"/>
          </p:cNvSpPr>
          <p:nvPr>
            <p:ph type="pic" sz="quarter" idx="13"/>
          </p:nvPr>
        </p:nvSpPr>
        <p:spPr/>
      </p:sp>
      <p:grpSp>
        <p:nvGrpSpPr>
          <p:cNvPr id="10" name="กลุ่ม 54"/>
          <p:cNvGrpSpPr/>
          <p:nvPr/>
        </p:nvGrpSpPr>
        <p:grpSpPr>
          <a:xfrm>
            <a:off x="7589837" y="307847"/>
            <a:ext cx="9246365" cy="1063753"/>
            <a:chOff x="12593106" y="3285880"/>
            <a:chExt cx="9377738" cy="1063753"/>
          </a:xfrm>
        </p:grpSpPr>
        <p:sp>
          <p:nvSpPr>
            <p:cNvPr id="11" name="TextBox 10"/>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12" name="TextBox 11"/>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pSp>
        <p:nvGrpSpPr>
          <p:cNvPr id="13" name="Group 12"/>
          <p:cNvGrpSpPr/>
          <p:nvPr/>
        </p:nvGrpSpPr>
        <p:grpSpPr>
          <a:xfrm>
            <a:off x="1445295" y="1676400"/>
            <a:ext cx="21155942" cy="1647935"/>
            <a:chOff x="1193363" y="1884058"/>
            <a:chExt cx="21155942" cy="1647935"/>
          </a:xfrm>
        </p:grpSpPr>
        <p:sp>
          <p:nvSpPr>
            <p:cNvPr id="14" name="Title 20"/>
            <p:cNvSpPr txBox="1">
              <a:spLocks/>
            </p:cNvSpPr>
            <p:nvPr/>
          </p:nvSpPr>
          <p:spPr bwMode="auto">
            <a:xfrm>
              <a:off x="1193363" y="2325497"/>
              <a:ext cx="21155942"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5" name="TextBox 14"/>
            <p:cNvSpPr txBox="1"/>
            <p:nvPr/>
          </p:nvSpPr>
          <p:spPr>
            <a:xfrm>
              <a:off x="1263217" y="1884058"/>
              <a:ext cx="4215772" cy="615517"/>
            </a:xfrm>
            <a:prstGeom prst="rect">
              <a:avLst/>
            </a:prstGeom>
            <a:noFill/>
          </p:spPr>
          <p:txBody>
            <a:bodyPr wrap="square" lIns="182843" tIns="91422" rIns="182843" bIns="91422" rtlCol="0">
              <a:spAutoFit/>
            </a:bodyPr>
            <a:lstStyle/>
            <a:p>
              <a:r>
                <a:rPr lang="en-US" sz="2800" b="1" dirty="0" smtClean="0">
                  <a:solidFill>
                    <a:schemeClr val="accent6"/>
                  </a:solidFill>
                  <a:latin typeface="Lato Black" pitchFamily="34" charset="0"/>
                  <a:ea typeface="Lato Black" pitchFamily="34" charset="0"/>
                  <a:cs typeface="Lato Black" pitchFamily="34" charset="0"/>
                </a:rPr>
                <a:t>DESCRIPTION  HERE</a:t>
              </a:r>
              <a:endParaRPr lang="id-ID" sz="2800" b="1" dirty="0">
                <a:solidFill>
                  <a:schemeClr val="accent6"/>
                </a:solidFill>
                <a:latin typeface="Lato Black" pitchFamily="34" charset="0"/>
                <a:ea typeface="Lato Black" pitchFamily="34" charset="0"/>
                <a:cs typeface="Lato Black" pitchFamily="34" charset="0"/>
              </a:endParaRPr>
            </a:p>
          </p:txBody>
        </p:sp>
      </p:grpSp>
    </p:spTree>
    <p:extLst>
      <p:ext uri="{BB962C8B-B14F-4D97-AF65-F5344CB8AC3E}">
        <p14:creationId xmlns:p14="http://schemas.microsoft.com/office/powerpoint/2010/main" val="2140089691"/>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7" name="Picture Placeholder 6"/>
          <p:cNvSpPr>
            <a:spLocks noGrp="1"/>
          </p:cNvSpPr>
          <p:nvPr>
            <p:ph type="pic" sz="quarter" idx="11"/>
          </p:nvPr>
        </p:nvSpPr>
        <p:spPr/>
      </p:sp>
      <p:sp>
        <p:nvSpPr>
          <p:cNvPr id="8" name="Picture Placeholder 7"/>
          <p:cNvSpPr>
            <a:spLocks noGrp="1"/>
          </p:cNvSpPr>
          <p:nvPr>
            <p:ph type="pic" sz="quarter" idx="12"/>
          </p:nvPr>
        </p:nvSpPr>
        <p:spPr/>
      </p:sp>
      <p:sp>
        <p:nvSpPr>
          <p:cNvPr id="9" name="Picture Placeholder 8"/>
          <p:cNvSpPr>
            <a:spLocks noGrp="1"/>
          </p:cNvSpPr>
          <p:nvPr>
            <p:ph type="pic" sz="quarter" idx="13"/>
          </p:nvPr>
        </p:nvSpPr>
        <p:spPr/>
      </p:sp>
      <p:grpSp>
        <p:nvGrpSpPr>
          <p:cNvPr id="10" name="กลุ่ม 54"/>
          <p:cNvGrpSpPr/>
          <p:nvPr/>
        </p:nvGrpSpPr>
        <p:grpSpPr>
          <a:xfrm>
            <a:off x="7589837" y="307847"/>
            <a:ext cx="9246365" cy="1063753"/>
            <a:chOff x="12593106" y="3285880"/>
            <a:chExt cx="9377738" cy="1063753"/>
          </a:xfrm>
        </p:grpSpPr>
        <p:sp>
          <p:nvSpPr>
            <p:cNvPr id="11" name="TextBox 10"/>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12" name="TextBox 11"/>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pSp>
        <p:nvGrpSpPr>
          <p:cNvPr id="13" name="Group 12"/>
          <p:cNvGrpSpPr/>
          <p:nvPr/>
        </p:nvGrpSpPr>
        <p:grpSpPr>
          <a:xfrm>
            <a:off x="1445295" y="1600200"/>
            <a:ext cx="21155942" cy="1647935"/>
            <a:chOff x="1193363" y="1884058"/>
            <a:chExt cx="21155942" cy="1647935"/>
          </a:xfrm>
        </p:grpSpPr>
        <p:sp>
          <p:nvSpPr>
            <p:cNvPr id="14" name="Title 20"/>
            <p:cNvSpPr txBox="1">
              <a:spLocks/>
            </p:cNvSpPr>
            <p:nvPr/>
          </p:nvSpPr>
          <p:spPr bwMode="auto">
            <a:xfrm>
              <a:off x="1193363" y="2325497"/>
              <a:ext cx="21155942"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5" name="TextBox 14"/>
            <p:cNvSpPr txBox="1"/>
            <p:nvPr/>
          </p:nvSpPr>
          <p:spPr>
            <a:xfrm>
              <a:off x="1263217" y="1884058"/>
              <a:ext cx="4215772" cy="615517"/>
            </a:xfrm>
            <a:prstGeom prst="rect">
              <a:avLst/>
            </a:prstGeom>
            <a:noFill/>
          </p:spPr>
          <p:txBody>
            <a:bodyPr wrap="square" lIns="182843" tIns="91422" rIns="182843" bIns="91422" rtlCol="0">
              <a:spAutoFit/>
            </a:bodyPr>
            <a:lstStyle/>
            <a:p>
              <a:r>
                <a:rPr lang="en-US" sz="2800" b="1" dirty="0" smtClean="0">
                  <a:solidFill>
                    <a:schemeClr val="accent6"/>
                  </a:solidFill>
                  <a:latin typeface="Lato Black" pitchFamily="34" charset="0"/>
                  <a:ea typeface="Lato Black" pitchFamily="34" charset="0"/>
                  <a:cs typeface="Lato Black" pitchFamily="34" charset="0"/>
                </a:rPr>
                <a:t>DESCRIPTION  HERE</a:t>
              </a:r>
              <a:endParaRPr lang="id-ID" sz="2800" b="1" dirty="0">
                <a:solidFill>
                  <a:schemeClr val="accent6"/>
                </a:solidFill>
                <a:latin typeface="Lato Black" pitchFamily="34" charset="0"/>
                <a:ea typeface="Lato Black" pitchFamily="34" charset="0"/>
                <a:cs typeface="Lato Black" pitchFamily="34" charset="0"/>
              </a:endParaRPr>
            </a:p>
          </p:txBody>
        </p:sp>
      </p:grpSp>
      <p:grpSp>
        <p:nvGrpSpPr>
          <p:cNvPr id="16" name="Group 15"/>
          <p:cNvGrpSpPr/>
          <p:nvPr/>
        </p:nvGrpSpPr>
        <p:grpSpPr>
          <a:xfrm>
            <a:off x="2484437" y="3962400"/>
            <a:ext cx="4779155" cy="1860321"/>
            <a:chOff x="12818444" y="3887817"/>
            <a:chExt cx="4779155" cy="1860321"/>
          </a:xfrm>
        </p:grpSpPr>
        <p:sp>
          <p:nvSpPr>
            <p:cNvPr id="17" name="Title 20"/>
            <p:cNvSpPr txBox="1">
              <a:spLocks/>
            </p:cNvSpPr>
            <p:nvPr/>
          </p:nvSpPr>
          <p:spPr bwMode="auto">
            <a:xfrm>
              <a:off x="12818444" y="4541642"/>
              <a:ext cx="4779155"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8" name="TextBox 17"/>
            <p:cNvSpPr txBox="1"/>
            <p:nvPr/>
          </p:nvSpPr>
          <p:spPr>
            <a:xfrm>
              <a:off x="12920366" y="3887817"/>
              <a:ext cx="4213958" cy="769441"/>
            </a:xfrm>
            <a:prstGeom prst="rect">
              <a:avLst/>
            </a:prstGeom>
            <a:noFill/>
          </p:spPr>
          <p:txBody>
            <a:bodyPr wrap="square" rtlCol="0">
              <a:spAutoFit/>
            </a:bodyPr>
            <a:lstStyle/>
            <a:p>
              <a:r>
                <a:rPr lang="en-US" sz="4400" b="1" dirty="0">
                  <a:solidFill>
                    <a:schemeClr val="accent6"/>
                  </a:solidFill>
                  <a:latin typeface="Lato Black" charset="0"/>
                  <a:ea typeface="Lato Black" charset="0"/>
                  <a:cs typeface="Lato Black" charset="0"/>
                </a:rPr>
                <a:t>STRENGTHS</a:t>
              </a:r>
            </a:p>
          </p:txBody>
        </p:sp>
      </p:grpSp>
      <p:grpSp>
        <p:nvGrpSpPr>
          <p:cNvPr id="19" name="Group 18"/>
          <p:cNvGrpSpPr/>
          <p:nvPr/>
        </p:nvGrpSpPr>
        <p:grpSpPr>
          <a:xfrm>
            <a:off x="7513637" y="3918174"/>
            <a:ext cx="4779155" cy="1860321"/>
            <a:chOff x="12818444" y="3887817"/>
            <a:chExt cx="4779155" cy="1860321"/>
          </a:xfrm>
        </p:grpSpPr>
        <p:sp>
          <p:nvSpPr>
            <p:cNvPr id="20" name="Title 20"/>
            <p:cNvSpPr txBox="1">
              <a:spLocks/>
            </p:cNvSpPr>
            <p:nvPr/>
          </p:nvSpPr>
          <p:spPr bwMode="auto">
            <a:xfrm>
              <a:off x="12818444" y="4541642"/>
              <a:ext cx="4779155"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1" name="TextBox 20"/>
            <p:cNvSpPr txBox="1"/>
            <p:nvPr/>
          </p:nvSpPr>
          <p:spPr>
            <a:xfrm>
              <a:off x="12920366" y="3887817"/>
              <a:ext cx="4213958" cy="769441"/>
            </a:xfrm>
            <a:prstGeom prst="rect">
              <a:avLst/>
            </a:prstGeom>
            <a:noFill/>
          </p:spPr>
          <p:txBody>
            <a:bodyPr wrap="square" rtlCol="0">
              <a:spAutoFit/>
            </a:bodyPr>
            <a:lstStyle/>
            <a:p>
              <a:r>
                <a:rPr lang="en-US" sz="4400" b="1" dirty="0">
                  <a:solidFill>
                    <a:schemeClr val="accent5"/>
                  </a:solidFill>
                  <a:latin typeface="Lato Black" charset="0"/>
                  <a:ea typeface="Lato Black" charset="0"/>
                  <a:cs typeface="Lato Black" charset="0"/>
                </a:rPr>
                <a:t>WEAKNESSES</a:t>
              </a:r>
            </a:p>
          </p:txBody>
        </p:sp>
      </p:grpSp>
      <p:grpSp>
        <p:nvGrpSpPr>
          <p:cNvPr id="22" name="Group 21"/>
          <p:cNvGrpSpPr/>
          <p:nvPr/>
        </p:nvGrpSpPr>
        <p:grpSpPr>
          <a:xfrm>
            <a:off x="12466637" y="3925284"/>
            <a:ext cx="5236354" cy="1860321"/>
            <a:chOff x="12818444" y="3887817"/>
            <a:chExt cx="5236354" cy="1860321"/>
          </a:xfrm>
        </p:grpSpPr>
        <p:sp>
          <p:nvSpPr>
            <p:cNvPr id="23" name="Title 20"/>
            <p:cNvSpPr txBox="1">
              <a:spLocks/>
            </p:cNvSpPr>
            <p:nvPr/>
          </p:nvSpPr>
          <p:spPr bwMode="auto">
            <a:xfrm>
              <a:off x="12818444" y="4541642"/>
              <a:ext cx="4779155"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4" name="TextBox 23"/>
            <p:cNvSpPr txBox="1"/>
            <p:nvPr/>
          </p:nvSpPr>
          <p:spPr>
            <a:xfrm>
              <a:off x="12920365" y="3887817"/>
              <a:ext cx="5134433" cy="769441"/>
            </a:xfrm>
            <a:prstGeom prst="rect">
              <a:avLst/>
            </a:prstGeom>
            <a:noFill/>
          </p:spPr>
          <p:txBody>
            <a:bodyPr wrap="square" rtlCol="0">
              <a:spAutoFit/>
            </a:bodyPr>
            <a:lstStyle/>
            <a:p>
              <a:r>
                <a:rPr lang="en-US" sz="4400" b="1" dirty="0">
                  <a:solidFill>
                    <a:schemeClr val="accent4"/>
                  </a:solidFill>
                  <a:latin typeface="Lato Black" charset="0"/>
                  <a:ea typeface="Lato Black" charset="0"/>
                  <a:cs typeface="Lato Black" charset="0"/>
                </a:rPr>
                <a:t>OPPORTUNITIES</a:t>
              </a:r>
            </a:p>
          </p:txBody>
        </p:sp>
      </p:grpSp>
      <p:grpSp>
        <p:nvGrpSpPr>
          <p:cNvPr id="25" name="Group 24"/>
          <p:cNvGrpSpPr/>
          <p:nvPr/>
        </p:nvGrpSpPr>
        <p:grpSpPr>
          <a:xfrm>
            <a:off x="18257837" y="3930879"/>
            <a:ext cx="4779155" cy="1860321"/>
            <a:chOff x="12818444" y="3887817"/>
            <a:chExt cx="4779155" cy="1860321"/>
          </a:xfrm>
        </p:grpSpPr>
        <p:sp>
          <p:nvSpPr>
            <p:cNvPr id="26" name="Title 20"/>
            <p:cNvSpPr txBox="1">
              <a:spLocks/>
            </p:cNvSpPr>
            <p:nvPr/>
          </p:nvSpPr>
          <p:spPr bwMode="auto">
            <a:xfrm>
              <a:off x="12818444" y="4541642"/>
              <a:ext cx="4779155"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7" name="TextBox 26"/>
            <p:cNvSpPr txBox="1"/>
            <p:nvPr/>
          </p:nvSpPr>
          <p:spPr>
            <a:xfrm>
              <a:off x="12920366" y="3887817"/>
              <a:ext cx="4213958" cy="769441"/>
            </a:xfrm>
            <a:prstGeom prst="rect">
              <a:avLst/>
            </a:prstGeom>
            <a:noFill/>
          </p:spPr>
          <p:txBody>
            <a:bodyPr wrap="square" rtlCol="0">
              <a:spAutoFit/>
            </a:bodyPr>
            <a:lstStyle/>
            <a:p>
              <a:r>
                <a:rPr lang="en-US" sz="4400" b="1" dirty="0">
                  <a:solidFill>
                    <a:schemeClr val="accent3"/>
                  </a:solidFill>
                  <a:latin typeface="Lato Black" charset="0"/>
                  <a:ea typeface="Lato Black" charset="0"/>
                  <a:cs typeface="Lato Black" charset="0"/>
                </a:rPr>
                <a:t>THREATH</a:t>
              </a:r>
            </a:p>
          </p:txBody>
        </p:sp>
      </p:grpSp>
    </p:spTree>
    <p:extLst>
      <p:ext uri="{BB962C8B-B14F-4D97-AF65-F5344CB8AC3E}">
        <p14:creationId xmlns:p14="http://schemas.microsoft.com/office/powerpoint/2010/main" val="1048686846"/>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sp>
      <p:grpSp>
        <p:nvGrpSpPr>
          <p:cNvPr id="10" name="กลุ่ม 54"/>
          <p:cNvGrpSpPr/>
          <p:nvPr/>
        </p:nvGrpSpPr>
        <p:grpSpPr>
          <a:xfrm>
            <a:off x="7589837" y="307847"/>
            <a:ext cx="9246365" cy="1063753"/>
            <a:chOff x="12593106" y="3285880"/>
            <a:chExt cx="9377738" cy="1063753"/>
          </a:xfrm>
        </p:grpSpPr>
        <p:sp>
          <p:nvSpPr>
            <p:cNvPr id="11" name="TextBox 10"/>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12" name="TextBox 11"/>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pSp>
        <p:nvGrpSpPr>
          <p:cNvPr id="13" name="Group 12"/>
          <p:cNvGrpSpPr/>
          <p:nvPr/>
        </p:nvGrpSpPr>
        <p:grpSpPr>
          <a:xfrm>
            <a:off x="4724967" y="10260692"/>
            <a:ext cx="15818870" cy="2388508"/>
            <a:chOff x="2176215" y="5379042"/>
            <a:chExt cx="7896492" cy="2345989"/>
          </a:xfrm>
        </p:grpSpPr>
        <p:grpSp>
          <p:nvGrpSpPr>
            <p:cNvPr id="14" name="กลุ่ม 22"/>
            <p:cNvGrpSpPr/>
            <p:nvPr/>
          </p:nvGrpSpPr>
          <p:grpSpPr>
            <a:xfrm>
              <a:off x="2332037" y="5379042"/>
              <a:ext cx="7740670" cy="2345989"/>
              <a:chOff x="2706015" y="2819821"/>
              <a:chExt cx="10570214" cy="2345989"/>
            </a:xfrm>
          </p:grpSpPr>
          <p:sp>
            <p:nvSpPr>
              <p:cNvPr id="16" name="Title 20"/>
              <p:cNvSpPr txBox="1">
                <a:spLocks/>
              </p:cNvSpPr>
              <p:nvPr/>
            </p:nvSpPr>
            <p:spPr bwMode="auto">
              <a:xfrm>
                <a:off x="2706015" y="3509207"/>
                <a:ext cx="10570214" cy="1656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Interdum et malesuada fames ac ante ipsum primis in faucibus. </a:t>
                </a:r>
                <a:r>
                  <a:rPr lang="pt-BR" sz="2400" dirty="0" smtClean="0">
                    <a:solidFill>
                      <a:schemeClr val="bg1">
                        <a:lumMod val="75000"/>
                      </a:schemeClr>
                    </a:solidFill>
                    <a:latin typeface="Lato" pitchFamily="34" charset="0"/>
                    <a:ea typeface="Lato" pitchFamily="34" charset="0"/>
                    <a:cs typeface="Lato" pitchFamily="34" charset="0"/>
                  </a:rPr>
                  <a:t>Pellentesque.</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7" name="TextBox 16"/>
              <p:cNvSpPr txBox="1"/>
              <p:nvPr/>
            </p:nvSpPr>
            <p:spPr>
              <a:xfrm>
                <a:off x="2837735" y="2819821"/>
                <a:ext cx="6079481" cy="755744"/>
              </a:xfrm>
              <a:prstGeom prst="rect">
                <a:avLst/>
              </a:prstGeom>
              <a:noFill/>
            </p:spPr>
            <p:txBody>
              <a:bodyPr wrap="square" rtlCol="0">
                <a:spAutoFit/>
              </a:bodyPr>
              <a:lstStyle/>
              <a:p>
                <a:r>
                  <a:rPr lang="en-US" sz="4400" b="1" dirty="0" smtClean="0">
                    <a:solidFill>
                      <a:schemeClr val="accent6"/>
                    </a:solidFill>
                    <a:latin typeface="Lato Black" charset="0"/>
                    <a:ea typeface="Lato Black" charset="0"/>
                    <a:cs typeface="Lato Black" charset="0"/>
                  </a:rPr>
                  <a:t>FEATURE</a:t>
                </a:r>
                <a:r>
                  <a:rPr lang="en-US" sz="4400" b="1" dirty="0" smtClean="0">
                    <a:latin typeface="Lato Black" charset="0"/>
                    <a:ea typeface="Lato Black" charset="0"/>
                    <a:cs typeface="Lato Black" charset="0"/>
                  </a:rPr>
                  <a:t> </a:t>
                </a:r>
                <a:r>
                  <a:rPr lang="en-US" sz="4400" b="1" dirty="0" smtClean="0">
                    <a:solidFill>
                      <a:schemeClr val="accent5"/>
                    </a:solidFill>
                    <a:latin typeface="Lato Black" charset="0"/>
                    <a:ea typeface="Lato Black" charset="0"/>
                    <a:cs typeface="Lato Black" charset="0"/>
                  </a:rPr>
                  <a:t>CONTENT</a:t>
                </a:r>
              </a:p>
            </p:txBody>
          </p:sp>
        </p:grpSp>
        <p:sp>
          <p:nvSpPr>
            <p:cNvPr id="15" name="Rectangle 14"/>
            <p:cNvSpPr/>
            <p:nvPr/>
          </p:nvSpPr>
          <p:spPr>
            <a:xfrm rot="16200000">
              <a:off x="1727046" y="6119235"/>
              <a:ext cx="997110" cy="9877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spTree>
    <p:extLst>
      <p:ext uri="{BB962C8B-B14F-4D97-AF65-F5344CB8AC3E}">
        <p14:creationId xmlns:p14="http://schemas.microsoft.com/office/powerpoint/2010/main" val="1833738309"/>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grpSp>
        <p:nvGrpSpPr>
          <p:cNvPr id="4" name="กลุ่ม 54"/>
          <p:cNvGrpSpPr/>
          <p:nvPr/>
        </p:nvGrpSpPr>
        <p:grpSpPr>
          <a:xfrm>
            <a:off x="7589837" y="307847"/>
            <a:ext cx="9246365" cy="1063753"/>
            <a:chOff x="12593106" y="3285880"/>
            <a:chExt cx="9377738" cy="1063753"/>
          </a:xfrm>
        </p:grpSpPr>
        <p:sp>
          <p:nvSpPr>
            <p:cNvPr id="5" name="TextBox 4"/>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6" name="TextBox 5"/>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pSp>
        <p:nvGrpSpPr>
          <p:cNvPr id="7" name="Group 6"/>
          <p:cNvGrpSpPr/>
          <p:nvPr/>
        </p:nvGrpSpPr>
        <p:grpSpPr>
          <a:xfrm>
            <a:off x="11704637" y="3049160"/>
            <a:ext cx="6959171" cy="4317016"/>
            <a:chOff x="13430726" y="3935363"/>
            <a:chExt cx="6959171" cy="4317016"/>
          </a:xfrm>
        </p:grpSpPr>
        <p:sp>
          <p:nvSpPr>
            <p:cNvPr id="8" name="Title 20"/>
            <p:cNvSpPr txBox="1">
              <a:spLocks/>
            </p:cNvSpPr>
            <p:nvPr/>
          </p:nvSpPr>
          <p:spPr bwMode="auto">
            <a:xfrm>
              <a:off x="14224194" y="4645226"/>
              <a:ext cx="6165703" cy="3607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Interdum et malesuada fames ac ante ipsum primis in faucibus. </a:t>
              </a:r>
              <a:r>
                <a:rPr lang="pt-BR" sz="2400" dirty="0" smtClean="0">
                  <a:solidFill>
                    <a:schemeClr val="bg1">
                      <a:lumMod val="75000"/>
                    </a:schemeClr>
                  </a:solidFill>
                  <a:latin typeface="Lato" pitchFamily="34" charset="0"/>
                  <a:ea typeface="Lato" pitchFamily="34" charset="0"/>
                  <a:cs typeface="Lato" pitchFamily="34" charset="0"/>
                </a:rPr>
                <a:t>Pellentesque.</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9" name="TextBox 8"/>
            <p:cNvSpPr txBox="1"/>
            <p:nvPr/>
          </p:nvSpPr>
          <p:spPr>
            <a:xfrm>
              <a:off x="13430726" y="3935363"/>
              <a:ext cx="6873734" cy="769441"/>
            </a:xfrm>
            <a:prstGeom prst="rect">
              <a:avLst/>
            </a:prstGeom>
            <a:noFill/>
          </p:spPr>
          <p:txBody>
            <a:bodyPr wrap="square" rtlCol="0">
              <a:spAutoFit/>
            </a:bodyPr>
            <a:lstStyle/>
            <a:p>
              <a:pPr algn="r"/>
              <a:r>
                <a:rPr lang="en-US" sz="4400" b="1" dirty="0" smtClean="0">
                  <a:solidFill>
                    <a:schemeClr val="accent5"/>
                  </a:solidFill>
                  <a:latin typeface="Lato Black" charset="0"/>
                  <a:ea typeface="Lato Black" charset="0"/>
                  <a:cs typeface="Lato Black" charset="0"/>
                </a:rPr>
                <a:t>FEATURE</a:t>
              </a:r>
              <a:r>
                <a:rPr lang="en-US" sz="4400" b="1" dirty="0" smtClean="0">
                  <a:solidFill>
                    <a:schemeClr val="accent6"/>
                  </a:solidFill>
                  <a:latin typeface="Lato Black" charset="0"/>
                  <a:ea typeface="Lato Black" charset="0"/>
                  <a:cs typeface="Lato Black" charset="0"/>
                </a:rPr>
                <a:t> CONTENT</a:t>
              </a:r>
            </a:p>
          </p:txBody>
        </p:sp>
      </p:grpSp>
      <p:sp>
        <p:nvSpPr>
          <p:cNvPr id="10" name="Rectangle 9"/>
          <p:cNvSpPr/>
          <p:nvPr/>
        </p:nvSpPr>
        <p:spPr>
          <a:xfrm rot="10800000">
            <a:off x="19326176" y="3149815"/>
            <a:ext cx="5021763" cy="63751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31"/>
          <p:cNvSpPr txBox="1">
            <a:spLocks noChangeArrowheads="1"/>
          </p:cNvSpPr>
          <p:nvPr/>
        </p:nvSpPr>
        <p:spPr bwMode="auto">
          <a:xfrm>
            <a:off x="19653707" y="3419136"/>
            <a:ext cx="4425310"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6500" b="1" dirty="0" smtClean="0">
                <a:solidFill>
                  <a:schemeClr val="bg1"/>
                </a:solidFill>
                <a:latin typeface="Lato Black" pitchFamily="34" charset="0"/>
                <a:ea typeface="Lato Black" pitchFamily="34" charset="0"/>
                <a:cs typeface="Lato Black" pitchFamily="34" charset="0"/>
              </a:rPr>
              <a:t>SIMPLE HERE</a:t>
            </a:r>
            <a:endParaRPr lang="id-ID" sz="6500" b="1" dirty="0">
              <a:solidFill>
                <a:schemeClr val="bg1"/>
              </a:solidFill>
              <a:latin typeface="Lato Black" pitchFamily="34" charset="0"/>
              <a:ea typeface="Lato Black" pitchFamily="34" charset="0"/>
              <a:cs typeface="Lato Black" pitchFamily="34" charset="0"/>
            </a:endParaRPr>
          </a:p>
        </p:txBody>
      </p:sp>
      <p:sp>
        <p:nvSpPr>
          <p:cNvPr id="12" name="Title 20"/>
          <p:cNvSpPr txBox="1">
            <a:spLocks/>
          </p:cNvSpPr>
          <p:nvPr/>
        </p:nvSpPr>
        <p:spPr bwMode="auto">
          <a:xfrm>
            <a:off x="19491572" y="5562600"/>
            <a:ext cx="4856369" cy="3607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solidFill>
                <a:latin typeface="Lato" pitchFamily="34" charset="0"/>
                <a:ea typeface="Lato" pitchFamily="34" charset="0"/>
                <a:cs typeface="Lato" pitchFamily="34" charset="0"/>
              </a:rPr>
              <a:t>Lorem ipsum </a:t>
            </a:r>
            <a:r>
              <a:rPr lang="pt-BR" sz="2400" dirty="0" smtClean="0">
                <a:solidFill>
                  <a:schemeClr val="bg1"/>
                </a:solidFill>
                <a:latin typeface="Lato" pitchFamily="34" charset="0"/>
                <a:ea typeface="Lato" pitchFamily="34" charset="0"/>
                <a:cs typeface="Lato" pitchFamily="34" charset="0"/>
              </a:rPr>
              <a:t>dolor sit </a:t>
            </a:r>
            <a:r>
              <a:rPr lang="pt-BR" sz="2400" dirty="0">
                <a:solidFill>
                  <a:schemeClr val="bg1"/>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solidFill>
              <a:latin typeface="Lato" pitchFamily="34" charset="0"/>
              <a:ea typeface="Lato" pitchFamily="34" charset="0"/>
              <a:cs typeface="Lato" pitchFamily="34" charset="0"/>
            </a:endParaRPr>
          </a:p>
        </p:txBody>
      </p:sp>
    </p:spTree>
    <p:extLst>
      <p:ext uri="{BB962C8B-B14F-4D97-AF65-F5344CB8AC3E}">
        <p14:creationId xmlns:p14="http://schemas.microsoft.com/office/powerpoint/2010/main" val="48946999"/>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9"/>
          <p:cNvSpPr/>
          <p:nvPr/>
        </p:nvSpPr>
        <p:spPr>
          <a:xfrm>
            <a:off x="4170526" y="4128567"/>
            <a:ext cx="3346435" cy="4253433"/>
          </a:xfrm>
          <a:custGeom>
            <a:avLst/>
            <a:gdLst/>
            <a:ahLst/>
            <a:cxnLst/>
            <a:rect l="l" t="t" r="r" b="b"/>
            <a:pathLst>
              <a:path w="1929838" h="2452890">
                <a:moveTo>
                  <a:pt x="954384" y="0"/>
                </a:moveTo>
                <a:cubicBezTo>
                  <a:pt x="1545193" y="0"/>
                  <a:pt x="1848034" y="240455"/>
                  <a:pt x="1862908" y="721366"/>
                </a:cubicBezTo>
                <a:lnTo>
                  <a:pt x="1385716" y="736239"/>
                </a:lnTo>
                <a:cubicBezTo>
                  <a:pt x="1351011" y="509831"/>
                  <a:pt x="1205581" y="396627"/>
                  <a:pt x="949426" y="396627"/>
                </a:cubicBezTo>
                <a:cubicBezTo>
                  <a:pt x="682529" y="396627"/>
                  <a:pt x="549081" y="474300"/>
                  <a:pt x="549081" y="629645"/>
                </a:cubicBezTo>
                <a:cubicBezTo>
                  <a:pt x="549081" y="680877"/>
                  <a:pt x="572630" y="730042"/>
                  <a:pt x="619730" y="777141"/>
                </a:cubicBezTo>
                <a:cubicBezTo>
                  <a:pt x="642867" y="800278"/>
                  <a:pt x="690999" y="824860"/>
                  <a:pt x="764127" y="850889"/>
                </a:cubicBezTo>
                <a:cubicBezTo>
                  <a:pt x="837255" y="876918"/>
                  <a:pt x="936205" y="906458"/>
                  <a:pt x="1060978" y="939510"/>
                </a:cubicBezTo>
                <a:cubicBezTo>
                  <a:pt x="1262596" y="990742"/>
                  <a:pt x="1423933" y="1044245"/>
                  <a:pt x="1544986" y="1100020"/>
                </a:cubicBezTo>
                <a:cubicBezTo>
                  <a:pt x="1666040" y="1155796"/>
                  <a:pt x="1748464" y="1215910"/>
                  <a:pt x="1792258" y="1280362"/>
                </a:cubicBezTo>
                <a:cubicBezTo>
                  <a:pt x="1883978" y="1406787"/>
                  <a:pt x="1929838" y="1553869"/>
                  <a:pt x="1929838" y="1721609"/>
                </a:cubicBezTo>
                <a:cubicBezTo>
                  <a:pt x="1929838" y="2209130"/>
                  <a:pt x="1613363" y="2452890"/>
                  <a:pt x="980413" y="2452890"/>
                </a:cubicBezTo>
                <a:cubicBezTo>
                  <a:pt x="392083" y="2452890"/>
                  <a:pt x="65278" y="2181862"/>
                  <a:pt x="0" y="1639805"/>
                </a:cubicBezTo>
                <a:lnTo>
                  <a:pt x="467277" y="1595184"/>
                </a:lnTo>
                <a:cubicBezTo>
                  <a:pt x="523465" y="1899265"/>
                  <a:pt x="696163" y="2051305"/>
                  <a:pt x="985370" y="2051305"/>
                </a:cubicBezTo>
                <a:cubicBezTo>
                  <a:pt x="1296888" y="2051305"/>
                  <a:pt x="1452647" y="1941407"/>
                  <a:pt x="1452647" y="1721609"/>
                </a:cubicBezTo>
                <a:cubicBezTo>
                  <a:pt x="1452647" y="1680294"/>
                  <a:pt x="1443970" y="1644556"/>
                  <a:pt x="1426618" y="1614396"/>
                </a:cubicBezTo>
                <a:cubicBezTo>
                  <a:pt x="1409266" y="1584236"/>
                  <a:pt x="1384063" y="1558827"/>
                  <a:pt x="1351011" y="1538169"/>
                </a:cubicBezTo>
                <a:cubicBezTo>
                  <a:pt x="1284080" y="1493549"/>
                  <a:pt x="1116340" y="1437773"/>
                  <a:pt x="847790" y="1370842"/>
                </a:cubicBezTo>
                <a:cubicBezTo>
                  <a:pt x="596593" y="1307217"/>
                  <a:pt x="407782" y="1216736"/>
                  <a:pt x="281358" y="1099401"/>
                </a:cubicBezTo>
                <a:cubicBezTo>
                  <a:pt x="154932" y="982065"/>
                  <a:pt x="91720" y="835809"/>
                  <a:pt x="91720" y="660632"/>
                </a:cubicBezTo>
                <a:cubicBezTo>
                  <a:pt x="91720" y="554865"/>
                  <a:pt x="112171" y="461079"/>
                  <a:pt x="153073" y="379275"/>
                </a:cubicBezTo>
                <a:cubicBezTo>
                  <a:pt x="193976" y="297470"/>
                  <a:pt x="252024" y="228474"/>
                  <a:pt x="327218" y="172285"/>
                </a:cubicBezTo>
                <a:cubicBezTo>
                  <a:pt x="402411" y="116096"/>
                  <a:pt x="493099" y="73335"/>
                  <a:pt x="599279" y="44001"/>
                </a:cubicBezTo>
                <a:cubicBezTo>
                  <a:pt x="705459" y="14667"/>
                  <a:pt x="823828" y="0"/>
                  <a:pt x="954384"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7777081" y="4169470"/>
            <a:ext cx="5405450" cy="4111580"/>
          </a:xfrm>
          <a:custGeom>
            <a:avLst/>
            <a:gdLst/>
            <a:ahLst/>
            <a:cxnLst/>
            <a:rect l="l" t="t" r="r" b="b"/>
            <a:pathLst>
              <a:path w="3117241" h="2371086">
                <a:moveTo>
                  <a:pt x="0" y="0"/>
                </a:moveTo>
                <a:lnTo>
                  <a:pt x="493306" y="0"/>
                </a:lnTo>
                <a:lnTo>
                  <a:pt x="847791" y="1629889"/>
                </a:lnTo>
                <a:lnTo>
                  <a:pt x="1284081" y="0"/>
                </a:lnTo>
                <a:lnTo>
                  <a:pt x="1852992" y="0"/>
                </a:lnTo>
                <a:lnTo>
                  <a:pt x="2269450" y="1654679"/>
                </a:lnTo>
                <a:lnTo>
                  <a:pt x="2635091" y="0"/>
                </a:lnTo>
                <a:lnTo>
                  <a:pt x="3117241" y="0"/>
                </a:lnTo>
                <a:lnTo>
                  <a:pt x="2538413" y="2371086"/>
                </a:lnTo>
                <a:lnTo>
                  <a:pt x="2031474" y="2371086"/>
                </a:lnTo>
                <a:lnTo>
                  <a:pt x="1559240" y="598659"/>
                </a:lnTo>
                <a:lnTo>
                  <a:pt x="1087007" y="2371086"/>
                </a:lnTo>
                <a:lnTo>
                  <a:pt x="568913" y="237108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13091304" y="4095911"/>
            <a:ext cx="3986921" cy="4253432"/>
          </a:xfrm>
          <a:custGeom>
            <a:avLst/>
            <a:gdLst/>
            <a:ahLst/>
            <a:cxnLst/>
            <a:rect l="l" t="t" r="r" b="b"/>
            <a:pathLst>
              <a:path w="2299197" h="2452890">
                <a:moveTo>
                  <a:pt x="1151457" y="406543"/>
                </a:moveTo>
                <a:cubicBezTo>
                  <a:pt x="711863" y="406543"/>
                  <a:pt x="492065" y="679224"/>
                  <a:pt x="492065" y="1224586"/>
                </a:cubicBezTo>
                <a:cubicBezTo>
                  <a:pt x="492065" y="1347706"/>
                  <a:pt x="506732" y="1459464"/>
                  <a:pt x="536066" y="1559860"/>
                </a:cubicBezTo>
                <a:cubicBezTo>
                  <a:pt x="565400" y="1660256"/>
                  <a:pt x="608161" y="1746192"/>
                  <a:pt x="664350" y="1817667"/>
                </a:cubicBezTo>
                <a:cubicBezTo>
                  <a:pt x="720539" y="1889143"/>
                  <a:pt x="789535" y="1944299"/>
                  <a:pt x="871340" y="1983135"/>
                </a:cubicBezTo>
                <a:cubicBezTo>
                  <a:pt x="953144" y="2021972"/>
                  <a:pt x="1046517" y="2041390"/>
                  <a:pt x="1151457" y="2041390"/>
                </a:cubicBezTo>
                <a:cubicBezTo>
                  <a:pt x="1262183" y="2041390"/>
                  <a:pt x="1358654" y="2020526"/>
                  <a:pt x="1440871" y="1978797"/>
                </a:cubicBezTo>
                <a:cubicBezTo>
                  <a:pt x="1523089" y="1937069"/>
                  <a:pt x="1591259" y="1879227"/>
                  <a:pt x="1645382" y="1805273"/>
                </a:cubicBezTo>
                <a:cubicBezTo>
                  <a:pt x="1699505" y="1731319"/>
                  <a:pt x="1739994" y="1644143"/>
                  <a:pt x="1766849" y="1543747"/>
                </a:cubicBezTo>
                <a:cubicBezTo>
                  <a:pt x="1793704" y="1443351"/>
                  <a:pt x="1807131" y="1334898"/>
                  <a:pt x="1807131" y="1218389"/>
                </a:cubicBezTo>
                <a:cubicBezTo>
                  <a:pt x="1807131" y="677158"/>
                  <a:pt x="1588573" y="406543"/>
                  <a:pt x="1151457" y="406543"/>
                </a:cubicBezTo>
                <a:close/>
                <a:moveTo>
                  <a:pt x="1146500" y="0"/>
                </a:moveTo>
                <a:cubicBezTo>
                  <a:pt x="1558000" y="0"/>
                  <a:pt x="1852578" y="121880"/>
                  <a:pt x="2030234" y="365641"/>
                </a:cubicBezTo>
                <a:cubicBezTo>
                  <a:pt x="2119475" y="486281"/>
                  <a:pt x="2186613" y="618284"/>
                  <a:pt x="2231646" y="761648"/>
                </a:cubicBezTo>
                <a:cubicBezTo>
                  <a:pt x="2276680" y="905012"/>
                  <a:pt x="2299197" y="1060977"/>
                  <a:pt x="2299197" y="1229544"/>
                </a:cubicBezTo>
                <a:cubicBezTo>
                  <a:pt x="2299197" y="1417116"/>
                  <a:pt x="2272961" y="1586302"/>
                  <a:pt x="2220491" y="1737103"/>
                </a:cubicBezTo>
                <a:cubicBezTo>
                  <a:pt x="2168021" y="1887904"/>
                  <a:pt x="2092620" y="2016394"/>
                  <a:pt x="1994290" y="2122574"/>
                </a:cubicBezTo>
                <a:cubicBezTo>
                  <a:pt x="1895959" y="2228755"/>
                  <a:pt x="1776351" y="2310352"/>
                  <a:pt x="1635466" y="2367368"/>
                </a:cubicBezTo>
                <a:cubicBezTo>
                  <a:pt x="1494581" y="2424383"/>
                  <a:pt x="1335311" y="2452890"/>
                  <a:pt x="1157655" y="2452890"/>
                </a:cubicBezTo>
                <a:cubicBezTo>
                  <a:pt x="975867" y="2452890"/>
                  <a:pt x="813292" y="2424796"/>
                  <a:pt x="669927" y="2368607"/>
                </a:cubicBezTo>
                <a:cubicBezTo>
                  <a:pt x="526563" y="2312418"/>
                  <a:pt x="405303" y="2232060"/>
                  <a:pt x="306146" y="2127532"/>
                </a:cubicBezTo>
                <a:cubicBezTo>
                  <a:pt x="206990" y="2023005"/>
                  <a:pt x="131176" y="1895753"/>
                  <a:pt x="78705" y="1745779"/>
                </a:cubicBezTo>
                <a:cubicBezTo>
                  <a:pt x="26235" y="1595804"/>
                  <a:pt x="0" y="1427031"/>
                  <a:pt x="0" y="1239460"/>
                </a:cubicBezTo>
                <a:cubicBezTo>
                  <a:pt x="0" y="1047757"/>
                  <a:pt x="26235" y="875265"/>
                  <a:pt x="78705" y="721985"/>
                </a:cubicBezTo>
                <a:cubicBezTo>
                  <a:pt x="131176" y="568706"/>
                  <a:pt x="206576" y="438562"/>
                  <a:pt x="304907" y="331555"/>
                </a:cubicBezTo>
                <a:cubicBezTo>
                  <a:pt x="403237" y="224549"/>
                  <a:pt x="523465" y="142538"/>
                  <a:pt x="665589" y="85523"/>
                </a:cubicBezTo>
                <a:cubicBezTo>
                  <a:pt x="807714" y="28508"/>
                  <a:pt x="968017" y="0"/>
                  <a:pt x="11465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17124526" y="4136813"/>
            <a:ext cx="3266911" cy="4111580"/>
          </a:xfrm>
          <a:custGeom>
            <a:avLst/>
            <a:gdLst/>
            <a:ahLst/>
            <a:cxnLst/>
            <a:rect l="l" t="t" r="r" b="b"/>
            <a:pathLst>
              <a:path w="1883978" h="2371086">
                <a:moveTo>
                  <a:pt x="0" y="0"/>
                </a:moveTo>
                <a:lnTo>
                  <a:pt x="1883978" y="0"/>
                </a:lnTo>
                <a:lnTo>
                  <a:pt x="1883978" y="401585"/>
                </a:lnTo>
                <a:lnTo>
                  <a:pt x="1183684" y="401585"/>
                </a:lnTo>
                <a:lnTo>
                  <a:pt x="1183684" y="2371086"/>
                </a:lnTo>
                <a:lnTo>
                  <a:pt x="706492" y="2371086"/>
                </a:lnTo>
                <a:lnTo>
                  <a:pt x="706492" y="401585"/>
                </a:lnTo>
                <a:lnTo>
                  <a:pt x="0" y="40158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1722437" y="9512314"/>
            <a:ext cx="5486403" cy="3365486"/>
            <a:chOff x="2138223" y="5379042"/>
            <a:chExt cx="3621020" cy="3713911"/>
          </a:xfrm>
        </p:grpSpPr>
        <p:grpSp>
          <p:nvGrpSpPr>
            <p:cNvPr id="7" name="กลุ่ม 22"/>
            <p:cNvGrpSpPr/>
            <p:nvPr/>
          </p:nvGrpSpPr>
          <p:grpSpPr>
            <a:xfrm>
              <a:off x="2332038" y="5379042"/>
              <a:ext cx="3427205" cy="3713911"/>
              <a:chOff x="2706016" y="2819821"/>
              <a:chExt cx="4679994" cy="3713911"/>
            </a:xfrm>
          </p:grpSpPr>
          <p:sp>
            <p:nvSpPr>
              <p:cNvPr id="9" name="Title 20"/>
              <p:cNvSpPr txBox="1">
                <a:spLocks/>
              </p:cNvSpPr>
              <p:nvPr/>
            </p:nvSpPr>
            <p:spPr bwMode="auto">
              <a:xfrm>
                <a:off x="2706016" y="3612811"/>
                <a:ext cx="4169711" cy="2920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a:t>
                </a:r>
                <a:r>
                  <a:rPr lang="pt-BR" sz="2400" dirty="0" err="1" smtClean="0">
                    <a:solidFill>
                      <a:schemeClr val="bg1">
                        <a:lumMod val="75000"/>
                      </a:schemeClr>
                    </a:solidFill>
                    <a:latin typeface="Lato" pitchFamily="34" charset="0"/>
                    <a:ea typeface="Lato" pitchFamily="34" charset="0"/>
                    <a:cs typeface="Lato" pitchFamily="34" charset="0"/>
                  </a:rPr>
                  <a:t>Pellentesque</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1" name="TextBox 10"/>
              <p:cNvSpPr txBox="1"/>
              <p:nvPr/>
            </p:nvSpPr>
            <p:spPr>
              <a:xfrm>
                <a:off x="2837735" y="2819821"/>
                <a:ext cx="4548275" cy="849100"/>
              </a:xfrm>
              <a:prstGeom prst="rect">
                <a:avLst/>
              </a:prstGeom>
              <a:noFill/>
            </p:spPr>
            <p:txBody>
              <a:bodyPr wrap="square" rtlCol="0">
                <a:spAutoFit/>
              </a:bodyPr>
              <a:lstStyle/>
              <a:p>
                <a:r>
                  <a:rPr lang="en-US" sz="4400" b="1" dirty="0" smtClean="0">
                    <a:solidFill>
                      <a:schemeClr val="accent6"/>
                    </a:solidFill>
                    <a:latin typeface="Lato Black" charset="0"/>
                    <a:ea typeface="Lato Black" charset="0"/>
                    <a:cs typeface="Lato Black" charset="0"/>
                  </a:rPr>
                  <a:t>STRENGTHS</a:t>
                </a:r>
              </a:p>
            </p:txBody>
          </p:sp>
        </p:grpSp>
        <p:sp>
          <p:nvSpPr>
            <p:cNvPr id="8" name="Rectangle 7"/>
            <p:cNvSpPr/>
            <p:nvPr/>
          </p:nvSpPr>
          <p:spPr>
            <a:xfrm rot="16200000">
              <a:off x="1642822" y="6054634"/>
              <a:ext cx="1183369" cy="19256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pSp>
        <p:nvGrpSpPr>
          <p:cNvPr id="13" name="Group 12"/>
          <p:cNvGrpSpPr/>
          <p:nvPr/>
        </p:nvGrpSpPr>
        <p:grpSpPr>
          <a:xfrm>
            <a:off x="6795048" y="9468909"/>
            <a:ext cx="5486403" cy="3365486"/>
            <a:chOff x="2138223" y="5379042"/>
            <a:chExt cx="3621020" cy="3713910"/>
          </a:xfrm>
        </p:grpSpPr>
        <p:grpSp>
          <p:nvGrpSpPr>
            <p:cNvPr id="15" name="กลุ่ม 22"/>
            <p:cNvGrpSpPr/>
            <p:nvPr/>
          </p:nvGrpSpPr>
          <p:grpSpPr>
            <a:xfrm>
              <a:off x="2332038" y="5379042"/>
              <a:ext cx="3427205" cy="3713910"/>
              <a:chOff x="2706016" y="2819821"/>
              <a:chExt cx="4679994" cy="3713910"/>
            </a:xfrm>
          </p:grpSpPr>
          <p:sp>
            <p:nvSpPr>
              <p:cNvPr id="18" name="Title 20"/>
              <p:cNvSpPr txBox="1">
                <a:spLocks/>
              </p:cNvSpPr>
              <p:nvPr/>
            </p:nvSpPr>
            <p:spPr bwMode="auto">
              <a:xfrm>
                <a:off x="2706016" y="3612810"/>
                <a:ext cx="4125254" cy="2920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a:t>
                </a:r>
                <a:r>
                  <a:rPr lang="pt-BR" sz="2400" dirty="0" err="1">
                    <a:solidFill>
                      <a:schemeClr val="bg1">
                        <a:lumMod val="75000"/>
                      </a:schemeClr>
                    </a:solidFill>
                    <a:latin typeface="Lato" pitchFamily="34" charset="0"/>
                    <a:ea typeface="Lato" pitchFamily="34" charset="0"/>
                    <a:cs typeface="Lato" pitchFamily="34" charset="0"/>
                  </a:rPr>
                  <a:t>Pellentesque</a:t>
                </a:r>
                <a:r>
                  <a:rPr lang="pt-BR" sz="2400" dirty="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vel</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9" name="TextBox 18"/>
              <p:cNvSpPr txBox="1"/>
              <p:nvPr/>
            </p:nvSpPr>
            <p:spPr>
              <a:xfrm>
                <a:off x="2837735" y="2819821"/>
                <a:ext cx="4548275" cy="849100"/>
              </a:xfrm>
              <a:prstGeom prst="rect">
                <a:avLst/>
              </a:prstGeom>
              <a:noFill/>
            </p:spPr>
            <p:txBody>
              <a:bodyPr wrap="square" rtlCol="0">
                <a:spAutoFit/>
              </a:bodyPr>
              <a:lstStyle/>
              <a:p>
                <a:r>
                  <a:rPr lang="en-US" sz="4400" b="1" dirty="0" smtClean="0">
                    <a:solidFill>
                      <a:schemeClr val="accent5"/>
                    </a:solidFill>
                    <a:latin typeface="Lato Black" charset="0"/>
                    <a:ea typeface="Lato Black" charset="0"/>
                    <a:cs typeface="Lato Black" charset="0"/>
                  </a:rPr>
                  <a:t>WEAKNESSES</a:t>
                </a:r>
              </a:p>
            </p:txBody>
          </p:sp>
        </p:grpSp>
        <p:sp>
          <p:nvSpPr>
            <p:cNvPr id="17" name="Rectangle 16"/>
            <p:cNvSpPr/>
            <p:nvPr/>
          </p:nvSpPr>
          <p:spPr>
            <a:xfrm rot="16200000">
              <a:off x="1642822" y="6054634"/>
              <a:ext cx="1183369" cy="19256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pSp>
        <p:nvGrpSpPr>
          <p:cNvPr id="20" name="Group 19"/>
          <p:cNvGrpSpPr/>
          <p:nvPr/>
        </p:nvGrpSpPr>
        <p:grpSpPr>
          <a:xfrm>
            <a:off x="11994040" y="9512314"/>
            <a:ext cx="5486403" cy="3365486"/>
            <a:chOff x="2138223" y="5379042"/>
            <a:chExt cx="3621020" cy="3713911"/>
          </a:xfrm>
        </p:grpSpPr>
        <p:grpSp>
          <p:nvGrpSpPr>
            <p:cNvPr id="21" name="กลุ่ม 22"/>
            <p:cNvGrpSpPr/>
            <p:nvPr/>
          </p:nvGrpSpPr>
          <p:grpSpPr>
            <a:xfrm>
              <a:off x="2332038" y="5379042"/>
              <a:ext cx="3427205" cy="3713911"/>
              <a:chOff x="2706016" y="2819821"/>
              <a:chExt cx="4679994" cy="3713911"/>
            </a:xfrm>
          </p:grpSpPr>
          <p:sp>
            <p:nvSpPr>
              <p:cNvPr id="23" name="Title 20"/>
              <p:cNvSpPr txBox="1">
                <a:spLocks/>
              </p:cNvSpPr>
              <p:nvPr/>
            </p:nvSpPr>
            <p:spPr bwMode="auto">
              <a:xfrm>
                <a:off x="2706016" y="3612811"/>
                <a:ext cx="4169711" cy="2920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a:t>
                </a:r>
                <a:r>
                  <a:rPr lang="pt-BR" sz="2400" dirty="0" err="1" smtClean="0">
                    <a:solidFill>
                      <a:schemeClr val="bg1">
                        <a:lumMod val="75000"/>
                      </a:schemeClr>
                    </a:solidFill>
                    <a:latin typeface="Lato" pitchFamily="34" charset="0"/>
                    <a:ea typeface="Lato" pitchFamily="34" charset="0"/>
                    <a:cs typeface="Lato" pitchFamily="34" charset="0"/>
                  </a:rPr>
                  <a:t>Pellentesque</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4" name="TextBox 23"/>
              <p:cNvSpPr txBox="1"/>
              <p:nvPr/>
            </p:nvSpPr>
            <p:spPr>
              <a:xfrm>
                <a:off x="2837735" y="2819821"/>
                <a:ext cx="4548275" cy="849100"/>
              </a:xfrm>
              <a:prstGeom prst="rect">
                <a:avLst/>
              </a:prstGeom>
              <a:noFill/>
            </p:spPr>
            <p:txBody>
              <a:bodyPr wrap="square" rtlCol="0">
                <a:spAutoFit/>
              </a:bodyPr>
              <a:lstStyle/>
              <a:p>
                <a:r>
                  <a:rPr lang="en-US" sz="4400" b="1" dirty="0">
                    <a:solidFill>
                      <a:schemeClr val="accent4"/>
                    </a:solidFill>
                    <a:latin typeface="Lato Black" charset="0"/>
                    <a:ea typeface="Lato Black" charset="0"/>
                    <a:cs typeface="Lato Black" charset="0"/>
                  </a:rPr>
                  <a:t>OPPORTUNITIES</a:t>
                </a:r>
              </a:p>
            </p:txBody>
          </p:sp>
        </p:grpSp>
        <p:sp>
          <p:nvSpPr>
            <p:cNvPr id="22" name="Rectangle 21"/>
            <p:cNvSpPr/>
            <p:nvPr/>
          </p:nvSpPr>
          <p:spPr>
            <a:xfrm rot="16200000">
              <a:off x="1642822" y="6054634"/>
              <a:ext cx="1183369" cy="19256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pSp>
        <p:nvGrpSpPr>
          <p:cNvPr id="25" name="Group 24"/>
          <p:cNvGrpSpPr/>
          <p:nvPr/>
        </p:nvGrpSpPr>
        <p:grpSpPr>
          <a:xfrm>
            <a:off x="17615448" y="9468909"/>
            <a:ext cx="5486403" cy="3365486"/>
            <a:chOff x="2138223" y="5379042"/>
            <a:chExt cx="3621020" cy="3713910"/>
          </a:xfrm>
        </p:grpSpPr>
        <p:grpSp>
          <p:nvGrpSpPr>
            <p:cNvPr id="26" name="กลุ่ม 22"/>
            <p:cNvGrpSpPr/>
            <p:nvPr/>
          </p:nvGrpSpPr>
          <p:grpSpPr>
            <a:xfrm>
              <a:off x="2332038" y="5379042"/>
              <a:ext cx="3427205" cy="3713910"/>
              <a:chOff x="2706016" y="2819821"/>
              <a:chExt cx="4679994" cy="3713910"/>
            </a:xfrm>
          </p:grpSpPr>
          <p:sp>
            <p:nvSpPr>
              <p:cNvPr id="28" name="Title 20"/>
              <p:cNvSpPr txBox="1">
                <a:spLocks/>
              </p:cNvSpPr>
              <p:nvPr/>
            </p:nvSpPr>
            <p:spPr bwMode="auto">
              <a:xfrm>
                <a:off x="2706016" y="3612810"/>
                <a:ext cx="4125254" cy="2920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a:t>
                </a:r>
                <a:r>
                  <a:rPr lang="pt-BR" sz="2400" dirty="0" err="1">
                    <a:solidFill>
                      <a:schemeClr val="bg1">
                        <a:lumMod val="75000"/>
                      </a:schemeClr>
                    </a:solidFill>
                    <a:latin typeface="Lato" pitchFamily="34" charset="0"/>
                    <a:ea typeface="Lato" pitchFamily="34" charset="0"/>
                    <a:cs typeface="Lato" pitchFamily="34" charset="0"/>
                  </a:rPr>
                  <a:t>Pellentesque</a:t>
                </a:r>
                <a:r>
                  <a:rPr lang="pt-BR" sz="2400" dirty="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vel</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9" name="TextBox 28"/>
              <p:cNvSpPr txBox="1"/>
              <p:nvPr/>
            </p:nvSpPr>
            <p:spPr>
              <a:xfrm>
                <a:off x="2837735" y="2819821"/>
                <a:ext cx="4548275" cy="849100"/>
              </a:xfrm>
              <a:prstGeom prst="rect">
                <a:avLst/>
              </a:prstGeom>
              <a:noFill/>
            </p:spPr>
            <p:txBody>
              <a:bodyPr wrap="square" rtlCol="0">
                <a:spAutoFit/>
              </a:bodyPr>
              <a:lstStyle/>
              <a:p>
                <a:r>
                  <a:rPr lang="en-US" sz="4400" b="1" dirty="0">
                    <a:solidFill>
                      <a:schemeClr val="accent3"/>
                    </a:solidFill>
                    <a:latin typeface="Lato Black" charset="0"/>
                    <a:ea typeface="Lato Black" charset="0"/>
                    <a:cs typeface="Lato Black" charset="0"/>
                  </a:rPr>
                  <a:t>THREATH</a:t>
                </a:r>
              </a:p>
            </p:txBody>
          </p:sp>
        </p:grpSp>
        <p:sp>
          <p:nvSpPr>
            <p:cNvPr id="27" name="Rectangle 26"/>
            <p:cNvSpPr/>
            <p:nvPr/>
          </p:nvSpPr>
          <p:spPr>
            <a:xfrm rot="16200000">
              <a:off x="1642822" y="6054634"/>
              <a:ext cx="1183369" cy="19256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pSp>
        <p:nvGrpSpPr>
          <p:cNvPr id="31" name="กลุ่ม 54"/>
          <p:cNvGrpSpPr/>
          <p:nvPr/>
        </p:nvGrpSpPr>
        <p:grpSpPr>
          <a:xfrm>
            <a:off x="7589837" y="307847"/>
            <a:ext cx="9246365" cy="1063753"/>
            <a:chOff x="12593106" y="3285880"/>
            <a:chExt cx="9377738" cy="1063753"/>
          </a:xfrm>
        </p:grpSpPr>
        <p:sp>
          <p:nvSpPr>
            <p:cNvPr id="32" name="TextBox 31"/>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33" name="TextBox 32"/>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pSp>
        <p:nvGrpSpPr>
          <p:cNvPr id="34" name="Group 33"/>
          <p:cNvGrpSpPr/>
          <p:nvPr/>
        </p:nvGrpSpPr>
        <p:grpSpPr>
          <a:xfrm>
            <a:off x="1445295" y="1600200"/>
            <a:ext cx="21155942" cy="1647935"/>
            <a:chOff x="1193363" y="1884058"/>
            <a:chExt cx="21155942" cy="1647935"/>
          </a:xfrm>
        </p:grpSpPr>
        <p:sp>
          <p:nvSpPr>
            <p:cNvPr id="35" name="Title 20"/>
            <p:cNvSpPr txBox="1">
              <a:spLocks/>
            </p:cNvSpPr>
            <p:nvPr/>
          </p:nvSpPr>
          <p:spPr bwMode="auto">
            <a:xfrm>
              <a:off x="1193363" y="2325497"/>
              <a:ext cx="21155942"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36" name="TextBox 35"/>
            <p:cNvSpPr txBox="1"/>
            <p:nvPr/>
          </p:nvSpPr>
          <p:spPr>
            <a:xfrm>
              <a:off x="1263217" y="1884058"/>
              <a:ext cx="4215772" cy="615517"/>
            </a:xfrm>
            <a:prstGeom prst="rect">
              <a:avLst/>
            </a:prstGeom>
            <a:noFill/>
          </p:spPr>
          <p:txBody>
            <a:bodyPr wrap="square" lIns="182843" tIns="91422" rIns="182843" bIns="91422" rtlCol="0">
              <a:spAutoFit/>
            </a:bodyPr>
            <a:lstStyle/>
            <a:p>
              <a:r>
                <a:rPr lang="en-US" sz="2800" b="1" dirty="0" smtClean="0">
                  <a:solidFill>
                    <a:schemeClr val="accent6"/>
                  </a:solidFill>
                  <a:latin typeface="Lato Black" pitchFamily="34" charset="0"/>
                  <a:ea typeface="Lato Black" pitchFamily="34" charset="0"/>
                  <a:cs typeface="Lato Black" pitchFamily="34" charset="0"/>
                </a:rPr>
                <a:t>DESCRIPTION  HERE</a:t>
              </a:r>
              <a:endParaRPr lang="id-ID" sz="2800" b="1" dirty="0">
                <a:solidFill>
                  <a:schemeClr val="accent6"/>
                </a:solidFill>
                <a:latin typeface="Lato Black" pitchFamily="34" charset="0"/>
                <a:ea typeface="Lato Black" pitchFamily="34" charset="0"/>
                <a:cs typeface="Lato Black" pitchFamily="34" charset="0"/>
              </a:endParaRPr>
            </a:p>
          </p:txBody>
        </p:sp>
      </p:grpSp>
    </p:spTree>
    <p:extLst>
      <p:ext uri="{BB962C8B-B14F-4D97-AF65-F5344CB8AC3E}">
        <p14:creationId xmlns:p14="http://schemas.microsoft.com/office/powerpoint/2010/main" val="1433485554"/>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p:cNvSpPr/>
          <p:nvPr/>
        </p:nvSpPr>
        <p:spPr>
          <a:xfrm>
            <a:off x="8413418" y="6593257"/>
            <a:ext cx="9128289" cy="7122743"/>
          </a:xfrm>
          <a:custGeom>
            <a:avLst/>
            <a:gdLst>
              <a:gd name="connsiteX0" fmla="*/ 7760772 w 9128289"/>
              <a:gd name="connsiteY0" fmla="*/ 594461 h 7122743"/>
              <a:gd name="connsiteX1" fmla="*/ 8325350 w 9128289"/>
              <a:gd name="connsiteY1" fmla="*/ 1293514 h 7122743"/>
              <a:gd name="connsiteX2" fmla="*/ 8290664 w 9128289"/>
              <a:gd name="connsiteY2" fmla="*/ 1573668 h 7122743"/>
              <a:gd name="connsiteX3" fmla="*/ 8186074 w 9128289"/>
              <a:gd name="connsiteY3" fmla="*/ 1798860 h 7122743"/>
              <a:gd name="connsiteX4" fmla="*/ 8009976 w 9128289"/>
              <a:gd name="connsiteY4" fmla="*/ 1948275 h 7122743"/>
              <a:gd name="connsiteX5" fmla="*/ 7760772 w 9128289"/>
              <a:gd name="connsiteY5" fmla="*/ 2002172 h 7122743"/>
              <a:gd name="connsiteX6" fmla="*/ 7519573 w 9128289"/>
              <a:gd name="connsiteY6" fmla="*/ 1952010 h 7122743"/>
              <a:gd name="connsiteX7" fmla="*/ 7341341 w 9128289"/>
              <a:gd name="connsiteY7" fmla="*/ 1809532 h 7122743"/>
              <a:gd name="connsiteX8" fmla="*/ 7230880 w 9128289"/>
              <a:gd name="connsiteY8" fmla="*/ 1587543 h 7122743"/>
              <a:gd name="connsiteX9" fmla="*/ 7192992 w 9128289"/>
              <a:gd name="connsiteY9" fmla="*/ 1298850 h 7122743"/>
              <a:gd name="connsiteX10" fmla="*/ 7760772 w 9128289"/>
              <a:gd name="connsiteY10" fmla="*/ 594461 h 7122743"/>
              <a:gd name="connsiteX11" fmla="*/ 7756502 w 9128289"/>
              <a:gd name="connsiteY11" fmla="*/ 244400 h 7122743"/>
              <a:gd name="connsiteX12" fmla="*/ 7342406 w 9128289"/>
              <a:gd name="connsiteY12" fmla="*/ 318041 h 7122743"/>
              <a:gd name="connsiteX13" fmla="*/ 7031836 w 9128289"/>
              <a:gd name="connsiteY13" fmla="*/ 529891 h 7122743"/>
              <a:gd name="connsiteX14" fmla="*/ 6837062 w 9128289"/>
              <a:gd name="connsiteY14" fmla="*/ 866077 h 7122743"/>
              <a:gd name="connsiteX15" fmla="*/ 6769290 w 9128289"/>
              <a:gd name="connsiteY15" fmla="*/ 1311656 h 7122743"/>
              <a:gd name="connsiteX16" fmla="*/ 6837062 w 9128289"/>
              <a:gd name="connsiteY16" fmla="*/ 1747630 h 7122743"/>
              <a:gd name="connsiteX17" fmla="*/ 7032902 w 9128289"/>
              <a:gd name="connsiteY17" fmla="*/ 2076345 h 7122743"/>
              <a:gd name="connsiteX18" fmla="*/ 7346142 w 9128289"/>
              <a:gd name="connsiteY18" fmla="*/ 2283926 h 7122743"/>
              <a:gd name="connsiteX19" fmla="*/ 7766108 w 9128289"/>
              <a:gd name="connsiteY19" fmla="*/ 2356499 h 7122743"/>
              <a:gd name="connsiteX20" fmla="*/ 8177534 w 9128289"/>
              <a:gd name="connsiteY20" fmla="*/ 2282859 h 7122743"/>
              <a:gd name="connsiteX21" fmla="*/ 8486506 w 9128289"/>
              <a:gd name="connsiteY21" fmla="*/ 2072075 h 7122743"/>
              <a:gd name="connsiteX22" fmla="*/ 8681277 w 9128289"/>
              <a:gd name="connsiteY22" fmla="*/ 1740160 h 7122743"/>
              <a:gd name="connsiteX23" fmla="*/ 8749049 w 9128289"/>
              <a:gd name="connsiteY23" fmla="*/ 1303118 h 7122743"/>
              <a:gd name="connsiteX24" fmla="*/ 8690885 w 9128289"/>
              <a:gd name="connsiteY24" fmla="*/ 900229 h 7122743"/>
              <a:gd name="connsiteX25" fmla="*/ 8517453 w 9128289"/>
              <a:gd name="connsiteY25" fmla="*/ 559241 h 7122743"/>
              <a:gd name="connsiteX26" fmla="*/ 7756502 w 9128289"/>
              <a:gd name="connsiteY26" fmla="*/ 244400 h 7122743"/>
              <a:gd name="connsiteX27" fmla="*/ 7712726 w 9128289"/>
              <a:gd name="connsiteY27" fmla="*/ 0 h 7122743"/>
              <a:gd name="connsiteX28" fmla="*/ 8723841 w 9128289"/>
              <a:gd name="connsiteY28" fmla="*/ 402985 h 7122743"/>
              <a:gd name="connsiteX29" fmla="*/ 8723841 w 9128289"/>
              <a:gd name="connsiteY29" fmla="*/ 2417913 h 7122743"/>
              <a:gd name="connsiteX30" fmla="*/ 6566796 w 9128289"/>
              <a:gd name="connsiteY30" fmla="*/ 4567170 h 7122743"/>
              <a:gd name="connsiteX31" fmla="*/ 4025232 w 9128289"/>
              <a:gd name="connsiteY31" fmla="*/ 7122743 h 7122743"/>
              <a:gd name="connsiteX32" fmla="*/ 0 w 9128289"/>
              <a:gd name="connsiteY32" fmla="*/ 7122743 h 7122743"/>
              <a:gd name="connsiteX33" fmla="*/ 2060010 w 9128289"/>
              <a:gd name="connsiteY33" fmla="*/ 5070172 h 7122743"/>
              <a:gd name="connsiteX34" fmla="*/ 2083144 w 9128289"/>
              <a:gd name="connsiteY34" fmla="*/ 5049491 h 7122743"/>
              <a:gd name="connsiteX35" fmla="*/ 4768274 w 9128289"/>
              <a:gd name="connsiteY35" fmla="*/ 2326972 h 7122743"/>
              <a:gd name="connsiteX36" fmla="*/ 4791408 w 9128289"/>
              <a:gd name="connsiteY36" fmla="*/ 2306291 h 7122743"/>
              <a:gd name="connsiteX37" fmla="*/ 4814197 w 9128289"/>
              <a:gd name="connsiteY37" fmla="*/ 2283585 h 7122743"/>
              <a:gd name="connsiteX38" fmla="*/ 6701612 w 9128289"/>
              <a:gd name="connsiteY38" fmla="*/ 402985 h 7122743"/>
              <a:gd name="connsiteX39" fmla="*/ 7712726 w 9128289"/>
              <a:gd name="connsiteY39" fmla="*/ 0 h 7122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128289" h="7122743">
                <a:moveTo>
                  <a:pt x="7760772" y="594461"/>
                </a:moveTo>
                <a:cubicBezTo>
                  <a:pt x="8137157" y="594461"/>
                  <a:pt x="8325350" y="827479"/>
                  <a:pt x="8325350" y="1293514"/>
                </a:cubicBezTo>
                <a:cubicBezTo>
                  <a:pt x="8325350" y="1393836"/>
                  <a:pt x="8313788" y="1487221"/>
                  <a:pt x="8290664" y="1573668"/>
                </a:cubicBezTo>
                <a:cubicBezTo>
                  <a:pt x="8267541" y="1660116"/>
                  <a:pt x="8232677" y="1735180"/>
                  <a:pt x="8186074" y="1798860"/>
                </a:cubicBezTo>
                <a:cubicBezTo>
                  <a:pt x="8139470" y="1862539"/>
                  <a:pt x="8080771" y="1912345"/>
                  <a:pt x="8009976" y="1948275"/>
                </a:cubicBezTo>
                <a:cubicBezTo>
                  <a:pt x="7939182" y="1984206"/>
                  <a:pt x="7856114" y="2002172"/>
                  <a:pt x="7760772" y="2002172"/>
                </a:cubicBezTo>
                <a:cubicBezTo>
                  <a:pt x="7670412" y="2002172"/>
                  <a:pt x="7590011" y="1985452"/>
                  <a:pt x="7519573" y="1952010"/>
                </a:cubicBezTo>
                <a:cubicBezTo>
                  <a:pt x="7449133" y="1918570"/>
                  <a:pt x="7389723" y="1871077"/>
                  <a:pt x="7341341" y="1809532"/>
                </a:cubicBezTo>
                <a:cubicBezTo>
                  <a:pt x="7292958" y="1747987"/>
                  <a:pt x="7256138" y="1673990"/>
                  <a:pt x="7230880" y="1587543"/>
                </a:cubicBezTo>
                <a:cubicBezTo>
                  <a:pt x="7205621" y="1501095"/>
                  <a:pt x="7192992" y="1404864"/>
                  <a:pt x="7192992" y="1298850"/>
                </a:cubicBezTo>
                <a:cubicBezTo>
                  <a:pt x="7192992" y="829258"/>
                  <a:pt x="7382253" y="594461"/>
                  <a:pt x="7760772" y="594461"/>
                </a:cubicBezTo>
                <a:close/>
                <a:moveTo>
                  <a:pt x="7756502" y="244400"/>
                </a:moveTo>
                <a:cubicBezTo>
                  <a:pt x="7602818" y="244400"/>
                  <a:pt x="7464786" y="268948"/>
                  <a:pt x="7342406" y="318041"/>
                </a:cubicBezTo>
                <a:cubicBezTo>
                  <a:pt x="7220030" y="367135"/>
                  <a:pt x="7116504" y="437752"/>
                  <a:pt x="7031836" y="529891"/>
                </a:cubicBezTo>
                <a:cubicBezTo>
                  <a:pt x="6947166" y="622031"/>
                  <a:pt x="6882242" y="734093"/>
                  <a:pt x="6837062" y="866077"/>
                </a:cubicBezTo>
                <a:cubicBezTo>
                  <a:pt x="6791882" y="998061"/>
                  <a:pt x="6769290" y="1146588"/>
                  <a:pt x="6769290" y="1311656"/>
                </a:cubicBezTo>
                <a:cubicBezTo>
                  <a:pt x="6769290" y="1473167"/>
                  <a:pt x="6791882" y="1618492"/>
                  <a:pt x="6837062" y="1747630"/>
                </a:cubicBezTo>
                <a:cubicBezTo>
                  <a:pt x="6882242" y="1876768"/>
                  <a:pt x="6947522" y="1986340"/>
                  <a:pt x="7032902" y="2076345"/>
                </a:cubicBezTo>
                <a:cubicBezTo>
                  <a:pt x="7118282" y="2166350"/>
                  <a:pt x="7222696" y="2235543"/>
                  <a:pt x="7346142" y="2283926"/>
                </a:cubicBezTo>
                <a:cubicBezTo>
                  <a:pt x="7469590" y="2332308"/>
                  <a:pt x="7609576" y="2356499"/>
                  <a:pt x="7766108" y="2356499"/>
                </a:cubicBezTo>
                <a:cubicBezTo>
                  <a:pt x="7919082" y="2356499"/>
                  <a:pt x="8056222" y="2331953"/>
                  <a:pt x="8177534" y="2282859"/>
                </a:cubicBezTo>
                <a:cubicBezTo>
                  <a:pt x="8298846" y="2233765"/>
                  <a:pt x="8401836" y="2163504"/>
                  <a:pt x="8486506" y="2072075"/>
                </a:cubicBezTo>
                <a:cubicBezTo>
                  <a:pt x="8571173" y="1980648"/>
                  <a:pt x="8636097" y="1870009"/>
                  <a:pt x="8681277" y="1740160"/>
                </a:cubicBezTo>
                <a:cubicBezTo>
                  <a:pt x="8726457" y="1610310"/>
                  <a:pt x="8749049" y="1464630"/>
                  <a:pt x="8749049" y="1303118"/>
                </a:cubicBezTo>
                <a:cubicBezTo>
                  <a:pt x="8749049" y="1157971"/>
                  <a:pt x="8729661" y="1023675"/>
                  <a:pt x="8690885" y="900229"/>
                </a:cubicBezTo>
                <a:cubicBezTo>
                  <a:pt x="8652109" y="776783"/>
                  <a:pt x="8594297" y="663120"/>
                  <a:pt x="8517453" y="559241"/>
                </a:cubicBezTo>
                <a:cubicBezTo>
                  <a:pt x="8364482" y="349347"/>
                  <a:pt x="8110830" y="244400"/>
                  <a:pt x="7756502" y="244400"/>
                </a:cubicBezTo>
                <a:close/>
                <a:moveTo>
                  <a:pt x="7712726" y="0"/>
                </a:moveTo>
                <a:cubicBezTo>
                  <a:pt x="8083470" y="0"/>
                  <a:pt x="8454212" y="134328"/>
                  <a:pt x="8723841" y="402985"/>
                </a:cubicBezTo>
                <a:cubicBezTo>
                  <a:pt x="9263105" y="940299"/>
                  <a:pt x="9263105" y="1746271"/>
                  <a:pt x="8723841" y="2417913"/>
                </a:cubicBezTo>
                <a:lnTo>
                  <a:pt x="6566796" y="4567170"/>
                </a:lnTo>
                <a:lnTo>
                  <a:pt x="4025232" y="7122743"/>
                </a:lnTo>
                <a:lnTo>
                  <a:pt x="0" y="7122743"/>
                </a:lnTo>
                <a:lnTo>
                  <a:pt x="2060010" y="5070172"/>
                </a:lnTo>
                <a:lnTo>
                  <a:pt x="2083144" y="5049491"/>
                </a:lnTo>
                <a:lnTo>
                  <a:pt x="4768274" y="2326972"/>
                </a:lnTo>
                <a:lnTo>
                  <a:pt x="4791408" y="2306291"/>
                </a:lnTo>
                <a:lnTo>
                  <a:pt x="4814197" y="2283585"/>
                </a:lnTo>
                <a:lnTo>
                  <a:pt x="6701612" y="402985"/>
                </a:lnTo>
                <a:cubicBezTo>
                  <a:pt x="6971242" y="134328"/>
                  <a:pt x="7341986" y="0"/>
                  <a:pt x="771272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reeform 3"/>
          <p:cNvSpPr/>
          <p:nvPr/>
        </p:nvSpPr>
        <p:spPr>
          <a:xfrm>
            <a:off x="13472951" y="6593258"/>
            <a:ext cx="9128286" cy="7122742"/>
          </a:xfrm>
          <a:custGeom>
            <a:avLst/>
            <a:gdLst>
              <a:gd name="connsiteX0" fmla="*/ 7712725 w 9128286"/>
              <a:gd name="connsiteY0" fmla="*/ 0 h 7122742"/>
              <a:gd name="connsiteX1" fmla="*/ 8723841 w 9128286"/>
              <a:gd name="connsiteY1" fmla="*/ 402985 h 7122742"/>
              <a:gd name="connsiteX2" fmla="*/ 8723841 w 9128286"/>
              <a:gd name="connsiteY2" fmla="*/ 2417913 h 7122742"/>
              <a:gd name="connsiteX3" fmla="*/ 6566793 w 9128286"/>
              <a:gd name="connsiteY3" fmla="*/ 4567170 h 7122742"/>
              <a:gd name="connsiteX4" fmla="*/ 4025233 w 9128286"/>
              <a:gd name="connsiteY4" fmla="*/ 7122742 h 7122742"/>
              <a:gd name="connsiteX5" fmla="*/ 0 w 9128286"/>
              <a:gd name="connsiteY5" fmla="*/ 7122742 h 7122742"/>
              <a:gd name="connsiteX6" fmla="*/ 2060009 w 9128286"/>
              <a:gd name="connsiteY6" fmla="*/ 5070172 h 7122742"/>
              <a:gd name="connsiteX7" fmla="*/ 2083143 w 9128286"/>
              <a:gd name="connsiteY7" fmla="*/ 5049491 h 7122742"/>
              <a:gd name="connsiteX8" fmla="*/ 4768273 w 9128286"/>
              <a:gd name="connsiteY8" fmla="*/ 2326972 h 7122742"/>
              <a:gd name="connsiteX9" fmla="*/ 4791405 w 9128286"/>
              <a:gd name="connsiteY9" fmla="*/ 2306291 h 7122742"/>
              <a:gd name="connsiteX10" fmla="*/ 4814197 w 9128286"/>
              <a:gd name="connsiteY10" fmla="*/ 2283585 h 7122742"/>
              <a:gd name="connsiteX11" fmla="*/ 6701609 w 9128286"/>
              <a:gd name="connsiteY11" fmla="*/ 402985 h 7122742"/>
              <a:gd name="connsiteX12" fmla="*/ 7712725 w 9128286"/>
              <a:gd name="connsiteY12" fmla="*/ 0 h 7122742"/>
              <a:gd name="connsiteX13" fmla="*/ 6973513 w 9128286"/>
              <a:gd name="connsiteY13" fmla="*/ 464751 h 7122742"/>
              <a:gd name="connsiteX14" fmla="*/ 6973513 w 9128286"/>
              <a:gd name="connsiteY14" fmla="*/ 810542 h 7122742"/>
              <a:gd name="connsiteX15" fmla="*/ 7581849 w 9128286"/>
              <a:gd name="connsiteY15" fmla="*/ 810542 h 7122742"/>
              <a:gd name="connsiteX16" fmla="*/ 7581849 w 9128286"/>
              <a:gd name="connsiteY16" fmla="*/ 2506411 h 7122742"/>
              <a:gd name="connsiteX17" fmla="*/ 7992745 w 9128286"/>
              <a:gd name="connsiteY17" fmla="*/ 2506411 h 7122742"/>
              <a:gd name="connsiteX18" fmla="*/ 7992745 w 9128286"/>
              <a:gd name="connsiteY18" fmla="*/ 810542 h 7122742"/>
              <a:gd name="connsiteX19" fmla="*/ 8595741 w 9128286"/>
              <a:gd name="connsiteY19" fmla="*/ 810542 h 7122742"/>
              <a:gd name="connsiteX20" fmla="*/ 8595741 w 9128286"/>
              <a:gd name="connsiteY20" fmla="*/ 464751 h 7122742"/>
              <a:gd name="connsiteX21" fmla="*/ 6973513 w 9128286"/>
              <a:gd name="connsiteY21" fmla="*/ 464751 h 712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128286" h="7122742">
                <a:moveTo>
                  <a:pt x="7712725" y="0"/>
                </a:moveTo>
                <a:cubicBezTo>
                  <a:pt x="8083469" y="0"/>
                  <a:pt x="8454209" y="134328"/>
                  <a:pt x="8723841" y="402985"/>
                </a:cubicBezTo>
                <a:cubicBezTo>
                  <a:pt x="9263101" y="940299"/>
                  <a:pt x="9263101" y="1746271"/>
                  <a:pt x="8723841" y="2417913"/>
                </a:cubicBezTo>
                <a:lnTo>
                  <a:pt x="6566793" y="4567170"/>
                </a:lnTo>
                <a:lnTo>
                  <a:pt x="4025233" y="7122742"/>
                </a:lnTo>
                <a:lnTo>
                  <a:pt x="0" y="7122742"/>
                </a:lnTo>
                <a:lnTo>
                  <a:pt x="2060009" y="5070172"/>
                </a:lnTo>
                <a:lnTo>
                  <a:pt x="2083143" y="5049491"/>
                </a:lnTo>
                <a:lnTo>
                  <a:pt x="4768273" y="2326972"/>
                </a:lnTo>
                <a:lnTo>
                  <a:pt x="4791405" y="2306291"/>
                </a:lnTo>
                <a:lnTo>
                  <a:pt x="4814197" y="2283585"/>
                </a:lnTo>
                <a:lnTo>
                  <a:pt x="6701609" y="402985"/>
                </a:lnTo>
                <a:cubicBezTo>
                  <a:pt x="6971241" y="134328"/>
                  <a:pt x="7341985" y="0"/>
                  <a:pt x="7712725" y="0"/>
                </a:cubicBezTo>
                <a:close/>
                <a:moveTo>
                  <a:pt x="6973513" y="464751"/>
                </a:moveTo>
                <a:lnTo>
                  <a:pt x="6973513" y="810542"/>
                </a:lnTo>
                <a:lnTo>
                  <a:pt x="7581849" y="810542"/>
                </a:lnTo>
                <a:lnTo>
                  <a:pt x="7581849" y="2506411"/>
                </a:lnTo>
                <a:lnTo>
                  <a:pt x="7992745" y="2506411"/>
                </a:lnTo>
                <a:lnTo>
                  <a:pt x="7992745" y="810542"/>
                </a:lnTo>
                <a:lnTo>
                  <a:pt x="8595741" y="810542"/>
                </a:lnTo>
                <a:lnTo>
                  <a:pt x="8595741" y="464751"/>
                </a:lnTo>
                <a:lnTo>
                  <a:pt x="6973513" y="46475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116977" y="6418748"/>
            <a:ext cx="9296396" cy="7297252"/>
          </a:xfrm>
          <a:custGeom>
            <a:avLst/>
            <a:gdLst>
              <a:gd name="connsiteX0" fmla="*/ 7880835 w 9296396"/>
              <a:gd name="connsiteY0" fmla="*/ 0 h 7297252"/>
              <a:gd name="connsiteX1" fmla="*/ 8891951 w 9296396"/>
              <a:gd name="connsiteY1" fmla="*/ 402985 h 7297252"/>
              <a:gd name="connsiteX2" fmla="*/ 8891951 w 9296396"/>
              <a:gd name="connsiteY2" fmla="*/ 2417913 h 7297252"/>
              <a:gd name="connsiteX3" fmla="*/ 6734904 w 9296396"/>
              <a:gd name="connsiteY3" fmla="*/ 4567170 h 7297252"/>
              <a:gd name="connsiteX4" fmla="*/ 4019788 w 9296396"/>
              <a:gd name="connsiteY4" fmla="*/ 7297252 h 7297252"/>
              <a:gd name="connsiteX5" fmla="*/ 0 w 9296396"/>
              <a:gd name="connsiteY5" fmla="*/ 7297252 h 7297252"/>
              <a:gd name="connsiteX6" fmla="*/ 71072 w 9296396"/>
              <a:gd name="connsiteY6" fmla="*/ 7219429 h 7297252"/>
              <a:gd name="connsiteX7" fmla="*/ 2228118 w 9296396"/>
              <a:gd name="connsiteY7" fmla="*/ 5070172 h 7297252"/>
              <a:gd name="connsiteX8" fmla="*/ 2251252 w 9296396"/>
              <a:gd name="connsiteY8" fmla="*/ 5049491 h 7297252"/>
              <a:gd name="connsiteX9" fmla="*/ 4936382 w 9296396"/>
              <a:gd name="connsiteY9" fmla="*/ 2326972 h 7297252"/>
              <a:gd name="connsiteX10" fmla="*/ 4959516 w 9296396"/>
              <a:gd name="connsiteY10" fmla="*/ 2306291 h 7297252"/>
              <a:gd name="connsiteX11" fmla="*/ 4982305 w 9296396"/>
              <a:gd name="connsiteY11" fmla="*/ 2283585 h 7297252"/>
              <a:gd name="connsiteX12" fmla="*/ 6869720 w 9296396"/>
              <a:gd name="connsiteY12" fmla="*/ 402985 h 7297252"/>
              <a:gd name="connsiteX13" fmla="*/ 7880835 w 9296396"/>
              <a:gd name="connsiteY13" fmla="*/ 0 h 7297252"/>
              <a:gd name="connsiteX14" fmla="*/ 6806492 w 9296396"/>
              <a:gd name="connsiteY14" fmla="*/ 702208 h 7297252"/>
              <a:gd name="connsiteX15" fmla="*/ 7198838 w 9296396"/>
              <a:gd name="connsiteY15" fmla="*/ 2337407 h 7297252"/>
              <a:gd name="connsiteX16" fmla="*/ 7556137 w 9296396"/>
              <a:gd name="connsiteY16" fmla="*/ 2337407 h 7297252"/>
              <a:gd name="connsiteX17" fmla="*/ 7881808 w 9296396"/>
              <a:gd name="connsiteY17" fmla="*/ 1115068 h 7297252"/>
              <a:gd name="connsiteX18" fmla="*/ 8207480 w 9296396"/>
              <a:gd name="connsiteY18" fmla="*/ 2337407 h 7297252"/>
              <a:gd name="connsiteX19" fmla="*/ 8557086 w 9296396"/>
              <a:gd name="connsiteY19" fmla="*/ 2337407 h 7297252"/>
              <a:gd name="connsiteX20" fmla="*/ 8956270 w 9296396"/>
              <a:gd name="connsiteY20" fmla="*/ 702208 h 7297252"/>
              <a:gd name="connsiteX21" fmla="*/ 8623759 w 9296396"/>
              <a:gd name="connsiteY21" fmla="*/ 702208 h 7297252"/>
              <a:gd name="connsiteX22" fmla="*/ 8371598 w 9296396"/>
              <a:gd name="connsiteY22" fmla="*/ 1843343 h 7297252"/>
              <a:gd name="connsiteX23" fmla="*/ 8084392 w 9296396"/>
              <a:gd name="connsiteY23" fmla="*/ 702208 h 7297252"/>
              <a:gd name="connsiteX24" fmla="*/ 7692047 w 9296396"/>
              <a:gd name="connsiteY24" fmla="*/ 702208 h 7297252"/>
              <a:gd name="connsiteX25" fmla="*/ 7391164 w 9296396"/>
              <a:gd name="connsiteY25" fmla="*/ 1826247 h 7297252"/>
              <a:gd name="connsiteX26" fmla="*/ 7146696 w 9296396"/>
              <a:gd name="connsiteY26" fmla="*/ 702208 h 7297252"/>
              <a:gd name="connsiteX27" fmla="*/ 6806492 w 9296396"/>
              <a:gd name="connsiteY27" fmla="*/ 702208 h 7297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296396" h="7297252">
                <a:moveTo>
                  <a:pt x="7880835" y="0"/>
                </a:moveTo>
                <a:cubicBezTo>
                  <a:pt x="8251578" y="0"/>
                  <a:pt x="8622320" y="134328"/>
                  <a:pt x="8891951" y="402985"/>
                </a:cubicBezTo>
                <a:cubicBezTo>
                  <a:pt x="9431212" y="940299"/>
                  <a:pt x="9431212" y="1746271"/>
                  <a:pt x="8891951" y="2417913"/>
                </a:cubicBezTo>
                <a:lnTo>
                  <a:pt x="6734904" y="4567170"/>
                </a:lnTo>
                <a:lnTo>
                  <a:pt x="4019788" y="7297252"/>
                </a:lnTo>
                <a:lnTo>
                  <a:pt x="0" y="7297252"/>
                </a:lnTo>
                <a:lnTo>
                  <a:pt x="71072" y="7219429"/>
                </a:lnTo>
                <a:lnTo>
                  <a:pt x="2228118" y="5070172"/>
                </a:lnTo>
                <a:lnTo>
                  <a:pt x="2251252" y="5049491"/>
                </a:lnTo>
                <a:lnTo>
                  <a:pt x="4936382" y="2326972"/>
                </a:lnTo>
                <a:lnTo>
                  <a:pt x="4959516" y="2306291"/>
                </a:lnTo>
                <a:lnTo>
                  <a:pt x="4982305" y="2283585"/>
                </a:lnTo>
                <a:lnTo>
                  <a:pt x="6869720" y="402985"/>
                </a:lnTo>
                <a:cubicBezTo>
                  <a:pt x="7139351" y="134328"/>
                  <a:pt x="7510093" y="0"/>
                  <a:pt x="7880835" y="0"/>
                </a:cubicBezTo>
                <a:close/>
                <a:moveTo>
                  <a:pt x="6806492" y="702208"/>
                </a:moveTo>
                <a:lnTo>
                  <a:pt x="7198838" y="2337407"/>
                </a:lnTo>
                <a:lnTo>
                  <a:pt x="7556137" y="2337407"/>
                </a:lnTo>
                <a:lnTo>
                  <a:pt x="7881808" y="1115068"/>
                </a:lnTo>
                <a:lnTo>
                  <a:pt x="8207480" y="2337407"/>
                </a:lnTo>
                <a:lnTo>
                  <a:pt x="8557086" y="2337407"/>
                </a:lnTo>
                <a:lnTo>
                  <a:pt x="8956270" y="702208"/>
                </a:lnTo>
                <a:lnTo>
                  <a:pt x="8623759" y="702208"/>
                </a:lnTo>
                <a:lnTo>
                  <a:pt x="8371598" y="1843343"/>
                </a:lnTo>
                <a:lnTo>
                  <a:pt x="8084392" y="702208"/>
                </a:lnTo>
                <a:lnTo>
                  <a:pt x="7692047" y="702208"/>
                </a:lnTo>
                <a:lnTo>
                  <a:pt x="7391164" y="1826247"/>
                </a:lnTo>
                <a:lnTo>
                  <a:pt x="7146696" y="702208"/>
                </a:lnTo>
                <a:lnTo>
                  <a:pt x="6806492" y="702208"/>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47632" y="6418748"/>
            <a:ext cx="7237407" cy="7297252"/>
          </a:xfrm>
          <a:custGeom>
            <a:avLst/>
            <a:gdLst>
              <a:gd name="connsiteX0" fmla="*/ 5821846 w 7237407"/>
              <a:gd name="connsiteY0" fmla="*/ 0 h 7297252"/>
              <a:gd name="connsiteX1" fmla="*/ 6832962 w 7237407"/>
              <a:gd name="connsiteY1" fmla="*/ 402985 h 7297252"/>
              <a:gd name="connsiteX2" fmla="*/ 6832962 w 7237407"/>
              <a:gd name="connsiteY2" fmla="*/ 2417913 h 7297252"/>
              <a:gd name="connsiteX3" fmla="*/ 4675915 w 7237407"/>
              <a:gd name="connsiteY3" fmla="*/ 4567170 h 7297252"/>
              <a:gd name="connsiteX4" fmla="*/ 1960799 w 7237407"/>
              <a:gd name="connsiteY4" fmla="*/ 7297252 h 7297252"/>
              <a:gd name="connsiteX5" fmla="*/ 0 w 7237407"/>
              <a:gd name="connsiteY5" fmla="*/ 7297252 h 7297252"/>
              <a:gd name="connsiteX6" fmla="*/ 0 w 7237407"/>
              <a:gd name="connsiteY6" fmla="*/ 5238690 h 7297252"/>
              <a:gd name="connsiteX7" fmla="*/ 169129 w 7237407"/>
              <a:gd name="connsiteY7" fmla="*/ 5070172 h 7297252"/>
              <a:gd name="connsiteX8" fmla="*/ 192263 w 7237407"/>
              <a:gd name="connsiteY8" fmla="*/ 5049491 h 7297252"/>
              <a:gd name="connsiteX9" fmla="*/ 2877393 w 7237407"/>
              <a:gd name="connsiteY9" fmla="*/ 2326972 h 7297252"/>
              <a:gd name="connsiteX10" fmla="*/ 2900527 w 7237407"/>
              <a:gd name="connsiteY10" fmla="*/ 2306291 h 7297252"/>
              <a:gd name="connsiteX11" fmla="*/ 2923316 w 7237407"/>
              <a:gd name="connsiteY11" fmla="*/ 2283585 h 7297252"/>
              <a:gd name="connsiteX12" fmla="*/ 4810731 w 7237407"/>
              <a:gd name="connsiteY12" fmla="*/ 402985 h 7297252"/>
              <a:gd name="connsiteX13" fmla="*/ 5821846 w 7237407"/>
              <a:gd name="connsiteY13" fmla="*/ 0 h 7297252"/>
              <a:gd name="connsiteX14" fmla="*/ 5864300 w 7237407"/>
              <a:gd name="connsiteY14" fmla="*/ 245008 h 7297252"/>
              <a:gd name="connsiteX15" fmla="*/ 5558532 w 7237407"/>
              <a:gd name="connsiteY15" fmla="*/ 282896 h 7297252"/>
              <a:gd name="connsiteX16" fmla="*/ 5324269 w 7237407"/>
              <a:gd name="connsiteY16" fmla="*/ 393357 h 7297252"/>
              <a:gd name="connsiteX17" fmla="*/ 5174319 w 7237407"/>
              <a:gd name="connsiteY17" fmla="*/ 571589 h 7297252"/>
              <a:gd name="connsiteX18" fmla="*/ 5121490 w 7237407"/>
              <a:gd name="connsiteY18" fmla="*/ 813856 h 7297252"/>
              <a:gd name="connsiteX19" fmla="*/ 5284781 w 7237407"/>
              <a:gd name="connsiteY19" fmla="*/ 1191665 h 7297252"/>
              <a:gd name="connsiteX20" fmla="*/ 5772516 w 7237407"/>
              <a:gd name="connsiteY20" fmla="*/ 1425393 h 7297252"/>
              <a:gd name="connsiteX21" fmla="*/ 6205822 w 7237407"/>
              <a:gd name="connsiteY21" fmla="*/ 1569472 h 7297252"/>
              <a:gd name="connsiteX22" fmla="*/ 6270925 w 7237407"/>
              <a:gd name="connsiteY22" fmla="*/ 1635109 h 7297252"/>
              <a:gd name="connsiteX23" fmla="*/ 6293337 w 7237407"/>
              <a:gd name="connsiteY23" fmla="*/ 1727426 h 7297252"/>
              <a:gd name="connsiteX24" fmla="*/ 5890981 w 7237407"/>
              <a:gd name="connsiteY24" fmla="*/ 2011316 h 7297252"/>
              <a:gd name="connsiteX25" fmla="*/ 5444869 w 7237407"/>
              <a:gd name="connsiteY25" fmla="*/ 1618566 h 7297252"/>
              <a:gd name="connsiteX26" fmla="*/ 5042513 w 7237407"/>
              <a:gd name="connsiteY26" fmla="*/ 1656988 h 7297252"/>
              <a:gd name="connsiteX27" fmla="*/ 5886713 w 7237407"/>
              <a:gd name="connsiteY27" fmla="*/ 2357107 h 7297252"/>
              <a:gd name="connsiteX28" fmla="*/ 6704230 w 7237407"/>
              <a:gd name="connsiteY28" fmla="*/ 1727426 h 7297252"/>
              <a:gd name="connsiteX29" fmla="*/ 6585765 w 7237407"/>
              <a:gd name="connsiteY29" fmla="*/ 1347484 h 7297252"/>
              <a:gd name="connsiteX30" fmla="*/ 6372847 w 7237407"/>
              <a:gd name="connsiteY30" fmla="*/ 1192198 h 7297252"/>
              <a:gd name="connsiteX31" fmla="*/ 5956085 w 7237407"/>
              <a:gd name="connsiteY31" fmla="*/ 1053988 h 7297252"/>
              <a:gd name="connsiteX32" fmla="*/ 5700477 w 7237407"/>
              <a:gd name="connsiteY32" fmla="*/ 977679 h 7297252"/>
              <a:gd name="connsiteX33" fmla="*/ 5576141 w 7237407"/>
              <a:gd name="connsiteY33" fmla="*/ 914178 h 7297252"/>
              <a:gd name="connsiteX34" fmla="*/ 5515308 w 7237407"/>
              <a:gd name="connsiteY34" fmla="*/ 787174 h 7297252"/>
              <a:gd name="connsiteX35" fmla="*/ 5860031 w 7237407"/>
              <a:gd name="connsiteY35" fmla="*/ 586530 h 7297252"/>
              <a:gd name="connsiteX36" fmla="*/ 6235705 w 7237407"/>
              <a:gd name="connsiteY36" fmla="*/ 878958 h 7297252"/>
              <a:gd name="connsiteX37" fmla="*/ 6646599 w 7237407"/>
              <a:gd name="connsiteY37" fmla="*/ 866152 h 7297252"/>
              <a:gd name="connsiteX38" fmla="*/ 5864300 w 7237407"/>
              <a:gd name="connsiteY38" fmla="*/ 245008 h 7297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237407" h="7297252">
                <a:moveTo>
                  <a:pt x="5821846" y="0"/>
                </a:moveTo>
                <a:cubicBezTo>
                  <a:pt x="6192589" y="0"/>
                  <a:pt x="6563331" y="134328"/>
                  <a:pt x="6832962" y="402985"/>
                </a:cubicBezTo>
                <a:cubicBezTo>
                  <a:pt x="7372223" y="940299"/>
                  <a:pt x="7372223" y="1746271"/>
                  <a:pt x="6832962" y="2417913"/>
                </a:cubicBezTo>
                <a:lnTo>
                  <a:pt x="4675915" y="4567170"/>
                </a:lnTo>
                <a:lnTo>
                  <a:pt x="1960799" y="7297252"/>
                </a:lnTo>
                <a:lnTo>
                  <a:pt x="0" y="7297252"/>
                </a:lnTo>
                <a:lnTo>
                  <a:pt x="0" y="5238690"/>
                </a:lnTo>
                <a:lnTo>
                  <a:pt x="169129" y="5070172"/>
                </a:lnTo>
                <a:lnTo>
                  <a:pt x="192263" y="5049491"/>
                </a:lnTo>
                <a:lnTo>
                  <a:pt x="2877393" y="2326972"/>
                </a:lnTo>
                <a:lnTo>
                  <a:pt x="2900527" y="2306291"/>
                </a:lnTo>
                <a:lnTo>
                  <a:pt x="2923316" y="2283585"/>
                </a:lnTo>
                <a:lnTo>
                  <a:pt x="4810731" y="402985"/>
                </a:lnTo>
                <a:cubicBezTo>
                  <a:pt x="5080362" y="134328"/>
                  <a:pt x="5451104" y="0"/>
                  <a:pt x="5821846" y="0"/>
                </a:cubicBezTo>
                <a:close/>
                <a:moveTo>
                  <a:pt x="5864300" y="245008"/>
                </a:moveTo>
                <a:cubicBezTo>
                  <a:pt x="5751883" y="245008"/>
                  <a:pt x="5649960" y="257637"/>
                  <a:pt x="5558532" y="282896"/>
                </a:cubicBezTo>
                <a:cubicBezTo>
                  <a:pt x="5467104" y="308154"/>
                  <a:pt x="5389015" y="344975"/>
                  <a:pt x="5324269" y="393357"/>
                </a:cubicBezTo>
                <a:cubicBezTo>
                  <a:pt x="5259522" y="441739"/>
                  <a:pt x="5209539" y="501149"/>
                  <a:pt x="5174319" y="571589"/>
                </a:cubicBezTo>
                <a:cubicBezTo>
                  <a:pt x="5139100" y="642027"/>
                  <a:pt x="5121490" y="722783"/>
                  <a:pt x="5121490" y="813856"/>
                </a:cubicBezTo>
                <a:cubicBezTo>
                  <a:pt x="5121490" y="964695"/>
                  <a:pt x="5175920" y="1090631"/>
                  <a:pt x="5284781" y="1191665"/>
                </a:cubicBezTo>
                <a:cubicBezTo>
                  <a:pt x="5393640" y="1292698"/>
                  <a:pt x="5556219" y="1370608"/>
                  <a:pt x="5772516" y="1425393"/>
                </a:cubicBezTo>
                <a:cubicBezTo>
                  <a:pt x="6003755" y="1483025"/>
                  <a:pt x="6148190" y="1531052"/>
                  <a:pt x="6205822" y="1569472"/>
                </a:cubicBezTo>
                <a:cubicBezTo>
                  <a:pt x="6234282" y="1587260"/>
                  <a:pt x="6255984" y="1609139"/>
                  <a:pt x="6270925" y="1635109"/>
                </a:cubicBezTo>
                <a:cubicBezTo>
                  <a:pt x="6285866" y="1661079"/>
                  <a:pt x="6293337" y="1691851"/>
                  <a:pt x="6293337" y="1727426"/>
                </a:cubicBezTo>
                <a:cubicBezTo>
                  <a:pt x="6293337" y="1916687"/>
                  <a:pt x="6159219" y="2011316"/>
                  <a:pt x="5890981" y="2011316"/>
                </a:cubicBezTo>
                <a:cubicBezTo>
                  <a:pt x="5641955" y="2011316"/>
                  <a:pt x="5493251" y="1880400"/>
                  <a:pt x="5444869" y="1618566"/>
                </a:cubicBezTo>
                <a:lnTo>
                  <a:pt x="5042513" y="1656988"/>
                </a:lnTo>
                <a:cubicBezTo>
                  <a:pt x="5098722" y="2123734"/>
                  <a:pt x="5380122" y="2357107"/>
                  <a:pt x="5886713" y="2357107"/>
                </a:cubicBezTo>
                <a:cubicBezTo>
                  <a:pt x="6431724" y="2357107"/>
                  <a:pt x="6704230" y="2147214"/>
                  <a:pt x="6704230" y="1727426"/>
                </a:cubicBezTo>
                <a:cubicBezTo>
                  <a:pt x="6704230" y="1582991"/>
                  <a:pt x="6664742" y="1456344"/>
                  <a:pt x="6585765" y="1347484"/>
                </a:cubicBezTo>
                <a:cubicBezTo>
                  <a:pt x="6548055" y="1291986"/>
                  <a:pt x="6477083" y="1240224"/>
                  <a:pt x="6372847" y="1192198"/>
                </a:cubicBezTo>
                <a:cubicBezTo>
                  <a:pt x="6268613" y="1144172"/>
                  <a:pt x="6129691" y="1098102"/>
                  <a:pt x="5956085" y="1053988"/>
                </a:cubicBezTo>
                <a:cubicBezTo>
                  <a:pt x="5848647" y="1025528"/>
                  <a:pt x="5763445" y="1000092"/>
                  <a:pt x="5700477" y="977679"/>
                </a:cubicBezTo>
                <a:cubicBezTo>
                  <a:pt x="5637509" y="955267"/>
                  <a:pt x="5596064" y="934100"/>
                  <a:pt x="5576141" y="914178"/>
                </a:cubicBezTo>
                <a:cubicBezTo>
                  <a:pt x="5535585" y="873622"/>
                  <a:pt x="5515308" y="831288"/>
                  <a:pt x="5515308" y="787174"/>
                </a:cubicBezTo>
                <a:cubicBezTo>
                  <a:pt x="5515308" y="653412"/>
                  <a:pt x="5630215" y="586530"/>
                  <a:pt x="5860031" y="586530"/>
                </a:cubicBezTo>
                <a:cubicBezTo>
                  <a:pt x="6080597" y="586530"/>
                  <a:pt x="6205822" y="684006"/>
                  <a:pt x="6235705" y="878958"/>
                </a:cubicBezTo>
                <a:lnTo>
                  <a:pt x="6646599" y="866152"/>
                </a:lnTo>
                <a:cubicBezTo>
                  <a:pt x="6633792" y="452056"/>
                  <a:pt x="6373026" y="245008"/>
                  <a:pt x="5864300" y="245008"/>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กลุ่ม 54"/>
          <p:cNvGrpSpPr/>
          <p:nvPr/>
        </p:nvGrpSpPr>
        <p:grpSpPr>
          <a:xfrm>
            <a:off x="7589837" y="307847"/>
            <a:ext cx="9246365" cy="1063753"/>
            <a:chOff x="12593106" y="3285880"/>
            <a:chExt cx="9377738" cy="1063753"/>
          </a:xfrm>
        </p:grpSpPr>
        <p:sp>
          <p:nvSpPr>
            <p:cNvPr id="8" name="TextBox 7"/>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9" name="TextBox 8"/>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pSp>
        <p:nvGrpSpPr>
          <p:cNvPr id="10" name="Group 9"/>
          <p:cNvGrpSpPr/>
          <p:nvPr/>
        </p:nvGrpSpPr>
        <p:grpSpPr>
          <a:xfrm>
            <a:off x="1445295" y="1600200"/>
            <a:ext cx="21155942" cy="1647935"/>
            <a:chOff x="1193363" y="1884058"/>
            <a:chExt cx="21155942" cy="1647935"/>
          </a:xfrm>
        </p:grpSpPr>
        <p:sp>
          <p:nvSpPr>
            <p:cNvPr id="11" name="Title 20"/>
            <p:cNvSpPr txBox="1">
              <a:spLocks/>
            </p:cNvSpPr>
            <p:nvPr/>
          </p:nvSpPr>
          <p:spPr bwMode="auto">
            <a:xfrm>
              <a:off x="1193363" y="2325497"/>
              <a:ext cx="21155942"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2" name="TextBox 11"/>
            <p:cNvSpPr txBox="1"/>
            <p:nvPr/>
          </p:nvSpPr>
          <p:spPr>
            <a:xfrm>
              <a:off x="1263217" y="1884058"/>
              <a:ext cx="4215772" cy="615517"/>
            </a:xfrm>
            <a:prstGeom prst="rect">
              <a:avLst/>
            </a:prstGeom>
            <a:noFill/>
          </p:spPr>
          <p:txBody>
            <a:bodyPr wrap="square" lIns="182843" tIns="91422" rIns="182843" bIns="91422" rtlCol="0">
              <a:spAutoFit/>
            </a:bodyPr>
            <a:lstStyle/>
            <a:p>
              <a:r>
                <a:rPr lang="en-US" sz="2800" b="1" dirty="0" smtClean="0">
                  <a:solidFill>
                    <a:schemeClr val="accent6"/>
                  </a:solidFill>
                  <a:latin typeface="Lato Black" pitchFamily="34" charset="0"/>
                  <a:ea typeface="Lato Black" pitchFamily="34" charset="0"/>
                  <a:cs typeface="Lato Black" pitchFamily="34" charset="0"/>
                </a:rPr>
                <a:t>DESCRIPTION  HERE</a:t>
              </a:r>
              <a:endParaRPr lang="id-ID" sz="2800" b="1" dirty="0">
                <a:solidFill>
                  <a:schemeClr val="accent6"/>
                </a:solidFill>
                <a:latin typeface="Lato Black" pitchFamily="34" charset="0"/>
                <a:ea typeface="Lato Black" pitchFamily="34" charset="0"/>
                <a:cs typeface="Lato Black" pitchFamily="34" charset="0"/>
              </a:endParaRPr>
            </a:p>
          </p:txBody>
        </p:sp>
      </p:grpSp>
      <p:grpSp>
        <p:nvGrpSpPr>
          <p:cNvPr id="13" name="Group 12"/>
          <p:cNvGrpSpPr/>
          <p:nvPr/>
        </p:nvGrpSpPr>
        <p:grpSpPr>
          <a:xfrm>
            <a:off x="2484437" y="3962400"/>
            <a:ext cx="4779155" cy="1860321"/>
            <a:chOff x="12818444" y="3887817"/>
            <a:chExt cx="4779155" cy="1860321"/>
          </a:xfrm>
        </p:grpSpPr>
        <p:sp>
          <p:nvSpPr>
            <p:cNvPr id="14" name="Title 20"/>
            <p:cNvSpPr txBox="1">
              <a:spLocks/>
            </p:cNvSpPr>
            <p:nvPr/>
          </p:nvSpPr>
          <p:spPr bwMode="auto">
            <a:xfrm>
              <a:off x="12818444" y="4541642"/>
              <a:ext cx="4779155"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5" name="TextBox 14"/>
            <p:cNvSpPr txBox="1"/>
            <p:nvPr/>
          </p:nvSpPr>
          <p:spPr>
            <a:xfrm>
              <a:off x="12920366" y="3887817"/>
              <a:ext cx="4213958" cy="769441"/>
            </a:xfrm>
            <a:prstGeom prst="rect">
              <a:avLst/>
            </a:prstGeom>
            <a:noFill/>
          </p:spPr>
          <p:txBody>
            <a:bodyPr wrap="square" rtlCol="0">
              <a:spAutoFit/>
            </a:bodyPr>
            <a:lstStyle/>
            <a:p>
              <a:r>
                <a:rPr lang="en-US" sz="4400" b="1" dirty="0">
                  <a:solidFill>
                    <a:schemeClr val="accent6"/>
                  </a:solidFill>
                  <a:latin typeface="Lato Black" charset="0"/>
                  <a:ea typeface="Lato Black" charset="0"/>
                  <a:cs typeface="Lato Black" charset="0"/>
                </a:rPr>
                <a:t>STRENGTHS</a:t>
              </a:r>
            </a:p>
          </p:txBody>
        </p:sp>
      </p:grpSp>
      <p:grpSp>
        <p:nvGrpSpPr>
          <p:cNvPr id="16" name="Group 15"/>
          <p:cNvGrpSpPr/>
          <p:nvPr/>
        </p:nvGrpSpPr>
        <p:grpSpPr>
          <a:xfrm>
            <a:off x="7513637" y="3918174"/>
            <a:ext cx="4779155" cy="1860321"/>
            <a:chOff x="12818444" y="3887817"/>
            <a:chExt cx="4779155" cy="1860321"/>
          </a:xfrm>
        </p:grpSpPr>
        <p:sp>
          <p:nvSpPr>
            <p:cNvPr id="17" name="Title 20"/>
            <p:cNvSpPr txBox="1">
              <a:spLocks/>
            </p:cNvSpPr>
            <p:nvPr/>
          </p:nvSpPr>
          <p:spPr bwMode="auto">
            <a:xfrm>
              <a:off x="12818444" y="4541642"/>
              <a:ext cx="4779155"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8" name="TextBox 17"/>
            <p:cNvSpPr txBox="1"/>
            <p:nvPr/>
          </p:nvSpPr>
          <p:spPr>
            <a:xfrm>
              <a:off x="12920366" y="3887817"/>
              <a:ext cx="4213958" cy="769441"/>
            </a:xfrm>
            <a:prstGeom prst="rect">
              <a:avLst/>
            </a:prstGeom>
            <a:noFill/>
          </p:spPr>
          <p:txBody>
            <a:bodyPr wrap="square" rtlCol="0">
              <a:spAutoFit/>
            </a:bodyPr>
            <a:lstStyle/>
            <a:p>
              <a:r>
                <a:rPr lang="en-US" sz="4400" b="1" dirty="0">
                  <a:solidFill>
                    <a:schemeClr val="accent5"/>
                  </a:solidFill>
                  <a:latin typeface="Lato Black" charset="0"/>
                  <a:ea typeface="Lato Black" charset="0"/>
                  <a:cs typeface="Lato Black" charset="0"/>
                </a:rPr>
                <a:t>WEAKNESSES</a:t>
              </a:r>
            </a:p>
          </p:txBody>
        </p:sp>
      </p:grpSp>
      <p:grpSp>
        <p:nvGrpSpPr>
          <p:cNvPr id="19" name="Group 18"/>
          <p:cNvGrpSpPr/>
          <p:nvPr/>
        </p:nvGrpSpPr>
        <p:grpSpPr>
          <a:xfrm>
            <a:off x="12466637" y="3925284"/>
            <a:ext cx="5236354" cy="1860321"/>
            <a:chOff x="12818444" y="3887817"/>
            <a:chExt cx="5236354" cy="1860321"/>
          </a:xfrm>
        </p:grpSpPr>
        <p:sp>
          <p:nvSpPr>
            <p:cNvPr id="20" name="Title 20"/>
            <p:cNvSpPr txBox="1">
              <a:spLocks/>
            </p:cNvSpPr>
            <p:nvPr/>
          </p:nvSpPr>
          <p:spPr bwMode="auto">
            <a:xfrm>
              <a:off x="12818444" y="4541642"/>
              <a:ext cx="4779155"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1" name="TextBox 20"/>
            <p:cNvSpPr txBox="1"/>
            <p:nvPr/>
          </p:nvSpPr>
          <p:spPr>
            <a:xfrm>
              <a:off x="12920365" y="3887817"/>
              <a:ext cx="5134433" cy="769441"/>
            </a:xfrm>
            <a:prstGeom prst="rect">
              <a:avLst/>
            </a:prstGeom>
            <a:noFill/>
          </p:spPr>
          <p:txBody>
            <a:bodyPr wrap="square" rtlCol="0">
              <a:spAutoFit/>
            </a:bodyPr>
            <a:lstStyle/>
            <a:p>
              <a:r>
                <a:rPr lang="en-US" sz="4400" b="1" dirty="0">
                  <a:solidFill>
                    <a:schemeClr val="accent4"/>
                  </a:solidFill>
                  <a:latin typeface="Lato Black" charset="0"/>
                  <a:ea typeface="Lato Black" charset="0"/>
                  <a:cs typeface="Lato Black" charset="0"/>
                </a:rPr>
                <a:t>OPPORTUNITIES</a:t>
              </a:r>
            </a:p>
          </p:txBody>
        </p:sp>
      </p:grpSp>
      <p:grpSp>
        <p:nvGrpSpPr>
          <p:cNvPr id="22" name="Group 21"/>
          <p:cNvGrpSpPr/>
          <p:nvPr/>
        </p:nvGrpSpPr>
        <p:grpSpPr>
          <a:xfrm>
            <a:off x="18257837" y="3930879"/>
            <a:ext cx="4779155" cy="1860321"/>
            <a:chOff x="12818444" y="3887817"/>
            <a:chExt cx="4779155" cy="1860321"/>
          </a:xfrm>
        </p:grpSpPr>
        <p:sp>
          <p:nvSpPr>
            <p:cNvPr id="23" name="Title 20"/>
            <p:cNvSpPr txBox="1">
              <a:spLocks/>
            </p:cNvSpPr>
            <p:nvPr/>
          </p:nvSpPr>
          <p:spPr bwMode="auto">
            <a:xfrm>
              <a:off x="12818444" y="4541642"/>
              <a:ext cx="4779155"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4" name="TextBox 23"/>
            <p:cNvSpPr txBox="1"/>
            <p:nvPr/>
          </p:nvSpPr>
          <p:spPr>
            <a:xfrm>
              <a:off x="12920366" y="3887817"/>
              <a:ext cx="4213958" cy="769441"/>
            </a:xfrm>
            <a:prstGeom prst="rect">
              <a:avLst/>
            </a:prstGeom>
            <a:noFill/>
          </p:spPr>
          <p:txBody>
            <a:bodyPr wrap="square" rtlCol="0">
              <a:spAutoFit/>
            </a:bodyPr>
            <a:lstStyle/>
            <a:p>
              <a:r>
                <a:rPr lang="en-US" sz="4400" b="1" dirty="0">
                  <a:solidFill>
                    <a:schemeClr val="accent3"/>
                  </a:solidFill>
                  <a:latin typeface="Lato Black" charset="0"/>
                  <a:ea typeface="Lato Black" charset="0"/>
                  <a:cs typeface="Lato Black" charset="0"/>
                </a:rPr>
                <a:t>THREATH</a:t>
              </a:r>
            </a:p>
          </p:txBody>
        </p:sp>
      </p:grpSp>
    </p:spTree>
    <p:extLst>
      <p:ext uri="{BB962C8B-B14F-4D97-AF65-F5344CB8AC3E}">
        <p14:creationId xmlns:p14="http://schemas.microsoft.com/office/powerpoint/2010/main" val="1723112928"/>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sp>
      <p:grpSp>
        <p:nvGrpSpPr>
          <p:cNvPr id="4" name="กลุ่ม 54"/>
          <p:cNvGrpSpPr/>
          <p:nvPr/>
        </p:nvGrpSpPr>
        <p:grpSpPr>
          <a:xfrm>
            <a:off x="7589837" y="307847"/>
            <a:ext cx="9246365" cy="1063753"/>
            <a:chOff x="12593106" y="3285880"/>
            <a:chExt cx="9377738" cy="1063753"/>
          </a:xfrm>
        </p:grpSpPr>
        <p:sp>
          <p:nvSpPr>
            <p:cNvPr id="5" name="TextBox 4"/>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6" name="TextBox 5"/>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pSp>
        <p:nvGrpSpPr>
          <p:cNvPr id="7" name="Group 6"/>
          <p:cNvGrpSpPr/>
          <p:nvPr/>
        </p:nvGrpSpPr>
        <p:grpSpPr>
          <a:xfrm>
            <a:off x="1722437" y="9416005"/>
            <a:ext cx="5486403" cy="3365486"/>
            <a:chOff x="2138223" y="5379042"/>
            <a:chExt cx="3621020" cy="3713911"/>
          </a:xfrm>
        </p:grpSpPr>
        <p:grpSp>
          <p:nvGrpSpPr>
            <p:cNvPr id="8" name="กลุ่ม 22"/>
            <p:cNvGrpSpPr/>
            <p:nvPr/>
          </p:nvGrpSpPr>
          <p:grpSpPr>
            <a:xfrm>
              <a:off x="2332038" y="5379042"/>
              <a:ext cx="3427205" cy="3713911"/>
              <a:chOff x="2706016" y="2819821"/>
              <a:chExt cx="4679994" cy="3713911"/>
            </a:xfrm>
          </p:grpSpPr>
          <p:sp>
            <p:nvSpPr>
              <p:cNvPr id="10" name="Title 20"/>
              <p:cNvSpPr txBox="1">
                <a:spLocks/>
              </p:cNvSpPr>
              <p:nvPr/>
            </p:nvSpPr>
            <p:spPr bwMode="auto">
              <a:xfrm>
                <a:off x="2706016" y="3612811"/>
                <a:ext cx="4169711" cy="2920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a:t>
                </a:r>
                <a:r>
                  <a:rPr lang="pt-BR" sz="2400" dirty="0" err="1" smtClean="0">
                    <a:solidFill>
                      <a:schemeClr val="bg1">
                        <a:lumMod val="75000"/>
                      </a:schemeClr>
                    </a:solidFill>
                    <a:latin typeface="Lato" pitchFamily="34" charset="0"/>
                    <a:ea typeface="Lato" pitchFamily="34" charset="0"/>
                    <a:cs typeface="Lato" pitchFamily="34" charset="0"/>
                  </a:rPr>
                  <a:t>Pellentesque</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1" name="TextBox 10"/>
              <p:cNvSpPr txBox="1"/>
              <p:nvPr/>
            </p:nvSpPr>
            <p:spPr>
              <a:xfrm>
                <a:off x="2837735" y="2819821"/>
                <a:ext cx="4548275" cy="849100"/>
              </a:xfrm>
              <a:prstGeom prst="rect">
                <a:avLst/>
              </a:prstGeom>
              <a:noFill/>
            </p:spPr>
            <p:txBody>
              <a:bodyPr wrap="square" rtlCol="0">
                <a:spAutoFit/>
              </a:bodyPr>
              <a:lstStyle/>
              <a:p>
                <a:r>
                  <a:rPr lang="en-US" sz="4400" b="1" dirty="0" smtClean="0">
                    <a:solidFill>
                      <a:schemeClr val="accent6"/>
                    </a:solidFill>
                    <a:latin typeface="Lato Black" charset="0"/>
                    <a:ea typeface="Lato Black" charset="0"/>
                    <a:cs typeface="Lato Black" charset="0"/>
                  </a:rPr>
                  <a:t>STRENGTHS</a:t>
                </a:r>
              </a:p>
            </p:txBody>
          </p:sp>
        </p:grpSp>
        <p:sp>
          <p:nvSpPr>
            <p:cNvPr id="9" name="Rectangle 8"/>
            <p:cNvSpPr/>
            <p:nvPr/>
          </p:nvSpPr>
          <p:spPr>
            <a:xfrm rot="16200000">
              <a:off x="1642822" y="6054634"/>
              <a:ext cx="1183369" cy="19256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pSp>
        <p:nvGrpSpPr>
          <p:cNvPr id="12" name="Group 11"/>
          <p:cNvGrpSpPr/>
          <p:nvPr/>
        </p:nvGrpSpPr>
        <p:grpSpPr>
          <a:xfrm>
            <a:off x="6795048" y="9372600"/>
            <a:ext cx="5486403" cy="3365486"/>
            <a:chOff x="2138223" y="5379042"/>
            <a:chExt cx="3621020" cy="3713910"/>
          </a:xfrm>
        </p:grpSpPr>
        <p:grpSp>
          <p:nvGrpSpPr>
            <p:cNvPr id="13" name="กลุ่ม 22"/>
            <p:cNvGrpSpPr/>
            <p:nvPr/>
          </p:nvGrpSpPr>
          <p:grpSpPr>
            <a:xfrm>
              <a:off x="2332038" y="5379042"/>
              <a:ext cx="3427205" cy="3713910"/>
              <a:chOff x="2706016" y="2819821"/>
              <a:chExt cx="4679994" cy="3713910"/>
            </a:xfrm>
          </p:grpSpPr>
          <p:sp>
            <p:nvSpPr>
              <p:cNvPr id="15" name="Title 20"/>
              <p:cNvSpPr txBox="1">
                <a:spLocks/>
              </p:cNvSpPr>
              <p:nvPr/>
            </p:nvSpPr>
            <p:spPr bwMode="auto">
              <a:xfrm>
                <a:off x="2706016" y="3612810"/>
                <a:ext cx="4125254" cy="2920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a:t>
                </a:r>
                <a:r>
                  <a:rPr lang="pt-BR" sz="2400" dirty="0" err="1">
                    <a:solidFill>
                      <a:schemeClr val="bg1">
                        <a:lumMod val="75000"/>
                      </a:schemeClr>
                    </a:solidFill>
                    <a:latin typeface="Lato" pitchFamily="34" charset="0"/>
                    <a:ea typeface="Lato" pitchFamily="34" charset="0"/>
                    <a:cs typeface="Lato" pitchFamily="34" charset="0"/>
                  </a:rPr>
                  <a:t>Pellentesque</a:t>
                </a:r>
                <a:r>
                  <a:rPr lang="pt-BR" sz="2400" dirty="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vel</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6" name="TextBox 15"/>
              <p:cNvSpPr txBox="1"/>
              <p:nvPr/>
            </p:nvSpPr>
            <p:spPr>
              <a:xfrm>
                <a:off x="2837735" y="2819821"/>
                <a:ext cx="4548275" cy="849100"/>
              </a:xfrm>
              <a:prstGeom prst="rect">
                <a:avLst/>
              </a:prstGeom>
              <a:noFill/>
            </p:spPr>
            <p:txBody>
              <a:bodyPr wrap="square" rtlCol="0">
                <a:spAutoFit/>
              </a:bodyPr>
              <a:lstStyle/>
              <a:p>
                <a:r>
                  <a:rPr lang="en-US" sz="4400" b="1" dirty="0" smtClean="0">
                    <a:solidFill>
                      <a:schemeClr val="accent5"/>
                    </a:solidFill>
                    <a:latin typeface="Lato Black" charset="0"/>
                    <a:ea typeface="Lato Black" charset="0"/>
                    <a:cs typeface="Lato Black" charset="0"/>
                  </a:rPr>
                  <a:t>WEAKNESSES</a:t>
                </a:r>
              </a:p>
            </p:txBody>
          </p:sp>
        </p:grpSp>
        <p:sp>
          <p:nvSpPr>
            <p:cNvPr id="14" name="Rectangle 13"/>
            <p:cNvSpPr/>
            <p:nvPr/>
          </p:nvSpPr>
          <p:spPr>
            <a:xfrm rot="16200000">
              <a:off x="1642822" y="6054634"/>
              <a:ext cx="1183369" cy="19256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pSp>
        <p:nvGrpSpPr>
          <p:cNvPr id="27" name="Group 26"/>
          <p:cNvGrpSpPr/>
          <p:nvPr/>
        </p:nvGrpSpPr>
        <p:grpSpPr>
          <a:xfrm>
            <a:off x="11994040" y="9416005"/>
            <a:ext cx="5486403" cy="3365486"/>
            <a:chOff x="2138223" y="5379042"/>
            <a:chExt cx="3621020" cy="3713911"/>
          </a:xfrm>
        </p:grpSpPr>
        <p:grpSp>
          <p:nvGrpSpPr>
            <p:cNvPr id="28" name="กลุ่ม 22"/>
            <p:cNvGrpSpPr/>
            <p:nvPr/>
          </p:nvGrpSpPr>
          <p:grpSpPr>
            <a:xfrm>
              <a:off x="2332038" y="5379042"/>
              <a:ext cx="3427205" cy="3713911"/>
              <a:chOff x="2706016" y="2819821"/>
              <a:chExt cx="4679994" cy="3713911"/>
            </a:xfrm>
          </p:grpSpPr>
          <p:sp>
            <p:nvSpPr>
              <p:cNvPr id="30" name="Title 20"/>
              <p:cNvSpPr txBox="1">
                <a:spLocks/>
              </p:cNvSpPr>
              <p:nvPr/>
            </p:nvSpPr>
            <p:spPr bwMode="auto">
              <a:xfrm>
                <a:off x="2706016" y="3612811"/>
                <a:ext cx="4169711" cy="2920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a:t>
                </a:r>
                <a:r>
                  <a:rPr lang="pt-BR" sz="2400" dirty="0" err="1" smtClean="0">
                    <a:solidFill>
                      <a:schemeClr val="bg1">
                        <a:lumMod val="75000"/>
                      </a:schemeClr>
                    </a:solidFill>
                    <a:latin typeface="Lato" pitchFamily="34" charset="0"/>
                    <a:ea typeface="Lato" pitchFamily="34" charset="0"/>
                    <a:cs typeface="Lato" pitchFamily="34" charset="0"/>
                  </a:rPr>
                  <a:t>Pellentesque</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31" name="TextBox 30"/>
              <p:cNvSpPr txBox="1"/>
              <p:nvPr/>
            </p:nvSpPr>
            <p:spPr>
              <a:xfrm>
                <a:off x="2837735" y="2819821"/>
                <a:ext cx="4548275" cy="849100"/>
              </a:xfrm>
              <a:prstGeom prst="rect">
                <a:avLst/>
              </a:prstGeom>
              <a:noFill/>
            </p:spPr>
            <p:txBody>
              <a:bodyPr wrap="square" rtlCol="0">
                <a:spAutoFit/>
              </a:bodyPr>
              <a:lstStyle/>
              <a:p>
                <a:r>
                  <a:rPr lang="en-US" sz="4400" b="1" dirty="0">
                    <a:solidFill>
                      <a:schemeClr val="accent4"/>
                    </a:solidFill>
                    <a:latin typeface="Lato Black" charset="0"/>
                    <a:ea typeface="Lato Black" charset="0"/>
                    <a:cs typeface="Lato Black" charset="0"/>
                  </a:rPr>
                  <a:t>OPPORTUNITIES</a:t>
                </a:r>
              </a:p>
            </p:txBody>
          </p:sp>
        </p:grpSp>
        <p:sp>
          <p:nvSpPr>
            <p:cNvPr id="29" name="Rectangle 28"/>
            <p:cNvSpPr/>
            <p:nvPr/>
          </p:nvSpPr>
          <p:spPr>
            <a:xfrm rot="16200000">
              <a:off x="1642822" y="6054634"/>
              <a:ext cx="1183369" cy="19256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pSp>
        <p:nvGrpSpPr>
          <p:cNvPr id="32" name="Group 31"/>
          <p:cNvGrpSpPr/>
          <p:nvPr/>
        </p:nvGrpSpPr>
        <p:grpSpPr>
          <a:xfrm>
            <a:off x="17615448" y="9372600"/>
            <a:ext cx="5486403" cy="3365486"/>
            <a:chOff x="2138223" y="5379042"/>
            <a:chExt cx="3621020" cy="3713910"/>
          </a:xfrm>
        </p:grpSpPr>
        <p:grpSp>
          <p:nvGrpSpPr>
            <p:cNvPr id="33" name="กลุ่ม 22"/>
            <p:cNvGrpSpPr/>
            <p:nvPr/>
          </p:nvGrpSpPr>
          <p:grpSpPr>
            <a:xfrm>
              <a:off x="2332038" y="5379042"/>
              <a:ext cx="3427205" cy="3713910"/>
              <a:chOff x="2706016" y="2819821"/>
              <a:chExt cx="4679994" cy="3713910"/>
            </a:xfrm>
          </p:grpSpPr>
          <p:sp>
            <p:nvSpPr>
              <p:cNvPr id="35" name="Title 20"/>
              <p:cNvSpPr txBox="1">
                <a:spLocks/>
              </p:cNvSpPr>
              <p:nvPr/>
            </p:nvSpPr>
            <p:spPr bwMode="auto">
              <a:xfrm>
                <a:off x="2706016" y="3612810"/>
                <a:ext cx="4125254" cy="2920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a:t>
                </a:r>
                <a:r>
                  <a:rPr lang="pt-BR" sz="2400" dirty="0" err="1">
                    <a:solidFill>
                      <a:schemeClr val="bg1">
                        <a:lumMod val="75000"/>
                      </a:schemeClr>
                    </a:solidFill>
                    <a:latin typeface="Lato" pitchFamily="34" charset="0"/>
                    <a:ea typeface="Lato" pitchFamily="34" charset="0"/>
                    <a:cs typeface="Lato" pitchFamily="34" charset="0"/>
                  </a:rPr>
                  <a:t>Pellentesque</a:t>
                </a:r>
                <a:r>
                  <a:rPr lang="pt-BR" sz="2400" dirty="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vel</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36" name="TextBox 35"/>
              <p:cNvSpPr txBox="1"/>
              <p:nvPr/>
            </p:nvSpPr>
            <p:spPr>
              <a:xfrm>
                <a:off x="2837735" y="2819821"/>
                <a:ext cx="4548275" cy="849100"/>
              </a:xfrm>
              <a:prstGeom prst="rect">
                <a:avLst/>
              </a:prstGeom>
              <a:noFill/>
            </p:spPr>
            <p:txBody>
              <a:bodyPr wrap="square" rtlCol="0">
                <a:spAutoFit/>
              </a:bodyPr>
              <a:lstStyle/>
              <a:p>
                <a:r>
                  <a:rPr lang="en-US" sz="4400" b="1" dirty="0">
                    <a:solidFill>
                      <a:schemeClr val="accent3"/>
                    </a:solidFill>
                    <a:latin typeface="Lato Black" charset="0"/>
                    <a:ea typeface="Lato Black" charset="0"/>
                    <a:cs typeface="Lato Black" charset="0"/>
                  </a:rPr>
                  <a:t>THREATH</a:t>
                </a:r>
              </a:p>
            </p:txBody>
          </p:sp>
        </p:grpSp>
        <p:sp>
          <p:nvSpPr>
            <p:cNvPr id="34" name="Rectangle 33"/>
            <p:cNvSpPr/>
            <p:nvPr/>
          </p:nvSpPr>
          <p:spPr>
            <a:xfrm rot="16200000">
              <a:off x="1642822" y="6054634"/>
              <a:ext cx="1183369" cy="19256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sp>
        <p:nvSpPr>
          <p:cNvPr id="37" name="Title 20"/>
          <p:cNvSpPr txBox="1">
            <a:spLocks/>
          </p:cNvSpPr>
          <p:nvPr/>
        </p:nvSpPr>
        <p:spPr bwMode="auto">
          <a:xfrm>
            <a:off x="1216695" y="1841504"/>
            <a:ext cx="21155942"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lumMod val="75000"/>
                </a:schemeClr>
              </a:solidFill>
              <a:latin typeface="Lato" pitchFamily="34" charset="0"/>
              <a:ea typeface="Lato" pitchFamily="34" charset="0"/>
              <a:cs typeface="Lato" pitchFamily="34" charset="0"/>
            </a:endParaRPr>
          </a:p>
        </p:txBody>
      </p:sp>
    </p:spTree>
    <p:extLst>
      <p:ext uri="{BB962C8B-B14F-4D97-AF65-F5344CB8AC3E}">
        <p14:creationId xmlns:p14="http://schemas.microsoft.com/office/powerpoint/2010/main" val="1445357243"/>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กลุ่ม 54"/>
          <p:cNvGrpSpPr/>
          <p:nvPr/>
        </p:nvGrpSpPr>
        <p:grpSpPr>
          <a:xfrm>
            <a:off x="7589837" y="307847"/>
            <a:ext cx="9246365" cy="1063753"/>
            <a:chOff x="12593106" y="3285880"/>
            <a:chExt cx="9377738" cy="1063753"/>
          </a:xfrm>
        </p:grpSpPr>
        <p:sp>
          <p:nvSpPr>
            <p:cNvPr id="8" name="TextBox 7"/>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9" name="TextBox 8"/>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pSp>
        <p:nvGrpSpPr>
          <p:cNvPr id="10" name="Group 9"/>
          <p:cNvGrpSpPr/>
          <p:nvPr/>
        </p:nvGrpSpPr>
        <p:grpSpPr>
          <a:xfrm>
            <a:off x="1445295" y="1600200"/>
            <a:ext cx="21155942" cy="1647935"/>
            <a:chOff x="1193363" y="1884058"/>
            <a:chExt cx="21155942" cy="1647935"/>
          </a:xfrm>
        </p:grpSpPr>
        <p:sp>
          <p:nvSpPr>
            <p:cNvPr id="11" name="Title 20"/>
            <p:cNvSpPr txBox="1">
              <a:spLocks/>
            </p:cNvSpPr>
            <p:nvPr/>
          </p:nvSpPr>
          <p:spPr bwMode="auto">
            <a:xfrm>
              <a:off x="1193363" y="2325497"/>
              <a:ext cx="21155942"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2" name="TextBox 11"/>
            <p:cNvSpPr txBox="1"/>
            <p:nvPr/>
          </p:nvSpPr>
          <p:spPr>
            <a:xfrm>
              <a:off x="1263217" y="1884058"/>
              <a:ext cx="4215772" cy="615517"/>
            </a:xfrm>
            <a:prstGeom prst="rect">
              <a:avLst/>
            </a:prstGeom>
            <a:noFill/>
          </p:spPr>
          <p:txBody>
            <a:bodyPr wrap="square" lIns="182843" tIns="91422" rIns="182843" bIns="91422" rtlCol="0">
              <a:spAutoFit/>
            </a:bodyPr>
            <a:lstStyle/>
            <a:p>
              <a:r>
                <a:rPr lang="en-US" sz="2800" b="1" dirty="0" smtClean="0">
                  <a:solidFill>
                    <a:schemeClr val="accent6"/>
                  </a:solidFill>
                  <a:latin typeface="Lato Black" pitchFamily="34" charset="0"/>
                  <a:ea typeface="Lato Black" pitchFamily="34" charset="0"/>
                  <a:cs typeface="Lato Black" pitchFamily="34" charset="0"/>
                </a:rPr>
                <a:t>DESCRIPTION  HERE</a:t>
              </a:r>
              <a:endParaRPr lang="id-ID" sz="2800" b="1" dirty="0">
                <a:solidFill>
                  <a:schemeClr val="accent6"/>
                </a:solidFill>
                <a:latin typeface="Lato Black" pitchFamily="34" charset="0"/>
                <a:ea typeface="Lato Black" pitchFamily="34" charset="0"/>
                <a:cs typeface="Lato Black" pitchFamily="34" charset="0"/>
              </a:endParaRPr>
            </a:p>
          </p:txBody>
        </p:sp>
      </p:grpSp>
      <p:graphicFrame>
        <p:nvGraphicFramePr>
          <p:cNvPr id="25" name="Chart 306"/>
          <p:cNvGraphicFramePr/>
          <p:nvPr>
            <p:extLst>
              <p:ext uri="{D42A27DB-BD31-4B8C-83A1-F6EECF244321}">
                <p14:modId xmlns:p14="http://schemas.microsoft.com/office/powerpoint/2010/main" val="1276419816"/>
              </p:ext>
            </p:extLst>
          </p:nvPr>
        </p:nvGraphicFramePr>
        <p:xfrm>
          <a:off x="1445295" y="3151773"/>
          <a:ext cx="21909787" cy="6639281"/>
        </p:xfrm>
        <a:graphic>
          <a:graphicData uri="http://schemas.openxmlformats.org/drawingml/2006/chart">
            <c:chart xmlns:c="http://schemas.openxmlformats.org/drawingml/2006/chart" xmlns:r="http://schemas.openxmlformats.org/officeDocument/2006/relationships" r:id="rId2"/>
          </a:graphicData>
        </a:graphic>
      </p:graphicFrame>
      <p:grpSp>
        <p:nvGrpSpPr>
          <p:cNvPr id="26" name="Group 25"/>
          <p:cNvGrpSpPr/>
          <p:nvPr/>
        </p:nvGrpSpPr>
        <p:grpSpPr>
          <a:xfrm>
            <a:off x="11664924" y="9878995"/>
            <a:ext cx="4732469" cy="1341227"/>
            <a:chOff x="3690887" y="11301668"/>
            <a:chExt cx="4732469" cy="1341227"/>
          </a:xfrm>
        </p:grpSpPr>
        <p:sp>
          <p:nvSpPr>
            <p:cNvPr id="27" name="TextBox 26"/>
            <p:cNvSpPr txBox="1"/>
            <p:nvPr/>
          </p:nvSpPr>
          <p:spPr bwMode="auto">
            <a:xfrm>
              <a:off x="3690887" y="11301668"/>
              <a:ext cx="2008883" cy="477054"/>
            </a:xfrm>
            <a:prstGeom prst="rect">
              <a:avLst/>
            </a:prstGeom>
            <a:noFill/>
          </p:spPr>
          <p:txBody>
            <a:bodyPr wrap="none">
              <a:spAutoFit/>
            </a:bodyPr>
            <a:lstStyle/>
            <a:p>
              <a:pPr marL="342900" indent="-342900" defTabSz="1828434" fontAlgn="auto">
                <a:spcBef>
                  <a:spcPts val="0"/>
                </a:spcBef>
                <a:spcAft>
                  <a:spcPts val="0"/>
                </a:spcAft>
                <a:buFont typeface="Wingdings" charset="2"/>
                <a:buChar char="§"/>
                <a:defRPr/>
              </a:pPr>
              <a:r>
                <a:rPr lang="en-US" sz="2500" b="1" dirty="0" smtClean="0">
                  <a:solidFill>
                    <a:schemeClr val="accent5"/>
                  </a:solidFill>
                  <a:latin typeface="Lato" pitchFamily="34" charset="0"/>
                  <a:ea typeface="Lato" pitchFamily="34" charset="0"/>
                  <a:cs typeface="Lato" pitchFamily="34" charset="0"/>
                </a:rPr>
                <a:t>Data Here</a:t>
              </a:r>
              <a:endParaRPr lang="id-ID" sz="2500" b="1" dirty="0">
                <a:solidFill>
                  <a:schemeClr val="accent5"/>
                </a:solidFill>
                <a:latin typeface="Lato" pitchFamily="34" charset="0"/>
                <a:ea typeface="Lato" pitchFamily="34" charset="0"/>
                <a:cs typeface="Lato" pitchFamily="34" charset="0"/>
              </a:endParaRPr>
            </a:p>
          </p:txBody>
        </p:sp>
        <p:sp>
          <p:nvSpPr>
            <p:cNvPr id="28" name="TextBox 27"/>
            <p:cNvSpPr txBox="1"/>
            <p:nvPr/>
          </p:nvSpPr>
          <p:spPr>
            <a:xfrm>
              <a:off x="3981922" y="11682668"/>
              <a:ext cx="4441434" cy="960227"/>
            </a:xfrm>
            <a:prstGeom prst="rect">
              <a:avLst/>
            </a:prstGeom>
            <a:noFill/>
          </p:spPr>
          <p:txBody>
            <a:bodyPr wrap="square" lIns="219419" tIns="109710" rIns="219419" bIns="109710" rtlCol="0">
              <a:spAutoFit/>
            </a:bodyPr>
            <a:lstStyle/>
            <a:p>
              <a:r>
                <a:rPr lang="en-US" sz="2300" dirty="0">
                  <a:solidFill>
                    <a:schemeClr val="bg1">
                      <a:lumMod val="75000"/>
                    </a:schemeClr>
                  </a:solidFill>
                  <a:latin typeface="Lato" pitchFamily="34" charset="0"/>
                  <a:ea typeface="Lato" pitchFamily="34" charset="0"/>
                  <a:cs typeface="Lato" pitchFamily="34" charset="0"/>
                </a:rPr>
                <a:t>Lorem Ipsum has two main data </a:t>
              </a:r>
              <a:r>
                <a:rPr lang="en-US" sz="2300" dirty="0" smtClean="0">
                  <a:solidFill>
                    <a:schemeClr val="bg1">
                      <a:lumMod val="75000"/>
                    </a:schemeClr>
                  </a:solidFill>
                  <a:latin typeface="Lato" pitchFamily="34" charset="0"/>
                  <a:ea typeface="Lato" pitchFamily="34" charset="0"/>
                  <a:cs typeface="Lato" pitchFamily="34" charset="0"/>
                </a:rPr>
                <a:t>statistical</a:t>
              </a:r>
              <a:endParaRPr lang="en-US" sz="2300" dirty="0">
                <a:solidFill>
                  <a:schemeClr val="bg1">
                    <a:lumMod val="75000"/>
                  </a:schemeClr>
                </a:solidFill>
                <a:latin typeface="Lato" pitchFamily="34" charset="0"/>
                <a:ea typeface="Lato" pitchFamily="34" charset="0"/>
                <a:cs typeface="Lato" pitchFamily="34" charset="0"/>
              </a:endParaRPr>
            </a:p>
          </p:txBody>
        </p:sp>
      </p:grpSp>
      <p:grpSp>
        <p:nvGrpSpPr>
          <p:cNvPr id="29" name="Group 28"/>
          <p:cNvGrpSpPr/>
          <p:nvPr/>
        </p:nvGrpSpPr>
        <p:grpSpPr>
          <a:xfrm>
            <a:off x="11628437" y="11727464"/>
            <a:ext cx="4732469" cy="1341227"/>
            <a:chOff x="3690887" y="11301668"/>
            <a:chExt cx="4732469" cy="1341227"/>
          </a:xfrm>
        </p:grpSpPr>
        <p:sp>
          <p:nvSpPr>
            <p:cNvPr id="30" name="TextBox 29"/>
            <p:cNvSpPr txBox="1"/>
            <p:nvPr/>
          </p:nvSpPr>
          <p:spPr bwMode="auto">
            <a:xfrm>
              <a:off x="3690887" y="11301668"/>
              <a:ext cx="2008883" cy="477054"/>
            </a:xfrm>
            <a:prstGeom prst="rect">
              <a:avLst/>
            </a:prstGeom>
            <a:noFill/>
          </p:spPr>
          <p:txBody>
            <a:bodyPr wrap="none">
              <a:spAutoFit/>
            </a:bodyPr>
            <a:lstStyle/>
            <a:p>
              <a:pPr marL="342900" indent="-342900" defTabSz="1828434" fontAlgn="auto">
                <a:spcBef>
                  <a:spcPts val="0"/>
                </a:spcBef>
                <a:spcAft>
                  <a:spcPts val="0"/>
                </a:spcAft>
                <a:buFont typeface="Wingdings" charset="2"/>
                <a:buChar char="§"/>
                <a:defRPr/>
              </a:pPr>
              <a:r>
                <a:rPr lang="en-US" sz="2500" b="1" dirty="0" smtClean="0">
                  <a:solidFill>
                    <a:schemeClr val="accent6"/>
                  </a:solidFill>
                  <a:latin typeface="Lato" pitchFamily="34" charset="0"/>
                  <a:ea typeface="Lato" pitchFamily="34" charset="0"/>
                  <a:cs typeface="Lato" pitchFamily="34" charset="0"/>
                </a:rPr>
                <a:t>Data Here</a:t>
              </a:r>
              <a:endParaRPr lang="id-ID" sz="2500" b="1" dirty="0">
                <a:solidFill>
                  <a:schemeClr val="accent6"/>
                </a:solidFill>
                <a:latin typeface="Lato" pitchFamily="34" charset="0"/>
                <a:ea typeface="Lato" pitchFamily="34" charset="0"/>
                <a:cs typeface="Lato" pitchFamily="34" charset="0"/>
              </a:endParaRPr>
            </a:p>
          </p:txBody>
        </p:sp>
        <p:sp>
          <p:nvSpPr>
            <p:cNvPr id="31" name="TextBox 30"/>
            <p:cNvSpPr txBox="1"/>
            <p:nvPr/>
          </p:nvSpPr>
          <p:spPr>
            <a:xfrm>
              <a:off x="3981922" y="11682668"/>
              <a:ext cx="4441434" cy="960227"/>
            </a:xfrm>
            <a:prstGeom prst="rect">
              <a:avLst/>
            </a:prstGeom>
            <a:noFill/>
          </p:spPr>
          <p:txBody>
            <a:bodyPr wrap="square" lIns="219419" tIns="109710" rIns="219419" bIns="109710" rtlCol="0">
              <a:spAutoFit/>
            </a:bodyPr>
            <a:lstStyle/>
            <a:p>
              <a:r>
                <a:rPr lang="en-US" sz="2300" dirty="0">
                  <a:solidFill>
                    <a:schemeClr val="bg1">
                      <a:lumMod val="75000"/>
                    </a:schemeClr>
                  </a:solidFill>
                  <a:latin typeface="Lato" pitchFamily="34" charset="0"/>
                  <a:ea typeface="Lato" pitchFamily="34" charset="0"/>
                  <a:cs typeface="Lato" pitchFamily="34" charset="0"/>
                </a:rPr>
                <a:t>Lorem Ipsum has two main data </a:t>
              </a:r>
              <a:r>
                <a:rPr lang="en-US" sz="2300" dirty="0" smtClean="0">
                  <a:solidFill>
                    <a:schemeClr val="bg1">
                      <a:lumMod val="75000"/>
                    </a:schemeClr>
                  </a:solidFill>
                  <a:latin typeface="Lato" pitchFamily="34" charset="0"/>
                  <a:ea typeface="Lato" pitchFamily="34" charset="0"/>
                  <a:cs typeface="Lato" pitchFamily="34" charset="0"/>
                </a:rPr>
                <a:t>statistical</a:t>
              </a:r>
              <a:endParaRPr lang="en-US" sz="2300" dirty="0">
                <a:solidFill>
                  <a:schemeClr val="bg1">
                    <a:lumMod val="75000"/>
                  </a:schemeClr>
                </a:solidFill>
                <a:latin typeface="Lato" pitchFamily="34" charset="0"/>
                <a:ea typeface="Lato" pitchFamily="34" charset="0"/>
                <a:cs typeface="Lato" pitchFamily="34" charset="0"/>
              </a:endParaRPr>
            </a:p>
          </p:txBody>
        </p:sp>
      </p:grpSp>
      <p:grpSp>
        <p:nvGrpSpPr>
          <p:cNvPr id="32" name="Group 31"/>
          <p:cNvGrpSpPr/>
          <p:nvPr/>
        </p:nvGrpSpPr>
        <p:grpSpPr>
          <a:xfrm>
            <a:off x="16725768" y="9878995"/>
            <a:ext cx="4732469" cy="1341227"/>
            <a:chOff x="3690887" y="11301668"/>
            <a:chExt cx="4732469" cy="1341227"/>
          </a:xfrm>
        </p:grpSpPr>
        <p:sp>
          <p:nvSpPr>
            <p:cNvPr id="33" name="TextBox 32"/>
            <p:cNvSpPr txBox="1"/>
            <p:nvPr/>
          </p:nvSpPr>
          <p:spPr bwMode="auto">
            <a:xfrm>
              <a:off x="3690887" y="11301668"/>
              <a:ext cx="2008883" cy="477054"/>
            </a:xfrm>
            <a:prstGeom prst="rect">
              <a:avLst/>
            </a:prstGeom>
            <a:noFill/>
          </p:spPr>
          <p:txBody>
            <a:bodyPr wrap="none">
              <a:spAutoFit/>
            </a:bodyPr>
            <a:lstStyle/>
            <a:p>
              <a:pPr marL="342900" indent="-342900" defTabSz="1828434" fontAlgn="auto">
                <a:spcBef>
                  <a:spcPts val="0"/>
                </a:spcBef>
                <a:spcAft>
                  <a:spcPts val="0"/>
                </a:spcAft>
                <a:buFont typeface="Wingdings" charset="2"/>
                <a:buChar char="§"/>
                <a:defRPr/>
              </a:pPr>
              <a:r>
                <a:rPr lang="en-US" sz="2500" b="1" dirty="0" smtClean="0">
                  <a:solidFill>
                    <a:schemeClr val="accent4"/>
                  </a:solidFill>
                  <a:latin typeface="Lato" pitchFamily="34" charset="0"/>
                  <a:ea typeface="Lato" pitchFamily="34" charset="0"/>
                  <a:cs typeface="Lato" pitchFamily="34" charset="0"/>
                </a:rPr>
                <a:t>Data Here</a:t>
              </a:r>
              <a:endParaRPr lang="id-ID" sz="2500" b="1" dirty="0">
                <a:solidFill>
                  <a:schemeClr val="accent4"/>
                </a:solidFill>
                <a:latin typeface="Lato" pitchFamily="34" charset="0"/>
                <a:ea typeface="Lato" pitchFamily="34" charset="0"/>
                <a:cs typeface="Lato" pitchFamily="34" charset="0"/>
              </a:endParaRPr>
            </a:p>
          </p:txBody>
        </p:sp>
        <p:sp>
          <p:nvSpPr>
            <p:cNvPr id="34" name="TextBox 33"/>
            <p:cNvSpPr txBox="1"/>
            <p:nvPr/>
          </p:nvSpPr>
          <p:spPr>
            <a:xfrm>
              <a:off x="3981922" y="11682668"/>
              <a:ext cx="4441434" cy="960227"/>
            </a:xfrm>
            <a:prstGeom prst="rect">
              <a:avLst/>
            </a:prstGeom>
            <a:noFill/>
          </p:spPr>
          <p:txBody>
            <a:bodyPr wrap="square" lIns="219419" tIns="109710" rIns="219419" bIns="109710" rtlCol="0">
              <a:spAutoFit/>
            </a:bodyPr>
            <a:lstStyle/>
            <a:p>
              <a:r>
                <a:rPr lang="en-US" sz="2300" dirty="0">
                  <a:solidFill>
                    <a:schemeClr val="bg1">
                      <a:lumMod val="75000"/>
                    </a:schemeClr>
                  </a:solidFill>
                  <a:latin typeface="Lato" pitchFamily="34" charset="0"/>
                  <a:ea typeface="Lato" pitchFamily="34" charset="0"/>
                  <a:cs typeface="Lato" pitchFamily="34" charset="0"/>
                </a:rPr>
                <a:t>Lorem Ipsum has two main data </a:t>
              </a:r>
              <a:r>
                <a:rPr lang="en-US" sz="2300" dirty="0" smtClean="0">
                  <a:solidFill>
                    <a:schemeClr val="bg1">
                      <a:lumMod val="75000"/>
                    </a:schemeClr>
                  </a:solidFill>
                  <a:latin typeface="Lato" pitchFamily="34" charset="0"/>
                  <a:ea typeface="Lato" pitchFamily="34" charset="0"/>
                  <a:cs typeface="Lato" pitchFamily="34" charset="0"/>
                </a:rPr>
                <a:t>statistical</a:t>
              </a:r>
              <a:endParaRPr lang="en-US" sz="2300" dirty="0">
                <a:solidFill>
                  <a:schemeClr val="bg1">
                    <a:lumMod val="75000"/>
                  </a:schemeClr>
                </a:solidFill>
                <a:latin typeface="Lato" pitchFamily="34" charset="0"/>
                <a:ea typeface="Lato" pitchFamily="34" charset="0"/>
                <a:cs typeface="Lato" pitchFamily="34" charset="0"/>
              </a:endParaRPr>
            </a:p>
          </p:txBody>
        </p:sp>
      </p:grpSp>
      <p:grpSp>
        <p:nvGrpSpPr>
          <p:cNvPr id="35" name="Group 34"/>
          <p:cNvGrpSpPr/>
          <p:nvPr/>
        </p:nvGrpSpPr>
        <p:grpSpPr>
          <a:xfrm>
            <a:off x="16689281" y="11727464"/>
            <a:ext cx="4732469" cy="1341227"/>
            <a:chOff x="3690887" y="11301668"/>
            <a:chExt cx="4732469" cy="1341227"/>
          </a:xfrm>
        </p:grpSpPr>
        <p:sp>
          <p:nvSpPr>
            <p:cNvPr id="36" name="TextBox 35"/>
            <p:cNvSpPr txBox="1"/>
            <p:nvPr/>
          </p:nvSpPr>
          <p:spPr bwMode="auto">
            <a:xfrm>
              <a:off x="3690887" y="11301668"/>
              <a:ext cx="2008883" cy="477054"/>
            </a:xfrm>
            <a:prstGeom prst="rect">
              <a:avLst/>
            </a:prstGeom>
            <a:noFill/>
          </p:spPr>
          <p:txBody>
            <a:bodyPr wrap="none">
              <a:spAutoFit/>
            </a:bodyPr>
            <a:lstStyle/>
            <a:p>
              <a:pPr marL="342900" indent="-342900" defTabSz="1828434" fontAlgn="auto">
                <a:spcBef>
                  <a:spcPts val="0"/>
                </a:spcBef>
                <a:spcAft>
                  <a:spcPts val="0"/>
                </a:spcAft>
                <a:buFont typeface="Wingdings" charset="2"/>
                <a:buChar char="§"/>
                <a:defRPr/>
              </a:pPr>
              <a:r>
                <a:rPr lang="en-US" sz="2500" b="1" dirty="0" smtClean="0">
                  <a:solidFill>
                    <a:schemeClr val="accent3"/>
                  </a:solidFill>
                  <a:latin typeface="Lato" pitchFamily="34" charset="0"/>
                  <a:ea typeface="Lato" pitchFamily="34" charset="0"/>
                  <a:cs typeface="Lato" pitchFamily="34" charset="0"/>
                </a:rPr>
                <a:t>Data Here</a:t>
              </a:r>
              <a:endParaRPr lang="id-ID" sz="2500" b="1" dirty="0">
                <a:solidFill>
                  <a:schemeClr val="accent3"/>
                </a:solidFill>
                <a:latin typeface="Lato" pitchFamily="34" charset="0"/>
                <a:ea typeface="Lato" pitchFamily="34" charset="0"/>
                <a:cs typeface="Lato" pitchFamily="34" charset="0"/>
              </a:endParaRPr>
            </a:p>
          </p:txBody>
        </p:sp>
        <p:sp>
          <p:nvSpPr>
            <p:cNvPr id="37" name="TextBox 36"/>
            <p:cNvSpPr txBox="1"/>
            <p:nvPr/>
          </p:nvSpPr>
          <p:spPr>
            <a:xfrm>
              <a:off x="3981922" y="11682668"/>
              <a:ext cx="4441434" cy="960227"/>
            </a:xfrm>
            <a:prstGeom prst="rect">
              <a:avLst/>
            </a:prstGeom>
            <a:noFill/>
          </p:spPr>
          <p:txBody>
            <a:bodyPr wrap="square" lIns="219419" tIns="109710" rIns="219419" bIns="109710" rtlCol="0">
              <a:spAutoFit/>
            </a:bodyPr>
            <a:lstStyle/>
            <a:p>
              <a:r>
                <a:rPr lang="en-US" sz="2300" dirty="0">
                  <a:solidFill>
                    <a:schemeClr val="bg1">
                      <a:lumMod val="75000"/>
                    </a:schemeClr>
                  </a:solidFill>
                  <a:latin typeface="Lato" pitchFamily="34" charset="0"/>
                  <a:ea typeface="Lato" pitchFamily="34" charset="0"/>
                  <a:cs typeface="Lato" pitchFamily="34" charset="0"/>
                </a:rPr>
                <a:t>Lorem Ipsum has two main data </a:t>
              </a:r>
              <a:r>
                <a:rPr lang="en-US" sz="2300" dirty="0" smtClean="0">
                  <a:solidFill>
                    <a:schemeClr val="bg1">
                      <a:lumMod val="75000"/>
                    </a:schemeClr>
                  </a:solidFill>
                  <a:latin typeface="Lato" pitchFamily="34" charset="0"/>
                  <a:ea typeface="Lato" pitchFamily="34" charset="0"/>
                  <a:cs typeface="Lato" pitchFamily="34" charset="0"/>
                </a:rPr>
                <a:t>statistical</a:t>
              </a:r>
              <a:endParaRPr lang="en-US" sz="2300" dirty="0">
                <a:solidFill>
                  <a:schemeClr val="bg1">
                    <a:lumMod val="75000"/>
                  </a:schemeClr>
                </a:solidFill>
                <a:latin typeface="Lato" pitchFamily="34" charset="0"/>
                <a:ea typeface="Lato" pitchFamily="34" charset="0"/>
                <a:cs typeface="Lato" pitchFamily="34" charset="0"/>
              </a:endParaRPr>
            </a:p>
          </p:txBody>
        </p:sp>
      </p:grpSp>
      <p:grpSp>
        <p:nvGrpSpPr>
          <p:cNvPr id="38" name="Group 37"/>
          <p:cNvGrpSpPr/>
          <p:nvPr/>
        </p:nvGrpSpPr>
        <p:grpSpPr>
          <a:xfrm>
            <a:off x="1674674" y="9694932"/>
            <a:ext cx="9344163" cy="3335268"/>
            <a:chOff x="2216124" y="5379042"/>
            <a:chExt cx="4664436" cy="3275898"/>
          </a:xfrm>
        </p:grpSpPr>
        <p:grpSp>
          <p:nvGrpSpPr>
            <p:cNvPr id="39" name="กลุ่ม 22"/>
            <p:cNvGrpSpPr/>
            <p:nvPr/>
          </p:nvGrpSpPr>
          <p:grpSpPr>
            <a:xfrm>
              <a:off x="2370075" y="5379042"/>
              <a:ext cx="4510485" cy="3275898"/>
              <a:chOff x="2757957" y="2819821"/>
              <a:chExt cx="6159259" cy="3275898"/>
            </a:xfrm>
          </p:grpSpPr>
          <p:sp>
            <p:nvSpPr>
              <p:cNvPr id="41" name="Title 20"/>
              <p:cNvSpPr txBox="1">
                <a:spLocks/>
              </p:cNvSpPr>
              <p:nvPr/>
            </p:nvSpPr>
            <p:spPr bwMode="auto">
              <a:xfrm>
                <a:off x="2757957" y="3495947"/>
                <a:ext cx="5678904" cy="2599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Interdum et malesuada fames ac ante ipsum primis in faucibus. </a:t>
                </a:r>
                <a:r>
                  <a:rPr lang="pt-BR" sz="2400" dirty="0" smtClean="0">
                    <a:solidFill>
                      <a:schemeClr val="bg1">
                        <a:lumMod val="75000"/>
                      </a:schemeClr>
                    </a:solidFill>
                    <a:latin typeface="Lato" pitchFamily="34" charset="0"/>
                    <a:ea typeface="Lato" pitchFamily="34" charset="0"/>
                    <a:cs typeface="Lato" pitchFamily="34" charset="0"/>
                  </a:rPr>
                  <a:t>Pellentesque.</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42" name="TextBox 41"/>
              <p:cNvSpPr txBox="1"/>
              <p:nvPr/>
            </p:nvSpPr>
            <p:spPr>
              <a:xfrm>
                <a:off x="2837735" y="2819821"/>
                <a:ext cx="6079481" cy="755744"/>
              </a:xfrm>
              <a:prstGeom prst="rect">
                <a:avLst/>
              </a:prstGeom>
              <a:noFill/>
            </p:spPr>
            <p:txBody>
              <a:bodyPr wrap="square" rtlCol="0">
                <a:spAutoFit/>
              </a:bodyPr>
              <a:lstStyle/>
              <a:p>
                <a:r>
                  <a:rPr lang="en-US" sz="4400" b="1" dirty="0" smtClean="0">
                    <a:solidFill>
                      <a:schemeClr val="accent6"/>
                    </a:solidFill>
                    <a:latin typeface="Lato Black" charset="0"/>
                    <a:ea typeface="Lato Black" charset="0"/>
                    <a:cs typeface="Lato Black" charset="0"/>
                  </a:rPr>
                  <a:t>FEATURE</a:t>
                </a:r>
                <a:r>
                  <a:rPr lang="en-US" sz="4400" b="1" dirty="0" smtClean="0">
                    <a:latin typeface="Lato Black" charset="0"/>
                    <a:ea typeface="Lato Black" charset="0"/>
                    <a:cs typeface="Lato Black" charset="0"/>
                  </a:rPr>
                  <a:t> </a:t>
                </a:r>
                <a:r>
                  <a:rPr lang="en-US" sz="4400" b="1" dirty="0" smtClean="0">
                    <a:solidFill>
                      <a:schemeClr val="accent5"/>
                    </a:solidFill>
                    <a:latin typeface="Lato Black" charset="0"/>
                    <a:ea typeface="Lato Black" charset="0"/>
                    <a:cs typeface="Lato Black" charset="0"/>
                  </a:rPr>
                  <a:t>CONTENT</a:t>
                </a:r>
              </a:p>
            </p:txBody>
          </p:sp>
        </p:grpSp>
        <p:sp>
          <p:nvSpPr>
            <p:cNvPr id="40" name="Rectangle 39"/>
            <p:cNvSpPr/>
            <p:nvPr/>
          </p:nvSpPr>
          <p:spPr>
            <a:xfrm rot="16200000">
              <a:off x="1766955" y="6035522"/>
              <a:ext cx="997110" cy="9877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spTree>
    <p:extLst>
      <p:ext uri="{BB962C8B-B14F-4D97-AF65-F5344CB8AC3E}">
        <p14:creationId xmlns:p14="http://schemas.microsoft.com/office/powerpoint/2010/main" val="1158639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5"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กลุ่ม 54"/>
          <p:cNvGrpSpPr/>
          <p:nvPr/>
        </p:nvGrpSpPr>
        <p:grpSpPr>
          <a:xfrm>
            <a:off x="7589837" y="307847"/>
            <a:ext cx="9246365" cy="1063753"/>
            <a:chOff x="12593106" y="3285880"/>
            <a:chExt cx="9377738" cy="1063753"/>
          </a:xfrm>
        </p:grpSpPr>
        <p:sp>
          <p:nvSpPr>
            <p:cNvPr id="8" name="TextBox 7"/>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9" name="TextBox 8"/>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pSp>
        <p:nvGrpSpPr>
          <p:cNvPr id="10" name="Group 9"/>
          <p:cNvGrpSpPr/>
          <p:nvPr/>
        </p:nvGrpSpPr>
        <p:grpSpPr>
          <a:xfrm>
            <a:off x="1445295" y="1600200"/>
            <a:ext cx="21155942" cy="1647935"/>
            <a:chOff x="1193363" y="1884058"/>
            <a:chExt cx="21155942" cy="1647935"/>
          </a:xfrm>
        </p:grpSpPr>
        <p:sp>
          <p:nvSpPr>
            <p:cNvPr id="11" name="Title 20"/>
            <p:cNvSpPr txBox="1">
              <a:spLocks/>
            </p:cNvSpPr>
            <p:nvPr/>
          </p:nvSpPr>
          <p:spPr bwMode="auto">
            <a:xfrm>
              <a:off x="1193363" y="2325497"/>
              <a:ext cx="21155942"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2" name="TextBox 11"/>
            <p:cNvSpPr txBox="1"/>
            <p:nvPr/>
          </p:nvSpPr>
          <p:spPr>
            <a:xfrm>
              <a:off x="1263217" y="1884058"/>
              <a:ext cx="4215772" cy="615517"/>
            </a:xfrm>
            <a:prstGeom prst="rect">
              <a:avLst/>
            </a:prstGeom>
            <a:noFill/>
          </p:spPr>
          <p:txBody>
            <a:bodyPr wrap="square" lIns="182843" tIns="91422" rIns="182843" bIns="91422" rtlCol="0">
              <a:spAutoFit/>
            </a:bodyPr>
            <a:lstStyle/>
            <a:p>
              <a:r>
                <a:rPr lang="en-US" sz="2800" b="1" dirty="0" smtClean="0">
                  <a:solidFill>
                    <a:schemeClr val="accent6"/>
                  </a:solidFill>
                  <a:latin typeface="Lato Black" pitchFamily="34" charset="0"/>
                  <a:ea typeface="Lato Black" pitchFamily="34" charset="0"/>
                  <a:cs typeface="Lato Black" pitchFamily="34" charset="0"/>
                </a:rPr>
                <a:t>DESCRIPTION  HERE</a:t>
              </a:r>
              <a:endParaRPr lang="id-ID" sz="2800" b="1" dirty="0">
                <a:solidFill>
                  <a:schemeClr val="accent6"/>
                </a:solidFill>
                <a:latin typeface="Lato Black" pitchFamily="34" charset="0"/>
                <a:ea typeface="Lato Black" pitchFamily="34" charset="0"/>
                <a:cs typeface="Lato Black" pitchFamily="34" charset="0"/>
              </a:endParaRPr>
            </a:p>
          </p:txBody>
        </p:sp>
      </p:grpSp>
      <p:grpSp>
        <p:nvGrpSpPr>
          <p:cNvPr id="26" name="Group 25"/>
          <p:cNvGrpSpPr/>
          <p:nvPr/>
        </p:nvGrpSpPr>
        <p:grpSpPr>
          <a:xfrm>
            <a:off x="11664924" y="9878995"/>
            <a:ext cx="4732469" cy="1341227"/>
            <a:chOff x="3690887" y="11301668"/>
            <a:chExt cx="4732469" cy="1341227"/>
          </a:xfrm>
        </p:grpSpPr>
        <p:sp>
          <p:nvSpPr>
            <p:cNvPr id="27" name="TextBox 26"/>
            <p:cNvSpPr txBox="1"/>
            <p:nvPr/>
          </p:nvSpPr>
          <p:spPr bwMode="auto">
            <a:xfrm>
              <a:off x="3690887" y="11301668"/>
              <a:ext cx="2008883" cy="477054"/>
            </a:xfrm>
            <a:prstGeom prst="rect">
              <a:avLst/>
            </a:prstGeom>
            <a:noFill/>
          </p:spPr>
          <p:txBody>
            <a:bodyPr wrap="none">
              <a:spAutoFit/>
            </a:bodyPr>
            <a:lstStyle/>
            <a:p>
              <a:pPr marL="342900" indent="-342900" defTabSz="1828434" fontAlgn="auto">
                <a:spcBef>
                  <a:spcPts val="0"/>
                </a:spcBef>
                <a:spcAft>
                  <a:spcPts val="0"/>
                </a:spcAft>
                <a:buFont typeface="Wingdings" charset="2"/>
                <a:buChar char="§"/>
                <a:defRPr/>
              </a:pPr>
              <a:r>
                <a:rPr lang="en-US" sz="2500" b="1" dirty="0" smtClean="0">
                  <a:solidFill>
                    <a:schemeClr val="accent5"/>
                  </a:solidFill>
                  <a:latin typeface="Lato" pitchFamily="34" charset="0"/>
                  <a:ea typeface="Lato" pitchFamily="34" charset="0"/>
                  <a:cs typeface="Lato" pitchFamily="34" charset="0"/>
                </a:rPr>
                <a:t>Data Here</a:t>
              </a:r>
              <a:endParaRPr lang="id-ID" sz="2500" b="1" dirty="0">
                <a:solidFill>
                  <a:schemeClr val="accent5"/>
                </a:solidFill>
                <a:latin typeface="Lato" pitchFamily="34" charset="0"/>
                <a:ea typeface="Lato" pitchFamily="34" charset="0"/>
                <a:cs typeface="Lato" pitchFamily="34" charset="0"/>
              </a:endParaRPr>
            </a:p>
          </p:txBody>
        </p:sp>
        <p:sp>
          <p:nvSpPr>
            <p:cNvPr id="28" name="TextBox 27"/>
            <p:cNvSpPr txBox="1"/>
            <p:nvPr/>
          </p:nvSpPr>
          <p:spPr>
            <a:xfrm>
              <a:off x="3981922" y="11682668"/>
              <a:ext cx="4441434" cy="960227"/>
            </a:xfrm>
            <a:prstGeom prst="rect">
              <a:avLst/>
            </a:prstGeom>
            <a:noFill/>
          </p:spPr>
          <p:txBody>
            <a:bodyPr wrap="square" lIns="219419" tIns="109710" rIns="219419" bIns="109710" rtlCol="0">
              <a:spAutoFit/>
            </a:bodyPr>
            <a:lstStyle/>
            <a:p>
              <a:r>
                <a:rPr lang="en-US" sz="2300" dirty="0">
                  <a:solidFill>
                    <a:schemeClr val="bg1">
                      <a:lumMod val="75000"/>
                    </a:schemeClr>
                  </a:solidFill>
                  <a:latin typeface="Lato" pitchFamily="34" charset="0"/>
                  <a:ea typeface="Lato" pitchFamily="34" charset="0"/>
                  <a:cs typeface="Lato" pitchFamily="34" charset="0"/>
                </a:rPr>
                <a:t>Lorem Ipsum has two main data </a:t>
              </a:r>
              <a:r>
                <a:rPr lang="en-US" sz="2300" dirty="0" smtClean="0">
                  <a:solidFill>
                    <a:schemeClr val="bg1">
                      <a:lumMod val="75000"/>
                    </a:schemeClr>
                  </a:solidFill>
                  <a:latin typeface="Lato" pitchFamily="34" charset="0"/>
                  <a:ea typeface="Lato" pitchFamily="34" charset="0"/>
                  <a:cs typeface="Lato" pitchFamily="34" charset="0"/>
                </a:rPr>
                <a:t>statistical</a:t>
              </a:r>
              <a:endParaRPr lang="en-US" sz="2300" dirty="0">
                <a:solidFill>
                  <a:schemeClr val="bg1">
                    <a:lumMod val="75000"/>
                  </a:schemeClr>
                </a:solidFill>
                <a:latin typeface="Lato" pitchFamily="34" charset="0"/>
                <a:ea typeface="Lato" pitchFamily="34" charset="0"/>
                <a:cs typeface="Lato" pitchFamily="34" charset="0"/>
              </a:endParaRPr>
            </a:p>
          </p:txBody>
        </p:sp>
      </p:grpSp>
      <p:grpSp>
        <p:nvGrpSpPr>
          <p:cNvPr id="29" name="Group 28"/>
          <p:cNvGrpSpPr/>
          <p:nvPr/>
        </p:nvGrpSpPr>
        <p:grpSpPr>
          <a:xfrm>
            <a:off x="11628437" y="11727464"/>
            <a:ext cx="4732469" cy="1341227"/>
            <a:chOff x="3690887" y="11301668"/>
            <a:chExt cx="4732469" cy="1341227"/>
          </a:xfrm>
        </p:grpSpPr>
        <p:sp>
          <p:nvSpPr>
            <p:cNvPr id="30" name="TextBox 29"/>
            <p:cNvSpPr txBox="1"/>
            <p:nvPr/>
          </p:nvSpPr>
          <p:spPr bwMode="auto">
            <a:xfrm>
              <a:off x="3690887" y="11301668"/>
              <a:ext cx="2008883" cy="477054"/>
            </a:xfrm>
            <a:prstGeom prst="rect">
              <a:avLst/>
            </a:prstGeom>
            <a:noFill/>
          </p:spPr>
          <p:txBody>
            <a:bodyPr wrap="none">
              <a:spAutoFit/>
            </a:bodyPr>
            <a:lstStyle/>
            <a:p>
              <a:pPr marL="342900" indent="-342900" defTabSz="1828434" fontAlgn="auto">
                <a:spcBef>
                  <a:spcPts val="0"/>
                </a:spcBef>
                <a:spcAft>
                  <a:spcPts val="0"/>
                </a:spcAft>
                <a:buFont typeface="Wingdings" charset="2"/>
                <a:buChar char="§"/>
                <a:defRPr/>
              </a:pPr>
              <a:r>
                <a:rPr lang="en-US" sz="2500" b="1" dirty="0" smtClean="0">
                  <a:solidFill>
                    <a:schemeClr val="accent6"/>
                  </a:solidFill>
                  <a:latin typeface="Lato" pitchFamily="34" charset="0"/>
                  <a:ea typeface="Lato" pitchFamily="34" charset="0"/>
                  <a:cs typeface="Lato" pitchFamily="34" charset="0"/>
                </a:rPr>
                <a:t>Data Here</a:t>
              </a:r>
              <a:endParaRPr lang="id-ID" sz="2500" b="1" dirty="0">
                <a:solidFill>
                  <a:schemeClr val="accent6"/>
                </a:solidFill>
                <a:latin typeface="Lato" pitchFamily="34" charset="0"/>
                <a:ea typeface="Lato" pitchFamily="34" charset="0"/>
                <a:cs typeface="Lato" pitchFamily="34" charset="0"/>
              </a:endParaRPr>
            </a:p>
          </p:txBody>
        </p:sp>
        <p:sp>
          <p:nvSpPr>
            <p:cNvPr id="31" name="TextBox 30"/>
            <p:cNvSpPr txBox="1"/>
            <p:nvPr/>
          </p:nvSpPr>
          <p:spPr>
            <a:xfrm>
              <a:off x="3981922" y="11682668"/>
              <a:ext cx="4441434" cy="960227"/>
            </a:xfrm>
            <a:prstGeom prst="rect">
              <a:avLst/>
            </a:prstGeom>
            <a:noFill/>
          </p:spPr>
          <p:txBody>
            <a:bodyPr wrap="square" lIns="219419" tIns="109710" rIns="219419" bIns="109710" rtlCol="0">
              <a:spAutoFit/>
            </a:bodyPr>
            <a:lstStyle/>
            <a:p>
              <a:r>
                <a:rPr lang="en-US" sz="2300" dirty="0">
                  <a:solidFill>
                    <a:schemeClr val="bg1">
                      <a:lumMod val="75000"/>
                    </a:schemeClr>
                  </a:solidFill>
                  <a:latin typeface="Lato" pitchFamily="34" charset="0"/>
                  <a:ea typeface="Lato" pitchFamily="34" charset="0"/>
                  <a:cs typeface="Lato" pitchFamily="34" charset="0"/>
                </a:rPr>
                <a:t>Lorem Ipsum has two main data </a:t>
              </a:r>
              <a:r>
                <a:rPr lang="en-US" sz="2300" dirty="0" smtClean="0">
                  <a:solidFill>
                    <a:schemeClr val="bg1">
                      <a:lumMod val="75000"/>
                    </a:schemeClr>
                  </a:solidFill>
                  <a:latin typeface="Lato" pitchFamily="34" charset="0"/>
                  <a:ea typeface="Lato" pitchFamily="34" charset="0"/>
                  <a:cs typeface="Lato" pitchFamily="34" charset="0"/>
                </a:rPr>
                <a:t>statistical</a:t>
              </a:r>
              <a:endParaRPr lang="en-US" sz="2300" dirty="0">
                <a:solidFill>
                  <a:schemeClr val="bg1">
                    <a:lumMod val="75000"/>
                  </a:schemeClr>
                </a:solidFill>
                <a:latin typeface="Lato" pitchFamily="34" charset="0"/>
                <a:ea typeface="Lato" pitchFamily="34" charset="0"/>
                <a:cs typeface="Lato" pitchFamily="34" charset="0"/>
              </a:endParaRPr>
            </a:p>
          </p:txBody>
        </p:sp>
      </p:grpSp>
      <p:grpSp>
        <p:nvGrpSpPr>
          <p:cNvPr id="32" name="Group 31"/>
          <p:cNvGrpSpPr/>
          <p:nvPr/>
        </p:nvGrpSpPr>
        <p:grpSpPr>
          <a:xfrm>
            <a:off x="16725768" y="9878995"/>
            <a:ext cx="4732469" cy="1341227"/>
            <a:chOff x="3690887" y="11301668"/>
            <a:chExt cx="4732469" cy="1341227"/>
          </a:xfrm>
        </p:grpSpPr>
        <p:sp>
          <p:nvSpPr>
            <p:cNvPr id="33" name="TextBox 32"/>
            <p:cNvSpPr txBox="1"/>
            <p:nvPr/>
          </p:nvSpPr>
          <p:spPr bwMode="auto">
            <a:xfrm>
              <a:off x="3690887" y="11301668"/>
              <a:ext cx="2008883" cy="477054"/>
            </a:xfrm>
            <a:prstGeom prst="rect">
              <a:avLst/>
            </a:prstGeom>
            <a:noFill/>
          </p:spPr>
          <p:txBody>
            <a:bodyPr wrap="none">
              <a:spAutoFit/>
            </a:bodyPr>
            <a:lstStyle/>
            <a:p>
              <a:pPr marL="342900" indent="-342900" defTabSz="1828434" fontAlgn="auto">
                <a:spcBef>
                  <a:spcPts val="0"/>
                </a:spcBef>
                <a:spcAft>
                  <a:spcPts val="0"/>
                </a:spcAft>
                <a:buFont typeface="Wingdings" charset="2"/>
                <a:buChar char="§"/>
                <a:defRPr/>
              </a:pPr>
              <a:r>
                <a:rPr lang="en-US" sz="2500" b="1" dirty="0" smtClean="0">
                  <a:solidFill>
                    <a:schemeClr val="accent2"/>
                  </a:solidFill>
                  <a:latin typeface="Lato" pitchFamily="34" charset="0"/>
                  <a:ea typeface="Lato" pitchFamily="34" charset="0"/>
                  <a:cs typeface="Lato" pitchFamily="34" charset="0"/>
                </a:rPr>
                <a:t>Data Here</a:t>
              </a:r>
              <a:endParaRPr lang="id-ID" sz="2500" b="1" dirty="0">
                <a:solidFill>
                  <a:schemeClr val="accent2"/>
                </a:solidFill>
                <a:latin typeface="Lato" pitchFamily="34" charset="0"/>
                <a:ea typeface="Lato" pitchFamily="34" charset="0"/>
                <a:cs typeface="Lato" pitchFamily="34" charset="0"/>
              </a:endParaRPr>
            </a:p>
          </p:txBody>
        </p:sp>
        <p:sp>
          <p:nvSpPr>
            <p:cNvPr id="34" name="TextBox 33"/>
            <p:cNvSpPr txBox="1"/>
            <p:nvPr/>
          </p:nvSpPr>
          <p:spPr>
            <a:xfrm>
              <a:off x="3981922" y="11682668"/>
              <a:ext cx="4441434" cy="960227"/>
            </a:xfrm>
            <a:prstGeom prst="rect">
              <a:avLst/>
            </a:prstGeom>
            <a:noFill/>
          </p:spPr>
          <p:txBody>
            <a:bodyPr wrap="square" lIns="219419" tIns="109710" rIns="219419" bIns="109710" rtlCol="0">
              <a:spAutoFit/>
            </a:bodyPr>
            <a:lstStyle/>
            <a:p>
              <a:r>
                <a:rPr lang="en-US" sz="2300" dirty="0">
                  <a:solidFill>
                    <a:schemeClr val="bg1">
                      <a:lumMod val="75000"/>
                    </a:schemeClr>
                  </a:solidFill>
                  <a:latin typeface="Lato" pitchFamily="34" charset="0"/>
                  <a:ea typeface="Lato" pitchFamily="34" charset="0"/>
                  <a:cs typeface="Lato" pitchFamily="34" charset="0"/>
                </a:rPr>
                <a:t>Lorem Ipsum has two main data </a:t>
              </a:r>
              <a:r>
                <a:rPr lang="en-US" sz="2300" dirty="0" smtClean="0">
                  <a:solidFill>
                    <a:schemeClr val="bg1">
                      <a:lumMod val="75000"/>
                    </a:schemeClr>
                  </a:solidFill>
                  <a:latin typeface="Lato" pitchFamily="34" charset="0"/>
                  <a:ea typeface="Lato" pitchFamily="34" charset="0"/>
                  <a:cs typeface="Lato" pitchFamily="34" charset="0"/>
                </a:rPr>
                <a:t>statistical</a:t>
              </a:r>
              <a:endParaRPr lang="en-US" sz="2300" dirty="0">
                <a:solidFill>
                  <a:schemeClr val="bg1">
                    <a:lumMod val="75000"/>
                  </a:schemeClr>
                </a:solidFill>
                <a:latin typeface="Lato" pitchFamily="34" charset="0"/>
                <a:ea typeface="Lato" pitchFamily="34" charset="0"/>
                <a:cs typeface="Lato" pitchFamily="34" charset="0"/>
              </a:endParaRPr>
            </a:p>
          </p:txBody>
        </p:sp>
      </p:grpSp>
      <p:grpSp>
        <p:nvGrpSpPr>
          <p:cNvPr id="35" name="Group 34"/>
          <p:cNvGrpSpPr/>
          <p:nvPr/>
        </p:nvGrpSpPr>
        <p:grpSpPr>
          <a:xfrm>
            <a:off x="16689281" y="11727464"/>
            <a:ext cx="4732469" cy="1341227"/>
            <a:chOff x="3690887" y="11301668"/>
            <a:chExt cx="4732469" cy="1341227"/>
          </a:xfrm>
        </p:grpSpPr>
        <p:sp>
          <p:nvSpPr>
            <p:cNvPr id="36" name="TextBox 35"/>
            <p:cNvSpPr txBox="1"/>
            <p:nvPr/>
          </p:nvSpPr>
          <p:spPr bwMode="auto">
            <a:xfrm>
              <a:off x="3690887" y="11301668"/>
              <a:ext cx="2008883" cy="477054"/>
            </a:xfrm>
            <a:prstGeom prst="rect">
              <a:avLst/>
            </a:prstGeom>
            <a:noFill/>
          </p:spPr>
          <p:txBody>
            <a:bodyPr wrap="none">
              <a:spAutoFit/>
            </a:bodyPr>
            <a:lstStyle/>
            <a:p>
              <a:pPr marL="342900" indent="-342900" defTabSz="1828434" fontAlgn="auto">
                <a:spcBef>
                  <a:spcPts val="0"/>
                </a:spcBef>
                <a:spcAft>
                  <a:spcPts val="0"/>
                </a:spcAft>
                <a:buFont typeface="Wingdings" charset="2"/>
                <a:buChar char="§"/>
                <a:defRPr/>
              </a:pPr>
              <a:r>
                <a:rPr lang="en-US" sz="2500" b="1" dirty="0" smtClean="0">
                  <a:solidFill>
                    <a:schemeClr val="accent1"/>
                  </a:solidFill>
                  <a:latin typeface="Lato" pitchFamily="34" charset="0"/>
                  <a:ea typeface="Lato" pitchFamily="34" charset="0"/>
                  <a:cs typeface="Lato" pitchFamily="34" charset="0"/>
                </a:rPr>
                <a:t>Data Here</a:t>
              </a:r>
              <a:endParaRPr lang="id-ID" sz="2500" b="1" dirty="0">
                <a:solidFill>
                  <a:schemeClr val="accent1"/>
                </a:solidFill>
                <a:latin typeface="Lato" pitchFamily="34" charset="0"/>
                <a:ea typeface="Lato" pitchFamily="34" charset="0"/>
                <a:cs typeface="Lato" pitchFamily="34" charset="0"/>
              </a:endParaRPr>
            </a:p>
          </p:txBody>
        </p:sp>
        <p:sp>
          <p:nvSpPr>
            <p:cNvPr id="37" name="TextBox 36"/>
            <p:cNvSpPr txBox="1"/>
            <p:nvPr/>
          </p:nvSpPr>
          <p:spPr>
            <a:xfrm>
              <a:off x="3981922" y="11682668"/>
              <a:ext cx="4441434" cy="960227"/>
            </a:xfrm>
            <a:prstGeom prst="rect">
              <a:avLst/>
            </a:prstGeom>
            <a:noFill/>
          </p:spPr>
          <p:txBody>
            <a:bodyPr wrap="square" lIns="219419" tIns="109710" rIns="219419" bIns="109710" rtlCol="0">
              <a:spAutoFit/>
            </a:bodyPr>
            <a:lstStyle/>
            <a:p>
              <a:r>
                <a:rPr lang="en-US" sz="2300" dirty="0">
                  <a:solidFill>
                    <a:schemeClr val="bg1">
                      <a:lumMod val="75000"/>
                    </a:schemeClr>
                  </a:solidFill>
                  <a:latin typeface="Lato" pitchFamily="34" charset="0"/>
                  <a:ea typeface="Lato" pitchFamily="34" charset="0"/>
                  <a:cs typeface="Lato" pitchFamily="34" charset="0"/>
                </a:rPr>
                <a:t>Lorem Ipsum has two main data </a:t>
              </a:r>
              <a:r>
                <a:rPr lang="en-US" sz="2300" dirty="0" smtClean="0">
                  <a:solidFill>
                    <a:schemeClr val="bg1">
                      <a:lumMod val="75000"/>
                    </a:schemeClr>
                  </a:solidFill>
                  <a:latin typeface="Lato" pitchFamily="34" charset="0"/>
                  <a:ea typeface="Lato" pitchFamily="34" charset="0"/>
                  <a:cs typeface="Lato" pitchFamily="34" charset="0"/>
                </a:rPr>
                <a:t>statistical</a:t>
              </a:r>
              <a:endParaRPr lang="en-US" sz="2300" dirty="0">
                <a:solidFill>
                  <a:schemeClr val="bg1">
                    <a:lumMod val="75000"/>
                  </a:schemeClr>
                </a:solidFill>
                <a:latin typeface="Lato" pitchFamily="34" charset="0"/>
                <a:ea typeface="Lato" pitchFamily="34" charset="0"/>
                <a:cs typeface="Lato" pitchFamily="34" charset="0"/>
              </a:endParaRPr>
            </a:p>
          </p:txBody>
        </p:sp>
      </p:grpSp>
      <p:grpSp>
        <p:nvGrpSpPr>
          <p:cNvPr id="38" name="Group 37"/>
          <p:cNvGrpSpPr/>
          <p:nvPr/>
        </p:nvGrpSpPr>
        <p:grpSpPr>
          <a:xfrm>
            <a:off x="1674674" y="9694932"/>
            <a:ext cx="9344163" cy="3335268"/>
            <a:chOff x="2216124" y="5379042"/>
            <a:chExt cx="4664436" cy="3275898"/>
          </a:xfrm>
        </p:grpSpPr>
        <p:grpSp>
          <p:nvGrpSpPr>
            <p:cNvPr id="39" name="กลุ่ม 22"/>
            <p:cNvGrpSpPr/>
            <p:nvPr/>
          </p:nvGrpSpPr>
          <p:grpSpPr>
            <a:xfrm>
              <a:off x="2370075" y="5379042"/>
              <a:ext cx="4510485" cy="3275898"/>
              <a:chOff x="2757957" y="2819821"/>
              <a:chExt cx="6159259" cy="3275898"/>
            </a:xfrm>
          </p:grpSpPr>
          <p:sp>
            <p:nvSpPr>
              <p:cNvPr id="41" name="Title 20"/>
              <p:cNvSpPr txBox="1">
                <a:spLocks/>
              </p:cNvSpPr>
              <p:nvPr/>
            </p:nvSpPr>
            <p:spPr bwMode="auto">
              <a:xfrm>
                <a:off x="2757957" y="3495947"/>
                <a:ext cx="5678904" cy="2599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Interdum et malesuada fames ac ante ipsum primis in faucibus. </a:t>
                </a:r>
                <a:r>
                  <a:rPr lang="pt-BR" sz="2400" dirty="0" smtClean="0">
                    <a:solidFill>
                      <a:schemeClr val="bg1">
                        <a:lumMod val="75000"/>
                      </a:schemeClr>
                    </a:solidFill>
                    <a:latin typeface="Lato" pitchFamily="34" charset="0"/>
                    <a:ea typeface="Lato" pitchFamily="34" charset="0"/>
                    <a:cs typeface="Lato" pitchFamily="34" charset="0"/>
                  </a:rPr>
                  <a:t>Pellentesque.</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42" name="TextBox 41"/>
              <p:cNvSpPr txBox="1"/>
              <p:nvPr/>
            </p:nvSpPr>
            <p:spPr>
              <a:xfrm>
                <a:off x="2837735" y="2819821"/>
                <a:ext cx="6079481" cy="755744"/>
              </a:xfrm>
              <a:prstGeom prst="rect">
                <a:avLst/>
              </a:prstGeom>
              <a:noFill/>
            </p:spPr>
            <p:txBody>
              <a:bodyPr wrap="square" rtlCol="0">
                <a:spAutoFit/>
              </a:bodyPr>
              <a:lstStyle/>
              <a:p>
                <a:r>
                  <a:rPr lang="en-US" sz="4400" b="1" dirty="0" smtClean="0">
                    <a:solidFill>
                      <a:schemeClr val="accent6"/>
                    </a:solidFill>
                    <a:latin typeface="Lato Black" charset="0"/>
                    <a:ea typeface="Lato Black" charset="0"/>
                    <a:cs typeface="Lato Black" charset="0"/>
                  </a:rPr>
                  <a:t>FEATURE</a:t>
                </a:r>
                <a:r>
                  <a:rPr lang="en-US" sz="4400" b="1" dirty="0" smtClean="0">
                    <a:latin typeface="Lato Black" charset="0"/>
                    <a:ea typeface="Lato Black" charset="0"/>
                    <a:cs typeface="Lato Black" charset="0"/>
                  </a:rPr>
                  <a:t> </a:t>
                </a:r>
                <a:r>
                  <a:rPr lang="en-US" sz="4400" b="1" dirty="0" smtClean="0">
                    <a:solidFill>
                      <a:schemeClr val="accent5"/>
                    </a:solidFill>
                    <a:latin typeface="Lato Black" charset="0"/>
                    <a:ea typeface="Lato Black" charset="0"/>
                    <a:cs typeface="Lato Black" charset="0"/>
                  </a:rPr>
                  <a:t>CONTENT</a:t>
                </a:r>
              </a:p>
            </p:txBody>
          </p:sp>
        </p:grpSp>
        <p:sp>
          <p:nvSpPr>
            <p:cNvPr id="40" name="Rectangle 39"/>
            <p:cNvSpPr/>
            <p:nvPr/>
          </p:nvSpPr>
          <p:spPr>
            <a:xfrm rot="16200000">
              <a:off x="1766955" y="6035522"/>
              <a:ext cx="997110" cy="9877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aphicFrame>
        <p:nvGraphicFramePr>
          <p:cNvPr id="43" name="Chart 306"/>
          <p:cNvGraphicFramePr/>
          <p:nvPr>
            <p:extLst>
              <p:ext uri="{D42A27DB-BD31-4B8C-83A1-F6EECF244321}">
                <p14:modId xmlns:p14="http://schemas.microsoft.com/office/powerpoint/2010/main" val="1477994618"/>
              </p:ext>
            </p:extLst>
          </p:nvPr>
        </p:nvGraphicFramePr>
        <p:xfrm>
          <a:off x="2206572" y="4648200"/>
          <a:ext cx="19327865" cy="50413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883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Effect transition="in" filter="fade">
                                      <p:cBhvr>
                                        <p:cTn id="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3"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กลุ่ม 80"/>
          <p:cNvGrpSpPr/>
          <p:nvPr/>
        </p:nvGrpSpPr>
        <p:grpSpPr>
          <a:xfrm>
            <a:off x="1425516" y="2895600"/>
            <a:ext cx="11422121" cy="9291682"/>
            <a:chOff x="20837526" y="8896350"/>
            <a:chExt cx="4144963" cy="3371850"/>
          </a:xfrm>
        </p:grpSpPr>
        <p:sp>
          <p:nvSpPr>
            <p:cNvPr id="11" name="Freeform 23"/>
            <p:cNvSpPr>
              <a:spLocks/>
            </p:cNvSpPr>
            <p:nvPr/>
          </p:nvSpPr>
          <p:spPr bwMode="auto">
            <a:xfrm>
              <a:off x="20837526" y="8896350"/>
              <a:ext cx="4144963" cy="2514600"/>
            </a:xfrm>
            <a:custGeom>
              <a:avLst/>
              <a:gdLst>
                <a:gd name="T0" fmla="*/ 0 w 435"/>
                <a:gd name="T1" fmla="*/ 264 h 264"/>
                <a:gd name="T2" fmla="*/ 0 w 435"/>
                <a:gd name="T3" fmla="*/ 10 h 264"/>
                <a:gd name="T4" fmla="*/ 10 w 435"/>
                <a:gd name="T5" fmla="*/ 0 h 264"/>
                <a:gd name="T6" fmla="*/ 425 w 435"/>
                <a:gd name="T7" fmla="*/ 0 h 264"/>
                <a:gd name="T8" fmla="*/ 435 w 435"/>
                <a:gd name="T9" fmla="*/ 10 h 264"/>
                <a:gd name="T10" fmla="*/ 435 w 435"/>
                <a:gd name="T11" fmla="*/ 264 h 264"/>
                <a:gd name="T12" fmla="*/ 0 w 435"/>
                <a:gd name="T13" fmla="*/ 264 h 264"/>
              </a:gdLst>
              <a:ahLst/>
              <a:cxnLst>
                <a:cxn ang="0">
                  <a:pos x="T0" y="T1"/>
                </a:cxn>
                <a:cxn ang="0">
                  <a:pos x="T2" y="T3"/>
                </a:cxn>
                <a:cxn ang="0">
                  <a:pos x="T4" y="T5"/>
                </a:cxn>
                <a:cxn ang="0">
                  <a:pos x="T6" y="T7"/>
                </a:cxn>
                <a:cxn ang="0">
                  <a:pos x="T8" y="T9"/>
                </a:cxn>
                <a:cxn ang="0">
                  <a:pos x="T10" y="T11"/>
                </a:cxn>
                <a:cxn ang="0">
                  <a:pos x="T12" y="T13"/>
                </a:cxn>
              </a:cxnLst>
              <a:rect l="0" t="0" r="r" b="b"/>
              <a:pathLst>
                <a:path w="435" h="264">
                  <a:moveTo>
                    <a:pt x="0" y="264"/>
                  </a:moveTo>
                  <a:cubicBezTo>
                    <a:pt x="0" y="10"/>
                    <a:pt x="0" y="10"/>
                    <a:pt x="0" y="10"/>
                  </a:cubicBezTo>
                  <a:cubicBezTo>
                    <a:pt x="0" y="5"/>
                    <a:pt x="4" y="0"/>
                    <a:pt x="10" y="0"/>
                  </a:cubicBezTo>
                  <a:cubicBezTo>
                    <a:pt x="425" y="0"/>
                    <a:pt x="425" y="0"/>
                    <a:pt x="425" y="0"/>
                  </a:cubicBezTo>
                  <a:cubicBezTo>
                    <a:pt x="431" y="0"/>
                    <a:pt x="435" y="5"/>
                    <a:pt x="435" y="10"/>
                  </a:cubicBezTo>
                  <a:cubicBezTo>
                    <a:pt x="435" y="264"/>
                    <a:pt x="435" y="264"/>
                    <a:pt x="435" y="264"/>
                  </a:cubicBezTo>
                  <a:lnTo>
                    <a:pt x="0" y="264"/>
                  </a:lnTo>
                  <a:close/>
                </a:path>
              </a:pathLst>
            </a:custGeom>
            <a:solidFill>
              <a:srgbClr val="1010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 name="Freeform 24"/>
            <p:cNvSpPr>
              <a:spLocks/>
            </p:cNvSpPr>
            <p:nvPr/>
          </p:nvSpPr>
          <p:spPr bwMode="auto">
            <a:xfrm>
              <a:off x="20837526" y="8896350"/>
              <a:ext cx="4144963" cy="133350"/>
            </a:xfrm>
            <a:custGeom>
              <a:avLst/>
              <a:gdLst>
                <a:gd name="T0" fmla="*/ 425 w 435"/>
                <a:gd name="T1" fmla="*/ 0 h 14"/>
                <a:gd name="T2" fmla="*/ 10 w 435"/>
                <a:gd name="T3" fmla="*/ 0 h 14"/>
                <a:gd name="T4" fmla="*/ 0 w 435"/>
                <a:gd name="T5" fmla="*/ 10 h 14"/>
                <a:gd name="T6" fmla="*/ 0 w 435"/>
                <a:gd name="T7" fmla="*/ 14 h 14"/>
                <a:gd name="T8" fmla="*/ 10 w 435"/>
                <a:gd name="T9" fmla="*/ 4 h 14"/>
                <a:gd name="T10" fmla="*/ 425 w 435"/>
                <a:gd name="T11" fmla="*/ 4 h 14"/>
                <a:gd name="T12" fmla="*/ 435 w 435"/>
                <a:gd name="T13" fmla="*/ 14 h 14"/>
                <a:gd name="T14" fmla="*/ 435 w 435"/>
                <a:gd name="T15" fmla="*/ 10 h 14"/>
                <a:gd name="T16" fmla="*/ 425 w 43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5" h="14">
                  <a:moveTo>
                    <a:pt x="425" y="0"/>
                  </a:moveTo>
                  <a:cubicBezTo>
                    <a:pt x="10" y="0"/>
                    <a:pt x="10" y="0"/>
                    <a:pt x="10" y="0"/>
                  </a:cubicBezTo>
                  <a:cubicBezTo>
                    <a:pt x="4" y="0"/>
                    <a:pt x="0" y="5"/>
                    <a:pt x="0" y="10"/>
                  </a:cubicBezTo>
                  <a:cubicBezTo>
                    <a:pt x="0" y="14"/>
                    <a:pt x="0" y="14"/>
                    <a:pt x="0" y="14"/>
                  </a:cubicBezTo>
                  <a:cubicBezTo>
                    <a:pt x="0" y="9"/>
                    <a:pt x="4" y="4"/>
                    <a:pt x="10" y="4"/>
                  </a:cubicBezTo>
                  <a:cubicBezTo>
                    <a:pt x="425" y="4"/>
                    <a:pt x="425" y="4"/>
                    <a:pt x="425" y="4"/>
                  </a:cubicBezTo>
                  <a:cubicBezTo>
                    <a:pt x="431" y="4"/>
                    <a:pt x="435" y="9"/>
                    <a:pt x="435" y="14"/>
                  </a:cubicBezTo>
                  <a:cubicBezTo>
                    <a:pt x="435" y="10"/>
                    <a:pt x="435" y="10"/>
                    <a:pt x="435" y="10"/>
                  </a:cubicBezTo>
                  <a:cubicBezTo>
                    <a:pt x="435" y="5"/>
                    <a:pt x="431" y="0"/>
                    <a:pt x="425" y="0"/>
                  </a:cubicBezTo>
                  <a:close/>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 name="Freeform 25"/>
            <p:cNvSpPr>
              <a:spLocks/>
            </p:cNvSpPr>
            <p:nvPr/>
          </p:nvSpPr>
          <p:spPr bwMode="auto">
            <a:xfrm>
              <a:off x="20837526" y="11410950"/>
              <a:ext cx="4144963" cy="371475"/>
            </a:xfrm>
            <a:custGeom>
              <a:avLst/>
              <a:gdLst>
                <a:gd name="T0" fmla="*/ 425 w 435"/>
                <a:gd name="T1" fmla="*/ 39 h 39"/>
                <a:gd name="T2" fmla="*/ 10 w 435"/>
                <a:gd name="T3" fmla="*/ 39 h 39"/>
                <a:gd name="T4" fmla="*/ 0 w 435"/>
                <a:gd name="T5" fmla="*/ 29 h 39"/>
                <a:gd name="T6" fmla="*/ 0 w 435"/>
                <a:gd name="T7" fmla="*/ 0 h 39"/>
                <a:gd name="T8" fmla="*/ 435 w 435"/>
                <a:gd name="T9" fmla="*/ 0 h 39"/>
                <a:gd name="T10" fmla="*/ 435 w 435"/>
                <a:gd name="T11" fmla="*/ 29 h 39"/>
                <a:gd name="T12" fmla="*/ 425 w 435"/>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435" h="39">
                  <a:moveTo>
                    <a:pt x="425" y="39"/>
                  </a:moveTo>
                  <a:cubicBezTo>
                    <a:pt x="10" y="39"/>
                    <a:pt x="10" y="39"/>
                    <a:pt x="10" y="39"/>
                  </a:cubicBezTo>
                  <a:cubicBezTo>
                    <a:pt x="4" y="39"/>
                    <a:pt x="0" y="35"/>
                    <a:pt x="0" y="29"/>
                  </a:cubicBezTo>
                  <a:cubicBezTo>
                    <a:pt x="0" y="0"/>
                    <a:pt x="0" y="0"/>
                    <a:pt x="0" y="0"/>
                  </a:cubicBezTo>
                  <a:cubicBezTo>
                    <a:pt x="435" y="0"/>
                    <a:pt x="435" y="0"/>
                    <a:pt x="435" y="0"/>
                  </a:cubicBezTo>
                  <a:cubicBezTo>
                    <a:pt x="435" y="29"/>
                    <a:pt x="435" y="29"/>
                    <a:pt x="435" y="29"/>
                  </a:cubicBezTo>
                  <a:cubicBezTo>
                    <a:pt x="435" y="35"/>
                    <a:pt x="431" y="39"/>
                    <a:pt x="425" y="39"/>
                  </a:cubicBezTo>
                  <a:close/>
                </a:path>
              </a:pathLst>
            </a:custGeom>
            <a:solidFill>
              <a:srgbClr val="DF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 name="Freeform 26"/>
            <p:cNvSpPr>
              <a:spLocks/>
            </p:cNvSpPr>
            <p:nvPr/>
          </p:nvSpPr>
          <p:spPr bwMode="auto">
            <a:xfrm>
              <a:off x="22247226" y="11772900"/>
              <a:ext cx="1390650" cy="495300"/>
            </a:xfrm>
            <a:custGeom>
              <a:avLst/>
              <a:gdLst>
                <a:gd name="T0" fmla="*/ 0 w 876"/>
                <a:gd name="T1" fmla="*/ 312 h 312"/>
                <a:gd name="T2" fmla="*/ 0 w 876"/>
                <a:gd name="T3" fmla="*/ 282 h 312"/>
                <a:gd name="T4" fmla="*/ 102 w 876"/>
                <a:gd name="T5" fmla="*/ 270 h 312"/>
                <a:gd name="T6" fmla="*/ 174 w 876"/>
                <a:gd name="T7" fmla="*/ 0 h 312"/>
                <a:gd name="T8" fmla="*/ 702 w 876"/>
                <a:gd name="T9" fmla="*/ 0 h 312"/>
                <a:gd name="T10" fmla="*/ 774 w 876"/>
                <a:gd name="T11" fmla="*/ 270 h 312"/>
                <a:gd name="T12" fmla="*/ 876 w 876"/>
                <a:gd name="T13" fmla="*/ 282 h 312"/>
                <a:gd name="T14" fmla="*/ 876 w 876"/>
                <a:gd name="T15" fmla="*/ 312 h 312"/>
                <a:gd name="T16" fmla="*/ 0 w 876"/>
                <a:gd name="T17" fmla="*/ 312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6" h="312">
                  <a:moveTo>
                    <a:pt x="0" y="312"/>
                  </a:moveTo>
                  <a:lnTo>
                    <a:pt x="0" y="282"/>
                  </a:lnTo>
                  <a:lnTo>
                    <a:pt x="102" y="270"/>
                  </a:lnTo>
                  <a:lnTo>
                    <a:pt x="174" y="0"/>
                  </a:lnTo>
                  <a:lnTo>
                    <a:pt x="702" y="0"/>
                  </a:lnTo>
                  <a:lnTo>
                    <a:pt x="774" y="270"/>
                  </a:lnTo>
                  <a:lnTo>
                    <a:pt x="876" y="282"/>
                  </a:lnTo>
                  <a:lnTo>
                    <a:pt x="876" y="312"/>
                  </a:lnTo>
                  <a:lnTo>
                    <a:pt x="0" y="312"/>
                  </a:lnTo>
                  <a:close/>
                </a:path>
              </a:pathLst>
            </a:custGeom>
            <a:solidFill>
              <a:srgbClr val="DF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 name="Freeform 27"/>
            <p:cNvSpPr>
              <a:spLocks/>
            </p:cNvSpPr>
            <p:nvPr/>
          </p:nvSpPr>
          <p:spPr bwMode="auto">
            <a:xfrm>
              <a:off x="22513926" y="11772900"/>
              <a:ext cx="866775" cy="76200"/>
            </a:xfrm>
            <a:custGeom>
              <a:avLst/>
              <a:gdLst>
                <a:gd name="T0" fmla="*/ 0 w 546"/>
                <a:gd name="T1" fmla="*/ 48 h 48"/>
                <a:gd name="T2" fmla="*/ 6 w 546"/>
                <a:gd name="T3" fmla="*/ 0 h 48"/>
                <a:gd name="T4" fmla="*/ 534 w 546"/>
                <a:gd name="T5" fmla="*/ 0 h 48"/>
                <a:gd name="T6" fmla="*/ 546 w 546"/>
                <a:gd name="T7" fmla="*/ 48 h 48"/>
                <a:gd name="T8" fmla="*/ 0 w 546"/>
                <a:gd name="T9" fmla="*/ 48 h 48"/>
              </a:gdLst>
              <a:ahLst/>
              <a:cxnLst>
                <a:cxn ang="0">
                  <a:pos x="T0" y="T1"/>
                </a:cxn>
                <a:cxn ang="0">
                  <a:pos x="T2" y="T3"/>
                </a:cxn>
                <a:cxn ang="0">
                  <a:pos x="T4" y="T5"/>
                </a:cxn>
                <a:cxn ang="0">
                  <a:pos x="T6" y="T7"/>
                </a:cxn>
                <a:cxn ang="0">
                  <a:pos x="T8" y="T9"/>
                </a:cxn>
              </a:cxnLst>
              <a:rect l="0" t="0" r="r" b="b"/>
              <a:pathLst>
                <a:path w="546" h="48">
                  <a:moveTo>
                    <a:pt x="0" y="48"/>
                  </a:moveTo>
                  <a:lnTo>
                    <a:pt x="6" y="0"/>
                  </a:lnTo>
                  <a:lnTo>
                    <a:pt x="534" y="0"/>
                  </a:lnTo>
                  <a:lnTo>
                    <a:pt x="546" y="48"/>
                  </a:lnTo>
                  <a:lnTo>
                    <a:pt x="0" y="48"/>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sp>
        <p:nvSpPr>
          <p:cNvPr id="2" name="Picture Placeholder 1"/>
          <p:cNvSpPr>
            <a:spLocks noGrp="1"/>
          </p:cNvSpPr>
          <p:nvPr>
            <p:ph type="pic" sz="quarter" idx="29"/>
          </p:nvPr>
        </p:nvSpPr>
        <p:spPr/>
      </p:sp>
      <p:grpSp>
        <p:nvGrpSpPr>
          <p:cNvPr id="21" name="Group 20"/>
          <p:cNvGrpSpPr/>
          <p:nvPr/>
        </p:nvGrpSpPr>
        <p:grpSpPr>
          <a:xfrm>
            <a:off x="14447837" y="6591832"/>
            <a:ext cx="8572144" cy="3408891"/>
            <a:chOff x="12818444" y="3935363"/>
            <a:chExt cx="8572144" cy="3408891"/>
          </a:xfrm>
        </p:grpSpPr>
        <p:sp>
          <p:nvSpPr>
            <p:cNvPr id="22" name="Title 20"/>
            <p:cNvSpPr txBox="1">
              <a:spLocks/>
            </p:cNvSpPr>
            <p:nvPr/>
          </p:nvSpPr>
          <p:spPr bwMode="auto">
            <a:xfrm>
              <a:off x="12818444" y="4697363"/>
              <a:ext cx="8572144" cy="2646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Interdum et malesuada fames ac ante ipsum primis in faucibus. </a:t>
              </a:r>
              <a:r>
                <a:rPr lang="pt-BR" sz="2400" dirty="0" smtClean="0">
                  <a:solidFill>
                    <a:schemeClr val="bg1">
                      <a:lumMod val="75000"/>
                    </a:schemeClr>
                  </a:solidFill>
                  <a:latin typeface="Lato" pitchFamily="34" charset="0"/>
                  <a:ea typeface="Lato" pitchFamily="34" charset="0"/>
                  <a:cs typeface="Lato" pitchFamily="34" charset="0"/>
                </a:rPr>
                <a:t>Pellentesque.</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3" name="TextBox 22"/>
            <p:cNvSpPr txBox="1"/>
            <p:nvPr/>
          </p:nvSpPr>
          <p:spPr>
            <a:xfrm>
              <a:off x="12920366" y="3935363"/>
              <a:ext cx="6873734" cy="769441"/>
            </a:xfrm>
            <a:prstGeom prst="rect">
              <a:avLst/>
            </a:prstGeom>
            <a:noFill/>
          </p:spPr>
          <p:txBody>
            <a:bodyPr wrap="square" rtlCol="0">
              <a:spAutoFit/>
            </a:bodyPr>
            <a:lstStyle/>
            <a:p>
              <a:r>
                <a:rPr lang="en-US" sz="4400" b="1" dirty="0" smtClean="0">
                  <a:solidFill>
                    <a:schemeClr val="accent3"/>
                  </a:solidFill>
                  <a:latin typeface="Lato Black" charset="0"/>
                  <a:ea typeface="Lato Black" charset="0"/>
                  <a:cs typeface="Lato Black" charset="0"/>
                </a:rPr>
                <a:t>FEATURE CONTENT</a:t>
              </a:r>
            </a:p>
          </p:txBody>
        </p:sp>
      </p:grpSp>
      <p:sp>
        <p:nvSpPr>
          <p:cNvPr id="25" name="TextBox 24"/>
          <p:cNvSpPr txBox="1"/>
          <p:nvPr/>
        </p:nvSpPr>
        <p:spPr>
          <a:xfrm>
            <a:off x="14519596" y="3276600"/>
            <a:ext cx="7169120" cy="3170099"/>
          </a:xfrm>
          <a:prstGeom prst="rect">
            <a:avLst/>
          </a:prstGeom>
          <a:noFill/>
        </p:spPr>
        <p:txBody>
          <a:bodyPr wrap="square" rtlCol="0">
            <a:spAutoFit/>
          </a:bodyPr>
          <a:lstStyle/>
          <a:p>
            <a:r>
              <a:rPr lang="en-US" sz="10000" b="1" dirty="0" smtClean="0">
                <a:solidFill>
                  <a:schemeClr val="accent5"/>
                </a:solidFill>
                <a:latin typeface="Lato Black" charset="0"/>
                <a:ea typeface="Lato Black" charset="0"/>
                <a:cs typeface="Lato Black" charset="0"/>
              </a:rPr>
              <a:t>ANALYSIS</a:t>
            </a:r>
            <a:r>
              <a:rPr lang="en-US" sz="10000" b="1" dirty="0" smtClean="0">
                <a:latin typeface="Lato Black" charset="0"/>
                <a:ea typeface="Lato Black" charset="0"/>
                <a:cs typeface="Lato Black" charset="0"/>
              </a:rPr>
              <a:t> </a:t>
            </a:r>
            <a:r>
              <a:rPr lang="en-US" sz="10000" b="1" dirty="0" smtClean="0">
                <a:solidFill>
                  <a:schemeClr val="accent6"/>
                </a:solidFill>
                <a:latin typeface="Lato Black" charset="0"/>
                <a:ea typeface="Lato Black" charset="0"/>
                <a:cs typeface="Lato Black" charset="0"/>
              </a:rPr>
              <a:t>PRESENT</a:t>
            </a:r>
            <a:endParaRPr lang="en-US" sz="10000" b="1" dirty="0">
              <a:solidFill>
                <a:schemeClr val="accent6"/>
              </a:solidFill>
              <a:latin typeface="Lato Black" charset="0"/>
              <a:ea typeface="Lato Black" charset="0"/>
              <a:cs typeface="Lato Black" charset="0"/>
            </a:endParaRPr>
          </a:p>
        </p:txBody>
      </p:sp>
      <p:grpSp>
        <p:nvGrpSpPr>
          <p:cNvPr id="18" name="กลุ่ม 54"/>
          <p:cNvGrpSpPr/>
          <p:nvPr/>
        </p:nvGrpSpPr>
        <p:grpSpPr>
          <a:xfrm>
            <a:off x="7589837" y="307847"/>
            <a:ext cx="9246365" cy="1063753"/>
            <a:chOff x="12593106" y="3285880"/>
            <a:chExt cx="9377738" cy="1063753"/>
          </a:xfrm>
        </p:grpSpPr>
        <p:sp>
          <p:nvSpPr>
            <p:cNvPr id="19" name="TextBox 18"/>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20" name="TextBox 19"/>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spTree>
    <p:extLst>
      <p:ext uri="{BB962C8B-B14F-4D97-AF65-F5344CB8AC3E}">
        <p14:creationId xmlns:p14="http://schemas.microsoft.com/office/powerpoint/2010/main" val="1590638601"/>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กลุ่ม 5"/>
          <p:cNvGrpSpPr/>
          <p:nvPr/>
        </p:nvGrpSpPr>
        <p:grpSpPr>
          <a:xfrm>
            <a:off x="1940159" y="3352800"/>
            <a:ext cx="15022278" cy="8088467"/>
            <a:chOff x="4999038" y="4457700"/>
            <a:chExt cx="8137525" cy="4381500"/>
          </a:xfrm>
        </p:grpSpPr>
        <p:sp>
          <p:nvSpPr>
            <p:cNvPr id="16" name="Freeform 30"/>
            <p:cNvSpPr>
              <a:spLocks/>
            </p:cNvSpPr>
            <p:nvPr/>
          </p:nvSpPr>
          <p:spPr bwMode="auto">
            <a:xfrm>
              <a:off x="5970588" y="4457700"/>
              <a:ext cx="6194425" cy="4267200"/>
            </a:xfrm>
            <a:custGeom>
              <a:avLst/>
              <a:gdLst>
                <a:gd name="T0" fmla="*/ 650 w 650"/>
                <a:gd name="T1" fmla="*/ 448 h 448"/>
                <a:gd name="T2" fmla="*/ 650 w 650"/>
                <a:gd name="T3" fmla="*/ 441 h 448"/>
                <a:gd name="T4" fmla="*/ 650 w 650"/>
                <a:gd name="T5" fmla="*/ 32 h 448"/>
                <a:gd name="T6" fmla="*/ 619 w 650"/>
                <a:gd name="T7" fmla="*/ 0 h 448"/>
                <a:gd name="T8" fmla="*/ 31 w 650"/>
                <a:gd name="T9" fmla="*/ 0 h 448"/>
                <a:gd name="T10" fmla="*/ 0 w 650"/>
                <a:gd name="T11" fmla="*/ 32 h 448"/>
                <a:gd name="T12" fmla="*/ 0 w 650"/>
                <a:gd name="T13" fmla="*/ 441 h 448"/>
                <a:gd name="T14" fmla="*/ 0 w 650"/>
                <a:gd name="T15" fmla="*/ 448 h 448"/>
                <a:gd name="T16" fmla="*/ 650 w 650"/>
                <a:gd name="T17" fmla="*/ 448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0" h="448">
                  <a:moveTo>
                    <a:pt x="650" y="448"/>
                  </a:moveTo>
                  <a:cubicBezTo>
                    <a:pt x="650" y="445"/>
                    <a:pt x="650" y="443"/>
                    <a:pt x="650" y="441"/>
                  </a:cubicBezTo>
                  <a:cubicBezTo>
                    <a:pt x="650" y="32"/>
                    <a:pt x="650" y="32"/>
                    <a:pt x="650" y="32"/>
                  </a:cubicBezTo>
                  <a:cubicBezTo>
                    <a:pt x="650" y="14"/>
                    <a:pt x="636" y="0"/>
                    <a:pt x="619" y="0"/>
                  </a:cubicBezTo>
                  <a:cubicBezTo>
                    <a:pt x="31" y="0"/>
                    <a:pt x="31" y="0"/>
                    <a:pt x="31" y="0"/>
                  </a:cubicBezTo>
                  <a:cubicBezTo>
                    <a:pt x="14" y="0"/>
                    <a:pt x="0" y="14"/>
                    <a:pt x="0" y="32"/>
                  </a:cubicBezTo>
                  <a:cubicBezTo>
                    <a:pt x="0" y="441"/>
                    <a:pt x="0" y="441"/>
                    <a:pt x="0" y="441"/>
                  </a:cubicBezTo>
                  <a:cubicBezTo>
                    <a:pt x="0" y="443"/>
                    <a:pt x="0" y="445"/>
                    <a:pt x="0" y="448"/>
                  </a:cubicBezTo>
                  <a:lnTo>
                    <a:pt x="650" y="448"/>
                  </a:lnTo>
                  <a:close/>
                </a:path>
              </a:pathLst>
            </a:custGeom>
            <a:solidFill>
              <a:srgbClr val="1010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3" name="Freeform 31"/>
            <p:cNvSpPr>
              <a:spLocks/>
            </p:cNvSpPr>
            <p:nvPr/>
          </p:nvSpPr>
          <p:spPr bwMode="auto">
            <a:xfrm>
              <a:off x="5970588" y="4457700"/>
              <a:ext cx="6194425" cy="352425"/>
            </a:xfrm>
            <a:custGeom>
              <a:avLst/>
              <a:gdLst>
                <a:gd name="T0" fmla="*/ 619 w 650"/>
                <a:gd name="T1" fmla="*/ 0 h 37"/>
                <a:gd name="T2" fmla="*/ 31 w 650"/>
                <a:gd name="T3" fmla="*/ 0 h 37"/>
                <a:gd name="T4" fmla="*/ 0 w 650"/>
                <a:gd name="T5" fmla="*/ 32 h 37"/>
                <a:gd name="T6" fmla="*/ 0 w 650"/>
                <a:gd name="T7" fmla="*/ 37 h 37"/>
                <a:gd name="T8" fmla="*/ 31 w 650"/>
                <a:gd name="T9" fmla="*/ 6 h 37"/>
                <a:gd name="T10" fmla="*/ 619 w 650"/>
                <a:gd name="T11" fmla="*/ 6 h 37"/>
                <a:gd name="T12" fmla="*/ 650 w 650"/>
                <a:gd name="T13" fmla="*/ 37 h 37"/>
                <a:gd name="T14" fmla="*/ 650 w 650"/>
                <a:gd name="T15" fmla="*/ 32 h 37"/>
                <a:gd name="T16" fmla="*/ 619 w 650"/>
                <a:gd name="T1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0" h="37">
                  <a:moveTo>
                    <a:pt x="619" y="0"/>
                  </a:moveTo>
                  <a:cubicBezTo>
                    <a:pt x="31" y="0"/>
                    <a:pt x="31" y="0"/>
                    <a:pt x="31" y="0"/>
                  </a:cubicBezTo>
                  <a:cubicBezTo>
                    <a:pt x="14" y="0"/>
                    <a:pt x="0" y="14"/>
                    <a:pt x="0" y="32"/>
                  </a:cubicBezTo>
                  <a:cubicBezTo>
                    <a:pt x="0" y="37"/>
                    <a:pt x="0" y="37"/>
                    <a:pt x="0" y="37"/>
                  </a:cubicBezTo>
                  <a:cubicBezTo>
                    <a:pt x="0" y="20"/>
                    <a:pt x="14" y="6"/>
                    <a:pt x="31" y="6"/>
                  </a:cubicBezTo>
                  <a:cubicBezTo>
                    <a:pt x="619" y="6"/>
                    <a:pt x="619" y="6"/>
                    <a:pt x="619" y="6"/>
                  </a:cubicBezTo>
                  <a:cubicBezTo>
                    <a:pt x="636" y="6"/>
                    <a:pt x="650" y="20"/>
                    <a:pt x="650" y="37"/>
                  </a:cubicBezTo>
                  <a:cubicBezTo>
                    <a:pt x="650" y="32"/>
                    <a:pt x="650" y="32"/>
                    <a:pt x="650" y="32"/>
                  </a:cubicBezTo>
                  <a:cubicBezTo>
                    <a:pt x="650" y="14"/>
                    <a:pt x="636" y="0"/>
                    <a:pt x="619" y="0"/>
                  </a:cubicBezTo>
                  <a:close/>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4" name="Freeform 32"/>
            <p:cNvSpPr>
              <a:spLocks/>
            </p:cNvSpPr>
            <p:nvPr/>
          </p:nvSpPr>
          <p:spPr bwMode="auto">
            <a:xfrm>
              <a:off x="4999038" y="8505825"/>
              <a:ext cx="8137525" cy="333375"/>
            </a:xfrm>
            <a:custGeom>
              <a:avLst/>
              <a:gdLst>
                <a:gd name="T0" fmla="*/ 0 w 854"/>
                <a:gd name="T1" fmla="*/ 0 h 35"/>
                <a:gd name="T2" fmla="*/ 0 w 854"/>
                <a:gd name="T3" fmla="*/ 12 h 35"/>
                <a:gd name="T4" fmla="*/ 41 w 854"/>
                <a:gd name="T5" fmla="*/ 35 h 35"/>
                <a:gd name="T6" fmla="*/ 813 w 854"/>
                <a:gd name="T7" fmla="*/ 35 h 35"/>
                <a:gd name="T8" fmla="*/ 854 w 854"/>
                <a:gd name="T9" fmla="*/ 12 h 35"/>
                <a:gd name="T10" fmla="*/ 854 w 854"/>
                <a:gd name="T11" fmla="*/ 0 h 35"/>
                <a:gd name="T12" fmla="*/ 0 w 854"/>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854" h="35">
                  <a:moveTo>
                    <a:pt x="0" y="0"/>
                  </a:moveTo>
                  <a:cubicBezTo>
                    <a:pt x="0" y="12"/>
                    <a:pt x="0" y="12"/>
                    <a:pt x="0" y="12"/>
                  </a:cubicBezTo>
                  <a:cubicBezTo>
                    <a:pt x="0" y="25"/>
                    <a:pt x="19" y="35"/>
                    <a:pt x="41" y="35"/>
                  </a:cubicBezTo>
                  <a:cubicBezTo>
                    <a:pt x="813" y="35"/>
                    <a:pt x="813" y="35"/>
                    <a:pt x="813" y="35"/>
                  </a:cubicBezTo>
                  <a:cubicBezTo>
                    <a:pt x="836" y="35"/>
                    <a:pt x="854" y="25"/>
                    <a:pt x="854" y="12"/>
                  </a:cubicBezTo>
                  <a:cubicBezTo>
                    <a:pt x="854" y="0"/>
                    <a:pt x="854" y="0"/>
                    <a:pt x="854" y="0"/>
                  </a:cubicBezTo>
                  <a:lnTo>
                    <a:pt x="0" y="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5" name="Freeform 33"/>
            <p:cNvSpPr>
              <a:spLocks/>
            </p:cNvSpPr>
            <p:nvPr/>
          </p:nvSpPr>
          <p:spPr bwMode="auto">
            <a:xfrm>
              <a:off x="5008563" y="8677275"/>
              <a:ext cx="8118475" cy="161925"/>
            </a:xfrm>
            <a:custGeom>
              <a:avLst/>
              <a:gdLst>
                <a:gd name="T0" fmla="*/ 0 w 852"/>
                <a:gd name="T1" fmla="*/ 0 h 17"/>
                <a:gd name="T2" fmla="*/ 40 w 852"/>
                <a:gd name="T3" fmla="*/ 17 h 17"/>
                <a:gd name="T4" fmla="*/ 812 w 852"/>
                <a:gd name="T5" fmla="*/ 17 h 17"/>
                <a:gd name="T6" fmla="*/ 852 w 852"/>
                <a:gd name="T7" fmla="*/ 0 h 17"/>
                <a:gd name="T8" fmla="*/ 0 w 852"/>
                <a:gd name="T9" fmla="*/ 0 h 17"/>
              </a:gdLst>
              <a:ahLst/>
              <a:cxnLst>
                <a:cxn ang="0">
                  <a:pos x="T0" y="T1"/>
                </a:cxn>
                <a:cxn ang="0">
                  <a:pos x="T2" y="T3"/>
                </a:cxn>
                <a:cxn ang="0">
                  <a:pos x="T4" y="T5"/>
                </a:cxn>
                <a:cxn ang="0">
                  <a:pos x="T6" y="T7"/>
                </a:cxn>
                <a:cxn ang="0">
                  <a:pos x="T8" y="T9"/>
                </a:cxn>
              </a:cxnLst>
              <a:rect l="0" t="0" r="r" b="b"/>
              <a:pathLst>
                <a:path w="852" h="17">
                  <a:moveTo>
                    <a:pt x="0" y="0"/>
                  </a:moveTo>
                  <a:cubicBezTo>
                    <a:pt x="4" y="10"/>
                    <a:pt x="21" y="17"/>
                    <a:pt x="40" y="17"/>
                  </a:cubicBezTo>
                  <a:cubicBezTo>
                    <a:pt x="812" y="17"/>
                    <a:pt x="812" y="17"/>
                    <a:pt x="812" y="17"/>
                  </a:cubicBezTo>
                  <a:cubicBezTo>
                    <a:pt x="832" y="17"/>
                    <a:pt x="848" y="10"/>
                    <a:pt x="852" y="0"/>
                  </a:cubicBezTo>
                  <a:lnTo>
                    <a:pt x="0"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6" name="Oval 34"/>
            <p:cNvSpPr>
              <a:spLocks noChangeArrowheads="1"/>
            </p:cNvSpPr>
            <p:nvPr/>
          </p:nvSpPr>
          <p:spPr bwMode="auto">
            <a:xfrm>
              <a:off x="9001126" y="4562475"/>
              <a:ext cx="133350" cy="133350"/>
            </a:xfrm>
            <a:prstGeom prst="ellipse">
              <a:avLst/>
            </a:pr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7" name="Oval 35"/>
            <p:cNvSpPr>
              <a:spLocks noChangeArrowheads="1"/>
            </p:cNvSpPr>
            <p:nvPr/>
          </p:nvSpPr>
          <p:spPr bwMode="auto">
            <a:xfrm>
              <a:off x="9010651" y="4572000"/>
              <a:ext cx="114300" cy="114300"/>
            </a:xfrm>
            <a:prstGeom prst="ellipse">
              <a:avLst/>
            </a:prstGeom>
            <a:solidFill>
              <a:srgbClr val="1010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8" name="Freeform 36"/>
            <p:cNvSpPr>
              <a:spLocks noEditPoints="1"/>
            </p:cNvSpPr>
            <p:nvPr/>
          </p:nvSpPr>
          <p:spPr bwMode="auto">
            <a:xfrm>
              <a:off x="7639051" y="8505825"/>
              <a:ext cx="2859088" cy="66675"/>
            </a:xfrm>
            <a:custGeom>
              <a:avLst/>
              <a:gdLst>
                <a:gd name="T0" fmla="*/ 1783 w 1801"/>
                <a:gd name="T1" fmla="*/ 18 h 42"/>
                <a:gd name="T2" fmla="*/ 1783 w 1801"/>
                <a:gd name="T3" fmla="*/ 18 h 42"/>
                <a:gd name="T4" fmla="*/ 24 w 1801"/>
                <a:gd name="T5" fmla="*/ 18 h 42"/>
                <a:gd name="T6" fmla="*/ 24 w 1801"/>
                <a:gd name="T7" fmla="*/ 18 h 42"/>
                <a:gd name="T8" fmla="*/ 1783 w 1801"/>
                <a:gd name="T9" fmla="*/ 18 h 42"/>
                <a:gd name="T10" fmla="*/ 1801 w 1801"/>
                <a:gd name="T11" fmla="*/ 0 h 42"/>
                <a:gd name="T12" fmla="*/ 0 w 1801"/>
                <a:gd name="T13" fmla="*/ 0 h 42"/>
                <a:gd name="T14" fmla="*/ 0 w 1801"/>
                <a:gd name="T15" fmla="*/ 42 h 42"/>
                <a:gd name="T16" fmla="*/ 1801 w 1801"/>
                <a:gd name="T17" fmla="*/ 42 h 42"/>
                <a:gd name="T18" fmla="*/ 1801 w 1801"/>
                <a:gd name="T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01" h="42">
                  <a:moveTo>
                    <a:pt x="1783" y="18"/>
                  </a:moveTo>
                  <a:lnTo>
                    <a:pt x="1783" y="18"/>
                  </a:lnTo>
                  <a:lnTo>
                    <a:pt x="24" y="18"/>
                  </a:lnTo>
                  <a:lnTo>
                    <a:pt x="24" y="18"/>
                  </a:lnTo>
                  <a:lnTo>
                    <a:pt x="1783" y="18"/>
                  </a:lnTo>
                  <a:close/>
                  <a:moveTo>
                    <a:pt x="1801" y="0"/>
                  </a:moveTo>
                  <a:lnTo>
                    <a:pt x="0" y="0"/>
                  </a:lnTo>
                  <a:lnTo>
                    <a:pt x="0" y="42"/>
                  </a:lnTo>
                  <a:lnTo>
                    <a:pt x="1801" y="42"/>
                  </a:lnTo>
                  <a:lnTo>
                    <a:pt x="1801"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9" name="Freeform 37"/>
            <p:cNvSpPr>
              <a:spLocks noEditPoints="1"/>
            </p:cNvSpPr>
            <p:nvPr/>
          </p:nvSpPr>
          <p:spPr bwMode="auto">
            <a:xfrm>
              <a:off x="7639051" y="8505825"/>
              <a:ext cx="2859088" cy="66675"/>
            </a:xfrm>
            <a:custGeom>
              <a:avLst/>
              <a:gdLst>
                <a:gd name="T0" fmla="*/ 1783 w 1801"/>
                <a:gd name="T1" fmla="*/ 18 h 42"/>
                <a:gd name="T2" fmla="*/ 1783 w 1801"/>
                <a:gd name="T3" fmla="*/ 18 h 42"/>
                <a:gd name="T4" fmla="*/ 24 w 1801"/>
                <a:gd name="T5" fmla="*/ 18 h 42"/>
                <a:gd name="T6" fmla="*/ 24 w 1801"/>
                <a:gd name="T7" fmla="*/ 18 h 42"/>
                <a:gd name="T8" fmla="*/ 1783 w 1801"/>
                <a:gd name="T9" fmla="*/ 18 h 42"/>
                <a:gd name="T10" fmla="*/ 1801 w 1801"/>
                <a:gd name="T11" fmla="*/ 0 h 42"/>
                <a:gd name="T12" fmla="*/ 0 w 1801"/>
                <a:gd name="T13" fmla="*/ 0 h 42"/>
                <a:gd name="T14" fmla="*/ 0 w 1801"/>
                <a:gd name="T15" fmla="*/ 42 h 42"/>
                <a:gd name="T16" fmla="*/ 1801 w 1801"/>
                <a:gd name="T17" fmla="*/ 42 h 42"/>
                <a:gd name="T18" fmla="*/ 1801 w 1801"/>
                <a:gd name="T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01" h="42">
                  <a:moveTo>
                    <a:pt x="1783" y="18"/>
                  </a:moveTo>
                  <a:lnTo>
                    <a:pt x="1783" y="18"/>
                  </a:lnTo>
                  <a:lnTo>
                    <a:pt x="24" y="18"/>
                  </a:lnTo>
                  <a:lnTo>
                    <a:pt x="24" y="18"/>
                  </a:lnTo>
                  <a:lnTo>
                    <a:pt x="1783" y="18"/>
                  </a:lnTo>
                  <a:moveTo>
                    <a:pt x="1801" y="0"/>
                  </a:moveTo>
                  <a:lnTo>
                    <a:pt x="0" y="0"/>
                  </a:lnTo>
                  <a:lnTo>
                    <a:pt x="0" y="42"/>
                  </a:lnTo>
                  <a:lnTo>
                    <a:pt x="1801" y="42"/>
                  </a:lnTo>
                  <a:lnTo>
                    <a:pt x="180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2" name="Oval 38"/>
            <p:cNvSpPr>
              <a:spLocks noChangeArrowheads="1"/>
            </p:cNvSpPr>
            <p:nvPr/>
          </p:nvSpPr>
          <p:spPr bwMode="auto">
            <a:xfrm>
              <a:off x="5180013" y="8534400"/>
              <a:ext cx="123825" cy="123825"/>
            </a:xfrm>
            <a:prstGeom prst="ellipse">
              <a:avLst/>
            </a:pr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3" name="Oval 39"/>
            <p:cNvSpPr>
              <a:spLocks noChangeArrowheads="1"/>
            </p:cNvSpPr>
            <p:nvPr/>
          </p:nvSpPr>
          <p:spPr bwMode="auto">
            <a:xfrm>
              <a:off x="5199063" y="8553450"/>
              <a:ext cx="85725" cy="85725"/>
            </a:xfrm>
            <a:prstGeom prst="ellipse">
              <a:avLst/>
            </a:pr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4" name="Oval 40"/>
            <p:cNvSpPr>
              <a:spLocks noChangeArrowheads="1"/>
            </p:cNvSpPr>
            <p:nvPr/>
          </p:nvSpPr>
          <p:spPr bwMode="auto">
            <a:xfrm>
              <a:off x="5370513" y="8534400"/>
              <a:ext cx="123825" cy="123825"/>
            </a:xfrm>
            <a:prstGeom prst="ellipse">
              <a:avLst/>
            </a:pr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5" name="Oval 41"/>
            <p:cNvSpPr>
              <a:spLocks noChangeArrowheads="1"/>
            </p:cNvSpPr>
            <p:nvPr/>
          </p:nvSpPr>
          <p:spPr bwMode="auto">
            <a:xfrm>
              <a:off x="5389563" y="8553450"/>
              <a:ext cx="85725" cy="85725"/>
            </a:xfrm>
            <a:prstGeom prst="ellipse">
              <a:avLst/>
            </a:pr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6" name="Oval 42"/>
            <p:cNvSpPr>
              <a:spLocks noChangeArrowheads="1"/>
            </p:cNvSpPr>
            <p:nvPr/>
          </p:nvSpPr>
          <p:spPr bwMode="auto">
            <a:xfrm>
              <a:off x="5561013" y="8534400"/>
              <a:ext cx="123825" cy="123825"/>
            </a:xfrm>
            <a:prstGeom prst="ellipse">
              <a:avLst/>
            </a:pr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7" name="Oval 43"/>
            <p:cNvSpPr>
              <a:spLocks noChangeArrowheads="1"/>
            </p:cNvSpPr>
            <p:nvPr/>
          </p:nvSpPr>
          <p:spPr bwMode="auto">
            <a:xfrm>
              <a:off x="5580063" y="8553450"/>
              <a:ext cx="85725" cy="85725"/>
            </a:xfrm>
            <a:prstGeom prst="ellipse">
              <a:avLst/>
            </a:pr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sp>
        <p:nvSpPr>
          <p:cNvPr id="3" name="Picture Placeholder 2"/>
          <p:cNvSpPr>
            <a:spLocks noGrp="1"/>
          </p:cNvSpPr>
          <p:nvPr>
            <p:ph type="pic" sz="quarter" idx="4294967295"/>
          </p:nvPr>
        </p:nvSpPr>
        <p:spPr/>
      </p:sp>
      <p:sp>
        <p:nvSpPr>
          <p:cNvPr id="41" name="Content Placeholder 2"/>
          <p:cNvSpPr txBox="1">
            <a:spLocks/>
          </p:cNvSpPr>
          <p:nvPr/>
        </p:nvSpPr>
        <p:spPr>
          <a:xfrm>
            <a:off x="15369132" y="3477442"/>
            <a:ext cx="8246228" cy="6699551"/>
          </a:xfrm>
          <a:prstGeom prst="rect">
            <a:avLst/>
          </a:prstGeom>
        </p:spPr>
        <p:txBody>
          <a:bodyPr vert="horz" lIns="243785" tIns="121892" rIns="243785" bIns="121892" numCol="1"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000" b="1" dirty="0" smtClean="0">
                <a:solidFill>
                  <a:schemeClr val="bg1">
                    <a:lumMod val="75000"/>
                  </a:schemeClr>
                </a:solidFill>
                <a:latin typeface="Lato" pitchFamily="34" charset="0"/>
                <a:ea typeface="Lato" pitchFamily="34" charset="0"/>
                <a:cs typeface="Lato" pitchFamily="34" charset="0"/>
              </a:rPr>
              <a:t>“</a:t>
            </a:r>
            <a:r>
              <a:rPr lang="en-US" sz="2600" dirty="0" err="1" smtClean="0">
                <a:solidFill>
                  <a:schemeClr val="bg1">
                    <a:lumMod val="75000"/>
                  </a:schemeClr>
                </a:solidFill>
                <a:latin typeface="Lato" pitchFamily="34" charset="0"/>
                <a:ea typeface="Lato" pitchFamily="34" charset="0"/>
                <a:cs typeface="Lato" pitchFamily="34" charset="0"/>
              </a:rPr>
              <a:t>Lorem</a:t>
            </a:r>
            <a:r>
              <a:rPr lang="en-US" sz="2600" dirty="0" smtClean="0">
                <a:solidFill>
                  <a:schemeClr val="bg1">
                    <a:lumMod val="75000"/>
                  </a:schemeClr>
                </a:solidFill>
                <a:latin typeface="Lato" pitchFamily="34" charset="0"/>
                <a:ea typeface="Lato" pitchFamily="34" charset="0"/>
                <a:cs typeface="Lato" pitchFamily="34" charset="0"/>
              </a:rPr>
              <a:t> </a:t>
            </a:r>
            <a:r>
              <a:rPr lang="en-US" sz="2600" dirty="0">
                <a:solidFill>
                  <a:schemeClr val="bg1">
                    <a:lumMod val="75000"/>
                  </a:schemeClr>
                </a:solidFill>
                <a:latin typeface="Lato" pitchFamily="34" charset="0"/>
                <a:ea typeface="Lato" pitchFamily="34" charset="0"/>
                <a:cs typeface="Lato" pitchFamily="34" charset="0"/>
              </a:rPr>
              <a:t>ipsum dolor sit amet, consectetur adipiscing elit. Ut efficitur ipsum vitae tortor accumsan, a pulvinar lorem lacinia. Donec eu arcu justo. Fusce eget consequat risus Proin est lacus, interdum vitae feugiat quis, faucibus vel mi. </a:t>
            </a:r>
            <a:r>
              <a:rPr lang="en-US" sz="2600" dirty="0" smtClean="0">
                <a:solidFill>
                  <a:schemeClr val="bg1">
                    <a:lumMod val="75000"/>
                  </a:schemeClr>
                </a:solidFill>
                <a:latin typeface="Lato" pitchFamily="34" charset="0"/>
                <a:ea typeface="Lato" pitchFamily="34" charset="0"/>
                <a:cs typeface="Lato" pitchFamily="34" charset="0"/>
              </a:rPr>
              <a:t> Vivamus </a:t>
            </a:r>
            <a:r>
              <a:rPr lang="en-US" sz="2600" dirty="0">
                <a:solidFill>
                  <a:schemeClr val="bg1">
                    <a:lumMod val="75000"/>
                  </a:schemeClr>
                </a:solidFill>
                <a:latin typeface="Lato" pitchFamily="34" charset="0"/>
                <a:ea typeface="Lato" pitchFamily="34" charset="0"/>
                <a:cs typeface="Lato" pitchFamily="34" charset="0"/>
              </a:rPr>
              <a:t>accumsan nisi vel nulla viverra semper. </a:t>
            </a:r>
            <a:endParaRPr lang="en-US" sz="2600" dirty="0" smtClean="0">
              <a:solidFill>
                <a:schemeClr val="bg1">
                  <a:lumMod val="75000"/>
                </a:schemeClr>
              </a:solidFill>
              <a:latin typeface="Lato" pitchFamily="34" charset="0"/>
              <a:ea typeface="Lato" pitchFamily="34" charset="0"/>
              <a:cs typeface="Lato" pitchFamily="34" charset="0"/>
            </a:endParaRPr>
          </a:p>
          <a:p>
            <a:pPr marL="0" indent="0" algn="ctr">
              <a:buNone/>
            </a:pPr>
            <a:r>
              <a:rPr lang="en-US" sz="2600" dirty="0" err="1" smtClean="0">
                <a:solidFill>
                  <a:schemeClr val="bg1">
                    <a:lumMod val="75000"/>
                  </a:schemeClr>
                </a:solidFill>
                <a:latin typeface="Lato" pitchFamily="34" charset="0"/>
                <a:ea typeface="Lato" pitchFamily="34" charset="0"/>
                <a:cs typeface="Lato" pitchFamily="34" charset="0"/>
              </a:rPr>
              <a:t>Lorem</a:t>
            </a:r>
            <a:r>
              <a:rPr lang="en-US" sz="2600" dirty="0" smtClean="0">
                <a:solidFill>
                  <a:schemeClr val="bg1">
                    <a:lumMod val="75000"/>
                  </a:schemeClr>
                </a:solidFill>
                <a:latin typeface="Lato" pitchFamily="34" charset="0"/>
                <a:ea typeface="Lato" pitchFamily="34" charset="0"/>
                <a:cs typeface="Lato" pitchFamily="34" charset="0"/>
              </a:rPr>
              <a:t> </a:t>
            </a:r>
            <a:r>
              <a:rPr lang="en-US" sz="2600" dirty="0">
                <a:solidFill>
                  <a:schemeClr val="bg1">
                    <a:lumMod val="75000"/>
                  </a:schemeClr>
                </a:solidFill>
                <a:latin typeface="Lato" pitchFamily="34" charset="0"/>
                <a:ea typeface="Lato" pitchFamily="34" charset="0"/>
                <a:cs typeface="Lato" pitchFamily="34" charset="0"/>
              </a:rPr>
              <a:t>ipsum dolor sit amet, consectetur adipiscing elit. Ut efficitur ipsum vitae tortor accumsan, a pulvinar lorem </a:t>
            </a:r>
            <a:r>
              <a:rPr lang="en-US" sz="2600" dirty="0" err="1">
                <a:solidFill>
                  <a:schemeClr val="bg1">
                    <a:lumMod val="75000"/>
                  </a:schemeClr>
                </a:solidFill>
                <a:latin typeface="Lato" pitchFamily="34" charset="0"/>
                <a:ea typeface="Lato" pitchFamily="34" charset="0"/>
                <a:cs typeface="Lato" pitchFamily="34" charset="0"/>
              </a:rPr>
              <a:t>lacinia</a:t>
            </a:r>
            <a:r>
              <a:rPr lang="en-US" sz="2600" dirty="0" smtClean="0">
                <a:solidFill>
                  <a:schemeClr val="bg1">
                    <a:lumMod val="75000"/>
                  </a:schemeClr>
                </a:solidFill>
                <a:latin typeface="Lato" pitchFamily="34" charset="0"/>
                <a:ea typeface="Lato" pitchFamily="34" charset="0"/>
                <a:cs typeface="Lato" pitchFamily="34" charset="0"/>
              </a:rPr>
              <a:t>. </a:t>
            </a:r>
            <a:r>
              <a:rPr lang="en-US" sz="2600" dirty="0" err="1" smtClean="0">
                <a:solidFill>
                  <a:schemeClr val="bg1">
                    <a:lumMod val="75000"/>
                  </a:schemeClr>
                </a:solidFill>
                <a:latin typeface="Lato" pitchFamily="34" charset="0"/>
                <a:ea typeface="Lato" pitchFamily="34" charset="0"/>
                <a:cs typeface="Lato" pitchFamily="34" charset="0"/>
              </a:rPr>
              <a:t>Donec</a:t>
            </a:r>
            <a:r>
              <a:rPr lang="en-US" sz="2600" dirty="0" smtClean="0">
                <a:solidFill>
                  <a:schemeClr val="bg1">
                    <a:lumMod val="75000"/>
                  </a:schemeClr>
                </a:solidFill>
                <a:latin typeface="Lato" pitchFamily="34" charset="0"/>
                <a:ea typeface="Lato" pitchFamily="34" charset="0"/>
                <a:cs typeface="Lato" pitchFamily="34" charset="0"/>
              </a:rPr>
              <a:t> </a:t>
            </a:r>
            <a:r>
              <a:rPr lang="en-US" sz="2600" dirty="0" err="1" smtClean="0">
                <a:solidFill>
                  <a:schemeClr val="bg1">
                    <a:lumMod val="75000"/>
                  </a:schemeClr>
                </a:solidFill>
                <a:latin typeface="Lato" pitchFamily="34" charset="0"/>
                <a:ea typeface="Lato" pitchFamily="34" charset="0"/>
                <a:cs typeface="Lato" pitchFamily="34" charset="0"/>
              </a:rPr>
              <a:t>eu</a:t>
            </a:r>
            <a:r>
              <a:rPr lang="en-US" sz="2600" dirty="0" smtClean="0">
                <a:solidFill>
                  <a:schemeClr val="bg1">
                    <a:lumMod val="75000"/>
                  </a:schemeClr>
                </a:solidFill>
                <a:latin typeface="Lato" pitchFamily="34" charset="0"/>
                <a:ea typeface="Lato" pitchFamily="34" charset="0"/>
                <a:cs typeface="Lato" pitchFamily="34" charset="0"/>
              </a:rPr>
              <a:t> </a:t>
            </a:r>
            <a:r>
              <a:rPr lang="en-US" sz="2600" dirty="0" err="1" smtClean="0">
                <a:solidFill>
                  <a:schemeClr val="bg1">
                    <a:lumMod val="75000"/>
                  </a:schemeClr>
                </a:solidFill>
                <a:latin typeface="Lato" pitchFamily="34" charset="0"/>
                <a:ea typeface="Lato" pitchFamily="34" charset="0"/>
                <a:cs typeface="Lato" pitchFamily="34" charset="0"/>
              </a:rPr>
              <a:t>arcu</a:t>
            </a:r>
            <a:r>
              <a:rPr lang="en-US" sz="2600" dirty="0" smtClean="0">
                <a:solidFill>
                  <a:schemeClr val="bg1">
                    <a:lumMod val="75000"/>
                  </a:schemeClr>
                </a:solidFill>
                <a:latin typeface="Lato" pitchFamily="34" charset="0"/>
                <a:ea typeface="Lato" pitchFamily="34" charset="0"/>
                <a:cs typeface="Lato" pitchFamily="34" charset="0"/>
              </a:rPr>
              <a:t> </a:t>
            </a:r>
            <a:r>
              <a:rPr lang="en-US" sz="2600" dirty="0" err="1" smtClean="0">
                <a:solidFill>
                  <a:schemeClr val="bg1">
                    <a:lumMod val="75000"/>
                  </a:schemeClr>
                </a:solidFill>
                <a:latin typeface="Lato" pitchFamily="34" charset="0"/>
                <a:ea typeface="Lato" pitchFamily="34" charset="0"/>
                <a:cs typeface="Lato" pitchFamily="34" charset="0"/>
              </a:rPr>
              <a:t>justo</a:t>
            </a:r>
            <a:r>
              <a:rPr lang="en-US" sz="2600" dirty="0" smtClean="0">
                <a:solidFill>
                  <a:schemeClr val="bg1">
                    <a:lumMod val="75000"/>
                  </a:schemeClr>
                </a:solidFill>
                <a:latin typeface="Lato" pitchFamily="34" charset="0"/>
                <a:ea typeface="Lato" pitchFamily="34" charset="0"/>
                <a:cs typeface="Lato" pitchFamily="34" charset="0"/>
              </a:rPr>
              <a:t>. </a:t>
            </a:r>
            <a:r>
              <a:rPr lang="en-US" sz="2600" dirty="0" err="1" smtClean="0">
                <a:solidFill>
                  <a:schemeClr val="bg1">
                    <a:lumMod val="75000"/>
                  </a:schemeClr>
                </a:solidFill>
                <a:latin typeface="Lato" pitchFamily="34" charset="0"/>
                <a:ea typeface="Lato" pitchFamily="34" charset="0"/>
                <a:cs typeface="Lato" pitchFamily="34" charset="0"/>
              </a:rPr>
              <a:t>pulninar</a:t>
            </a:r>
            <a:r>
              <a:rPr lang="en-US" sz="2600" dirty="0" smtClean="0">
                <a:solidFill>
                  <a:schemeClr val="bg1">
                    <a:lumMod val="75000"/>
                  </a:schemeClr>
                </a:solidFill>
                <a:latin typeface="Lato" pitchFamily="34" charset="0"/>
                <a:ea typeface="Lato" pitchFamily="34" charset="0"/>
                <a:cs typeface="Lato" pitchFamily="34" charset="0"/>
              </a:rPr>
              <a:t> </a:t>
            </a:r>
            <a:r>
              <a:rPr lang="en-US" sz="2600" dirty="0" err="1" smtClean="0">
                <a:solidFill>
                  <a:schemeClr val="bg1">
                    <a:lumMod val="75000"/>
                  </a:schemeClr>
                </a:solidFill>
                <a:latin typeface="Lato" pitchFamily="34" charset="0"/>
                <a:ea typeface="Lato" pitchFamily="34" charset="0"/>
                <a:cs typeface="Lato" pitchFamily="34" charset="0"/>
              </a:rPr>
              <a:t>lorem</a:t>
            </a:r>
            <a:r>
              <a:rPr lang="en-US" sz="2600" dirty="0" smtClean="0">
                <a:solidFill>
                  <a:schemeClr val="bg1">
                    <a:lumMod val="75000"/>
                  </a:schemeClr>
                </a:solidFill>
                <a:latin typeface="Lato" pitchFamily="34" charset="0"/>
                <a:ea typeface="Lato" pitchFamily="34" charset="0"/>
                <a:cs typeface="Lato" pitchFamily="34" charset="0"/>
              </a:rPr>
              <a:t> </a:t>
            </a:r>
            <a:r>
              <a:rPr lang="en-US" sz="2600" dirty="0" err="1" smtClean="0">
                <a:solidFill>
                  <a:schemeClr val="bg1">
                    <a:lumMod val="75000"/>
                  </a:schemeClr>
                </a:solidFill>
                <a:latin typeface="Lato" pitchFamily="34" charset="0"/>
                <a:ea typeface="Lato" pitchFamily="34" charset="0"/>
                <a:cs typeface="Lato" pitchFamily="34" charset="0"/>
              </a:rPr>
              <a:t>lacinia</a:t>
            </a:r>
            <a:r>
              <a:rPr lang="en-US" sz="2600" dirty="0" smtClean="0">
                <a:solidFill>
                  <a:schemeClr val="bg1">
                    <a:lumMod val="75000"/>
                  </a:schemeClr>
                </a:solidFill>
                <a:latin typeface="Lato" pitchFamily="34" charset="0"/>
                <a:ea typeface="Lato" pitchFamily="34" charset="0"/>
                <a:cs typeface="Lato" pitchFamily="34" charset="0"/>
              </a:rPr>
              <a:t>. </a:t>
            </a:r>
            <a:r>
              <a:rPr lang="en-US" sz="2600" dirty="0" err="1" smtClean="0">
                <a:solidFill>
                  <a:schemeClr val="bg1">
                    <a:lumMod val="75000"/>
                  </a:schemeClr>
                </a:solidFill>
                <a:latin typeface="Lato" pitchFamily="34" charset="0"/>
                <a:ea typeface="Lato" pitchFamily="34" charset="0"/>
                <a:cs typeface="Lato" pitchFamily="34" charset="0"/>
              </a:rPr>
              <a:t>Donec</a:t>
            </a:r>
            <a:r>
              <a:rPr lang="en-US" sz="2600" dirty="0" smtClean="0">
                <a:solidFill>
                  <a:schemeClr val="bg1">
                    <a:lumMod val="75000"/>
                  </a:schemeClr>
                </a:solidFill>
                <a:latin typeface="Lato" pitchFamily="34" charset="0"/>
                <a:ea typeface="Lato" pitchFamily="34" charset="0"/>
                <a:cs typeface="Lato" pitchFamily="34" charset="0"/>
              </a:rPr>
              <a:t> </a:t>
            </a:r>
            <a:r>
              <a:rPr lang="en-US" sz="2600" dirty="0" err="1" smtClean="0">
                <a:solidFill>
                  <a:schemeClr val="bg1">
                    <a:lumMod val="75000"/>
                  </a:schemeClr>
                </a:solidFill>
                <a:latin typeface="Lato" pitchFamily="34" charset="0"/>
                <a:ea typeface="Lato" pitchFamily="34" charset="0"/>
                <a:cs typeface="Lato" pitchFamily="34" charset="0"/>
              </a:rPr>
              <a:t>eu</a:t>
            </a:r>
            <a:r>
              <a:rPr lang="en-US" sz="2600" dirty="0" smtClean="0">
                <a:solidFill>
                  <a:schemeClr val="bg1">
                    <a:lumMod val="75000"/>
                  </a:schemeClr>
                </a:solidFill>
                <a:latin typeface="Lato" pitchFamily="34" charset="0"/>
                <a:ea typeface="Lato" pitchFamily="34" charset="0"/>
                <a:cs typeface="Lato" pitchFamily="34" charset="0"/>
              </a:rPr>
              <a:t> </a:t>
            </a:r>
            <a:r>
              <a:rPr lang="en-US" sz="2600" dirty="0" err="1" smtClean="0">
                <a:solidFill>
                  <a:schemeClr val="bg1">
                    <a:lumMod val="75000"/>
                  </a:schemeClr>
                </a:solidFill>
                <a:latin typeface="Lato" pitchFamily="34" charset="0"/>
                <a:ea typeface="Lato" pitchFamily="34" charset="0"/>
                <a:cs typeface="Lato" pitchFamily="34" charset="0"/>
              </a:rPr>
              <a:t>arcu</a:t>
            </a:r>
            <a:r>
              <a:rPr lang="en-US" sz="2600" dirty="0" smtClean="0">
                <a:solidFill>
                  <a:schemeClr val="bg1">
                    <a:lumMod val="75000"/>
                  </a:schemeClr>
                </a:solidFill>
                <a:latin typeface="Lato" pitchFamily="34" charset="0"/>
                <a:ea typeface="Lato" pitchFamily="34" charset="0"/>
                <a:cs typeface="Lato" pitchFamily="34" charset="0"/>
              </a:rPr>
              <a:t> </a:t>
            </a:r>
            <a:r>
              <a:rPr lang="en-US" sz="2600" dirty="0" err="1" smtClean="0">
                <a:solidFill>
                  <a:schemeClr val="bg1">
                    <a:lumMod val="75000"/>
                  </a:schemeClr>
                </a:solidFill>
                <a:latin typeface="Lato" pitchFamily="34" charset="0"/>
                <a:ea typeface="Lato" pitchFamily="34" charset="0"/>
                <a:cs typeface="Lato" pitchFamily="34" charset="0"/>
              </a:rPr>
              <a:t>justo</a:t>
            </a:r>
            <a:r>
              <a:rPr lang="en-US" sz="2600" dirty="0" smtClean="0">
                <a:solidFill>
                  <a:schemeClr val="bg1">
                    <a:lumMod val="75000"/>
                  </a:schemeClr>
                </a:solidFill>
                <a:latin typeface="Lato" pitchFamily="34" charset="0"/>
                <a:ea typeface="Lato" pitchFamily="34" charset="0"/>
                <a:cs typeface="Lato" pitchFamily="34" charset="0"/>
              </a:rPr>
              <a:t>. </a:t>
            </a:r>
          </a:p>
          <a:p>
            <a:pPr marL="0" indent="0" algn="ctr">
              <a:buNone/>
            </a:pPr>
            <a:r>
              <a:rPr lang="en-US" sz="10000" b="1" dirty="0" smtClean="0">
                <a:solidFill>
                  <a:schemeClr val="bg1">
                    <a:lumMod val="75000"/>
                  </a:schemeClr>
                </a:solidFill>
                <a:latin typeface="Lato" pitchFamily="34" charset="0"/>
                <a:ea typeface="Lato" pitchFamily="34" charset="0"/>
                <a:cs typeface="Lato" pitchFamily="34" charset="0"/>
              </a:rPr>
              <a:t>”</a:t>
            </a:r>
            <a:endParaRPr lang="en-US" sz="10000" b="1" dirty="0">
              <a:solidFill>
                <a:schemeClr val="bg1">
                  <a:lumMod val="75000"/>
                </a:schemeClr>
              </a:solidFill>
              <a:latin typeface="Lato" pitchFamily="34" charset="0"/>
              <a:ea typeface="Lato" pitchFamily="34" charset="0"/>
              <a:cs typeface="Lato" pitchFamily="34" charset="0"/>
            </a:endParaRPr>
          </a:p>
        </p:txBody>
      </p:sp>
      <p:sp>
        <p:nvSpPr>
          <p:cNvPr id="42" name="TextBox 41"/>
          <p:cNvSpPr txBox="1"/>
          <p:nvPr/>
        </p:nvSpPr>
        <p:spPr>
          <a:xfrm>
            <a:off x="16505237" y="2921117"/>
            <a:ext cx="6222235" cy="769441"/>
          </a:xfrm>
          <a:prstGeom prst="rect">
            <a:avLst/>
          </a:prstGeom>
          <a:noFill/>
        </p:spPr>
        <p:txBody>
          <a:bodyPr wrap="square" rtlCol="0">
            <a:spAutoFit/>
          </a:bodyPr>
          <a:lstStyle/>
          <a:p>
            <a:pPr algn="ctr"/>
            <a:r>
              <a:rPr lang="en-US" sz="4400" b="1" dirty="0" smtClean="0">
                <a:solidFill>
                  <a:schemeClr val="accent5"/>
                </a:solidFill>
                <a:latin typeface="Lato Black" charset="0"/>
                <a:ea typeface="Lato Black" charset="0"/>
                <a:cs typeface="Lato Black" charset="0"/>
              </a:rPr>
              <a:t>FEATURE</a:t>
            </a:r>
            <a:r>
              <a:rPr lang="en-US" sz="4400" b="1" dirty="0" smtClean="0">
                <a:latin typeface="Lato Black" charset="0"/>
                <a:ea typeface="Lato Black" charset="0"/>
                <a:cs typeface="Lato Black" charset="0"/>
              </a:rPr>
              <a:t> </a:t>
            </a:r>
            <a:r>
              <a:rPr lang="en-US" sz="4400" b="1" dirty="0" smtClean="0">
                <a:solidFill>
                  <a:schemeClr val="accent3"/>
                </a:solidFill>
                <a:latin typeface="Lato Black" charset="0"/>
                <a:ea typeface="Lato Black" charset="0"/>
                <a:cs typeface="Lato Black" charset="0"/>
              </a:rPr>
              <a:t>CONTENT</a:t>
            </a:r>
          </a:p>
        </p:txBody>
      </p:sp>
      <p:grpSp>
        <p:nvGrpSpPr>
          <p:cNvPr id="38" name="กลุ่ม 54"/>
          <p:cNvGrpSpPr/>
          <p:nvPr/>
        </p:nvGrpSpPr>
        <p:grpSpPr>
          <a:xfrm>
            <a:off x="7589837" y="307847"/>
            <a:ext cx="9246365" cy="1063753"/>
            <a:chOff x="12593106" y="3285880"/>
            <a:chExt cx="9377738" cy="1063753"/>
          </a:xfrm>
        </p:grpSpPr>
        <p:sp>
          <p:nvSpPr>
            <p:cNvPr id="39" name="TextBox 38"/>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40" name="TextBox 39"/>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spTree>
    <p:extLst>
      <p:ext uri="{BB962C8B-B14F-4D97-AF65-F5344CB8AC3E}">
        <p14:creationId xmlns:p14="http://schemas.microsoft.com/office/powerpoint/2010/main" val="1605997285"/>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4" name="Picture Placeholder 3"/>
          <p:cNvSpPr>
            <a:spLocks noGrp="1"/>
          </p:cNvSpPr>
          <p:nvPr>
            <p:ph type="pic" sz="quarter" idx="11"/>
          </p:nvPr>
        </p:nvSpPr>
        <p:spPr/>
      </p:sp>
      <p:sp>
        <p:nvSpPr>
          <p:cNvPr id="5" name="Picture Placeholder 4"/>
          <p:cNvSpPr>
            <a:spLocks noGrp="1"/>
          </p:cNvSpPr>
          <p:nvPr>
            <p:ph type="pic" sz="quarter" idx="12"/>
          </p:nvPr>
        </p:nvSpPr>
        <p:spPr/>
      </p:sp>
      <p:sp>
        <p:nvSpPr>
          <p:cNvPr id="6" name="Picture Placeholder 5"/>
          <p:cNvSpPr>
            <a:spLocks noGrp="1"/>
          </p:cNvSpPr>
          <p:nvPr>
            <p:ph type="pic" sz="quarter" idx="13"/>
          </p:nvPr>
        </p:nvSpPr>
        <p:spPr/>
      </p:sp>
      <p:grpSp>
        <p:nvGrpSpPr>
          <p:cNvPr id="7" name="กลุ่ม 54"/>
          <p:cNvGrpSpPr/>
          <p:nvPr/>
        </p:nvGrpSpPr>
        <p:grpSpPr>
          <a:xfrm>
            <a:off x="7589837" y="307847"/>
            <a:ext cx="9246365" cy="1063753"/>
            <a:chOff x="12593106" y="3285880"/>
            <a:chExt cx="9377738" cy="1063753"/>
          </a:xfrm>
        </p:grpSpPr>
        <p:sp>
          <p:nvSpPr>
            <p:cNvPr id="8" name="TextBox 7"/>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9" name="TextBox 8"/>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pSp>
        <p:nvGrpSpPr>
          <p:cNvPr id="10" name="Group 9"/>
          <p:cNvGrpSpPr/>
          <p:nvPr/>
        </p:nvGrpSpPr>
        <p:grpSpPr>
          <a:xfrm>
            <a:off x="7894634" y="2904104"/>
            <a:ext cx="5486403" cy="3823108"/>
            <a:chOff x="2138223" y="5379042"/>
            <a:chExt cx="3621020" cy="4218910"/>
          </a:xfrm>
        </p:grpSpPr>
        <p:grpSp>
          <p:nvGrpSpPr>
            <p:cNvPr id="11" name="กลุ่ม 22"/>
            <p:cNvGrpSpPr/>
            <p:nvPr/>
          </p:nvGrpSpPr>
          <p:grpSpPr>
            <a:xfrm>
              <a:off x="2332039" y="5379042"/>
              <a:ext cx="3427204" cy="4218910"/>
              <a:chOff x="2706017" y="2819821"/>
              <a:chExt cx="4679993" cy="4218910"/>
            </a:xfrm>
          </p:grpSpPr>
          <p:sp>
            <p:nvSpPr>
              <p:cNvPr id="13" name="Title 20"/>
              <p:cNvSpPr txBox="1">
                <a:spLocks/>
              </p:cNvSpPr>
              <p:nvPr/>
            </p:nvSpPr>
            <p:spPr bwMode="auto">
              <a:xfrm>
                <a:off x="2706017" y="3587973"/>
                <a:ext cx="3971137" cy="3450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a:t>
                </a:r>
                <a:r>
                  <a:rPr lang="pt-BR" sz="2400" dirty="0" smtClean="0">
                    <a:solidFill>
                      <a:schemeClr val="bg1">
                        <a:lumMod val="75000"/>
                      </a:schemeClr>
                    </a:solidFill>
                    <a:latin typeface="Lato" pitchFamily="34" charset="0"/>
                    <a:ea typeface="Lato" pitchFamily="34" charset="0"/>
                    <a:cs typeface="Lato" pitchFamily="34" charset="0"/>
                  </a:rPr>
                  <a:t>id</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4" name="TextBox 13"/>
              <p:cNvSpPr txBox="1"/>
              <p:nvPr/>
            </p:nvSpPr>
            <p:spPr>
              <a:xfrm>
                <a:off x="2837735" y="2819821"/>
                <a:ext cx="4548275" cy="849100"/>
              </a:xfrm>
              <a:prstGeom prst="rect">
                <a:avLst/>
              </a:prstGeom>
              <a:noFill/>
            </p:spPr>
            <p:txBody>
              <a:bodyPr wrap="square" rtlCol="0">
                <a:spAutoFit/>
              </a:bodyPr>
              <a:lstStyle/>
              <a:p>
                <a:r>
                  <a:rPr lang="en-US" sz="4400" b="1" dirty="0" smtClean="0">
                    <a:solidFill>
                      <a:schemeClr val="accent6"/>
                    </a:solidFill>
                    <a:latin typeface="Lato Black" charset="0"/>
                    <a:ea typeface="Lato Black" charset="0"/>
                    <a:cs typeface="Lato Black" charset="0"/>
                  </a:rPr>
                  <a:t>STRENGTHS</a:t>
                </a:r>
              </a:p>
            </p:txBody>
          </p:sp>
        </p:grpSp>
        <p:sp>
          <p:nvSpPr>
            <p:cNvPr id="12" name="Rectangle 11"/>
            <p:cNvSpPr/>
            <p:nvPr/>
          </p:nvSpPr>
          <p:spPr>
            <a:xfrm rot="16200000">
              <a:off x="1642822" y="6054634"/>
              <a:ext cx="1183369" cy="19256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pSp>
        <p:nvGrpSpPr>
          <p:cNvPr id="15" name="Group 14"/>
          <p:cNvGrpSpPr/>
          <p:nvPr/>
        </p:nvGrpSpPr>
        <p:grpSpPr>
          <a:xfrm>
            <a:off x="7894643" y="7772400"/>
            <a:ext cx="5486403" cy="3823108"/>
            <a:chOff x="2138223" y="5379042"/>
            <a:chExt cx="3621020" cy="4218910"/>
          </a:xfrm>
        </p:grpSpPr>
        <p:grpSp>
          <p:nvGrpSpPr>
            <p:cNvPr id="16" name="กลุ่ม 22"/>
            <p:cNvGrpSpPr/>
            <p:nvPr/>
          </p:nvGrpSpPr>
          <p:grpSpPr>
            <a:xfrm>
              <a:off x="2332039" y="5379042"/>
              <a:ext cx="3427204" cy="4218910"/>
              <a:chOff x="2706017" y="2819821"/>
              <a:chExt cx="4679993" cy="4218910"/>
            </a:xfrm>
          </p:grpSpPr>
          <p:sp>
            <p:nvSpPr>
              <p:cNvPr id="18" name="Title 20"/>
              <p:cNvSpPr txBox="1">
                <a:spLocks/>
              </p:cNvSpPr>
              <p:nvPr/>
            </p:nvSpPr>
            <p:spPr bwMode="auto">
              <a:xfrm>
                <a:off x="2706017" y="3587973"/>
                <a:ext cx="3902456" cy="3450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a:t>
                </a:r>
                <a:r>
                  <a:rPr lang="pt-BR" sz="2400" dirty="0" smtClean="0">
                    <a:solidFill>
                      <a:schemeClr val="bg1">
                        <a:lumMod val="75000"/>
                      </a:schemeClr>
                    </a:solidFill>
                    <a:latin typeface="Lato" pitchFamily="34" charset="0"/>
                    <a:ea typeface="Lato" pitchFamily="34" charset="0"/>
                    <a:cs typeface="Lato" pitchFamily="34" charset="0"/>
                  </a:rPr>
                  <a:t>id</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9" name="TextBox 18"/>
              <p:cNvSpPr txBox="1"/>
              <p:nvPr/>
            </p:nvSpPr>
            <p:spPr>
              <a:xfrm>
                <a:off x="2837735" y="2819821"/>
                <a:ext cx="4548275" cy="849100"/>
              </a:xfrm>
              <a:prstGeom prst="rect">
                <a:avLst/>
              </a:prstGeom>
              <a:noFill/>
            </p:spPr>
            <p:txBody>
              <a:bodyPr wrap="square" rtlCol="0">
                <a:spAutoFit/>
              </a:bodyPr>
              <a:lstStyle/>
              <a:p>
                <a:r>
                  <a:rPr lang="en-US" sz="4400" b="1" dirty="0">
                    <a:solidFill>
                      <a:schemeClr val="accent5"/>
                    </a:solidFill>
                    <a:latin typeface="Lato Black" charset="0"/>
                    <a:ea typeface="Lato Black" charset="0"/>
                    <a:cs typeface="Lato Black" charset="0"/>
                  </a:rPr>
                  <a:t>WEAKNESSES</a:t>
                </a:r>
              </a:p>
            </p:txBody>
          </p:sp>
        </p:grpSp>
        <p:sp>
          <p:nvSpPr>
            <p:cNvPr id="17" name="Rectangle 16"/>
            <p:cNvSpPr/>
            <p:nvPr/>
          </p:nvSpPr>
          <p:spPr>
            <a:xfrm rot="16200000">
              <a:off x="1642822" y="6054634"/>
              <a:ext cx="1183369" cy="19256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pSp>
        <p:nvGrpSpPr>
          <p:cNvPr id="20" name="Group 19"/>
          <p:cNvGrpSpPr/>
          <p:nvPr/>
        </p:nvGrpSpPr>
        <p:grpSpPr>
          <a:xfrm>
            <a:off x="17419637" y="3048000"/>
            <a:ext cx="5486403" cy="3823108"/>
            <a:chOff x="2138223" y="5379042"/>
            <a:chExt cx="3621020" cy="4218910"/>
          </a:xfrm>
        </p:grpSpPr>
        <p:grpSp>
          <p:nvGrpSpPr>
            <p:cNvPr id="21" name="กลุ่ม 22"/>
            <p:cNvGrpSpPr/>
            <p:nvPr/>
          </p:nvGrpSpPr>
          <p:grpSpPr>
            <a:xfrm>
              <a:off x="2332039" y="5379042"/>
              <a:ext cx="3427204" cy="4218910"/>
              <a:chOff x="2706017" y="2819821"/>
              <a:chExt cx="4679993" cy="4218910"/>
            </a:xfrm>
          </p:grpSpPr>
          <p:sp>
            <p:nvSpPr>
              <p:cNvPr id="23" name="Title 20"/>
              <p:cNvSpPr txBox="1">
                <a:spLocks/>
              </p:cNvSpPr>
              <p:nvPr/>
            </p:nvSpPr>
            <p:spPr bwMode="auto">
              <a:xfrm>
                <a:off x="2706017" y="3587973"/>
                <a:ext cx="3971137" cy="3450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a:t>
                </a:r>
                <a:r>
                  <a:rPr lang="pt-BR" sz="2400" dirty="0" smtClean="0">
                    <a:solidFill>
                      <a:schemeClr val="bg1">
                        <a:lumMod val="75000"/>
                      </a:schemeClr>
                    </a:solidFill>
                    <a:latin typeface="Lato" pitchFamily="34" charset="0"/>
                    <a:ea typeface="Lato" pitchFamily="34" charset="0"/>
                    <a:cs typeface="Lato" pitchFamily="34" charset="0"/>
                  </a:rPr>
                  <a:t>id</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4" name="TextBox 23"/>
              <p:cNvSpPr txBox="1"/>
              <p:nvPr/>
            </p:nvSpPr>
            <p:spPr>
              <a:xfrm>
                <a:off x="2837735" y="2819821"/>
                <a:ext cx="4548275" cy="849100"/>
              </a:xfrm>
              <a:prstGeom prst="rect">
                <a:avLst/>
              </a:prstGeom>
              <a:noFill/>
            </p:spPr>
            <p:txBody>
              <a:bodyPr wrap="square" rtlCol="0">
                <a:spAutoFit/>
              </a:bodyPr>
              <a:lstStyle/>
              <a:p>
                <a:r>
                  <a:rPr lang="en-US" sz="4400" b="1" dirty="0">
                    <a:solidFill>
                      <a:schemeClr val="accent4"/>
                    </a:solidFill>
                    <a:latin typeface="Lato Black" charset="0"/>
                    <a:ea typeface="Lato Black" charset="0"/>
                    <a:cs typeface="Lato Black" charset="0"/>
                  </a:rPr>
                  <a:t>OPPORTUNITIES</a:t>
                </a:r>
              </a:p>
            </p:txBody>
          </p:sp>
        </p:grpSp>
        <p:sp>
          <p:nvSpPr>
            <p:cNvPr id="22" name="Rectangle 21"/>
            <p:cNvSpPr/>
            <p:nvPr/>
          </p:nvSpPr>
          <p:spPr>
            <a:xfrm rot="16200000">
              <a:off x="1642822" y="6054634"/>
              <a:ext cx="1183369" cy="19256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grpSp>
        <p:nvGrpSpPr>
          <p:cNvPr id="25" name="Group 24"/>
          <p:cNvGrpSpPr/>
          <p:nvPr/>
        </p:nvGrpSpPr>
        <p:grpSpPr>
          <a:xfrm>
            <a:off x="17387995" y="7916296"/>
            <a:ext cx="5486403" cy="3823108"/>
            <a:chOff x="2138223" y="5379042"/>
            <a:chExt cx="3621020" cy="4218910"/>
          </a:xfrm>
        </p:grpSpPr>
        <p:grpSp>
          <p:nvGrpSpPr>
            <p:cNvPr id="26" name="กลุ่ม 22"/>
            <p:cNvGrpSpPr/>
            <p:nvPr/>
          </p:nvGrpSpPr>
          <p:grpSpPr>
            <a:xfrm>
              <a:off x="2332039" y="5379042"/>
              <a:ext cx="3427204" cy="4218910"/>
              <a:chOff x="2706017" y="2819821"/>
              <a:chExt cx="4679993" cy="4218910"/>
            </a:xfrm>
          </p:grpSpPr>
          <p:sp>
            <p:nvSpPr>
              <p:cNvPr id="28" name="Title 20"/>
              <p:cNvSpPr txBox="1">
                <a:spLocks/>
              </p:cNvSpPr>
              <p:nvPr/>
            </p:nvSpPr>
            <p:spPr bwMode="auto">
              <a:xfrm>
                <a:off x="2706017" y="3587973"/>
                <a:ext cx="3902456" cy="3450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a:t>
                </a:r>
                <a:r>
                  <a:rPr lang="pt-BR" sz="2400" dirty="0" smtClean="0">
                    <a:solidFill>
                      <a:schemeClr val="bg1">
                        <a:lumMod val="75000"/>
                      </a:schemeClr>
                    </a:solidFill>
                    <a:latin typeface="Lato" pitchFamily="34" charset="0"/>
                    <a:ea typeface="Lato" pitchFamily="34" charset="0"/>
                    <a:cs typeface="Lato" pitchFamily="34" charset="0"/>
                  </a:rPr>
                  <a:t>id</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9" name="TextBox 28"/>
              <p:cNvSpPr txBox="1"/>
              <p:nvPr/>
            </p:nvSpPr>
            <p:spPr>
              <a:xfrm>
                <a:off x="2837735" y="2819821"/>
                <a:ext cx="4548275" cy="849100"/>
              </a:xfrm>
              <a:prstGeom prst="rect">
                <a:avLst/>
              </a:prstGeom>
              <a:noFill/>
            </p:spPr>
            <p:txBody>
              <a:bodyPr wrap="square" rtlCol="0">
                <a:spAutoFit/>
              </a:bodyPr>
              <a:lstStyle/>
              <a:p>
                <a:r>
                  <a:rPr lang="en-US" sz="4400" b="1" dirty="0">
                    <a:solidFill>
                      <a:schemeClr val="accent3"/>
                    </a:solidFill>
                    <a:latin typeface="Lato Black" charset="0"/>
                    <a:ea typeface="Lato Black" charset="0"/>
                    <a:cs typeface="Lato Black" charset="0"/>
                  </a:rPr>
                  <a:t>THREATH</a:t>
                </a:r>
              </a:p>
            </p:txBody>
          </p:sp>
        </p:grpSp>
        <p:sp>
          <p:nvSpPr>
            <p:cNvPr id="27" name="Rectangle 26"/>
            <p:cNvSpPr/>
            <p:nvPr/>
          </p:nvSpPr>
          <p:spPr>
            <a:xfrm rot="16200000">
              <a:off x="1642822" y="6054634"/>
              <a:ext cx="1183369" cy="19256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anchor="ctr"/>
            <a:lstStyle/>
            <a:p>
              <a:pPr algn="ctr" defTabSz="1087444" fontAlgn="auto">
                <a:spcBef>
                  <a:spcPts val="0"/>
                </a:spcBef>
                <a:spcAft>
                  <a:spcPts val="0"/>
                </a:spcAft>
                <a:defRPr/>
              </a:pPr>
              <a:endParaRPr lang="en-US" dirty="0">
                <a:solidFill>
                  <a:schemeClr val="accent2"/>
                </a:solidFill>
                <a:latin typeface="Open Sans Light"/>
              </a:endParaRPr>
            </a:p>
          </p:txBody>
        </p:sp>
      </p:grpSp>
    </p:spTree>
    <p:extLst>
      <p:ext uri="{BB962C8B-B14F-4D97-AF65-F5344CB8AC3E}">
        <p14:creationId xmlns:p14="http://schemas.microsoft.com/office/powerpoint/2010/main" val="1696002620"/>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7361237" y="2509990"/>
            <a:ext cx="9987328" cy="9986810"/>
            <a:chOff x="9342438" y="2895793"/>
            <a:chExt cx="7391399" cy="7391015"/>
          </a:xfrm>
        </p:grpSpPr>
        <p:sp>
          <p:nvSpPr>
            <p:cNvPr id="3" name="Freeform 2"/>
            <p:cNvSpPr/>
            <p:nvPr/>
          </p:nvSpPr>
          <p:spPr>
            <a:xfrm flipH="1">
              <a:off x="13045758" y="2895793"/>
              <a:ext cx="3688079" cy="3695508"/>
            </a:xfrm>
            <a:custGeom>
              <a:avLst/>
              <a:gdLst>
                <a:gd name="connsiteX0" fmla="*/ 3688079 w 3688079"/>
                <a:gd name="connsiteY0" fmla="*/ 0 h 3695508"/>
                <a:gd name="connsiteX1" fmla="*/ 3505520 w 3688079"/>
                <a:gd name="connsiteY1" fmla="*/ 4616 h 3695508"/>
                <a:gd name="connsiteX2" fmla="*/ 0 w 3688079"/>
                <a:gd name="connsiteY2" fmla="*/ 3695507 h 3695508"/>
                <a:gd name="connsiteX3" fmla="*/ 0 w 3688079"/>
                <a:gd name="connsiteY3" fmla="*/ 3695508 h 3695508"/>
                <a:gd name="connsiteX4" fmla="*/ 282595 w 3688079"/>
                <a:gd name="connsiteY4" fmla="*/ 3695508 h 3695508"/>
                <a:gd name="connsiteX5" fmla="*/ 282410 w 3688079"/>
                <a:gd name="connsiteY5" fmla="*/ 3688203 h 3695508"/>
                <a:gd name="connsiteX6" fmla="*/ 3526981 w 3688079"/>
                <a:gd name="connsiteY6" fmla="*/ 272063 h 3695508"/>
                <a:gd name="connsiteX7" fmla="*/ 3688079 w 3688079"/>
                <a:gd name="connsiteY7" fmla="*/ 267990 h 3695508"/>
                <a:gd name="connsiteX8" fmla="*/ 3688079 w 3688079"/>
                <a:gd name="connsiteY8" fmla="*/ 0 h 3695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8079" h="3695508">
                  <a:moveTo>
                    <a:pt x="3688079" y="0"/>
                  </a:moveTo>
                  <a:lnTo>
                    <a:pt x="3505520" y="4616"/>
                  </a:lnTo>
                  <a:cubicBezTo>
                    <a:pt x="1552822" y="103598"/>
                    <a:pt x="0" y="1718212"/>
                    <a:pt x="0" y="3695507"/>
                  </a:cubicBezTo>
                  <a:lnTo>
                    <a:pt x="0" y="3695508"/>
                  </a:lnTo>
                  <a:lnTo>
                    <a:pt x="282595" y="3695508"/>
                  </a:lnTo>
                  <a:lnTo>
                    <a:pt x="282410" y="3688203"/>
                  </a:lnTo>
                  <a:cubicBezTo>
                    <a:pt x="282410" y="1858099"/>
                    <a:pt x="1719644" y="363677"/>
                    <a:pt x="3526981" y="272063"/>
                  </a:cubicBezTo>
                  <a:lnTo>
                    <a:pt x="3688079" y="267990"/>
                  </a:lnTo>
                  <a:lnTo>
                    <a:pt x="3688079"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flipH="1">
              <a:off x="9342438" y="2896563"/>
              <a:ext cx="3657601" cy="3694738"/>
            </a:xfrm>
            <a:custGeom>
              <a:avLst/>
              <a:gdLst>
                <a:gd name="connsiteX0" fmla="*/ 0 w 3657601"/>
                <a:gd name="connsiteY0" fmla="*/ 0 h 3694738"/>
                <a:gd name="connsiteX1" fmla="*/ 0 w 3657601"/>
                <a:gd name="connsiteY1" fmla="*/ 267621 h 3694738"/>
                <a:gd name="connsiteX2" fmla="*/ 145229 w 3657601"/>
                <a:gd name="connsiteY2" fmla="*/ 271293 h 3694738"/>
                <a:gd name="connsiteX3" fmla="*/ 3389797 w 3657601"/>
                <a:gd name="connsiteY3" fmla="*/ 3687433 h 3694738"/>
                <a:gd name="connsiteX4" fmla="*/ 3389612 w 3657601"/>
                <a:gd name="connsiteY4" fmla="*/ 3694738 h 3694738"/>
                <a:gd name="connsiteX5" fmla="*/ 3657601 w 3657601"/>
                <a:gd name="connsiteY5" fmla="*/ 3694738 h 3694738"/>
                <a:gd name="connsiteX6" fmla="*/ 3657601 w 3657601"/>
                <a:gd name="connsiteY6" fmla="*/ 3694737 h 3694738"/>
                <a:gd name="connsiteX7" fmla="*/ 152082 w 3657601"/>
                <a:gd name="connsiteY7" fmla="*/ 3846 h 3694738"/>
                <a:gd name="connsiteX8" fmla="*/ 0 w 3657601"/>
                <a:gd name="connsiteY8" fmla="*/ 0 h 369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57601" h="3694738">
                  <a:moveTo>
                    <a:pt x="0" y="0"/>
                  </a:moveTo>
                  <a:lnTo>
                    <a:pt x="0" y="267621"/>
                  </a:lnTo>
                  <a:lnTo>
                    <a:pt x="145229" y="271293"/>
                  </a:lnTo>
                  <a:cubicBezTo>
                    <a:pt x="1952564" y="362907"/>
                    <a:pt x="3389797" y="1857329"/>
                    <a:pt x="3389797" y="3687433"/>
                  </a:cubicBezTo>
                  <a:lnTo>
                    <a:pt x="3389612" y="3694738"/>
                  </a:lnTo>
                  <a:lnTo>
                    <a:pt x="3657601" y="3694738"/>
                  </a:lnTo>
                  <a:lnTo>
                    <a:pt x="3657601" y="3694737"/>
                  </a:lnTo>
                  <a:cubicBezTo>
                    <a:pt x="3657601" y="1717442"/>
                    <a:pt x="2104778" y="102828"/>
                    <a:pt x="152082" y="3846"/>
                  </a:cubicBez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flipH="1">
              <a:off x="13045758" y="3431209"/>
              <a:ext cx="3175307" cy="3160092"/>
            </a:xfrm>
            <a:custGeom>
              <a:avLst/>
              <a:gdLst>
                <a:gd name="connsiteX0" fmla="*/ 3171364 w 3175307"/>
                <a:gd name="connsiteY0" fmla="*/ 0 h 3160092"/>
                <a:gd name="connsiteX1" fmla="*/ 3835 w 3175307"/>
                <a:gd name="connsiteY1" fmla="*/ 3008442 h 3160092"/>
                <a:gd name="connsiteX2" fmla="*/ 0 w 3175307"/>
                <a:gd name="connsiteY2" fmla="*/ 3160092 h 3160092"/>
                <a:gd name="connsiteX3" fmla="*/ 3175307 w 3175307"/>
                <a:gd name="connsiteY3" fmla="*/ 3160092 h 3160092"/>
                <a:gd name="connsiteX4" fmla="*/ 3175307 w 3175307"/>
                <a:gd name="connsiteY4" fmla="*/ 100 h 3160092"/>
                <a:gd name="connsiteX5" fmla="*/ 3171364 w 3175307"/>
                <a:gd name="connsiteY5" fmla="*/ 0 h 316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307" h="3160092">
                  <a:moveTo>
                    <a:pt x="3171364" y="0"/>
                  </a:moveTo>
                  <a:cubicBezTo>
                    <a:pt x="1474447" y="0"/>
                    <a:pt x="88782" y="1332635"/>
                    <a:pt x="3835" y="3008442"/>
                  </a:cubicBezTo>
                  <a:lnTo>
                    <a:pt x="0" y="3160092"/>
                  </a:lnTo>
                  <a:lnTo>
                    <a:pt x="3175307" y="3160092"/>
                  </a:lnTo>
                  <a:lnTo>
                    <a:pt x="3175307" y="100"/>
                  </a:lnTo>
                  <a:lnTo>
                    <a:pt x="3171364"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flipH="1">
              <a:off x="9878338" y="3432465"/>
              <a:ext cx="3121700" cy="3158836"/>
            </a:xfrm>
            <a:custGeom>
              <a:avLst/>
              <a:gdLst>
                <a:gd name="connsiteX0" fmla="*/ 0 w 3121700"/>
                <a:gd name="connsiteY0" fmla="*/ 0 h 3158836"/>
                <a:gd name="connsiteX1" fmla="*/ 0 w 3121700"/>
                <a:gd name="connsiteY1" fmla="*/ 3158836 h 3158836"/>
                <a:gd name="connsiteX2" fmla="*/ 3121700 w 3121700"/>
                <a:gd name="connsiteY2" fmla="*/ 3158836 h 3158836"/>
                <a:gd name="connsiteX3" fmla="*/ 3117865 w 3121700"/>
                <a:gd name="connsiteY3" fmla="*/ 3007186 h 3158836"/>
                <a:gd name="connsiteX4" fmla="*/ 113551 w 3121700"/>
                <a:gd name="connsiteY4" fmla="*/ 2871 h 3158836"/>
                <a:gd name="connsiteX5" fmla="*/ 0 w 3121700"/>
                <a:gd name="connsiteY5" fmla="*/ 0 h 3158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1700" h="3158836">
                  <a:moveTo>
                    <a:pt x="0" y="0"/>
                  </a:moveTo>
                  <a:lnTo>
                    <a:pt x="0" y="3158836"/>
                  </a:lnTo>
                  <a:lnTo>
                    <a:pt x="3121700" y="3158836"/>
                  </a:lnTo>
                  <a:lnTo>
                    <a:pt x="3117865" y="3007186"/>
                  </a:lnTo>
                  <a:cubicBezTo>
                    <a:pt x="3035659" y="1385437"/>
                    <a:pt x="1735300" y="85078"/>
                    <a:pt x="113551" y="2871"/>
                  </a:cubicBez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flipH="1">
              <a:off x="9343594" y="6637021"/>
              <a:ext cx="3656445" cy="3649017"/>
            </a:xfrm>
            <a:custGeom>
              <a:avLst/>
              <a:gdLst>
                <a:gd name="connsiteX0" fmla="*/ 3656445 w 3656445"/>
                <a:gd name="connsiteY0" fmla="*/ 0 h 3649017"/>
                <a:gd name="connsiteX1" fmla="*/ 3388456 w 3656445"/>
                <a:gd name="connsiteY1" fmla="*/ 0 h 3649017"/>
                <a:gd name="connsiteX2" fmla="*/ 3385346 w 3656445"/>
                <a:gd name="connsiteY2" fmla="*/ 122999 h 3649017"/>
                <a:gd name="connsiteX3" fmla="*/ 145229 w 3656445"/>
                <a:gd name="connsiteY3" fmla="*/ 3363117 h 3649017"/>
                <a:gd name="connsiteX4" fmla="*/ 0 w 3656445"/>
                <a:gd name="connsiteY4" fmla="*/ 3366789 h 3649017"/>
                <a:gd name="connsiteX5" fmla="*/ 0 w 3656445"/>
                <a:gd name="connsiteY5" fmla="*/ 3649017 h 3649017"/>
                <a:gd name="connsiteX6" fmla="*/ 152082 w 3656445"/>
                <a:gd name="connsiteY6" fmla="*/ 3645171 h 3649017"/>
                <a:gd name="connsiteX7" fmla="*/ 3652792 w 3656445"/>
                <a:gd name="connsiteY7" fmla="*/ 144460 h 3649017"/>
                <a:gd name="connsiteX8" fmla="*/ 3656445 w 3656445"/>
                <a:gd name="connsiteY8" fmla="*/ 0 h 3649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56445" h="3649017">
                  <a:moveTo>
                    <a:pt x="3656445" y="0"/>
                  </a:moveTo>
                  <a:lnTo>
                    <a:pt x="3388456" y="0"/>
                  </a:lnTo>
                  <a:lnTo>
                    <a:pt x="3385346" y="122999"/>
                  </a:lnTo>
                  <a:cubicBezTo>
                    <a:pt x="3296687" y="1872036"/>
                    <a:pt x="1894263" y="3274458"/>
                    <a:pt x="145229" y="3363117"/>
                  </a:cubicBezTo>
                  <a:lnTo>
                    <a:pt x="0" y="3366789"/>
                  </a:lnTo>
                  <a:lnTo>
                    <a:pt x="0" y="3649017"/>
                  </a:lnTo>
                  <a:lnTo>
                    <a:pt x="152082" y="3645171"/>
                  </a:lnTo>
                  <a:cubicBezTo>
                    <a:pt x="2041788" y="3549382"/>
                    <a:pt x="3557003" y="2034167"/>
                    <a:pt x="3652792" y="144460"/>
                  </a:cubicBezTo>
                  <a:lnTo>
                    <a:pt x="365644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flipH="1">
              <a:off x="9878910" y="6637020"/>
              <a:ext cx="3121128" cy="3136244"/>
            </a:xfrm>
            <a:custGeom>
              <a:avLst/>
              <a:gdLst>
                <a:gd name="connsiteX0" fmla="*/ 3121128 w 3121128"/>
                <a:gd name="connsiteY0" fmla="*/ 0 h 3136244"/>
                <a:gd name="connsiteX1" fmla="*/ 0 w 3121128"/>
                <a:gd name="connsiteY1" fmla="*/ 0 h 3136244"/>
                <a:gd name="connsiteX2" fmla="*/ 0 w 3121128"/>
                <a:gd name="connsiteY2" fmla="*/ 3136244 h 3136244"/>
                <a:gd name="connsiteX3" fmla="*/ 113551 w 3121128"/>
                <a:gd name="connsiteY3" fmla="*/ 3133373 h 3136244"/>
                <a:gd name="connsiteX4" fmla="*/ 3117865 w 3121128"/>
                <a:gd name="connsiteY4" fmla="*/ 129057 h 3136244"/>
                <a:gd name="connsiteX5" fmla="*/ 3121128 w 3121128"/>
                <a:gd name="connsiteY5" fmla="*/ 0 h 3136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1128" h="3136244">
                  <a:moveTo>
                    <a:pt x="3121128" y="0"/>
                  </a:moveTo>
                  <a:lnTo>
                    <a:pt x="0" y="0"/>
                  </a:lnTo>
                  <a:lnTo>
                    <a:pt x="0" y="3136244"/>
                  </a:lnTo>
                  <a:lnTo>
                    <a:pt x="113551" y="3133373"/>
                  </a:lnTo>
                  <a:cubicBezTo>
                    <a:pt x="1735300" y="3051166"/>
                    <a:pt x="3035659" y="1750806"/>
                    <a:pt x="3117865" y="129057"/>
                  </a:cubicBezTo>
                  <a:lnTo>
                    <a:pt x="312112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flipH="1">
              <a:off x="13045758" y="6637020"/>
              <a:ext cx="3174735" cy="3137500"/>
            </a:xfrm>
            <a:custGeom>
              <a:avLst/>
              <a:gdLst>
                <a:gd name="connsiteX0" fmla="*/ 3174735 w 3174735"/>
                <a:gd name="connsiteY0" fmla="*/ 0 h 3137500"/>
                <a:gd name="connsiteX1" fmla="*/ 0 w 3174735"/>
                <a:gd name="connsiteY1" fmla="*/ 0 h 3137500"/>
                <a:gd name="connsiteX2" fmla="*/ 3263 w 3174735"/>
                <a:gd name="connsiteY2" fmla="*/ 129057 h 3137500"/>
                <a:gd name="connsiteX3" fmla="*/ 3170792 w 3174735"/>
                <a:gd name="connsiteY3" fmla="*/ 3137500 h 3137500"/>
                <a:gd name="connsiteX4" fmla="*/ 3174735 w 3174735"/>
                <a:gd name="connsiteY4" fmla="*/ 3137400 h 3137500"/>
                <a:gd name="connsiteX5" fmla="*/ 3174735 w 3174735"/>
                <a:gd name="connsiteY5" fmla="*/ 0 h 313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4735" h="3137500">
                  <a:moveTo>
                    <a:pt x="3174735" y="0"/>
                  </a:moveTo>
                  <a:lnTo>
                    <a:pt x="0" y="0"/>
                  </a:lnTo>
                  <a:lnTo>
                    <a:pt x="3263" y="129057"/>
                  </a:lnTo>
                  <a:cubicBezTo>
                    <a:pt x="88210" y="1804864"/>
                    <a:pt x="1473875" y="3137500"/>
                    <a:pt x="3170792" y="3137500"/>
                  </a:cubicBezTo>
                  <a:lnTo>
                    <a:pt x="3174735" y="3137400"/>
                  </a:lnTo>
                  <a:lnTo>
                    <a:pt x="3174735"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flipH="1">
              <a:off x="13045758" y="6637021"/>
              <a:ext cx="3686923" cy="3649787"/>
            </a:xfrm>
            <a:custGeom>
              <a:avLst/>
              <a:gdLst>
                <a:gd name="connsiteX0" fmla="*/ 282595 w 3686923"/>
                <a:gd name="connsiteY0" fmla="*/ 0 h 3649787"/>
                <a:gd name="connsiteX1" fmla="*/ 0 w 3686923"/>
                <a:gd name="connsiteY1" fmla="*/ 0 h 3649787"/>
                <a:gd name="connsiteX2" fmla="*/ 3653 w 3686923"/>
                <a:gd name="connsiteY2" fmla="*/ 144460 h 3649787"/>
                <a:gd name="connsiteX3" fmla="*/ 3504364 w 3686923"/>
                <a:gd name="connsiteY3" fmla="*/ 3645171 h 3649787"/>
                <a:gd name="connsiteX4" fmla="*/ 3686923 w 3686923"/>
                <a:gd name="connsiteY4" fmla="*/ 3649787 h 3649787"/>
                <a:gd name="connsiteX5" fmla="*/ 3686923 w 3686923"/>
                <a:gd name="connsiteY5" fmla="*/ 3367191 h 3649787"/>
                <a:gd name="connsiteX6" fmla="*/ 3525825 w 3686923"/>
                <a:gd name="connsiteY6" fmla="*/ 3363117 h 3649787"/>
                <a:gd name="connsiteX7" fmla="*/ 285705 w 3686923"/>
                <a:gd name="connsiteY7" fmla="*/ 122999 h 3649787"/>
                <a:gd name="connsiteX8" fmla="*/ 282595 w 3686923"/>
                <a:gd name="connsiteY8" fmla="*/ 0 h 364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923" h="3649787">
                  <a:moveTo>
                    <a:pt x="282595" y="0"/>
                  </a:moveTo>
                  <a:lnTo>
                    <a:pt x="0" y="0"/>
                  </a:lnTo>
                  <a:lnTo>
                    <a:pt x="3653" y="144460"/>
                  </a:lnTo>
                  <a:cubicBezTo>
                    <a:pt x="99442" y="2034167"/>
                    <a:pt x="1614656" y="3549382"/>
                    <a:pt x="3504364" y="3645171"/>
                  </a:cubicBezTo>
                  <a:lnTo>
                    <a:pt x="3686923" y="3649787"/>
                  </a:lnTo>
                  <a:lnTo>
                    <a:pt x="3686923" y="3367191"/>
                  </a:lnTo>
                  <a:lnTo>
                    <a:pt x="3525825" y="3363117"/>
                  </a:lnTo>
                  <a:cubicBezTo>
                    <a:pt x="1776789" y="3274458"/>
                    <a:pt x="374364" y="1872036"/>
                    <a:pt x="285705" y="122999"/>
                  </a:cubicBezTo>
                  <a:lnTo>
                    <a:pt x="282595"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1168653" y="4567657"/>
              <a:ext cx="1220924" cy="1551835"/>
            </a:xfrm>
            <a:custGeom>
              <a:avLst/>
              <a:gdLst/>
              <a:ahLst/>
              <a:cxnLst/>
              <a:rect l="l" t="t" r="r" b="b"/>
              <a:pathLst>
                <a:path w="1929838" h="2452890">
                  <a:moveTo>
                    <a:pt x="954384" y="0"/>
                  </a:moveTo>
                  <a:cubicBezTo>
                    <a:pt x="1545193" y="0"/>
                    <a:pt x="1848034" y="240455"/>
                    <a:pt x="1862908" y="721366"/>
                  </a:cubicBezTo>
                  <a:lnTo>
                    <a:pt x="1385716" y="736239"/>
                  </a:lnTo>
                  <a:cubicBezTo>
                    <a:pt x="1351011" y="509831"/>
                    <a:pt x="1205581" y="396627"/>
                    <a:pt x="949426" y="396627"/>
                  </a:cubicBezTo>
                  <a:cubicBezTo>
                    <a:pt x="682529" y="396627"/>
                    <a:pt x="549081" y="474300"/>
                    <a:pt x="549081" y="629645"/>
                  </a:cubicBezTo>
                  <a:cubicBezTo>
                    <a:pt x="549081" y="680877"/>
                    <a:pt x="572630" y="730042"/>
                    <a:pt x="619730" y="777141"/>
                  </a:cubicBezTo>
                  <a:cubicBezTo>
                    <a:pt x="642867" y="800278"/>
                    <a:pt x="690999" y="824860"/>
                    <a:pt x="764127" y="850889"/>
                  </a:cubicBezTo>
                  <a:cubicBezTo>
                    <a:pt x="837255" y="876918"/>
                    <a:pt x="936205" y="906458"/>
                    <a:pt x="1060978" y="939510"/>
                  </a:cubicBezTo>
                  <a:cubicBezTo>
                    <a:pt x="1262596" y="990742"/>
                    <a:pt x="1423933" y="1044245"/>
                    <a:pt x="1544986" y="1100020"/>
                  </a:cubicBezTo>
                  <a:cubicBezTo>
                    <a:pt x="1666040" y="1155796"/>
                    <a:pt x="1748464" y="1215910"/>
                    <a:pt x="1792258" y="1280362"/>
                  </a:cubicBezTo>
                  <a:cubicBezTo>
                    <a:pt x="1883978" y="1406787"/>
                    <a:pt x="1929838" y="1553869"/>
                    <a:pt x="1929838" y="1721609"/>
                  </a:cubicBezTo>
                  <a:cubicBezTo>
                    <a:pt x="1929838" y="2209130"/>
                    <a:pt x="1613363" y="2452890"/>
                    <a:pt x="980413" y="2452890"/>
                  </a:cubicBezTo>
                  <a:cubicBezTo>
                    <a:pt x="392083" y="2452890"/>
                    <a:pt x="65278" y="2181862"/>
                    <a:pt x="0" y="1639805"/>
                  </a:cubicBezTo>
                  <a:lnTo>
                    <a:pt x="467277" y="1595184"/>
                  </a:lnTo>
                  <a:cubicBezTo>
                    <a:pt x="523465" y="1899265"/>
                    <a:pt x="696163" y="2051305"/>
                    <a:pt x="985370" y="2051305"/>
                  </a:cubicBezTo>
                  <a:cubicBezTo>
                    <a:pt x="1296888" y="2051305"/>
                    <a:pt x="1452647" y="1941407"/>
                    <a:pt x="1452647" y="1721609"/>
                  </a:cubicBezTo>
                  <a:cubicBezTo>
                    <a:pt x="1452647" y="1680294"/>
                    <a:pt x="1443970" y="1644556"/>
                    <a:pt x="1426618" y="1614396"/>
                  </a:cubicBezTo>
                  <a:cubicBezTo>
                    <a:pt x="1409266" y="1584236"/>
                    <a:pt x="1384063" y="1558827"/>
                    <a:pt x="1351011" y="1538169"/>
                  </a:cubicBezTo>
                  <a:cubicBezTo>
                    <a:pt x="1284080" y="1493549"/>
                    <a:pt x="1116340" y="1437773"/>
                    <a:pt x="847790" y="1370842"/>
                  </a:cubicBezTo>
                  <a:cubicBezTo>
                    <a:pt x="596593" y="1307217"/>
                    <a:pt x="407782" y="1216736"/>
                    <a:pt x="281358" y="1099401"/>
                  </a:cubicBezTo>
                  <a:cubicBezTo>
                    <a:pt x="154932" y="982065"/>
                    <a:pt x="91720" y="835809"/>
                    <a:pt x="91720" y="660632"/>
                  </a:cubicBezTo>
                  <a:cubicBezTo>
                    <a:pt x="91720" y="554865"/>
                    <a:pt x="112171" y="461079"/>
                    <a:pt x="153073" y="379275"/>
                  </a:cubicBezTo>
                  <a:cubicBezTo>
                    <a:pt x="193976" y="297470"/>
                    <a:pt x="252024" y="228474"/>
                    <a:pt x="327218" y="172285"/>
                  </a:cubicBezTo>
                  <a:cubicBezTo>
                    <a:pt x="402411" y="116096"/>
                    <a:pt x="493099" y="73335"/>
                    <a:pt x="599279" y="44001"/>
                  </a:cubicBezTo>
                  <a:cubicBezTo>
                    <a:pt x="705459" y="14667"/>
                    <a:pt x="823828" y="0"/>
                    <a:pt x="95438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13304282" y="4724400"/>
              <a:ext cx="1972141" cy="1500081"/>
            </a:xfrm>
            <a:custGeom>
              <a:avLst/>
              <a:gdLst/>
              <a:ahLst/>
              <a:cxnLst/>
              <a:rect l="l" t="t" r="r" b="b"/>
              <a:pathLst>
                <a:path w="3117241" h="2371086">
                  <a:moveTo>
                    <a:pt x="0" y="0"/>
                  </a:moveTo>
                  <a:lnTo>
                    <a:pt x="493306" y="0"/>
                  </a:lnTo>
                  <a:lnTo>
                    <a:pt x="847791" y="1629889"/>
                  </a:lnTo>
                  <a:lnTo>
                    <a:pt x="1284081" y="0"/>
                  </a:lnTo>
                  <a:lnTo>
                    <a:pt x="1852992" y="0"/>
                  </a:lnTo>
                  <a:lnTo>
                    <a:pt x="2269450" y="1654679"/>
                  </a:lnTo>
                  <a:lnTo>
                    <a:pt x="2635091" y="0"/>
                  </a:lnTo>
                  <a:lnTo>
                    <a:pt x="3117241" y="0"/>
                  </a:lnTo>
                  <a:lnTo>
                    <a:pt x="2538413" y="2371086"/>
                  </a:lnTo>
                  <a:lnTo>
                    <a:pt x="2031474" y="2371086"/>
                  </a:lnTo>
                  <a:lnTo>
                    <a:pt x="1559240" y="598659"/>
                  </a:lnTo>
                  <a:lnTo>
                    <a:pt x="1087007" y="2371086"/>
                  </a:lnTo>
                  <a:lnTo>
                    <a:pt x="568913" y="237108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0976294" y="7171975"/>
              <a:ext cx="1454600" cy="1551835"/>
            </a:xfrm>
            <a:custGeom>
              <a:avLst/>
              <a:gdLst/>
              <a:ahLst/>
              <a:cxnLst/>
              <a:rect l="l" t="t" r="r" b="b"/>
              <a:pathLst>
                <a:path w="2299197" h="2452890">
                  <a:moveTo>
                    <a:pt x="1151457" y="406543"/>
                  </a:moveTo>
                  <a:cubicBezTo>
                    <a:pt x="711863" y="406543"/>
                    <a:pt x="492065" y="679224"/>
                    <a:pt x="492065" y="1224586"/>
                  </a:cubicBezTo>
                  <a:cubicBezTo>
                    <a:pt x="492065" y="1347706"/>
                    <a:pt x="506732" y="1459464"/>
                    <a:pt x="536066" y="1559860"/>
                  </a:cubicBezTo>
                  <a:cubicBezTo>
                    <a:pt x="565400" y="1660256"/>
                    <a:pt x="608161" y="1746192"/>
                    <a:pt x="664350" y="1817667"/>
                  </a:cubicBezTo>
                  <a:cubicBezTo>
                    <a:pt x="720539" y="1889143"/>
                    <a:pt x="789535" y="1944299"/>
                    <a:pt x="871340" y="1983135"/>
                  </a:cubicBezTo>
                  <a:cubicBezTo>
                    <a:pt x="953144" y="2021972"/>
                    <a:pt x="1046517" y="2041390"/>
                    <a:pt x="1151457" y="2041390"/>
                  </a:cubicBezTo>
                  <a:cubicBezTo>
                    <a:pt x="1262183" y="2041390"/>
                    <a:pt x="1358654" y="2020526"/>
                    <a:pt x="1440871" y="1978797"/>
                  </a:cubicBezTo>
                  <a:cubicBezTo>
                    <a:pt x="1523089" y="1937069"/>
                    <a:pt x="1591259" y="1879227"/>
                    <a:pt x="1645382" y="1805273"/>
                  </a:cubicBezTo>
                  <a:cubicBezTo>
                    <a:pt x="1699505" y="1731319"/>
                    <a:pt x="1739994" y="1644143"/>
                    <a:pt x="1766849" y="1543747"/>
                  </a:cubicBezTo>
                  <a:cubicBezTo>
                    <a:pt x="1793704" y="1443351"/>
                    <a:pt x="1807131" y="1334898"/>
                    <a:pt x="1807131" y="1218389"/>
                  </a:cubicBezTo>
                  <a:cubicBezTo>
                    <a:pt x="1807131" y="677158"/>
                    <a:pt x="1588573" y="406543"/>
                    <a:pt x="1151457" y="406543"/>
                  </a:cubicBezTo>
                  <a:close/>
                  <a:moveTo>
                    <a:pt x="1146500" y="0"/>
                  </a:moveTo>
                  <a:cubicBezTo>
                    <a:pt x="1558000" y="0"/>
                    <a:pt x="1852578" y="121880"/>
                    <a:pt x="2030234" y="365641"/>
                  </a:cubicBezTo>
                  <a:cubicBezTo>
                    <a:pt x="2119475" y="486281"/>
                    <a:pt x="2186613" y="618284"/>
                    <a:pt x="2231646" y="761648"/>
                  </a:cubicBezTo>
                  <a:cubicBezTo>
                    <a:pt x="2276680" y="905012"/>
                    <a:pt x="2299197" y="1060977"/>
                    <a:pt x="2299197" y="1229544"/>
                  </a:cubicBezTo>
                  <a:cubicBezTo>
                    <a:pt x="2299197" y="1417116"/>
                    <a:pt x="2272961" y="1586302"/>
                    <a:pt x="2220491" y="1737103"/>
                  </a:cubicBezTo>
                  <a:cubicBezTo>
                    <a:pt x="2168021" y="1887904"/>
                    <a:pt x="2092620" y="2016394"/>
                    <a:pt x="1994290" y="2122574"/>
                  </a:cubicBezTo>
                  <a:cubicBezTo>
                    <a:pt x="1895959" y="2228755"/>
                    <a:pt x="1776351" y="2310352"/>
                    <a:pt x="1635466" y="2367368"/>
                  </a:cubicBezTo>
                  <a:cubicBezTo>
                    <a:pt x="1494581" y="2424383"/>
                    <a:pt x="1335311" y="2452890"/>
                    <a:pt x="1157655" y="2452890"/>
                  </a:cubicBezTo>
                  <a:cubicBezTo>
                    <a:pt x="975867" y="2452890"/>
                    <a:pt x="813292" y="2424796"/>
                    <a:pt x="669927" y="2368607"/>
                  </a:cubicBezTo>
                  <a:cubicBezTo>
                    <a:pt x="526563" y="2312418"/>
                    <a:pt x="405303" y="2232060"/>
                    <a:pt x="306146" y="2127532"/>
                  </a:cubicBezTo>
                  <a:cubicBezTo>
                    <a:pt x="206990" y="2023005"/>
                    <a:pt x="131176" y="1895753"/>
                    <a:pt x="78705" y="1745779"/>
                  </a:cubicBezTo>
                  <a:cubicBezTo>
                    <a:pt x="26235" y="1595804"/>
                    <a:pt x="0" y="1427031"/>
                    <a:pt x="0" y="1239460"/>
                  </a:cubicBezTo>
                  <a:cubicBezTo>
                    <a:pt x="0" y="1047757"/>
                    <a:pt x="26235" y="875265"/>
                    <a:pt x="78705" y="721985"/>
                  </a:cubicBezTo>
                  <a:cubicBezTo>
                    <a:pt x="131176" y="568706"/>
                    <a:pt x="206576" y="438562"/>
                    <a:pt x="304907" y="331555"/>
                  </a:cubicBezTo>
                  <a:cubicBezTo>
                    <a:pt x="403237" y="224549"/>
                    <a:pt x="523465" y="142538"/>
                    <a:pt x="665589" y="85523"/>
                  </a:cubicBezTo>
                  <a:cubicBezTo>
                    <a:pt x="807714" y="28508"/>
                    <a:pt x="968017" y="0"/>
                    <a:pt x="1146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13697309" y="7223729"/>
              <a:ext cx="1191910" cy="1500081"/>
            </a:xfrm>
            <a:custGeom>
              <a:avLst/>
              <a:gdLst/>
              <a:ahLst/>
              <a:cxnLst/>
              <a:rect l="l" t="t" r="r" b="b"/>
              <a:pathLst>
                <a:path w="1883978" h="2371086">
                  <a:moveTo>
                    <a:pt x="0" y="0"/>
                  </a:moveTo>
                  <a:lnTo>
                    <a:pt x="1883978" y="0"/>
                  </a:lnTo>
                  <a:lnTo>
                    <a:pt x="1883978" y="401585"/>
                  </a:lnTo>
                  <a:lnTo>
                    <a:pt x="1183684" y="401585"/>
                  </a:lnTo>
                  <a:lnTo>
                    <a:pt x="1183684" y="2371086"/>
                  </a:lnTo>
                  <a:lnTo>
                    <a:pt x="706492" y="2371086"/>
                  </a:lnTo>
                  <a:lnTo>
                    <a:pt x="706492" y="401585"/>
                  </a:lnTo>
                  <a:lnTo>
                    <a:pt x="0" y="40158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กลุ่ม 54"/>
          <p:cNvGrpSpPr/>
          <p:nvPr/>
        </p:nvGrpSpPr>
        <p:grpSpPr>
          <a:xfrm>
            <a:off x="7589837" y="307847"/>
            <a:ext cx="9246365" cy="1063753"/>
            <a:chOff x="12593106" y="3285880"/>
            <a:chExt cx="9377738" cy="1063753"/>
          </a:xfrm>
        </p:grpSpPr>
        <p:sp>
          <p:nvSpPr>
            <p:cNvPr id="17" name="TextBox 16"/>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18" name="TextBox 17"/>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sp>
        <p:nvSpPr>
          <p:cNvPr id="19" name="Freeform 6"/>
          <p:cNvSpPr>
            <a:spLocks/>
          </p:cNvSpPr>
          <p:nvPr/>
        </p:nvSpPr>
        <p:spPr bwMode="auto">
          <a:xfrm>
            <a:off x="0" y="2073174"/>
            <a:ext cx="7848600"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th-TH"/>
          </a:p>
        </p:txBody>
      </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5372" y="1981200"/>
            <a:ext cx="2309359" cy="2309359"/>
          </a:xfrm>
          <a:prstGeom prst="rect">
            <a:avLst/>
          </a:prstGeom>
        </p:spPr>
      </p:pic>
      <p:sp>
        <p:nvSpPr>
          <p:cNvPr id="22" name="Rectangle 139"/>
          <p:cNvSpPr/>
          <p:nvPr/>
        </p:nvSpPr>
        <p:spPr>
          <a:xfrm>
            <a:off x="7371605" y="2305632"/>
            <a:ext cx="1278870" cy="127920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28" name="Freeform 6"/>
          <p:cNvSpPr>
            <a:spLocks/>
          </p:cNvSpPr>
          <p:nvPr/>
        </p:nvSpPr>
        <p:spPr bwMode="auto">
          <a:xfrm>
            <a:off x="0" y="10736615"/>
            <a:ext cx="7848600"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th-TH"/>
          </a:p>
        </p:txBody>
      </p:sp>
      <p:pic>
        <p:nvPicPr>
          <p:cNvPr id="32" name="Picture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5372" y="10644641"/>
            <a:ext cx="2309359" cy="2309359"/>
          </a:xfrm>
          <a:prstGeom prst="rect">
            <a:avLst/>
          </a:prstGeom>
        </p:spPr>
      </p:pic>
      <p:sp>
        <p:nvSpPr>
          <p:cNvPr id="33" name="Rectangle 139"/>
          <p:cNvSpPr/>
          <p:nvPr/>
        </p:nvSpPr>
        <p:spPr>
          <a:xfrm>
            <a:off x="7371605" y="10969073"/>
            <a:ext cx="1278870" cy="12792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34" name="Freeform 6"/>
          <p:cNvSpPr>
            <a:spLocks/>
          </p:cNvSpPr>
          <p:nvPr/>
        </p:nvSpPr>
        <p:spPr bwMode="auto">
          <a:xfrm rot="10800000">
            <a:off x="16475075" y="10920686"/>
            <a:ext cx="7848600"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th-TH"/>
          </a:p>
        </p:txBody>
      </p:sp>
      <p:sp>
        <p:nvSpPr>
          <p:cNvPr id="37" name="Freeform 6"/>
          <p:cNvSpPr>
            <a:spLocks/>
          </p:cNvSpPr>
          <p:nvPr/>
        </p:nvSpPr>
        <p:spPr bwMode="auto">
          <a:xfrm rot="10800000">
            <a:off x="16475075" y="2257245"/>
            <a:ext cx="7848600"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th-TH"/>
          </a:p>
        </p:txBody>
      </p:sp>
      <p:pic>
        <p:nvPicPr>
          <p:cNvPr id="41" name="Picture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86037" y="2209800"/>
            <a:ext cx="2309359" cy="2309359"/>
          </a:xfrm>
          <a:prstGeom prst="rect">
            <a:avLst/>
          </a:prstGeom>
        </p:spPr>
      </p:pic>
      <p:sp>
        <p:nvSpPr>
          <p:cNvPr id="42" name="Rectangle 139"/>
          <p:cNvSpPr/>
          <p:nvPr/>
        </p:nvSpPr>
        <p:spPr>
          <a:xfrm>
            <a:off x="15832270" y="2534232"/>
            <a:ext cx="1278870" cy="127920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pic>
        <p:nvPicPr>
          <p:cNvPr id="43" name="Picture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86037" y="10873241"/>
            <a:ext cx="2309359" cy="2309359"/>
          </a:xfrm>
          <a:prstGeom prst="rect">
            <a:avLst/>
          </a:prstGeom>
        </p:spPr>
      </p:pic>
      <p:sp>
        <p:nvSpPr>
          <p:cNvPr id="44" name="Rectangle 139"/>
          <p:cNvSpPr/>
          <p:nvPr/>
        </p:nvSpPr>
        <p:spPr>
          <a:xfrm>
            <a:off x="15832270" y="11197673"/>
            <a:ext cx="1278870" cy="12792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48" name="TextBox 47"/>
          <p:cNvSpPr txBox="1"/>
          <p:nvPr/>
        </p:nvSpPr>
        <p:spPr>
          <a:xfrm>
            <a:off x="960437" y="2590800"/>
            <a:ext cx="5046593" cy="769441"/>
          </a:xfrm>
          <a:prstGeom prst="rect">
            <a:avLst/>
          </a:prstGeom>
          <a:noFill/>
        </p:spPr>
        <p:txBody>
          <a:bodyPr wrap="square" rtlCol="0">
            <a:spAutoFit/>
          </a:bodyPr>
          <a:lstStyle/>
          <a:p>
            <a:r>
              <a:rPr lang="en-US" sz="4400" b="1" dirty="0" smtClean="0">
                <a:solidFill>
                  <a:schemeClr val="bg1"/>
                </a:solidFill>
                <a:latin typeface="Lato Black" charset="0"/>
                <a:ea typeface="Lato Black" charset="0"/>
                <a:cs typeface="Lato Black" charset="0"/>
              </a:rPr>
              <a:t>STRENGTHS</a:t>
            </a:r>
          </a:p>
        </p:txBody>
      </p:sp>
      <p:sp>
        <p:nvSpPr>
          <p:cNvPr id="49" name="TextBox 48"/>
          <p:cNvSpPr txBox="1"/>
          <p:nvPr/>
        </p:nvSpPr>
        <p:spPr>
          <a:xfrm>
            <a:off x="18300178" y="2811959"/>
            <a:ext cx="5046593" cy="769441"/>
          </a:xfrm>
          <a:prstGeom prst="rect">
            <a:avLst/>
          </a:prstGeom>
          <a:noFill/>
        </p:spPr>
        <p:txBody>
          <a:bodyPr wrap="square" rtlCol="0">
            <a:spAutoFit/>
          </a:bodyPr>
          <a:lstStyle/>
          <a:p>
            <a:r>
              <a:rPr lang="en-US" sz="4400" b="1" dirty="0">
                <a:solidFill>
                  <a:schemeClr val="bg1"/>
                </a:solidFill>
                <a:latin typeface="Lato Black" charset="0"/>
                <a:ea typeface="Lato Black" charset="0"/>
                <a:cs typeface="Lato Black" charset="0"/>
              </a:rPr>
              <a:t>WEAKNESSES</a:t>
            </a:r>
          </a:p>
        </p:txBody>
      </p:sp>
      <p:sp>
        <p:nvSpPr>
          <p:cNvPr id="50" name="TextBox 49"/>
          <p:cNvSpPr txBox="1"/>
          <p:nvPr/>
        </p:nvSpPr>
        <p:spPr>
          <a:xfrm>
            <a:off x="1265237" y="11261792"/>
            <a:ext cx="5046593" cy="769441"/>
          </a:xfrm>
          <a:prstGeom prst="rect">
            <a:avLst/>
          </a:prstGeom>
          <a:noFill/>
        </p:spPr>
        <p:txBody>
          <a:bodyPr wrap="square" rtlCol="0">
            <a:spAutoFit/>
          </a:bodyPr>
          <a:lstStyle/>
          <a:p>
            <a:r>
              <a:rPr lang="en-US" sz="4400" b="1" dirty="0">
                <a:solidFill>
                  <a:schemeClr val="bg1"/>
                </a:solidFill>
                <a:latin typeface="Lato Black" charset="0"/>
                <a:ea typeface="Lato Black" charset="0"/>
                <a:cs typeface="Lato Black" charset="0"/>
              </a:rPr>
              <a:t>OPPORTUNITIES</a:t>
            </a:r>
          </a:p>
        </p:txBody>
      </p:sp>
      <p:sp>
        <p:nvSpPr>
          <p:cNvPr id="51" name="TextBox 50"/>
          <p:cNvSpPr txBox="1"/>
          <p:nvPr/>
        </p:nvSpPr>
        <p:spPr>
          <a:xfrm>
            <a:off x="17989808" y="11498759"/>
            <a:ext cx="5046593" cy="769441"/>
          </a:xfrm>
          <a:prstGeom prst="rect">
            <a:avLst/>
          </a:prstGeom>
          <a:noFill/>
        </p:spPr>
        <p:txBody>
          <a:bodyPr wrap="square" rtlCol="0">
            <a:spAutoFit/>
          </a:bodyPr>
          <a:lstStyle/>
          <a:p>
            <a:r>
              <a:rPr lang="en-US" sz="4400" b="1" dirty="0">
                <a:solidFill>
                  <a:schemeClr val="bg1"/>
                </a:solidFill>
                <a:latin typeface="Lato Black" charset="0"/>
                <a:ea typeface="Lato Black" charset="0"/>
                <a:cs typeface="Lato Black" charset="0"/>
              </a:rPr>
              <a:t>THREATH</a:t>
            </a:r>
          </a:p>
        </p:txBody>
      </p:sp>
      <p:grpSp>
        <p:nvGrpSpPr>
          <p:cNvPr id="54" name="Group 53"/>
          <p:cNvGrpSpPr/>
          <p:nvPr/>
        </p:nvGrpSpPr>
        <p:grpSpPr>
          <a:xfrm>
            <a:off x="18153330" y="4572000"/>
            <a:ext cx="5477698" cy="1862958"/>
            <a:chOff x="18153330" y="4572000"/>
            <a:chExt cx="5477698" cy="1862958"/>
          </a:xfrm>
        </p:grpSpPr>
        <p:sp>
          <p:nvSpPr>
            <p:cNvPr id="52" name="TextBox 51"/>
            <p:cNvSpPr txBox="1"/>
            <p:nvPr/>
          </p:nvSpPr>
          <p:spPr>
            <a:xfrm>
              <a:off x="18178101" y="5105400"/>
              <a:ext cx="5452927" cy="1329558"/>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75000"/>
                    </a:schemeClr>
                  </a:solidFill>
                  <a:latin typeface="Lato" pitchFamily="34" charset="0"/>
                  <a:ea typeface="Lato" pitchFamily="34" charset="0"/>
                  <a:cs typeface="Lato" pitchFamily="34" charset="0"/>
                </a:rPr>
                <a:t>methodologies important Data analysis</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53" name="TextBox 52"/>
            <p:cNvSpPr txBox="1"/>
            <p:nvPr/>
          </p:nvSpPr>
          <p:spPr>
            <a:xfrm>
              <a:off x="18153330" y="4572000"/>
              <a:ext cx="4215772" cy="615517"/>
            </a:xfrm>
            <a:prstGeom prst="rect">
              <a:avLst/>
            </a:prstGeom>
            <a:noFill/>
          </p:spPr>
          <p:txBody>
            <a:bodyPr wrap="square" lIns="182843" tIns="91422" rIns="182843" bIns="91422" rtlCol="0">
              <a:spAutoFit/>
            </a:bodyPr>
            <a:lstStyle/>
            <a:p>
              <a:r>
                <a:rPr lang="en-US" sz="2800" b="1" dirty="0" smtClean="0">
                  <a:solidFill>
                    <a:schemeClr val="accent5"/>
                  </a:solidFill>
                  <a:latin typeface="Lato Black" pitchFamily="34" charset="0"/>
                  <a:ea typeface="Lato Black" pitchFamily="34" charset="0"/>
                  <a:cs typeface="Lato Black" pitchFamily="34" charset="0"/>
                </a:rPr>
                <a:t>DESCRIPTION  HERE</a:t>
              </a:r>
              <a:endParaRPr lang="id-ID" sz="2800" b="1" dirty="0">
                <a:solidFill>
                  <a:schemeClr val="accent5"/>
                </a:solidFill>
                <a:latin typeface="Lato Black" pitchFamily="34" charset="0"/>
                <a:ea typeface="Lato Black" pitchFamily="34" charset="0"/>
                <a:cs typeface="Lato Black" pitchFamily="34" charset="0"/>
              </a:endParaRPr>
            </a:p>
          </p:txBody>
        </p:sp>
      </p:grpSp>
      <p:grpSp>
        <p:nvGrpSpPr>
          <p:cNvPr id="55" name="Group 54"/>
          <p:cNvGrpSpPr/>
          <p:nvPr/>
        </p:nvGrpSpPr>
        <p:grpSpPr>
          <a:xfrm>
            <a:off x="18113573" y="8347842"/>
            <a:ext cx="5477698" cy="1862958"/>
            <a:chOff x="18153330" y="4572000"/>
            <a:chExt cx="5477698" cy="1862958"/>
          </a:xfrm>
        </p:grpSpPr>
        <p:sp>
          <p:nvSpPr>
            <p:cNvPr id="56" name="TextBox 55"/>
            <p:cNvSpPr txBox="1"/>
            <p:nvPr/>
          </p:nvSpPr>
          <p:spPr>
            <a:xfrm>
              <a:off x="18178101" y="5105400"/>
              <a:ext cx="5452927" cy="1329558"/>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75000"/>
                    </a:schemeClr>
                  </a:solidFill>
                  <a:latin typeface="Lato" pitchFamily="34" charset="0"/>
                  <a:ea typeface="Lato" pitchFamily="34" charset="0"/>
                  <a:cs typeface="Lato" pitchFamily="34" charset="0"/>
                </a:rPr>
                <a:t>methodologies important Data analysis</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57" name="TextBox 56"/>
            <p:cNvSpPr txBox="1"/>
            <p:nvPr/>
          </p:nvSpPr>
          <p:spPr>
            <a:xfrm>
              <a:off x="18153330" y="4572000"/>
              <a:ext cx="4215772" cy="615517"/>
            </a:xfrm>
            <a:prstGeom prst="rect">
              <a:avLst/>
            </a:prstGeom>
            <a:noFill/>
          </p:spPr>
          <p:txBody>
            <a:bodyPr wrap="square" lIns="182843" tIns="91422" rIns="182843" bIns="91422" rtlCol="0">
              <a:spAutoFit/>
            </a:bodyPr>
            <a:lstStyle/>
            <a:p>
              <a:r>
                <a:rPr lang="en-US" sz="2800" b="1" dirty="0" smtClean="0">
                  <a:solidFill>
                    <a:schemeClr val="accent4"/>
                  </a:solidFill>
                  <a:latin typeface="Lato Black" pitchFamily="34" charset="0"/>
                  <a:ea typeface="Lato Black" pitchFamily="34" charset="0"/>
                  <a:cs typeface="Lato Black" pitchFamily="34" charset="0"/>
                </a:rPr>
                <a:t>DESCRIPTION  HERE</a:t>
              </a:r>
              <a:endParaRPr lang="id-ID" sz="2800" b="1" dirty="0">
                <a:solidFill>
                  <a:schemeClr val="accent4"/>
                </a:solidFill>
                <a:latin typeface="Lato Black" pitchFamily="34" charset="0"/>
                <a:ea typeface="Lato Black" pitchFamily="34" charset="0"/>
                <a:cs typeface="Lato Black" pitchFamily="34" charset="0"/>
              </a:endParaRPr>
            </a:p>
          </p:txBody>
        </p:sp>
      </p:grpSp>
      <p:grpSp>
        <p:nvGrpSpPr>
          <p:cNvPr id="58" name="Group 57"/>
          <p:cNvGrpSpPr/>
          <p:nvPr/>
        </p:nvGrpSpPr>
        <p:grpSpPr>
          <a:xfrm>
            <a:off x="1408785" y="4343400"/>
            <a:ext cx="5477698" cy="1862958"/>
            <a:chOff x="18153330" y="4572000"/>
            <a:chExt cx="5477698" cy="1862958"/>
          </a:xfrm>
        </p:grpSpPr>
        <p:sp>
          <p:nvSpPr>
            <p:cNvPr id="59" name="TextBox 58"/>
            <p:cNvSpPr txBox="1"/>
            <p:nvPr/>
          </p:nvSpPr>
          <p:spPr>
            <a:xfrm>
              <a:off x="18178101" y="5105400"/>
              <a:ext cx="5452927" cy="1329558"/>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75000"/>
                    </a:schemeClr>
                  </a:solidFill>
                  <a:latin typeface="Lato" pitchFamily="34" charset="0"/>
                  <a:ea typeface="Lato" pitchFamily="34" charset="0"/>
                  <a:cs typeface="Lato" pitchFamily="34" charset="0"/>
                </a:rPr>
                <a:t>methodologies important Data analysis</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60" name="TextBox 59"/>
            <p:cNvSpPr txBox="1"/>
            <p:nvPr/>
          </p:nvSpPr>
          <p:spPr>
            <a:xfrm>
              <a:off x="18153330" y="4572000"/>
              <a:ext cx="4215772" cy="615517"/>
            </a:xfrm>
            <a:prstGeom prst="rect">
              <a:avLst/>
            </a:prstGeom>
            <a:noFill/>
          </p:spPr>
          <p:txBody>
            <a:bodyPr wrap="square" lIns="182843" tIns="91422" rIns="182843" bIns="91422" rtlCol="0">
              <a:spAutoFit/>
            </a:bodyPr>
            <a:lstStyle/>
            <a:p>
              <a:r>
                <a:rPr lang="en-US" sz="2800" b="1" dirty="0" smtClean="0">
                  <a:solidFill>
                    <a:schemeClr val="accent6"/>
                  </a:solidFill>
                  <a:latin typeface="Lato Black" pitchFamily="34" charset="0"/>
                  <a:ea typeface="Lato Black" pitchFamily="34" charset="0"/>
                  <a:cs typeface="Lato Black" pitchFamily="34" charset="0"/>
                </a:rPr>
                <a:t>DESCRIPTION  HERE</a:t>
              </a:r>
              <a:endParaRPr lang="id-ID" sz="2800" b="1" dirty="0">
                <a:solidFill>
                  <a:schemeClr val="accent6"/>
                </a:solidFill>
                <a:latin typeface="Lato Black" pitchFamily="34" charset="0"/>
                <a:ea typeface="Lato Black" pitchFamily="34" charset="0"/>
                <a:cs typeface="Lato Black" pitchFamily="34" charset="0"/>
              </a:endParaRPr>
            </a:p>
          </p:txBody>
        </p:sp>
      </p:grpSp>
      <p:grpSp>
        <p:nvGrpSpPr>
          <p:cNvPr id="61" name="Group 60"/>
          <p:cNvGrpSpPr/>
          <p:nvPr/>
        </p:nvGrpSpPr>
        <p:grpSpPr>
          <a:xfrm>
            <a:off x="1369028" y="8119242"/>
            <a:ext cx="5477698" cy="1862958"/>
            <a:chOff x="18153330" y="4572000"/>
            <a:chExt cx="5477698" cy="1862958"/>
          </a:xfrm>
        </p:grpSpPr>
        <p:sp>
          <p:nvSpPr>
            <p:cNvPr id="62" name="TextBox 61"/>
            <p:cNvSpPr txBox="1"/>
            <p:nvPr/>
          </p:nvSpPr>
          <p:spPr>
            <a:xfrm>
              <a:off x="18178101" y="5105400"/>
              <a:ext cx="5452927" cy="1329558"/>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75000"/>
                    </a:schemeClr>
                  </a:solidFill>
                  <a:latin typeface="Lato" pitchFamily="34" charset="0"/>
                  <a:ea typeface="Lato" pitchFamily="34" charset="0"/>
                  <a:cs typeface="Lato" pitchFamily="34" charset="0"/>
                </a:rPr>
                <a:t>methodologies important Data analysis</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63" name="TextBox 62"/>
            <p:cNvSpPr txBox="1"/>
            <p:nvPr/>
          </p:nvSpPr>
          <p:spPr>
            <a:xfrm>
              <a:off x="18153330" y="4572000"/>
              <a:ext cx="4215772" cy="615517"/>
            </a:xfrm>
            <a:prstGeom prst="rect">
              <a:avLst/>
            </a:prstGeom>
            <a:noFill/>
          </p:spPr>
          <p:txBody>
            <a:bodyPr wrap="square" lIns="182843" tIns="91422" rIns="182843" bIns="91422" rtlCol="0">
              <a:spAutoFit/>
            </a:bodyPr>
            <a:lstStyle/>
            <a:p>
              <a:r>
                <a:rPr lang="en-US" sz="2800" b="1" dirty="0" smtClean="0">
                  <a:solidFill>
                    <a:schemeClr val="accent3"/>
                  </a:solidFill>
                  <a:latin typeface="Lato Black" pitchFamily="34" charset="0"/>
                  <a:ea typeface="Lato Black" pitchFamily="34" charset="0"/>
                  <a:cs typeface="Lato Black" pitchFamily="34" charset="0"/>
                </a:rPr>
                <a:t>DESCRIPTION  HERE</a:t>
              </a:r>
              <a:endParaRPr lang="id-ID" sz="2800" b="1" dirty="0">
                <a:solidFill>
                  <a:schemeClr val="accent3"/>
                </a:solidFill>
                <a:latin typeface="Lato Black" pitchFamily="34" charset="0"/>
                <a:ea typeface="Lato Black" pitchFamily="34" charset="0"/>
                <a:cs typeface="Lato Black" pitchFamily="34" charset="0"/>
              </a:endParaRPr>
            </a:p>
          </p:txBody>
        </p:sp>
      </p:grpSp>
      <p:sp>
        <p:nvSpPr>
          <p:cNvPr id="64" name="TextBox 63"/>
          <p:cNvSpPr txBox="1"/>
          <p:nvPr/>
        </p:nvSpPr>
        <p:spPr>
          <a:xfrm>
            <a:off x="7468500" y="2569458"/>
            <a:ext cx="1188137" cy="630942"/>
          </a:xfrm>
          <a:prstGeom prst="rect">
            <a:avLst/>
          </a:prstGeom>
          <a:noFill/>
        </p:spPr>
        <p:txBody>
          <a:bodyPr wrap="square" rtlCol="0">
            <a:spAutoFit/>
          </a:bodyPr>
          <a:lstStyle/>
          <a:p>
            <a:pPr algn="ctr"/>
            <a:r>
              <a:rPr lang="en-US" sz="3500" b="1" smtClean="0">
                <a:solidFill>
                  <a:schemeClr val="bg1"/>
                </a:solidFill>
                <a:latin typeface="Lato Black" charset="0"/>
                <a:ea typeface="Lato Black" charset="0"/>
                <a:cs typeface="Lato Black" charset="0"/>
              </a:rPr>
              <a:t>25%</a:t>
            </a:r>
            <a:endParaRPr lang="en-US" sz="3500" b="1" dirty="0" smtClean="0">
              <a:solidFill>
                <a:schemeClr val="bg1"/>
              </a:solidFill>
              <a:latin typeface="Lato Black" charset="0"/>
              <a:ea typeface="Lato Black" charset="0"/>
              <a:cs typeface="Lato Black" charset="0"/>
            </a:endParaRPr>
          </a:p>
        </p:txBody>
      </p:sp>
      <p:sp>
        <p:nvSpPr>
          <p:cNvPr id="65" name="TextBox 64"/>
          <p:cNvSpPr txBox="1"/>
          <p:nvPr/>
        </p:nvSpPr>
        <p:spPr>
          <a:xfrm>
            <a:off x="15931903" y="2782057"/>
            <a:ext cx="1188137" cy="630942"/>
          </a:xfrm>
          <a:prstGeom prst="rect">
            <a:avLst/>
          </a:prstGeom>
          <a:noFill/>
        </p:spPr>
        <p:txBody>
          <a:bodyPr wrap="square" rtlCol="0">
            <a:spAutoFit/>
          </a:bodyPr>
          <a:lstStyle/>
          <a:p>
            <a:pPr algn="ctr"/>
            <a:r>
              <a:rPr lang="en-US" sz="3500" b="1" smtClean="0">
                <a:solidFill>
                  <a:schemeClr val="bg1"/>
                </a:solidFill>
                <a:latin typeface="Lato Black" charset="0"/>
                <a:ea typeface="Lato Black" charset="0"/>
                <a:cs typeface="Lato Black" charset="0"/>
              </a:rPr>
              <a:t>25%</a:t>
            </a:r>
            <a:endParaRPr lang="en-US" sz="3500" b="1" dirty="0" smtClean="0">
              <a:solidFill>
                <a:schemeClr val="bg1"/>
              </a:solidFill>
              <a:latin typeface="Lato Black" charset="0"/>
              <a:ea typeface="Lato Black" charset="0"/>
              <a:cs typeface="Lato Black" charset="0"/>
            </a:endParaRPr>
          </a:p>
        </p:txBody>
      </p:sp>
      <p:sp>
        <p:nvSpPr>
          <p:cNvPr id="66" name="TextBox 65"/>
          <p:cNvSpPr txBox="1"/>
          <p:nvPr/>
        </p:nvSpPr>
        <p:spPr>
          <a:xfrm>
            <a:off x="7417642" y="11270155"/>
            <a:ext cx="1188137" cy="630942"/>
          </a:xfrm>
          <a:prstGeom prst="rect">
            <a:avLst/>
          </a:prstGeom>
          <a:noFill/>
        </p:spPr>
        <p:txBody>
          <a:bodyPr wrap="square" rtlCol="0">
            <a:spAutoFit/>
          </a:bodyPr>
          <a:lstStyle/>
          <a:p>
            <a:pPr algn="ctr"/>
            <a:r>
              <a:rPr lang="en-US" sz="3500" b="1" smtClean="0">
                <a:solidFill>
                  <a:schemeClr val="bg1"/>
                </a:solidFill>
                <a:latin typeface="Lato Black" charset="0"/>
                <a:ea typeface="Lato Black" charset="0"/>
                <a:cs typeface="Lato Black" charset="0"/>
              </a:rPr>
              <a:t>25%</a:t>
            </a:r>
            <a:endParaRPr lang="en-US" sz="3500" b="1" dirty="0" smtClean="0">
              <a:solidFill>
                <a:schemeClr val="bg1"/>
              </a:solidFill>
              <a:latin typeface="Lato Black" charset="0"/>
              <a:ea typeface="Lato Black" charset="0"/>
              <a:cs typeface="Lato Black" charset="0"/>
            </a:endParaRPr>
          </a:p>
        </p:txBody>
      </p:sp>
      <p:sp>
        <p:nvSpPr>
          <p:cNvPr id="67" name="TextBox 66"/>
          <p:cNvSpPr txBox="1"/>
          <p:nvPr/>
        </p:nvSpPr>
        <p:spPr>
          <a:xfrm>
            <a:off x="15881045" y="11482754"/>
            <a:ext cx="1188137" cy="630942"/>
          </a:xfrm>
          <a:prstGeom prst="rect">
            <a:avLst/>
          </a:prstGeom>
          <a:noFill/>
        </p:spPr>
        <p:txBody>
          <a:bodyPr wrap="square" rtlCol="0">
            <a:spAutoFit/>
          </a:bodyPr>
          <a:lstStyle/>
          <a:p>
            <a:pPr algn="ctr"/>
            <a:r>
              <a:rPr lang="en-US" sz="3500" b="1" smtClean="0">
                <a:solidFill>
                  <a:schemeClr val="bg1"/>
                </a:solidFill>
                <a:latin typeface="Lato Black" charset="0"/>
                <a:ea typeface="Lato Black" charset="0"/>
                <a:cs typeface="Lato Black" charset="0"/>
              </a:rPr>
              <a:t>25%</a:t>
            </a:r>
            <a:endParaRPr lang="en-US" sz="3500" b="1" dirty="0" smtClean="0">
              <a:solidFill>
                <a:schemeClr val="bg1"/>
              </a:solidFill>
              <a:latin typeface="Lato Black" charset="0"/>
              <a:ea typeface="Lato Black" charset="0"/>
              <a:cs typeface="Lato Black" charset="0"/>
            </a:endParaRPr>
          </a:p>
        </p:txBody>
      </p:sp>
    </p:spTree>
    <p:extLst>
      <p:ext uri="{BB962C8B-B14F-4D97-AF65-F5344CB8AC3E}">
        <p14:creationId xmlns:p14="http://schemas.microsoft.com/office/powerpoint/2010/main" val="491256291"/>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กลุ่ม 54"/>
          <p:cNvGrpSpPr/>
          <p:nvPr/>
        </p:nvGrpSpPr>
        <p:grpSpPr>
          <a:xfrm>
            <a:off x="7589837" y="307847"/>
            <a:ext cx="9246365" cy="1063753"/>
            <a:chOff x="12593106" y="3285880"/>
            <a:chExt cx="9377738" cy="1063753"/>
          </a:xfrm>
        </p:grpSpPr>
        <p:sp>
          <p:nvSpPr>
            <p:cNvPr id="53" name="TextBox 52"/>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54" name="TextBox 53"/>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pSp>
        <p:nvGrpSpPr>
          <p:cNvPr id="55" name="Group 54"/>
          <p:cNvGrpSpPr/>
          <p:nvPr/>
        </p:nvGrpSpPr>
        <p:grpSpPr>
          <a:xfrm>
            <a:off x="1193363" y="1143000"/>
            <a:ext cx="21155942" cy="1647935"/>
            <a:chOff x="1193363" y="1884058"/>
            <a:chExt cx="21155942" cy="1647935"/>
          </a:xfrm>
        </p:grpSpPr>
        <p:sp>
          <p:nvSpPr>
            <p:cNvPr id="56" name="Title 20"/>
            <p:cNvSpPr txBox="1">
              <a:spLocks/>
            </p:cNvSpPr>
            <p:nvPr/>
          </p:nvSpPr>
          <p:spPr bwMode="auto">
            <a:xfrm>
              <a:off x="1193363" y="2325497"/>
              <a:ext cx="21155942"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57" name="TextBox 56"/>
            <p:cNvSpPr txBox="1"/>
            <p:nvPr/>
          </p:nvSpPr>
          <p:spPr>
            <a:xfrm>
              <a:off x="1263217" y="1884058"/>
              <a:ext cx="4215772" cy="615517"/>
            </a:xfrm>
            <a:prstGeom prst="rect">
              <a:avLst/>
            </a:prstGeom>
            <a:noFill/>
          </p:spPr>
          <p:txBody>
            <a:bodyPr wrap="square" lIns="182843" tIns="91422" rIns="182843" bIns="91422" rtlCol="0">
              <a:spAutoFit/>
            </a:bodyPr>
            <a:lstStyle/>
            <a:p>
              <a:r>
                <a:rPr lang="en-US" sz="2800" b="1" dirty="0" smtClean="0">
                  <a:solidFill>
                    <a:schemeClr val="accent6"/>
                  </a:solidFill>
                  <a:latin typeface="Lato Black" pitchFamily="34" charset="0"/>
                  <a:ea typeface="Lato Black" pitchFamily="34" charset="0"/>
                  <a:cs typeface="Lato Black" pitchFamily="34" charset="0"/>
                </a:rPr>
                <a:t>DESCRIPTION  HERE</a:t>
              </a:r>
              <a:endParaRPr lang="id-ID" sz="2800" b="1" dirty="0">
                <a:solidFill>
                  <a:schemeClr val="accent6"/>
                </a:solidFill>
                <a:latin typeface="Lato Black" pitchFamily="34" charset="0"/>
                <a:ea typeface="Lato Black" pitchFamily="34" charset="0"/>
                <a:cs typeface="Lato Black" pitchFamily="34" charset="0"/>
              </a:endParaRPr>
            </a:p>
          </p:txBody>
        </p:sp>
      </p:grpSp>
      <p:sp>
        <p:nvSpPr>
          <p:cNvPr id="58" name="Freeform 6"/>
          <p:cNvSpPr>
            <a:spLocks/>
          </p:cNvSpPr>
          <p:nvPr/>
        </p:nvSpPr>
        <p:spPr bwMode="auto">
          <a:xfrm>
            <a:off x="5694106" y="3970307"/>
            <a:ext cx="7848600"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th-TH"/>
          </a:p>
        </p:txBody>
      </p:sp>
      <p:pic>
        <p:nvPicPr>
          <p:cNvPr id="59" name="Picture 5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19478" y="3878333"/>
            <a:ext cx="2309359" cy="2309359"/>
          </a:xfrm>
          <a:prstGeom prst="rect">
            <a:avLst/>
          </a:prstGeom>
        </p:spPr>
      </p:pic>
      <p:sp>
        <p:nvSpPr>
          <p:cNvPr id="60" name="Rectangle 139"/>
          <p:cNvSpPr/>
          <p:nvPr/>
        </p:nvSpPr>
        <p:spPr>
          <a:xfrm>
            <a:off x="13065711" y="4202765"/>
            <a:ext cx="1278870" cy="127920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61" name="TextBox 60"/>
          <p:cNvSpPr txBox="1"/>
          <p:nvPr/>
        </p:nvSpPr>
        <p:spPr>
          <a:xfrm>
            <a:off x="13162606" y="4466591"/>
            <a:ext cx="1188137" cy="630942"/>
          </a:xfrm>
          <a:prstGeom prst="rect">
            <a:avLst/>
          </a:prstGeom>
          <a:noFill/>
        </p:spPr>
        <p:txBody>
          <a:bodyPr wrap="square" rtlCol="0">
            <a:spAutoFit/>
          </a:bodyPr>
          <a:lstStyle/>
          <a:p>
            <a:pPr algn="ctr"/>
            <a:r>
              <a:rPr lang="en-US" sz="3500" b="1" dirty="0" smtClean="0">
                <a:solidFill>
                  <a:schemeClr val="bg1"/>
                </a:solidFill>
                <a:latin typeface="Lato Black" charset="0"/>
                <a:ea typeface="Lato Black" charset="0"/>
                <a:cs typeface="Lato Black" charset="0"/>
              </a:rPr>
              <a:t>A</a:t>
            </a:r>
          </a:p>
        </p:txBody>
      </p:sp>
      <p:pic>
        <p:nvPicPr>
          <p:cNvPr id="62" name="Picture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98844" y="3970306"/>
            <a:ext cx="4308499" cy="1964139"/>
          </a:xfrm>
          <a:prstGeom prst="rect">
            <a:avLst/>
          </a:prstGeom>
        </p:spPr>
      </p:pic>
      <p:sp>
        <p:nvSpPr>
          <p:cNvPr id="63" name="Freeform 62"/>
          <p:cNvSpPr>
            <a:spLocks/>
          </p:cNvSpPr>
          <p:nvPr/>
        </p:nvSpPr>
        <p:spPr bwMode="auto">
          <a:xfrm>
            <a:off x="5694106" y="6390556"/>
            <a:ext cx="7848600"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th-TH"/>
          </a:p>
        </p:txBody>
      </p:sp>
      <p:pic>
        <p:nvPicPr>
          <p:cNvPr id="64" name="Picture 6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19478" y="6298582"/>
            <a:ext cx="2309359" cy="2309359"/>
          </a:xfrm>
          <a:prstGeom prst="rect">
            <a:avLst/>
          </a:prstGeom>
        </p:spPr>
      </p:pic>
      <p:sp>
        <p:nvSpPr>
          <p:cNvPr id="65" name="Rectangle 139"/>
          <p:cNvSpPr/>
          <p:nvPr/>
        </p:nvSpPr>
        <p:spPr>
          <a:xfrm>
            <a:off x="13065711" y="6623014"/>
            <a:ext cx="1278870" cy="127920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66" name="TextBox 65"/>
          <p:cNvSpPr txBox="1"/>
          <p:nvPr/>
        </p:nvSpPr>
        <p:spPr>
          <a:xfrm>
            <a:off x="13162606" y="6886840"/>
            <a:ext cx="1188137" cy="630942"/>
          </a:xfrm>
          <a:prstGeom prst="rect">
            <a:avLst/>
          </a:prstGeom>
          <a:noFill/>
        </p:spPr>
        <p:txBody>
          <a:bodyPr wrap="square" rtlCol="0">
            <a:spAutoFit/>
          </a:bodyPr>
          <a:lstStyle/>
          <a:p>
            <a:pPr algn="ctr"/>
            <a:r>
              <a:rPr lang="en-US" sz="3500" b="1" dirty="0" smtClean="0">
                <a:solidFill>
                  <a:schemeClr val="bg1"/>
                </a:solidFill>
                <a:latin typeface="Lato Black" charset="0"/>
                <a:ea typeface="Lato Black" charset="0"/>
                <a:cs typeface="Lato Black" charset="0"/>
              </a:rPr>
              <a:t>B</a:t>
            </a:r>
          </a:p>
        </p:txBody>
      </p:sp>
      <p:pic>
        <p:nvPicPr>
          <p:cNvPr id="67" name="Picture 6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98844" y="6390555"/>
            <a:ext cx="4308499" cy="1964139"/>
          </a:xfrm>
          <a:prstGeom prst="rect">
            <a:avLst/>
          </a:prstGeom>
        </p:spPr>
      </p:pic>
      <p:sp>
        <p:nvSpPr>
          <p:cNvPr id="68" name="Freeform 6"/>
          <p:cNvSpPr>
            <a:spLocks/>
          </p:cNvSpPr>
          <p:nvPr/>
        </p:nvSpPr>
        <p:spPr bwMode="auto">
          <a:xfrm>
            <a:off x="5689368" y="8718066"/>
            <a:ext cx="7848600"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th-TH"/>
          </a:p>
        </p:txBody>
      </p:sp>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14740" y="8626092"/>
            <a:ext cx="2309359" cy="2309359"/>
          </a:xfrm>
          <a:prstGeom prst="rect">
            <a:avLst/>
          </a:prstGeom>
        </p:spPr>
      </p:pic>
      <p:sp>
        <p:nvSpPr>
          <p:cNvPr id="70" name="Rectangle 139"/>
          <p:cNvSpPr/>
          <p:nvPr/>
        </p:nvSpPr>
        <p:spPr>
          <a:xfrm>
            <a:off x="13060973" y="8950524"/>
            <a:ext cx="1278870" cy="12792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71" name="TextBox 70"/>
          <p:cNvSpPr txBox="1"/>
          <p:nvPr/>
        </p:nvSpPr>
        <p:spPr>
          <a:xfrm>
            <a:off x="13157868" y="9214350"/>
            <a:ext cx="1188137" cy="630942"/>
          </a:xfrm>
          <a:prstGeom prst="rect">
            <a:avLst/>
          </a:prstGeom>
          <a:noFill/>
        </p:spPr>
        <p:txBody>
          <a:bodyPr wrap="square" rtlCol="0">
            <a:spAutoFit/>
          </a:bodyPr>
          <a:lstStyle/>
          <a:p>
            <a:pPr algn="ctr"/>
            <a:r>
              <a:rPr lang="en-US" sz="3500" b="1" dirty="0" smtClean="0">
                <a:solidFill>
                  <a:schemeClr val="bg1"/>
                </a:solidFill>
                <a:latin typeface="Lato Black" charset="0"/>
                <a:ea typeface="Lato Black" charset="0"/>
                <a:cs typeface="Lato Black" charset="0"/>
              </a:rPr>
              <a:t>C</a:t>
            </a:r>
          </a:p>
        </p:txBody>
      </p:sp>
      <p:pic>
        <p:nvPicPr>
          <p:cNvPr id="72" name="Picture 7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94106" y="8718065"/>
            <a:ext cx="4308499" cy="1964139"/>
          </a:xfrm>
          <a:prstGeom prst="rect">
            <a:avLst/>
          </a:prstGeom>
        </p:spPr>
      </p:pic>
      <p:sp>
        <p:nvSpPr>
          <p:cNvPr id="73" name="Freeform 72"/>
          <p:cNvSpPr>
            <a:spLocks/>
          </p:cNvSpPr>
          <p:nvPr/>
        </p:nvSpPr>
        <p:spPr bwMode="auto">
          <a:xfrm>
            <a:off x="5689368" y="11057604"/>
            <a:ext cx="7848600"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th-TH"/>
          </a:p>
        </p:txBody>
      </p:sp>
      <p:pic>
        <p:nvPicPr>
          <p:cNvPr id="74" name="Picture 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14740" y="10965630"/>
            <a:ext cx="2309359" cy="2309359"/>
          </a:xfrm>
          <a:prstGeom prst="rect">
            <a:avLst/>
          </a:prstGeom>
        </p:spPr>
      </p:pic>
      <p:sp>
        <p:nvSpPr>
          <p:cNvPr id="75" name="Rectangle 139"/>
          <p:cNvSpPr/>
          <p:nvPr/>
        </p:nvSpPr>
        <p:spPr>
          <a:xfrm>
            <a:off x="13060973" y="11290062"/>
            <a:ext cx="1278870" cy="1279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76" name="TextBox 75"/>
          <p:cNvSpPr txBox="1"/>
          <p:nvPr/>
        </p:nvSpPr>
        <p:spPr>
          <a:xfrm>
            <a:off x="13157868" y="11553888"/>
            <a:ext cx="1188137" cy="630942"/>
          </a:xfrm>
          <a:prstGeom prst="rect">
            <a:avLst/>
          </a:prstGeom>
          <a:noFill/>
        </p:spPr>
        <p:txBody>
          <a:bodyPr wrap="square" rtlCol="0">
            <a:spAutoFit/>
          </a:bodyPr>
          <a:lstStyle/>
          <a:p>
            <a:pPr algn="ctr"/>
            <a:r>
              <a:rPr lang="en-US" sz="3500" b="1" dirty="0" smtClean="0">
                <a:solidFill>
                  <a:schemeClr val="bg1"/>
                </a:solidFill>
                <a:latin typeface="Lato Black" charset="0"/>
                <a:ea typeface="Lato Black" charset="0"/>
                <a:cs typeface="Lato Black" charset="0"/>
              </a:rPr>
              <a:t>D</a:t>
            </a:r>
          </a:p>
        </p:txBody>
      </p:sp>
      <p:pic>
        <p:nvPicPr>
          <p:cNvPr id="77" name="Picture 7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94106" y="11057603"/>
            <a:ext cx="4308499" cy="1964139"/>
          </a:xfrm>
          <a:prstGeom prst="rect">
            <a:avLst/>
          </a:prstGeom>
        </p:spPr>
      </p:pic>
      <p:grpSp>
        <p:nvGrpSpPr>
          <p:cNvPr id="78" name="Group 77"/>
          <p:cNvGrpSpPr/>
          <p:nvPr/>
        </p:nvGrpSpPr>
        <p:grpSpPr>
          <a:xfrm>
            <a:off x="1966403" y="10607292"/>
            <a:ext cx="4030052" cy="2603645"/>
            <a:chOff x="6294437" y="4114800"/>
            <a:chExt cx="7593619" cy="4012255"/>
          </a:xfrm>
        </p:grpSpPr>
        <p:sp>
          <p:nvSpPr>
            <p:cNvPr id="79" name="Freeform 10"/>
            <p:cNvSpPr>
              <a:spLocks/>
            </p:cNvSpPr>
            <p:nvPr/>
          </p:nvSpPr>
          <p:spPr bwMode="auto">
            <a:xfrm flipV="1">
              <a:off x="6294437" y="4114800"/>
              <a:ext cx="7593619" cy="735655"/>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2">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0" name="Rectangle 79"/>
            <p:cNvSpPr/>
            <p:nvPr/>
          </p:nvSpPr>
          <p:spPr>
            <a:xfrm>
              <a:off x="6294438" y="4850455"/>
              <a:ext cx="7593618" cy="3276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80"/>
          <p:cNvGrpSpPr/>
          <p:nvPr/>
        </p:nvGrpSpPr>
        <p:grpSpPr>
          <a:xfrm>
            <a:off x="1979782" y="8148400"/>
            <a:ext cx="4030052" cy="2603645"/>
            <a:chOff x="6294437" y="4114800"/>
            <a:chExt cx="7593619" cy="4012255"/>
          </a:xfrm>
          <a:solidFill>
            <a:schemeClr val="accent3"/>
          </a:solidFill>
        </p:grpSpPr>
        <p:sp>
          <p:nvSpPr>
            <p:cNvPr id="82" name="Freeform 10"/>
            <p:cNvSpPr>
              <a:spLocks/>
            </p:cNvSpPr>
            <p:nvPr/>
          </p:nvSpPr>
          <p:spPr bwMode="auto">
            <a:xfrm flipV="1">
              <a:off x="6294437" y="4114800"/>
              <a:ext cx="7593619" cy="735655"/>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3" name="Rectangle 82"/>
            <p:cNvSpPr/>
            <p:nvPr/>
          </p:nvSpPr>
          <p:spPr>
            <a:xfrm>
              <a:off x="6294438" y="4850455"/>
              <a:ext cx="7593618" cy="3276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4" name="Group 83"/>
          <p:cNvGrpSpPr/>
          <p:nvPr/>
        </p:nvGrpSpPr>
        <p:grpSpPr>
          <a:xfrm>
            <a:off x="1995417" y="5783433"/>
            <a:ext cx="4030052" cy="2603645"/>
            <a:chOff x="6294437" y="4114800"/>
            <a:chExt cx="7593619" cy="4012255"/>
          </a:xfrm>
          <a:solidFill>
            <a:schemeClr val="accent5"/>
          </a:solidFill>
        </p:grpSpPr>
        <p:sp>
          <p:nvSpPr>
            <p:cNvPr id="85" name="Freeform 10"/>
            <p:cNvSpPr>
              <a:spLocks/>
            </p:cNvSpPr>
            <p:nvPr/>
          </p:nvSpPr>
          <p:spPr bwMode="auto">
            <a:xfrm flipV="1">
              <a:off x="6294437" y="4114800"/>
              <a:ext cx="7593619" cy="735655"/>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5">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6" name="Rectangle 85"/>
            <p:cNvSpPr/>
            <p:nvPr/>
          </p:nvSpPr>
          <p:spPr>
            <a:xfrm>
              <a:off x="6294438" y="4850455"/>
              <a:ext cx="7593618" cy="3276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p:cNvGrpSpPr/>
          <p:nvPr/>
        </p:nvGrpSpPr>
        <p:grpSpPr>
          <a:xfrm>
            <a:off x="2049792" y="3421233"/>
            <a:ext cx="4030052" cy="2603645"/>
            <a:chOff x="6294437" y="4114800"/>
            <a:chExt cx="7593619" cy="4012255"/>
          </a:xfrm>
          <a:solidFill>
            <a:schemeClr val="accent6"/>
          </a:solidFill>
        </p:grpSpPr>
        <p:sp>
          <p:nvSpPr>
            <p:cNvPr id="88" name="Freeform 10"/>
            <p:cNvSpPr>
              <a:spLocks/>
            </p:cNvSpPr>
            <p:nvPr/>
          </p:nvSpPr>
          <p:spPr bwMode="auto">
            <a:xfrm flipV="1">
              <a:off x="6294437" y="4114800"/>
              <a:ext cx="7593619" cy="735655"/>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6">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9" name="Rectangle 88"/>
            <p:cNvSpPr/>
            <p:nvPr/>
          </p:nvSpPr>
          <p:spPr>
            <a:xfrm>
              <a:off x="6294438" y="4850455"/>
              <a:ext cx="7593618" cy="3276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2052285" y="4401776"/>
            <a:ext cx="3810003" cy="1249399"/>
            <a:chOff x="2641527" y="2706506"/>
            <a:chExt cx="3810003" cy="1249399"/>
          </a:xfrm>
        </p:grpSpPr>
        <p:sp>
          <p:nvSpPr>
            <p:cNvPr id="91" name="TextBox 90"/>
            <p:cNvSpPr txBox="1"/>
            <p:nvPr/>
          </p:nvSpPr>
          <p:spPr>
            <a:xfrm>
              <a:off x="2641527" y="3278833"/>
              <a:ext cx="3810003" cy="677072"/>
            </a:xfrm>
            <a:prstGeom prst="rect">
              <a:avLst/>
            </a:prstGeom>
            <a:noFill/>
          </p:spPr>
          <p:txBody>
            <a:bodyPr wrap="square" lIns="182843" tIns="91422" rIns="182843" bIns="91422" rtlCol="0">
              <a:spAutoFit/>
            </a:bodyPr>
            <a:lstStyle/>
            <a:p>
              <a:pPr algn="ctr"/>
              <a:r>
                <a:rPr lang="en-US" sz="3200" b="1" dirty="0">
                  <a:solidFill>
                    <a:schemeClr val="bg1"/>
                  </a:solidFill>
                  <a:latin typeface="Lato Black" charset="0"/>
                  <a:ea typeface="Lato Black" charset="0"/>
                  <a:cs typeface="Lato Black" charset="0"/>
                </a:rPr>
                <a:t>STRENGTHS</a:t>
              </a:r>
            </a:p>
          </p:txBody>
        </p:sp>
        <p:sp>
          <p:nvSpPr>
            <p:cNvPr id="92" name="TextBox 91"/>
            <p:cNvSpPr txBox="1"/>
            <p:nvPr/>
          </p:nvSpPr>
          <p:spPr>
            <a:xfrm>
              <a:off x="2961552" y="2706506"/>
              <a:ext cx="3337575" cy="707850"/>
            </a:xfrm>
            <a:prstGeom prst="rect">
              <a:avLst/>
            </a:prstGeom>
            <a:noFill/>
          </p:spPr>
          <p:txBody>
            <a:bodyPr wrap="square" lIns="182843" tIns="91422" rIns="182843" bIns="91422" rtlCol="0">
              <a:spAutoFit/>
            </a:bodyPr>
            <a:lstStyle/>
            <a:p>
              <a:pPr algn="ctr"/>
              <a:r>
                <a:rPr lang="en-US" sz="3400" b="1" dirty="0" smtClean="0">
                  <a:solidFill>
                    <a:schemeClr val="bg1"/>
                  </a:solidFill>
                  <a:latin typeface="Lato Black" pitchFamily="34" charset="0"/>
                  <a:ea typeface="Lato Black" pitchFamily="34" charset="0"/>
                  <a:cs typeface="Lato Black" pitchFamily="34" charset="0"/>
                </a:rPr>
                <a:t>78%</a:t>
              </a:r>
              <a:endParaRPr lang="id-ID" sz="3400" b="1" dirty="0">
                <a:solidFill>
                  <a:schemeClr val="bg1"/>
                </a:solidFill>
                <a:latin typeface="Lato Black" pitchFamily="34" charset="0"/>
                <a:ea typeface="Lato Black" pitchFamily="34" charset="0"/>
                <a:cs typeface="Lato Black" pitchFamily="34" charset="0"/>
              </a:endParaRPr>
            </a:p>
          </p:txBody>
        </p:sp>
      </p:grpSp>
      <p:grpSp>
        <p:nvGrpSpPr>
          <p:cNvPr id="93" name="Group 92"/>
          <p:cNvGrpSpPr/>
          <p:nvPr/>
        </p:nvGrpSpPr>
        <p:grpSpPr>
          <a:xfrm>
            <a:off x="2033334" y="6731069"/>
            <a:ext cx="3810003" cy="1249399"/>
            <a:chOff x="2641527" y="2706506"/>
            <a:chExt cx="3810003" cy="1249399"/>
          </a:xfrm>
        </p:grpSpPr>
        <p:sp>
          <p:nvSpPr>
            <p:cNvPr id="94" name="TextBox 93"/>
            <p:cNvSpPr txBox="1"/>
            <p:nvPr/>
          </p:nvSpPr>
          <p:spPr>
            <a:xfrm>
              <a:off x="2641527" y="3278833"/>
              <a:ext cx="3810003" cy="677072"/>
            </a:xfrm>
            <a:prstGeom prst="rect">
              <a:avLst/>
            </a:prstGeom>
            <a:noFill/>
          </p:spPr>
          <p:txBody>
            <a:bodyPr wrap="square" lIns="182843" tIns="91422" rIns="182843" bIns="91422" rtlCol="0">
              <a:spAutoFit/>
            </a:bodyPr>
            <a:lstStyle/>
            <a:p>
              <a:pPr algn="ctr"/>
              <a:r>
                <a:rPr lang="en-US" sz="3200" b="1" dirty="0">
                  <a:solidFill>
                    <a:schemeClr val="bg1"/>
                  </a:solidFill>
                  <a:latin typeface="Lato Black" charset="0"/>
                  <a:ea typeface="Lato Black" charset="0"/>
                  <a:cs typeface="Lato Black" charset="0"/>
                </a:rPr>
                <a:t>WEAKNESSES</a:t>
              </a:r>
            </a:p>
          </p:txBody>
        </p:sp>
        <p:sp>
          <p:nvSpPr>
            <p:cNvPr id="95" name="TextBox 94"/>
            <p:cNvSpPr txBox="1"/>
            <p:nvPr/>
          </p:nvSpPr>
          <p:spPr>
            <a:xfrm>
              <a:off x="2961552" y="2706506"/>
              <a:ext cx="3337575" cy="707850"/>
            </a:xfrm>
            <a:prstGeom prst="rect">
              <a:avLst/>
            </a:prstGeom>
            <a:noFill/>
          </p:spPr>
          <p:txBody>
            <a:bodyPr wrap="square" lIns="182843" tIns="91422" rIns="182843" bIns="91422" rtlCol="0">
              <a:spAutoFit/>
            </a:bodyPr>
            <a:lstStyle/>
            <a:p>
              <a:pPr algn="ctr"/>
              <a:r>
                <a:rPr lang="en-US" sz="3400" b="1" dirty="0" smtClean="0">
                  <a:solidFill>
                    <a:schemeClr val="bg1"/>
                  </a:solidFill>
                  <a:latin typeface="Lato Black" pitchFamily="34" charset="0"/>
                  <a:ea typeface="Lato Black" pitchFamily="34" charset="0"/>
                  <a:cs typeface="Lato Black" pitchFamily="34" charset="0"/>
                </a:rPr>
                <a:t>54%</a:t>
              </a:r>
              <a:endParaRPr lang="id-ID" sz="3400" b="1" dirty="0">
                <a:solidFill>
                  <a:schemeClr val="bg1"/>
                </a:solidFill>
                <a:latin typeface="Lato Black" pitchFamily="34" charset="0"/>
                <a:ea typeface="Lato Black" pitchFamily="34" charset="0"/>
                <a:cs typeface="Lato Black" pitchFamily="34" charset="0"/>
              </a:endParaRPr>
            </a:p>
          </p:txBody>
        </p:sp>
      </p:grpSp>
      <p:grpSp>
        <p:nvGrpSpPr>
          <p:cNvPr id="96" name="Group 95"/>
          <p:cNvGrpSpPr/>
          <p:nvPr/>
        </p:nvGrpSpPr>
        <p:grpSpPr>
          <a:xfrm>
            <a:off x="2123792" y="9016490"/>
            <a:ext cx="3810003" cy="1249399"/>
            <a:chOff x="2641527" y="2706506"/>
            <a:chExt cx="3810003" cy="1249399"/>
          </a:xfrm>
        </p:grpSpPr>
        <p:sp>
          <p:nvSpPr>
            <p:cNvPr id="97" name="TextBox 96"/>
            <p:cNvSpPr txBox="1"/>
            <p:nvPr/>
          </p:nvSpPr>
          <p:spPr>
            <a:xfrm>
              <a:off x="2641527" y="3278833"/>
              <a:ext cx="3810003" cy="677072"/>
            </a:xfrm>
            <a:prstGeom prst="rect">
              <a:avLst/>
            </a:prstGeom>
            <a:noFill/>
          </p:spPr>
          <p:txBody>
            <a:bodyPr wrap="square" lIns="182843" tIns="91422" rIns="182843" bIns="91422" rtlCol="0">
              <a:spAutoFit/>
            </a:bodyPr>
            <a:lstStyle/>
            <a:p>
              <a:pPr algn="ctr"/>
              <a:r>
                <a:rPr lang="en-US" sz="3200" b="1" dirty="0">
                  <a:solidFill>
                    <a:schemeClr val="bg1"/>
                  </a:solidFill>
                  <a:latin typeface="Lato Black" charset="0"/>
                  <a:ea typeface="Lato Black" charset="0"/>
                  <a:cs typeface="Lato Black" charset="0"/>
                </a:rPr>
                <a:t>OPPORTUNITIES</a:t>
              </a:r>
            </a:p>
          </p:txBody>
        </p:sp>
        <p:sp>
          <p:nvSpPr>
            <p:cNvPr id="98" name="TextBox 97"/>
            <p:cNvSpPr txBox="1"/>
            <p:nvPr/>
          </p:nvSpPr>
          <p:spPr>
            <a:xfrm>
              <a:off x="2961552" y="2706506"/>
              <a:ext cx="3337575" cy="707850"/>
            </a:xfrm>
            <a:prstGeom prst="rect">
              <a:avLst/>
            </a:prstGeom>
            <a:noFill/>
          </p:spPr>
          <p:txBody>
            <a:bodyPr wrap="square" lIns="182843" tIns="91422" rIns="182843" bIns="91422" rtlCol="0">
              <a:spAutoFit/>
            </a:bodyPr>
            <a:lstStyle/>
            <a:p>
              <a:pPr algn="ctr"/>
              <a:r>
                <a:rPr lang="en-US" sz="3400" b="1" dirty="0" smtClean="0">
                  <a:solidFill>
                    <a:schemeClr val="bg1"/>
                  </a:solidFill>
                  <a:latin typeface="Lato Black" pitchFamily="34" charset="0"/>
                  <a:ea typeface="Lato Black" pitchFamily="34" charset="0"/>
                  <a:cs typeface="Lato Black" pitchFamily="34" charset="0"/>
                </a:rPr>
                <a:t>87%</a:t>
              </a:r>
              <a:endParaRPr lang="id-ID" sz="3400" b="1" dirty="0">
                <a:solidFill>
                  <a:schemeClr val="bg1"/>
                </a:solidFill>
                <a:latin typeface="Lato Black" pitchFamily="34" charset="0"/>
                <a:ea typeface="Lato Black" pitchFamily="34" charset="0"/>
                <a:cs typeface="Lato Black" pitchFamily="34" charset="0"/>
              </a:endParaRPr>
            </a:p>
          </p:txBody>
        </p:sp>
      </p:grpSp>
      <p:grpSp>
        <p:nvGrpSpPr>
          <p:cNvPr id="99" name="Group 98"/>
          <p:cNvGrpSpPr/>
          <p:nvPr/>
        </p:nvGrpSpPr>
        <p:grpSpPr>
          <a:xfrm>
            <a:off x="2104841" y="11345783"/>
            <a:ext cx="3810003" cy="1249399"/>
            <a:chOff x="2641527" y="2706506"/>
            <a:chExt cx="3810003" cy="1249399"/>
          </a:xfrm>
        </p:grpSpPr>
        <p:sp>
          <p:nvSpPr>
            <p:cNvPr id="100" name="TextBox 99"/>
            <p:cNvSpPr txBox="1"/>
            <p:nvPr/>
          </p:nvSpPr>
          <p:spPr>
            <a:xfrm>
              <a:off x="2641527" y="3278833"/>
              <a:ext cx="3810003" cy="677072"/>
            </a:xfrm>
            <a:prstGeom prst="rect">
              <a:avLst/>
            </a:prstGeom>
            <a:noFill/>
          </p:spPr>
          <p:txBody>
            <a:bodyPr wrap="square" lIns="182843" tIns="91422" rIns="182843" bIns="91422" rtlCol="0">
              <a:spAutoFit/>
            </a:bodyPr>
            <a:lstStyle/>
            <a:p>
              <a:pPr algn="ctr"/>
              <a:r>
                <a:rPr lang="en-US" sz="3200" b="1" dirty="0">
                  <a:solidFill>
                    <a:schemeClr val="bg1"/>
                  </a:solidFill>
                  <a:latin typeface="Lato Black" charset="0"/>
                  <a:ea typeface="Lato Black" charset="0"/>
                  <a:cs typeface="Lato Black" charset="0"/>
                </a:rPr>
                <a:t>THREATH</a:t>
              </a:r>
            </a:p>
          </p:txBody>
        </p:sp>
        <p:sp>
          <p:nvSpPr>
            <p:cNvPr id="101" name="TextBox 100"/>
            <p:cNvSpPr txBox="1"/>
            <p:nvPr/>
          </p:nvSpPr>
          <p:spPr>
            <a:xfrm>
              <a:off x="2961552" y="2706506"/>
              <a:ext cx="3337575" cy="707850"/>
            </a:xfrm>
            <a:prstGeom prst="rect">
              <a:avLst/>
            </a:prstGeom>
            <a:noFill/>
          </p:spPr>
          <p:txBody>
            <a:bodyPr wrap="square" lIns="182843" tIns="91422" rIns="182843" bIns="91422" rtlCol="0">
              <a:spAutoFit/>
            </a:bodyPr>
            <a:lstStyle/>
            <a:p>
              <a:pPr algn="ctr"/>
              <a:r>
                <a:rPr lang="en-US" sz="3400" b="1" dirty="0" smtClean="0">
                  <a:solidFill>
                    <a:schemeClr val="bg1"/>
                  </a:solidFill>
                  <a:latin typeface="Lato Black" pitchFamily="34" charset="0"/>
                  <a:ea typeface="Lato Black" pitchFamily="34" charset="0"/>
                  <a:cs typeface="Lato Black" pitchFamily="34" charset="0"/>
                </a:rPr>
                <a:t>69%</a:t>
              </a:r>
              <a:endParaRPr lang="id-ID" sz="3400" b="1" dirty="0">
                <a:solidFill>
                  <a:schemeClr val="bg1"/>
                </a:solidFill>
                <a:latin typeface="Lato Black" pitchFamily="34" charset="0"/>
                <a:ea typeface="Lato Black" pitchFamily="34" charset="0"/>
                <a:cs typeface="Lato Black" pitchFamily="34" charset="0"/>
              </a:endParaRPr>
            </a:p>
          </p:txBody>
        </p:sp>
      </p:grpSp>
      <p:sp>
        <p:nvSpPr>
          <p:cNvPr id="103" name="TextBox 102"/>
          <p:cNvSpPr txBox="1"/>
          <p:nvPr/>
        </p:nvSpPr>
        <p:spPr>
          <a:xfrm>
            <a:off x="6426241" y="4403727"/>
            <a:ext cx="6258271"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 Data analysis</a:t>
            </a:r>
            <a:endParaRPr lang="en-US" sz="2400" dirty="0">
              <a:solidFill>
                <a:schemeClr val="bg1"/>
              </a:solidFill>
              <a:latin typeface="Lato" pitchFamily="34" charset="0"/>
              <a:ea typeface="Lato" pitchFamily="34" charset="0"/>
              <a:cs typeface="Lato" pitchFamily="34" charset="0"/>
            </a:endParaRPr>
          </a:p>
        </p:txBody>
      </p:sp>
      <p:sp>
        <p:nvSpPr>
          <p:cNvPr id="104" name="TextBox 103"/>
          <p:cNvSpPr txBox="1"/>
          <p:nvPr/>
        </p:nvSpPr>
        <p:spPr>
          <a:xfrm>
            <a:off x="6398536" y="6782502"/>
            <a:ext cx="6258271"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 Data analysis</a:t>
            </a:r>
            <a:endParaRPr lang="en-US" sz="2400" dirty="0">
              <a:solidFill>
                <a:schemeClr val="bg1"/>
              </a:solidFill>
              <a:latin typeface="Lato" pitchFamily="34" charset="0"/>
              <a:ea typeface="Lato" pitchFamily="34" charset="0"/>
              <a:cs typeface="Lato" pitchFamily="34" charset="0"/>
            </a:endParaRPr>
          </a:p>
        </p:txBody>
      </p:sp>
      <p:sp>
        <p:nvSpPr>
          <p:cNvPr id="105" name="TextBox 104"/>
          <p:cNvSpPr txBox="1"/>
          <p:nvPr/>
        </p:nvSpPr>
        <p:spPr>
          <a:xfrm>
            <a:off x="6464203" y="9150726"/>
            <a:ext cx="6258271"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 Data analysis</a:t>
            </a:r>
            <a:endParaRPr lang="en-US" sz="2400" dirty="0">
              <a:solidFill>
                <a:schemeClr val="bg1"/>
              </a:solidFill>
              <a:latin typeface="Lato" pitchFamily="34" charset="0"/>
              <a:ea typeface="Lato" pitchFamily="34" charset="0"/>
              <a:cs typeface="Lato" pitchFamily="34" charset="0"/>
            </a:endParaRPr>
          </a:p>
        </p:txBody>
      </p:sp>
      <p:sp>
        <p:nvSpPr>
          <p:cNvPr id="106" name="TextBox 105"/>
          <p:cNvSpPr txBox="1"/>
          <p:nvPr/>
        </p:nvSpPr>
        <p:spPr>
          <a:xfrm>
            <a:off x="6436498" y="11529501"/>
            <a:ext cx="6258271"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 Data analysis</a:t>
            </a:r>
            <a:endParaRPr lang="en-US" sz="2400" dirty="0">
              <a:solidFill>
                <a:schemeClr val="bg1"/>
              </a:solidFill>
              <a:latin typeface="Lato" pitchFamily="34" charset="0"/>
              <a:ea typeface="Lato" pitchFamily="34" charset="0"/>
              <a:cs typeface="Lato" pitchFamily="34" charset="0"/>
            </a:endParaRPr>
          </a:p>
        </p:txBody>
      </p:sp>
      <p:grpSp>
        <p:nvGrpSpPr>
          <p:cNvPr id="107" name="กลุ่ม 60"/>
          <p:cNvGrpSpPr/>
          <p:nvPr/>
        </p:nvGrpSpPr>
        <p:grpSpPr>
          <a:xfrm>
            <a:off x="15473376" y="4982751"/>
            <a:ext cx="6670661" cy="1066801"/>
            <a:chOff x="1057779" y="20942"/>
            <a:chExt cx="7968894" cy="1274420"/>
          </a:xfrm>
        </p:grpSpPr>
        <p:sp>
          <p:nvSpPr>
            <p:cNvPr id="108" name="TextBox 107"/>
            <p:cNvSpPr txBox="1"/>
            <p:nvPr/>
          </p:nvSpPr>
          <p:spPr>
            <a:xfrm>
              <a:off x="2164447" y="20942"/>
              <a:ext cx="6862226" cy="1147105"/>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a:t>
              </a:r>
              <a:r>
                <a:rPr lang="en-US" sz="2400" dirty="0" smtClean="0">
                  <a:solidFill>
                    <a:schemeClr val="bg1">
                      <a:lumMod val="75000"/>
                    </a:schemeClr>
                  </a:solidFill>
                  <a:latin typeface="Lato" pitchFamily="34" charset="0"/>
                  <a:ea typeface="Lato" pitchFamily="34" charset="0"/>
                  <a:cs typeface="Lato" pitchFamily="34" charset="0"/>
                </a:rPr>
                <a:t>statistical</a:t>
              </a:r>
              <a:endParaRPr lang="en-US" sz="2400" dirty="0">
                <a:solidFill>
                  <a:schemeClr val="bg1">
                    <a:lumMod val="75000"/>
                  </a:schemeClr>
                </a:solidFill>
                <a:latin typeface="Lato" pitchFamily="34" charset="0"/>
                <a:ea typeface="Lato" pitchFamily="34" charset="0"/>
                <a:cs typeface="Lato" pitchFamily="34" charset="0"/>
              </a:endParaRPr>
            </a:p>
          </p:txBody>
        </p:sp>
        <p:grpSp>
          <p:nvGrpSpPr>
            <p:cNvPr id="109" name="กลุ่ม 62"/>
            <p:cNvGrpSpPr/>
            <p:nvPr/>
          </p:nvGrpSpPr>
          <p:grpSpPr>
            <a:xfrm>
              <a:off x="1057779" y="368058"/>
              <a:ext cx="927304" cy="927304"/>
              <a:chOff x="1055139" y="-1026071"/>
              <a:chExt cx="1371600" cy="1371600"/>
            </a:xfrm>
          </p:grpSpPr>
          <p:sp>
            <p:nvSpPr>
              <p:cNvPr id="110" name="วงรี 63"/>
              <p:cNvSpPr/>
              <p:nvPr/>
            </p:nvSpPr>
            <p:spPr>
              <a:xfrm>
                <a:off x="1055139" y="-1026071"/>
                <a:ext cx="1371600" cy="13716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111" name="Freeform 33"/>
              <p:cNvSpPr>
                <a:spLocks noChangeArrowheads="1"/>
              </p:cNvSpPr>
              <p:nvPr/>
            </p:nvSpPr>
            <p:spPr bwMode="auto">
              <a:xfrm>
                <a:off x="1334538" y="-782251"/>
                <a:ext cx="779815" cy="820429"/>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grpSp>
        <p:nvGrpSpPr>
          <p:cNvPr id="112" name="กลุ่ม 65"/>
          <p:cNvGrpSpPr/>
          <p:nvPr/>
        </p:nvGrpSpPr>
        <p:grpSpPr>
          <a:xfrm>
            <a:off x="15452443" y="7025275"/>
            <a:ext cx="5866102" cy="1066801"/>
            <a:chOff x="1057779" y="20942"/>
            <a:chExt cx="7007753" cy="1274420"/>
          </a:xfrm>
        </p:grpSpPr>
        <p:sp>
          <p:nvSpPr>
            <p:cNvPr id="113" name="TextBox 112"/>
            <p:cNvSpPr txBox="1"/>
            <p:nvPr/>
          </p:nvSpPr>
          <p:spPr>
            <a:xfrm>
              <a:off x="2164447" y="20942"/>
              <a:ext cx="5901085" cy="1147105"/>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a:t>
              </a:r>
              <a:r>
                <a:rPr lang="en-US" sz="2400" dirty="0" smtClean="0">
                  <a:solidFill>
                    <a:schemeClr val="bg1">
                      <a:lumMod val="75000"/>
                    </a:schemeClr>
                  </a:solidFill>
                  <a:latin typeface="Lato" pitchFamily="34" charset="0"/>
                  <a:ea typeface="Lato" pitchFamily="34" charset="0"/>
                  <a:cs typeface="Lato" pitchFamily="34" charset="0"/>
                </a:rPr>
                <a:t>statistical</a:t>
              </a:r>
              <a:endParaRPr lang="en-US" sz="2400" dirty="0">
                <a:solidFill>
                  <a:schemeClr val="bg1">
                    <a:lumMod val="75000"/>
                  </a:schemeClr>
                </a:solidFill>
                <a:latin typeface="Lato" pitchFamily="34" charset="0"/>
                <a:ea typeface="Lato" pitchFamily="34" charset="0"/>
                <a:cs typeface="Lato" pitchFamily="34" charset="0"/>
              </a:endParaRPr>
            </a:p>
          </p:txBody>
        </p:sp>
        <p:grpSp>
          <p:nvGrpSpPr>
            <p:cNvPr id="114" name="กลุ่ม 67"/>
            <p:cNvGrpSpPr/>
            <p:nvPr/>
          </p:nvGrpSpPr>
          <p:grpSpPr>
            <a:xfrm>
              <a:off x="1057779" y="368058"/>
              <a:ext cx="927304" cy="927304"/>
              <a:chOff x="1055139" y="-1026071"/>
              <a:chExt cx="1371600" cy="1371600"/>
            </a:xfrm>
          </p:grpSpPr>
          <p:sp>
            <p:nvSpPr>
              <p:cNvPr id="115" name="วงรี 68"/>
              <p:cNvSpPr/>
              <p:nvPr/>
            </p:nvSpPr>
            <p:spPr>
              <a:xfrm>
                <a:off x="1055139" y="-1026071"/>
                <a:ext cx="1371600" cy="13716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116" name="Freeform 33"/>
              <p:cNvSpPr>
                <a:spLocks noChangeArrowheads="1"/>
              </p:cNvSpPr>
              <p:nvPr/>
            </p:nvSpPr>
            <p:spPr bwMode="auto">
              <a:xfrm>
                <a:off x="1334538" y="-782251"/>
                <a:ext cx="779815" cy="820429"/>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grpSp>
        <p:nvGrpSpPr>
          <p:cNvPr id="117" name="กลุ่ม 60"/>
          <p:cNvGrpSpPr/>
          <p:nvPr/>
        </p:nvGrpSpPr>
        <p:grpSpPr>
          <a:xfrm>
            <a:off x="15473376" y="9158875"/>
            <a:ext cx="6670661" cy="1066801"/>
            <a:chOff x="1057779" y="20942"/>
            <a:chExt cx="7968894" cy="1274420"/>
          </a:xfrm>
        </p:grpSpPr>
        <p:sp>
          <p:nvSpPr>
            <p:cNvPr id="118" name="TextBox 117"/>
            <p:cNvSpPr txBox="1"/>
            <p:nvPr/>
          </p:nvSpPr>
          <p:spPr>
            <a:xfrm>
              <a:off x="2164447" y="20942"/>
              <a:ext cx="6862226" cy="1147105"/>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a:t>
              </a:r>
              <a:r>
                <a:rPr lang="en-US" sz="2400" dirty="0" smtClean="0">
                  <a:solidFill>
                    <a:schemeClr val="bg1">
                      <a:lumMod val="75000"/>
                    </a:schemeClr>
                  </a:solidFill>
                  <a:latin typeface="Lato" pitchFamily="34" charset="0"/>
                  <a:ea typeface="Lato" pitchFamily="34" charset="0"/>
                  <a:cs typeface="Lato" pitchFamily="34" charset="0"/>
                </a:rPr>
                <a:t>statistical</a:t>
              </a:r>
              <a:endParaRPr lang="en-US" sz="2400" dirty="0">
                <a:solidFill>
                  <a:schemeClr val="bg1">
                    <a:lumMod val="75000"/>
                  </a:schemeClr>
                </a:solidFill>
                <a:latin typeface="Lato" pitchFamily="34" charset="0"/>
                <a:ea typeface="Lato" pitchFamily="34" charset="0"/>
                <a:cs typeface="Lato" pitchFamily="34" charset="0"/>
              </a:endParaRPr>
            </a:p>
          </p:txBody>
        </p:sp>
        <p:grpSp>
          <p:nvGrpSpPr>
            <p:cNvPr id="119" name="กลุ่ม 62"/>
            <p:cNvGrpSpPr/>
            <p:nvPr/>
          </p:nvGrpSpPr>
          <p:grpSpPr>
            <a:xfrm>
              <a:off x="1057779" y="368058"/>
              <a:ext cx="927304" cy="927304"/>
              <a:chOff x="1055139" y="-1026071"/>
              <a:chExt cx="1371600" cy="1371600"/>
            </a:xfrm>
          </p:grpSpPr>
          <p:sp>
            <p:nvSpPr>
              <p:cNvPr id="120" name="วงรี 63"/>
              <p:cNvSpPr/>
              <p:nvPr/>
            </p:nvSpPr>
            <p:spPr>
              <a:xfrm>
                <a:off x="1055139" y="-1026071"/>
                <a:ext cx="1371600" cy="1371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121" name="Freeform 33"/>
              <p:cNvSpPr>
                <a:spLocks noChangeArrowheads="1"/>
              </p:cNvSpPr>
              <p:nvPr/>
            </p:nvSpPr>
            <p:spPr bwMode="auto">
              <a:xfrm>
                <a:off x="1334538" y="-782251"/>
                <a:ext cx="779815" cy="820429"/>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grpSp>
        <p:nvGrpSpPr>
          <p:cNvPr id="122" name="กลุ่ม 65"/>
          <p:cNvGrpSpPr/>
          <p:nvPr/>
        </p:nvGrpSpPr>
        <p:grpSpPr>
          <a:xfrm>
            <a:off x="15452443" y="11201399"/>
            <a:ext cx="5866102" cy="1066801"/>
            <a:chOff x="1057779" y="20942"/>
            <a:chExt cx="7007753" cy="1274420"/>
          </a:xfrm>
        </p:grpSpPr>
        <p:sp>
          <p:nvSpPr>
            <p:cNvPr id="123" name="TextBox 122"/>
            <p:cNvSpPr txBox="1"/>
            <p:nvPr/>
          </p:nvSpPr>
          <p:spPr>
            <a:xfrm>
              <a:off x="2164447" y="20942"/>
              <a:ext cx="5901085" cy="1147105"/>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a:t>
              </a:r>
              <a:r>
                <a:rPr lang="en-US" sz="2400" dirty="0" smtClean="0">
                  <a:solidFill>
                    <a:schemeClr val="bg1">
                      <a:lumMod val="75000"/>
                    </a:schemeClr>
                  </a:solidFill>
                  <a:latin typeface="Lato" pitchFamily="34" charset="0"/>
                  <a:ea typeface="Lato" pitchFamily="34" charset="0"/>
                  <a:cs typeface="Lato" pitchFamily="34" charset="0"/>
                </a:rPr>
                <a:t>statistical</a:t>
              </a:r>
              <a:endParaRPr lang="en-US" sz="2400" dirty="0">
                <a:solidFill>
                  <a:schemeClr val="bg1">
                    <a:lumMod val="75000"/>
                  </a:schemeClr>
                </a:solidFill>
                <a:latin typeface="Lato" pitchFamily="34" charset="0"/>
                <a:ea typeface="Lato" pitchFamily="34" charset="0"/>
                <a:cs typeface="Lato" pitchFamily="34" charset="0"/>
              </a:endParaRPr>
            </a:p>
          </p:txBody>
        </p:sp>
        <p:grpSp>
          <p:nvGrpSpPr>
            <p:cNvPr id="124" name="กลุ่ม 67"/>
            <p:cNvGrpSpPr/>
            <p:nvPr/>
          </p:nvGrpSpPr>
          <p:grpSpPr>
            <a:xfrm>
              <a:off x="1057779" y="368058"/>
              <a:ext cx="927304" cy="927304"/>
              <a:chOff x="1055139" y="-1026071"/>
              <a:chExt cx="1371600" cy="1371600"/>
            </a:xfrm>
          </p:grpSpPr>
          <p:sp>
            <p:nvSpPr>
              <p:cNvPr id="125" name="วงรี 68"/>
              <p:cNvSpPr/>
              <p:nvPr/>
            </p:nvSpPr>
            <p:spPr>
              <a:xfrm>
                <a:off x="1055139" y="-1026071"/>
                <a:ext cx="1371600" cy="1371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126" name="Freeform 33"/>
              <p:cNvSpPr>
                <a:spLocks noChangeArrowheads="1"/>
              </p:cNvSpPr>
              <p:nvPr/>
            </p:nvSpPr>
            <p:spPr bwMode="auto">
              <a:xfrm>
                <a:off x="1334538" y="-782251"/>
                <a:ext cx="779815" cy="820429"/>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spTree>
    <p:extLst>
      <p:ext uri="{BB962C8B-B14F-4D97-AF65-F5344CB8AC3E}">
        <p14:creationId xmlns:p14="http://schemas.microsoft.com/office/powerpoint/2010/main" val="2002328452"/>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กลุ่ม 54"/>
          <p:cNvGrpSpPr/>
          <p:nvPr/>
        </p:nvGrpSpPr>
        <p:grpSpPr>
          <a:xfrm>
            <a:off x="7589837" y="307847"/>
            <a:ext cx="9246365" cy="1063753"/>
            <a:chOff x="12593106" y="3285880"/>
            <a:chExt cx="9377738" cy="1063753"/>
          </a:xfrm>
        </p:grpSpPr>
        <p:sp>
          <p:nvSpPr>
            <p:cNvPr id="17" name="TextBox 16"/>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18" name="TextBox 17"/>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grpSp>
        <p:nvGrpSpPr>
          <p:cNvPr id="30" name="Group 29"/>
          <p:cNvGrpSpPr/>
          <p:nvPr/>
        </p:nvGrpSpPr>
        <p:grpSpPr>
          <a:xfrm>
            <a:off x="15476397" y="5569007"/>
            <a:ext cx="7953361" cy="1655068"/>
            <a:chOff x="8871348" y="3276600"/>
            <a:chExt cx="20762203" cy="4661049"/>
          </a:xfrm>
        </p:grpSpPr>
        <p:sp>
          <p:nvSpPr>
            <p:cNvPr id="31" name="Freeform 30"/>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5">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5" name="Rectangle 34"/>
            <p:cNvSpPr/>
            <p:nvPr/>
          </p:nvSpPr>
          <p:spPr>
            <a:xfrm rot="5400000">
              <a:off x="16516194" y="-4347602"/>
              <a:ext cx="4654294" cy="199162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71348" y="3276600"/>
              <a:ext cx="13327617" cy="4661049"/>
            </a:xfrm>
            <a:prstGeom prst="rect">
              <a:avLst/>
            </a:prstGeom>
          </p:spPr>
        </p:pic>
      </p:grpSp>
      <p:grpSp>
        <p:nvGrpSpPr>
          <p:cNvPr id="38" name="กลุ่ม 54"/>
          <p:cNvGrpSpPr/>
          <p:nvPr/>
        </p:nvGrpSpPr>
        <p:grpSpPr>
          <a:xfrm>
            <a:off x="17332510" y="5599609"/>
            <a:ext cx="5853612" cy="1493398"/>
            <a:chOff x="192333" y="4410327"/>
            <a:chExt cx="6913522" cy="1493398"/>
          </a:xfrm>
        </p:grpSpPr>
        <p:sp>
          <p:nvSpPr>
            <p:cNvPr id="39" name="TextBox 38"/>
            <p:cNvSpPr txBox="1"/>
            <p:nvPr/>
          </p:nvSpPr>
          <p:spPr>
            <a:xfrm>
              <a:off x="192333" y="4943498"/>
              <a:ext cx="5679218"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a:t>
              </a:r>
              <a:endParaRPr lang="en-US" sz="2400" dirty="0">
                <a:solidFill>
                  <a:schemeClr val="bg1"/>
                </a:solidFill>
                <a:latin typeface="Lato" pitchFamily="34" charset="0"/>
                <a:ea typeface="Lato" pitchFamily="34" charset="0"/>
                <a:cs typeface="Lato" pitchFamily="34" charset="0"/>
              </a:endParaRPr>
            </a:p>
          </p:txBody>
        </p:sp>
        <p:sp>
          <p:nvSpPr>
            <p:cNvPr id="40" name="TextBox 39"/>
            <p:cNvSpPr txBox="1"/>
            <p:nvPr/>
          </p:nvSpPr>
          <p:spPr>
            <a:xfrm>
              <a:off x="222857" y="4410327"/>
              <a:ext cx="6882998" cy="677072"/>
            </a:xfrm>
            <a:prstGeom prst="rect">
              <a:avLst/>
            </a:prstGeom>
            <a:noFill/>
          </p:spPr>
          <p:txBody>
            <a:bodyPr wrap="square" lIns="182843" tIns="91422" rIns="182843" bIns="91422" rtlCol="0">
              <a:spAutoFit/>
            </a:bodyPr>
            <a:lstStyle/>
            <a:p>
              <a:r>
                <a:rPr lang="en-US" sz="3200" b="1" dirty="0">
                  <a:solidFill>
                    <a:schemeClr val="bg1"/>
                  </a:solidFill>
                  <a:latin typeface="Lato Black" charset="0"/>
                  <a:ea typeface="Lato Black" charset="0"/>
                  <a:cs typeface="Lato Black" charset="0"/>
                </a:rPr>
                <a:t>WEAKNESSES</a:t>
              </a:r>
            </a:p>
          </p:txBody>
        </p:sp>
      </p:grpSp>
      <p:grpSp>
        <p:nvGrpSpPr>
          <p:cNvPr id="45" name="Group 44"/>
          <p:cNvGrpSpPr/>
          <p:nvPr/>
        </p:nvGrpSpPr>
        <p:grpSpPr>
          <a:xfrm rot="10800000">
            <a:off x="1265239" y="5605929"/>
            <a:ext cx="7953361" cy="1655068"/>
            <a:chOff x="8871348" y="3276600"/>
            <a:chExt cx="20762203" cy="4661049"/>
          </a:xfrm>
        </p:grpSpPr>
        <p:sp>
          <p:nvSpPr>
            <p:cNvPr id="46" name="Freeform 45"/>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6">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7" name="Rectangle 46"/>
            <p:cNvSpPr/>
            <p:nvPr/>
          </p:nvSpPr>
          <p:spPr>
            <a:xfrm rot="5400000">
              <a:off x="16516194" y="-4347602"/>
              <a:ext cx="4654294" cy="199162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71348" y="3276600"/>
              <a:ext cx="13327617" cy="4661049"/>
            </a:xfrm>
            <a:prstGeom prst="rect">
              <a:avLst/>
            </a:prstGeom>
          </p:spPr>
        </p:pic>
      </p:grpSp>
      <p:grpSp>
        <p:nvGrpSpPr>
          <p:cNvPr id="49" name="Group 48"/>
          <p:cNvGrpSpPr/>
          <p:nvPr/>
        </p:nvGrpSpPr>
        <p:grpSpPr>
          <a:xfrm rot="10800000">
            <a:off x="1265238" y="9155417"/>
            <a:ext cx="7953361" cy="1655068"/>
            <a:chOff x="8871348" y="3276600"/>
            <a:chExt cx="20762203" cy="4661049"/>
          </a:xfrm>
        </p:grpSpPr>
        <p:sp>
          <p:nvSpPr>
            <p:cNvPr id="50" name="Freeform 49"/>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1" name="Rectangle 50"/>
            <p:cNvSpPr/>
            <p:nvPr/>
          </p:nvSpPr>
          <p:spPr>
            <a:xfrm rot="5400000">
              <a:off x="16516194" y="-4347602"/>
              <a:ext cx="4654294" cy="199162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71348" y="3276600"/>
              <a:ext cx="13327617" cy="4661049"/>
            </a:xfrm>
            <a:prstGeom prst="rect">
              <a:avLst/>
            </a:prstGeom>
          </p:spPr>
        </p:pic>
      </p:grpSp>
      <p:grpSp>
        <p:nvGrpSpPr>
          <p:cNvPr id="53" name="Group 52"/>
          <p:cNvGrpSpPr/>
          <p:nvPr/>
        </p:nvGrpSpPr>
        <p:grpSpPr>
          <a:xfrm>
            <a:off x="15298941" y="9247939"/>
            <a:ext cx="7953361" cy="1655068"/>
            <a:chOff x="8871348" y="3276600"/>
            <a:chExt cx="20762203" cy="4661049"/>
          </a:xfrm>
        </p:grpSpPr>
        <p:sp>
          <p:nvSpPr>
            <p:cNvPr id="54" name="Freeform 53"/>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5" name="Rectangle 54"/>
            <p:cNvSpPr/>
            <p:nvPr/>
          </p:nvSpPr>
          <p:spPr>
            <a:xfrm rot="5400000">
              <a:off x="16516194" y="-4347602"/>
              <a:ext cx="4654294" cy="199162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71348" y="3276600"/>
              <a:ext cx="13327617" cy="4661049"/>
            </a:xfrm>
            <a:prstGeom prst="rect">
              <a:avLst/>
            </a:prstGeom>
          </p:spPr>
        </p:pic>
      </p:grpSp>
      <p:grpSp>
        <p:nvGrpSpPr>
          <p:cNvPr id="57" name="กลุ่ม 54"/>
          <p:cNvGrpSpPr/>
          <p:nvPr/>
        </p:nvGrpSpPr>
        <p:grpSpPr>
          <a:xfrm>
            <a:off x="17429271" y="9247938"/>
            <a:ext cx="5853612" cy="1493398"/>
            <a:chOff x="192333" y="4410327"/>
            <a:chExt cx="6913522" cy="1493398"/>
          </a:xfrm>
        </p:grpSpPr>
        <p:sp>
          <p:nvSpPr>
            <p:cNvPr id="58" name="TextBox 57"/>
            <p:cNvSpPr txBox="1"/>
            <p:nvPr/>
          </p:nvSpPr>
          <p:spPr>
            <a:xfrm>
              <a:off x="192333" y="4943498"/>
              <a:ext cx="5679218"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a:t>
              </a:r>
              <a:endParaRPr lang="en-US" sz="2400" dirty="0">
                <a:solidFill>
                  <a:schemeClr val="bg1"/>
                </a:solidFill>
                <a:latin typeface="Lato" pitchFamily="34" charset="0"/>
                <a:ea typeface="Lato" pitchFamily="34" charset="0"/>
                <a:cs typeface="Lato" pitchFamily="34" charset="0"/>
              </a:endParaRPr>
            </a:p>
          </p:txBody>
        </p:sp>
        <p:sp>
          <p:nvSpPr>
            <p:cNvPr id="59" name="TextBox 58"/>
            <p:cNvSpPr txBox="1"/>
            <p:nvPr/>
          </p:nvSpPr>
          <p:spPr>
            <a:xfrm>
              <a:off x="222857" y="4410327"/>
              <a:ext cx="6882998" cy="677072"/>
            </a:xfrm>
            <a:prstGeom prst="rect">
              <a:avLst/>
            </a:prstGeom>
            <a:noFill/>
          </p:spPr>
          <p:txBody>
            <a:bodyPr wrap="square" lIns="182843" tIns="91422" rIns="182843" bIns="91422" rtlCol="0">
              <a:spAutoFit/>
            </a:bodyPr>
            <a:lstStyle/>
            <a:p>
              <a:r>
                <a:rPr lang="en-US" sz="3200" b="1" dirty="0">
                  <a:solidFill>
                    <a:schemeClr val="bg1"/>
                  </a:solidFill>
                  <a:latin typeface="Lato Black" charset="0"/>
                  <a:ea typeface="Lato Black" charset="0"/>
                  <a:cs typeface="Lato Black" charset="0"/>
                </a:rPr>
                <a:t>THREATH</a:t>
              </a:r>
            </a:p>
          </p:txBody>
        </p:sp>
      </p:grpSp>
      <p:grpSp>
        <p:nvGrpSpPr>
          <p:cNvPr id="60" name="กลุ่ม 54"/>
          <p:cNvGrpSpPr/>
          <p:nvPr/>
        </p:nvGrpSpPr>
        <p:grpSpPr>
          <a:xfrm>
            <a:off x="2702110" y="5599609"/>
            <a:ext cx="5853612" cy="1493398"/>
            <a:chOff x="192333" y="4410327"/>
            <a:chExt cx="6913522" cy="1493398"/>
          </a:xfrm>
        </p:grpSpPr>
        <p:sp>
          <p:nvSpPr>
            <p:cNvPr id="61" name="TextBox 60"/>
            <p:cNvSpPr txBox="1"/>
            <p:nvPr/>
          </p:nvSpPr>
          <p:spPr>
            <a:xfrm>
              <a:off x="192333" y="4943498"/>
              <a:ext cx="5679218"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a:t>
              </a:r>
              <a:endParaRPr lang="en-US" sz="2400" dirty="0">
                <a:solidFill>
                  <a:schemeClr val="bg1"/>
                </a:solidFill>
                <a:latin typeface="Lato" pitchFamily="34" charset="0"/>
                <a:ea typeface="Lato" pitchFamily="34" charset="0"/>
                <a:cs typeface="Lato" pitchFamily="34" charset="0"/>
              </a:endParaRPr>
            </a:p>
          </p:txBody>
        </p:sp>
        <p:sp>
          <p:nvSpPr>
            <p:cNvPr id="62" name="TextBox 61"/>
            <p:cNvSpPr txBox="1"/>
            <p:nvPr/>
          </p:nvSpPr>
          <p:spPr>
            <a:xfrm>
              <a:off x="222857" y="4410327"/>
              <a:ext cx="6882998" cy="677072"/>
            </a:xfrm>
            <a:prstGeom prst="rect">
              <a:avLst/>
            </a:prstGeom>
            <a:noFill/>
          </p:spPr>
          <p:txBody>
            <a:bodyPr wrap="square" lIns="182843" tIns="91422" rIns="182843" bIns="91422" rtlCol="0">
              <a:spAutoFit/>
            </a:bodyPr>
            <a:lstStyle/>
            <a:p>
              <a:r>
                <a:rPr lang="en-US" sz="3200" b="1" dirty="0">
                  <a:solidFill>
                    <a:schemeClr val="bg1"/>
                  </a:solidFill>
                  <a:latin typeface="Lato Black" charset="0"/>
                  <a:ea typeface="Lato Black" charset="0"/>
                  <a:cs typeface="Lato Black" charset="0"/>
                </a:rPr>
                <a:t>STRENGTHS</a:t>
              </a:r>
            </a:p>
          </p:txBody>
        </p:sp>
      </p:grpSp>
      <p:grpSp>
        <p:nvGrpSpPr>
          <p:cNvPr id="63" name="กลุ่ม 54"/>
          <p:cNvGrpSpPr/>
          <p:nvPr/>
        </p:nvGrpSpPr>
        <p:grpSpPr>
          <a:xfrm>
            <a:off x="2798871" y="9181009"/>
            <a:ext cx="5853612" cy="1493398"/>
            <a:chOff x="192333" y="4410327"/>
            <a:chExt cx="6913522" cy="1493398"/>
          </a:xfrm>
        </p:grpSpPr>
        <p:sp>
          <p:nvSpPr>
            <p:cNvPr id="64" name="TextBox 63"/>
            <p:cNvSpPr txBox="1"/>
            <p:nvPr/>
          </p:nvSpPr>
          <p:spPr>
            <a:xfrm>
              <a:off x="192333" y="4943498"/>
              <a:ext cx="5679218"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a:t>
              </a:r>
              <a:endParaRPr lang="en-US" sz="2400" dirty="0">
                <a:solidFill>
                  <a:schemeClr val="bg1"/>
                </a:solidFill>
                <a:latin typeface="Lato" pitchFamily="34" charset="0"/>
                <a:ea typeface="Lato" pitchFamily="34" charset="0"/>
                <a:cs typeface="Lato" pitchFamily="34" charset="0"/>
              </a:endParaRPr>
            </a:p>
          </p:txBody>
        </p:sp>
        <p:sp>
          <p:nvSpPr>
            <p:cNvPr id="65" name="TextBox 64"/>
            <p:cNvSpPr txBox="1"/>
            <p:nvPr/>
          </p:nvSpPr>
          <p:spPr>
            <a:xfrm>
              <a:off x="222857" y="4410327"/>
              <a:ext cx="6882998" cy="677072"/>
            </a:xfrm>
            <a:prstGeom prst="rect">
              <a:avLst/>
            </a:prstGeom>
            <a:noFill/>
          </p:spPr>
          <p:txBody>
            <a:bodyPr wrap="square" lIns="182843" tIns="91422" rIns="182843" bIns="91422" rtlCol="0">
              <a:spAutoFit/>
            </a:bodyPr>
            <a:lstStyle/>
            <a:p>
              <a:r>
                <a:rPr lang="en-US" sz="3200" b="1" dirty="0">
                  <a:solidFill>
                    <a:schemeClr val="bg1"/>
                  </a:solidFill>
                  <a:latin typeface="Lato Black" charset="0"/>
                  <a:ea typeface="Lato Black" charset="0"/>
                  <a:cs typeface="Lato Black" charset="0"/>
                </a:rPr>
                <a:t>OPPORTUNITIES</a:t>
              </a:r>
            </a:p>
          </p:txBody>
        </p:sp>
      </p:grpSp>
      <p:grpSp>
        <p:nvGrpSpPr>
          <p:cNvPr id="66" name="Group 65"/>
          <p:cNvGrpSpPr/>
          <p:nvPr/>
        </p:nvGrpSpPr>
        <p:grpSpPr>
          <a:xfrm>
            <a:off x="8004997" y="3849457"/>
            <a:ext cx="8570353" cy="8571143"/>
            <a:chOff x="9878338" y="3431209"/>
            <a:chExt cx="6342727" cy="6343311"/>
          </a:xfrm>
        </p:grpSpPr>
        <p:sp>
          <p:nvSpPr>
            <p:cNvPr id="67" name="Freeform 66"/>
            <p:cNvSpPr/>
            <p:nvPr/>
          </p:nvSpPr>
          <p:spPr>
            <a:xfrm flipH="1">
              <a:off x="13045758" y="3431209"/>
              <a:ext cx="3175307" cy="3160092"/>
            </a:xfrm>
            <a:custGeom>
              <a:avLst/>
              <a:gdLst>
                <a:gd name="connsiteX0" fmla="*/ 3171364 w 3175307"/>
                <a:gd name="connsiteY0" fmla="*/ 0 h 3160092"/>
                <a:gd name="connsiteX1" fmla="*/ 3835 w 3175307"/>
                <a:gd name="connsiteY1" fmla="*/ 3008442 h 3160092"/>
                <a:gd name="connsiteX2" fmla="*/ 0 w 3175307"/>
                <a:gd name="connsiteY2" fmla="*/ 3160092 h 3160092"/>
                <a:gd name="connsiteX3" fmla="*/ 3175307 w 3175307"/>
                <a:gd name="connsiteY3" fmla="*/ 3160092 h 3160092"/>
                <a:gd name="connsiteX4" fmla="*/ 3175307 w 3175307"/>
                <a:gd name="connsiteY4" fmla="*/ 100 h 3160092"/>
                <a:gd name="connsiteX5" fmla="*/ 3171364 w 3175307"/>
                <a:gd name="connsiteY5" fmla="*/ 0 h 316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307" h="3160092">
                  <a:moveTo>
                    <a:pt x="3171364" y="0"/>
                  </a:moveTo>
                  <a:cubicBezTo>
                    <a:pt x="1474447" y="0"/>
                    <a:pt x="88782" y="1332635"/>
                    <a:pt x="3835" y="3008442"/>
                  </a:cubicBezTo>
                  <a:lnTo>
                    <a:pt x="0" y="3160092"/>
                  </a:lnTo>
                  <a:lnTo>
                    <a:pt x="3175307" y="3160092"/>
                  </a:lnTo>
                  <a:lnTo>
                    <a:pt x="3175307" y="100"/>
                  </a:lnTo>
                  <a:lnTo>
                    <a:pt x="3171364"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flipH="1">
              <a:off x="9878338" y="3432465"/>
              <a:ext cx="3121700" cy="3158836"/>
            </a:xfrm>
            <a:custGeom>
              <a:avLst/>
              <a:gdLst>
                <a:gd name="connsiteX0" fmla="*/ 0 w 3121700"/>
                <a:gd name="connsiteY0" fmla="*/ 0 h 3158836"/>
                <a:gd name="connsiteX1" fmla="*/ 0 w 3121700"/>
                <a:gd name="connsiteY1" fmla="*/ 3158836 h 3158836"/>
                <a:gd name="connsiteX2" fmla="*/ 3121700 w 3121700"/>
                <a:gd name="connsiteY2" fmla="*/ 3158836 h 3158836"/>
                <a:gd name="connsiteX3" fmla="*/ 3117865 w 3121700"/>
                <a:gd name="connsiteY3" fmla="*/ 3007186 h 3158836"/>
                <a:gd name="connsiteX4" fmla="*/ 113551 w 3121700"/>
                <a:gd name="connsiteY4" fmla="*/ 2871 h 3158836"/>
                <a:gd name="connsiteX5" fmla="*/ 0 w 3121700"/>
                <a:gd name="connsiteY5" fmla="*/ 0 h 3158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1700" h="3158836">
                  <a:moveTo>
                    <a:pt x="0" y="0"/>
                  </a:moveTo>
                  <a:lnTo>
                    <a:pt x="0" y="3158836"/>
                  </a:lnTo>
                  <a:lnTo>
                    <a:pt x="3121700" y="3158836"/>
                  </a:lnTo>
                  <a:lnTo>
                    <a:pt x="3117865" y="3007186"/>
                  </a:lnTo>
                  <a:cubicBezTo>
                    <a:pt x="3035659" y="1385437"/>
                    <a:pt x="1735300" y="85078"/>
                    <a:pt x="113551" y="2871"/>
                  </a:cubicBez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flipH="1">
              <a:off x="9878910" y="6637020"/>
              <a:ext cx="3121128" cy="3136244"/>
            </a:xfrm>
            <a:custGeom>
              <a:avLst/>
              <a:gdLst>
                <a:gd name="connsiteX0" fmla="*/ 3121128 w 3121128"/>
                <a:gd name="connsiteY0" fmla="*/ 0 h 3136244"/>
                <a:gd name="connsiteX1" fmla="*/ 0 w 3121128"/>
                <a:gd name="connsiteY1" fmla="*/ 0 h 3136244"/>
                <a:gd name="connsiteX2" fmla="*/ 0 w 3121128"/>
                <a:gd name="connsiteY2" fmla="*/ 3136244 h 3136244"/>
                <a:gd name="connsiteX3" fmla="*/ 113551 w 3121128"/>
                <a:gd name="connsiteY3" fmla="*/ 3133373 h 3136244"/>
                <a:gd name="connsiteX4" fmla="*/ 3117865 w 3121128"/>
                <a:gd name="connsiteY4" fmla="*/ 129057 h 3136244"/>
                <a:gd name="connsiteX5" fmla="*/ 3121128 w 3121128"/>
                <a:gd name="connsiteY5" fmla="*/ 0 h 3136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1128" h="3136244">
                  <a:moveTo>
                    <a:pt x="3121128" y="0"/>
                  </a:moveTo>
                  <a:lnTo>
                    <a:pt x="0" y="0"/>
                  </a:lnTo>
                  <a:lnTo>
                    <a:pt x="0" y="3136244"/>
                  </a:lnTo>
                  <a:lnTo>
                    <a:pt x="113551" y="3133373"/>
                  </a:lnTo>
                  <a:cubicBezTo>
                    <a:pt x="1735300" y="3051166"/>
                    <a:pt x="3035659" y="1750806"/>
                    <a:pt x="3117865" y="129057"/>
                  </a:cubicBezTo>
                  <a:lnTo>
                    <a:pt x="312112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flipH="1">
              <a:off x="13045758" y="6637020"/>
              <a:ext cx="3174735" cy="3137500"/>
            </a:xfrm>
            <a:custGeom>
              <a:avLst/>
              <a:gdLst>
                <a:gd name="connsiteX0" fmla="*/ 3174735 w 3174735"/>
                <a:gd name="connsiteY0" fmla="*/ 0 h 3137500"/>
                <a:gd name="connsiteX1" fmla="*/ 0 w 3174735"/>
                <a:gd name="connsiteY1" fmla="*/ 0 h 3137500"/>
                <a:gd name="connsiteX2" fmla="*/ 3263 w 3174735"/>
                <a:gd name="connsiteY2" fmla="*/ 129057 h 3137500"/>
                <a:gd name="connsiteX3" fmla="*/ 3170792 w 3174735"/>
                <a:gd name="connsiteY3" fmla="*/ 3137500 h 3137500"/>
                <a:gd name="connsiteX4" fmla="*/ 3174735 w 3174735"/>
                <a:gd name="connsiteY4" fmla="*/ 3137400 h 3137500"/>
                <a:gd name="connsiteX5" fmla="*/ 3174735 w 3174735"/>
                <a:gd name="connsiteY5" fmla="*/ 0 h 313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4735" h="3137500">
                  <a:moveTo>
                    <a:pt x="3174735" y="0"/>
                  </a:moveTo>
                  <a:lnTo>
                    <a:pt x="0" y="0"/>
                  </a:lnTo>
                  <a:lnTo>
                    <a:pt x="3263" y="129057"/>
                  </a:lnTo>
                  <a:cubicBezTo>
                    <a:pt x="88210" y="1804864"/>
                    <a:pt x="1473875" y="3137500"/>
                    <a:pt x="3170792" y="3137500"/>
                  </a:cubicBezTo>
                  <a:lnTo>
                    <a:pt x="3174735" y="3137400"/>
                  </a:lnTo>
                  <a:lnTo>
                    <a:pt x="3174735"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a:off x="11168653" y="4567657"/>
              <a:ext cx="1220924" cy="1551835"/>
            </a:xfrm>
            <a:custGeom>
              <a:avLst/>
              <a:gdLst/>
              <a:ahLst/>
              <a:cxnLst/>
              <a:rect l="l" t="t" r="r" b="b"/>
              <a:pathLst>
                <a:path w="1929838" h="2452890">
                  <a:moveTo>
                    <a:pt x="954384" y="0"/>
                  </a:moveTo>
                  <a:cubicBezTo>
                    <a:pt x="1545193" y="0"/>
                    <a:pt x="1848034" y="240455"/>
                    <a:pt x="1862908" y="721366"/>
                  </a:cubicBezTo>
                  <a:lnTo>
                    <a:pt x="1385716" y="736239"/>
                  </a:lnTo>
                  <a:cubicBezTo>
                    <a:pt x="1351011" y="509831"/>
                    <a:pt x="1205581" y="396627"/>
                    <a:pt x="949426" y="396627"/>
                  </a:cubicBezTo>
                  <a:cubicBezTo>
                    <a:pt x="682529" y="396627"/>
                    <a:pt x="549081" y="474300"/>
                    <a:pt x="549081" y="629645"/>
                  </a:cubicBezTo>
                  <a:cubicBezTo>
                    <a:pt x="549081" y="680877"/>
                    <a:pt x="572630" y="730042"/>
                    <a:pt x="619730" y="777141"/>
                  </a:cubicBezTo>
                  <a:cubicBezTo>
                    <a:pt x="642867" y="800278"/>
                    <a:pt x="690999" y="824860"/>
                    <a:pt x="764127" y="850889"/>
                  </a:cubicBezTo>
                  <a:cubicBezTo>
                    <a:pt x="837255" y="876918"/>
                    <a:pt x="936205" y="906458"/>
                    <a:pt x="1060978" y="939510"/>
                  </a:cubicBezTo>
                  <a:cubicBezTo>
                    <a:pt x="1262596" y="990742"/>
                    <a:pt x="1423933" y="1044245"/>
                    <a:pt x="1544986" y="1100020"/>
                  </a:cubicBezTo>
                  <a:cubicBezTo>
                    <a:pt x="1666040" y="1155796"/>
                    <a:pt x="1748464" y="1215910"/>
                    <a:pt x="1792258" y="1280362"/>
                  </a:cubicBezTo>
                  <a:cubicBezTo>
                    <a:pt x="1883978" y="1406787"/>
                    <a:pt x="1929838" y="1553869"/>
                    <a:pt x="1929838" y="1721609"/>
                  </a:cubicBezTo>
                  <a:cubicBezTo>
                    <a:pt x="1929838" y="2209130"/>
                    <a:pt x="1613363" y="2452890"/>
                    <a:pt x="980413" y="2452890"/>
                  </a:cubicBezTo>
                  <a:cubicBezTo>
                    <a:pt x="392083" y="2452890"/>
                    <a:pt x="65278" y="2181862"/>
                    <a:pt x="0" y="1639805"/>
                  </a:cubicBezTo>
                  <a:lnTo>
                    <a:pt x="467277" y="1595184"/>
                  </a:lnTo>
                  <a:cubicBezTo>
                    <a:pt x="523465" y="1899265"/>
                    <a:pt x="696163" y="2051305"/>
                    <a:pt x="985370" y="2051305"/>
                  </a:cubicBezTo>
                  <a:cubicBezTo>
                    <a:pt x="1296888" y="2051305"/>
                    <a:pt x="1452647" y="1941407"/>
                    <a:pt x="1452647" y="1721609"/>
                  </a:cubicBezTo>
                  <a:cubicBezTo>
                    <a:pt x="1452647" y="1680294"/>
                    <a:pt x="1443970" y="1644556"/>
                    <a:pt x="1426618" y="1614396"/>
                  </a:cubicBezTo>
                  <a:cubicBezTo>
                    <a:pt x="1409266" y="1584236"/>
                    <a:pt x="1384063" y="1558827"/>
                    <a:pt x="1351011" y="1538169"/>
                  </a:cubicBezTo>
                  <a:cubicBezTo>
                    <a:pt x="1284080" y="1493549"/>
                    <a:pt x="1116340" y="1437773"/>
                    <a:pt x="847790" y="1370842"/>
                  </a:cubicBezTo>
                  <a:cubicBezTo>
                    <a:pt x="596593" y="1307217"/>
                    <a:pt x="407782" y="1216736"/>
                    <a:pt x="281358" y="1099401"/>
                  </a:cubicBezTo>
                  <a:cubicBezTo>
                    <a:pt x="154932" y="982065"/>
                    <a:pt x="91720" y="835809"/>
                    <a:pt x="91720" y="660632"/>
                  </a:cubicBezTo>
                  <a:cubicBezTo>
                    <a:pt x="91720" y="554865"/>
                    <a:pt x="112171" y="461079"/>
                    <a:pt x="153073" y="379275"/>
                  </a:cubicBezTo>
                  <a:cubicBezTo>
                    <a:pt x="193976" y="297470"/>
                    <a:pt x="252024" y="228474"/>
                    <a:pt x="327218" y="172285"/>
                  </a:cubicBezTo>
                  <a:cubicBezTo>
                    <a:pt x="402411" y="116096"/>
                    <a:pt x="493099" y="73335"/>
                    <a:pt x="599279" y="44001"/>
                  </a:cubicBezTo>
                  <a:cubicBezTo>
                    <a:pt x="705459" y="14667"/>
                    <a:pt x="823828" y="0"/>
                    <a:pt x="95438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13304282" y="4724400"/>
              <a:ext cx="1972141" cy="1500081"/>
            </a:xfrm>
            <a:custGeom>
              <a:avLst/>
              <a:gdLst/>
              <a:ahLst/>
              <a:cxnLst/>
              <a:rect l="l" t="t" r="r" b="b"/>
              <a:pathLst>
                <a:path w="3117241" h="2371086">
                  <a:moveTo>
                    <a:pt x="0" y="0"/>
                  </a:moveTo>
                  <a:lnTo>
                    <a:pt x="493306" y="0"/>
                  </a:lnTo>
                  <a:lnTo>
                    <a:pt x="847791" y="1629889"/>
                  </a:lnTo>
                  <a:lnTo>
                    <a:pt x="1284081" y="0"/>
                  </a:lnTo>
                  <a:lnTo>
                    <a:pt x="1852992" y="0"/>
                  </a:lnTo>
                  <a:lnTo>
                    <a:pt x="2269450" y="1654679"/>
                  </a:lnTo>
                  <a:lnTo>
                    <a:pt x="2635091" y="0"/>
                  </a:lnTo>
                  <a:lnTo>
                    <a:pt x="3117241" y="0"/>
                  </a:lnTo>
                  <a:lnTo>
                    <a:pt x="2538413" y="2371086"/>
                  </a:lnTo>
                  <a:lnTo>
                    <a:pt x="2031474" y="2371086"/>
                  </a:lnTo>
                  <a:lnTo>
                    <a:pt x="1559240" y="598659"/>
                  </a:lnTo>
                  <a:lnTo>
                    <a:pt x="1087007" y="2371086"/>
                  </a:lnTo>
                  <a:lnTo>
                    <a:pt x="568913" y="237108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a:off x="10976294" y="7171975"/>
              <a:ext cx="1454600" cy="1551835"/>
            </a:xfrm>
            <a:custGeom>
              <a:avLst/>
              <a:gdLst/>
              <a:ahLst/>
              <a:cxnLst/>
              <a:rect l="l" t="t" r="r" b="b"/>
              <a:pathLst>
                <a:path w="2299197" h="2452890">
                  <a:moveTo>
                    <a:pt x="1151457" y="406543"/>
                  </a:moveTo>
                  <a:cubicBezTo>
                    <a:pt x="711863" y="406543"/>
                    <a:pt x="492065" y="679224"/>
                    <a:pt x="492065" y="1224586"/>
                  </a:cubicBezTo>
                  <a:cubicBezTo>
                    <a:pt x="492065" y="1347706"/>
                    <a:pt x="506732" y="1459464"/>
                    <a:pt x="536066" y="1559860"/>
                  </a:cubicBezTo>
                  <a:cubicBezTo>
                    <a:pt x="565400" y="1660256"/>
                    <a:pt x="608161" y="1746192"/>
                    <a:pt x="664350" y="1817667"/>
                  </a:cubicBezTo>
                  <a:cubicBezTo>
                    <a:pt x="720539" y="1889143"/>
                    <a:pt x="789535" y="1944299"/>
                    <a:pt x="871340" y="1983135"/>
                  </a:cubicBezTo>
                  <a:cubicBezTo>
                    <a:pt x="953144" y="2021972"/>
                    <a:pt x="1046517" y="2041390"/>
                    <a:pt x="1151457" y="2041390"/>
                  </a:cubicBezTo>
                  <a:cubicBezTo>
                    <a:pt x="1262183" y="2041390"/>
                    <a:pt x="1358654" y="2020526"/>
                    <a:pt x="1440871" y="1978797"/>
                  </a:cubicBezTo>
                  <a:cubicBezTo>
                    <a:pt x="1523089" y="1937069"/>
                    <a:pt x="1591259" y="1879227"/>
                    <a:pt x="1645382" y="1805273"/>
                  </a:cubicBezTo>
                  <a:cubicBezTo>
                    <a:pt x="1699505" y="1731319"/>
                    <a:pt x="1739994" y="1644143"/>
                    <a:pt x="1766849" y="1543747"/>
                  </a:cubicBezTo>
                  <a:cubicBezTo>
                    <a:pt x="1793704" y="1443351"/>
                    <a:pt x="1807131" y="1334898"/>
                    <a:pt x="1807131" y="1218389"/>
                  </a:cubicBezTo>
                  <a:cubicBezTo>
                    <a:pt x="1807131" y="677158"/>
                    <a:pt x="1588573" y="406543"/>
                    <a:pt x="1151457" y="406543"/>
                  </a:cubicBezTo>
                  <a:close/>
                  <a:moveTo>
                    <a:pt x="1146500" y="0"/>
                  </a:moveTo>
                  <a:cubicBezTo>
                    <a:pt x="1558000" y="0"/>
                    <a:pt x="1852578" y="121880"/>
                    <a:pt x="2030234" y="365641"/>
                  </a:cubicBezTo>
                  <a:cubicBezTo>
                    <a:pt x="2119475" y="486281"/>
                    <a:pt x="2186613" y="618284"/>
                    <a:pt x="2231646" y="761648"/>
                  </a:cubicBezTo>
                  <a:cubicBezTo>
                    <a:pt x="2276680" y="905012"/>
                    <a:pt x="2299197" y="1060977"/>
                    <a:pt x="2299197" y="1229544"/>
                  </a:cubicBezTo>
                  <a:cubicBezTo>
                    <a:pt x="2299197" y="1417116"/>
                    <a:pt x="2272961" y="1586302"/>
                    <a:pt x="2220491" y="1737103"/>
                  </a:cubicBezTo>
                  <a:cubicBezTo>
                    <a:pt x="2168021" y="1887904"/>
                    <a:pt x="2092620" y="2016394"/>
                    <a:pt x="1994290" y="2122574"/>
                  </a:cubicBezTo>
                  <a:cubicBezTo>
                    <a:pt x="1895959" y="2228755"/>
                    <a:pt x="1776351" y="2310352"/>
                    <a:pt x="1635466" y="2367368"/>
                  </a:cubicBezTo>
                  <a:cubicBezTo>
                    <a:pt x="1494581" y="2424383"/>
                    <a:pt x="1335311" y="2452890"/>
                    <a:pt x="1157655" y="2452890"/>
                  </a:cubicBezTo>
                  <a:cubicBezTo>
                    <a:pt x="975867" y="2452890"/>
                    <a:pt x="813292" y="2424796"/>
                    <a:pt x="669927" y="2368607"/>
                  </a:cubicBezTo>
                  <a:cubicBezTo>
                    <a:pt x="526563" y="2312418"/>
                    <a:pt x="405303" y="2232060"/>
                    <a:pt x="306146" y="2127532"/>
                  </a:cubicBezTo>
                  <a:cubicBezTo>
                    <a:pt x="206990" y="2023005"/>
                    <a:pt x="131176" y="1895753"/>
                    <a:pt x="78705" y="1745779"/>
                  </a:cubicBezTo>
                  <a:cubicBezTo>
                    <a:pt x="26235" y="1595804"/>
                    <a:pt x="0" y="1427031"/>
                    <a:pt x="0" y="1239460"/>
                  </a:cubicBezTo>
                  <a:cubicBezTo>
                    <a:pt x="0" y="1047757"/>
                    <a:pt x="26235" y="875265"/>
                    <a:pt x="78705" y="721985"/>
                  </a:cubicBezTo>
                  <a:cubicBezTo>
                    <a:pt x="131176" y="568706"/>
                    <a:pt x="206576" y="438562"/>
                    <a:pt x="304907" y="331555"/>
                  </a:cubicBezTo>
                  <a:cubicBezTo>
                    <a:pt x="403237" y="224549"/>
                    <a:pt x="523465" y="142538"/>
                    <a:pt x="665589" y="85523"/>
                  </a:cubicBezTo>
                  <a:cubicBezTo>
                    <a:pt x="807714" y="28508"/>
                    <a:pt x="968017" y="0"/>
                    <a:pt x="1146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13697309" y="7223729"/>
              <a:ext cx="1191910" cy="1500081"/>
            </a:xfrm>
            <a:custGeom>
              <a:avLst/>
              <a:gdLst/>
              <a:ahLst/>
              <a:cxnLst/>
              <a:rect l="l" t="t" r="r" b="b"/>
              <a:pathLst>
                <a:path w="1883978" h="2371086">
                  <a:moveTo>
                    <a:pt x="0" y="0"/>
                  </a:moveTo>
                  <a:lnTo>
                    <a:pt x="1883978" y="0"/>
                  </a:lnTo>
                  <a:lnTo>
                    <a:pt x="1883978" y="401585"/>
                  </a:lnTo>
                  <a:lnTo>
                    <a:pt x="1183684" y="401585"/>
                  </a:lnTo>
                  <a:lnTo>
                    <a:pt x="1183684" y="2371086"/>
                  </a:lnTo>
                  <a:lnTo>
                    <a:pt x="706492" y="2371086"/>
                  </a:lnTo>
                  <a:lnTo>
                    <a:pt x="706492" y="401585"/>
                  </a:lnTo>
                  <a:lnTo>
                    <a:pt x="0" y="40158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p:cNvGrpSpPr/>
          <p:nvPr/>
        </p:nvGrpSpPr>
        <p:grpSpPr>
          <a:xfrm>
            <a:off x="1193363" y="2009665"/>
            <a:ext cx="21155942" cy="1647935"/>
            <a:chOff x="1193363" y="1884058"/>
            <a:chExt cx="21155942" cy="1647935"/>
          </a:xfrm>
        </p:grpSpPr>
        <p:sp>
          <p:nvSpPr>
            <p:cNvPr id="75" name="Title 20"/>
            <p:cNvSpPr txBox="1">
              <a:spLocks/>
            </p:cNvSpPr>
            <p:nvPr/>
          </p:nvSpPr>
          <p:spPr bwMode="auto">
            <a:xfrm>
              <a:off x="1193363" y="2325497"/>
              <a:ext cx="21155942"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76" name="TextBox 75"/>
            <p:cNvSpPr txBox="1"/>
            <p:nvPr/>
          </p:nvSpPr>
          <p:spPr>
            <a:xfrm>
              <a:off x="1263217" y="1884058"/>
              <a:ext cx="4215772" cy="615517"/>
            </a:xfrm>
            <a:prstGeom prst="rect">
              <a:avLst/>
            </a:prstGeom>
            <a:noFill/>
          </p:spPr>
          <p:txBody>
            <a:bodyPr wrap="square" lIns="182843" tIns="91422" rIns="182843" bIns="91422" rtlCol="0">
              <a:spAutoFit/>
            </a:bodyPr>
            <a:lstStyle/>
            <a:p>
              <a:r>
                <a:rPr lang="en-US" sz="2800" b="1" dirty="0" smtClean="0">
                  <a:solidFill>
                    <a:schemeClr val="accent6"/>
                  </a:solidFill>
                  <a:latin typeface="Lato Black" pitchFamily="34" charset="0"/>
                  <a:ea typeface="Lato Black" pitchFamily="34" charset="0"/>
                  <a:cs typeface="Lato Black" pitchFamily="34" charset="0"/>
                </a:rPr>
                <a:t>DESCRIPTION  HERE</a:t>
              </a:r>
              <a:endParaRPr lang="id-ID" sz="2800" b="1" dirty="0">
                <a:solidFill>
                  <a:schemeClr val="accent6"/>
                </a:solidFill>
                <a:latin typeface="Lato Black" pitchFamily="34" charset="0"/>
                <a:ea typeface="Lato Black" pitchFamily="34" charset="0"/>
                <a:cs typeface="Lato Black" pitchFamily="34" charset="0"/>
              </a:endParaRPr>
            </a:p>
          </p:txBody>
        </p:sp>
      </p:grpSp>
    </p:spTree>
    <p:extLst>
      <p:ext uri="{BB962C8B-B14F-4D97-AF65-F5344CB8AC3E}">
        <p14:creationId xmlns:p14="http://schemas.microsoft.com/office/powerpoint/2010/main" val="2042493158"/>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grpSp>
        <p:nvGrpSpPr>
          <p:cNvPr id="16" name="กลุ่ม 54"/>
          <p:cNvGrpSpPr/>
          <p:nvPr/>
        </p:nvGrpSpPr>
        <p:grpSpPr>
          <a:xfrm>
            <a:off x="7589837" y="307847"/>
            <a:ext cx="9246365" cy="1063753"/>
            <a:chOff x="12593106" y="3285880"/>
            <a:chExt cx="9377738" cy="1063753"/>
          </a:xfrm>
        </p:grpSpPr>
        <p:sp>
          <p:nvSpPr>
            <p:cNvPr id="17" name="TextBox 16"/>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18" name="TextBox 17"/>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sp>
        <p:nvSpPr>
          <p:cNvPr id="24" name="TextBox 31"/>
          <p:cNvSpPr txBox="1">
            <a:spLocks noChangeArrowheads="1"/>
          </p:cNvSpPr>
          <p:nvPr/>
        </p:nvSpPr>
        <p:spPr bwMode="auto">
          <a:xfrm>
            <a:off x="12000986" y="3875024"/>
            <a:ext cx="602825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7000" b="1" dirty="0" smtClean="0">
                <a:solidFill>
                  <a:schemeClr val="accent1"/>
                </a:solidFill>
                <a:latin typeface="Lato Black" pitchFamily="34" charset="0"/>
                <a:ea typeface="Lato Black" pitchFamily="34" charset="0"/>
                <a:cs typeface="Lato Black" pitchFamily="34" charset="0"/>
              </a:rPr>
              <a:t>TOTAL </a:t>
            </a:r>
            <a:r>
              <a:rPr lang="en-US" sz="7000" b="1" dirty="0" smtClean="0">
                <a:solidFill>
                  <a:schemeClr val="accent5"/>
                </a:solidFill>
                <a:latin typeface="Lato Black" pitchFamily="34" charset="0"/>
                <a:ea typeface="Lato Black" pitchFamily="34" charset="0"/>
                <a:cs typeface="Lato Black" pitchFamily="34" charset="0"/>
              </a:rPr>
              <a:t>79%</a:t>
            </a:r>
            <a:endParaRPr lang="id-ID" sz="7000" b="1" dirty="0">
              <a:solidFill>
                <a:schemeClr val="accent5"/>
              </a:solidFill>
              <a:latin typeface="Lato Black" pitchFamily="34" charset="0"/>
              <a:ea typeface="Lato Black" pitchFamily="34" charset="0"/>
              <a:cs typeface="Lato Black" pitchFamily="34" charset="0"/>
            </a:endParaRPr>
          </a:p>
        </p:txBody>
      </p:sp>
      <p:sp>
        <p:nvSpPr>
          <p:cNvPr id="28" name="TextBox 27"/>
          <p:cNvSpPr txBox="1"/>
          <p:nvPr/>
        </p:nvSpPr>
        <p:spPr>
          <a:xfrm>
            <a:off x="12000987" y="2743200"/>
            <a:ext cx="6028250" cy="1246495"/>
          </a:xfrm>
          <a:prstGeom prst="rect">
            <a:avLst/>
          </a:prstGeom>
          <a:noFill/>
        </p:spPr>
        <p:txBody>
          <a:bodyPr wrap="square" rtlCol="0">
            <a:spAutoFit/>
          </a:bodyPr>
          <a:lstStyle/>
          <a:p>
            <a:r>
              <a:rPr lang="en-US" sz="7500" b="1" dirty="0" smtClean="0">
                <a:solidFill>
                  <a:schemeClr val="accent6"/>
                </a:solidFill>
                <a:latin typeface="Lato Black" charset="0"/>
                <a:ea typeface="Lato Black" charset="0"/>
                <a:cs typeface="Lato Black" charset="0"/>
              </a:rPr>
              <a:t>STRENGTHS</a:t>
            </a:r>
          </a:p>
        </p:txBody>
      </p:sp>
      <p:sp>
        <p:nvSpPr>
          <p:cNvPr id="29" name="Rectangle 28"/>
          <p:cNvSpPr/>
          <p:nvPr/>
        </p:nvSpPr>
        <p:spPr>
          <a:xfrm rot="10800000">
            <a:off x="11970731" y="7391400"/>
            <a:ext cx="12352944" cy="57617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itle 20"/>
          <p:cNvSpPr txBox="1">
            <a:spLocks/>
          </p:cNvSpPr>
          <p:nvPr/>
        </p:nvSpPr>
        <p:spPr bwMode="auto">
          <a:xfrm>
            <a:off x="12948610" y="10926859"/>
            <a:ext cx="10486220" cy="1686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solidFill>
                <a:latin typeface="Lato" pitchFamily="34" charset="0"/>
                <a:ea typeface="Lato" pitchFamily="34" charset="0"/>
                <a:cs typeface="Lato" pitchFamily="34" charset="0"/>
              </a:rPr>
              <a:t>Lorem ipsum </a:t>
            </a:r>
            <a:r>
              <a:rPr lang="pt-BR" sz="2400" dirty="0" smtClean="0">
                <a:solidFill>
                  <a:schemeClr val="bg1"/>
                </a:solidFill>
                <a:latin typeface="Lato" pitchFamily="34" charset="0"/>
                <a:ea typeface="Lato" pitchFamily="34" charset="0"/>
                <a:cs typeface="Lato" pitchFamily="34" charset="0"/>
              </a:rPr>
              <a:t>dolor sit </a:t>
            </a:r>
            <a:r>
              <a:rPr lang="pt-BR" sz="2400" dirty="0">
                <a:solidFill>
                  <a:schemeClr val="bg1"/>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solidFill>
              <a:latin typeface="Lato" pitchFamily="34" charset="0"/>
              <a:ea typeface="Lato" pitchFamily="34" charset="0"/>
              <a:cs typeface="Lato" pitchFamily="34" charset="0"/>
            </a:endParaRPr>
          </a:p>
        </p:txBody>
      </p:sp>
      <p:sp>
        <p:nvSpPr>
          <p:cNvPr id="31" name="TextBox 31"/>
          <p:cNvSpPr txBox="1">
            <a:spLocks noChangeArrowheads="1"/>
          </p:cNvSpPr>
          <p:nvPr/>
        </p:nvSpPr>
        <p:spPr bwMode="auto">
          <a:xfrm>
            <a:off x="13105618" y="7551625"/>
            <a:ext cx="789542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7000" b="1" dirty="0" smtClean="0">
                <a:solidFill>
                  <a:schemeClr val="bg1"/>
                </a:solidFill>
                <a:latin typeface="Lato Black" pitchFamily="34" charset="0"/>
                <a:ea typeface="Lato Black" pitchFamily="34" charset="0"/>
                <a:cs typeface="Lato Black" pitchFamily="34" charset="0"/>
              </a:rPr>
              <a:t>INFORMATION</a:t>
            </a:r>
            <a:endParaRPr lang="id-ID" sz="7000" b="1" dirty="0">
              <a:solidFill>
                <a:schemeClr val="bg1"/>
              </a:solidFill>
              <a:latin typeface="Lato Black" pitchFamily="34" charset="0"/>
              <a:ea typeface="Lato Black" pitchFamily="34" charset="0"/>
              <a:cs typeface="Lato Black" pitchFamily="34" charset="0"/>
            </a:endParaRPr>
          </a:p>
        </p:txBody>
      </p:sp>
      <p:grpSp>
        <p:nvGrpSpPr>
          <p:cNvPr id="32" name="Group 31"/>
          <p:cNvGrpSpPr/>
          <p:nvPr/>
        </p:nvGrpSpPr>
        <p:grpSpPr>
          <a:xfrm>
            <a:off x="13000038" y="8801198"/>
            <a:ext cx="9982986" cy="1417427"/>
            <a:chOff x="1430006" y="11460373"/>
            <a:chExt cx="9982986" cy="1417427"/>
          </a:xfrm>
        </p:grpSpPr>
        <p:sp>
          <p:nvSpPr>
            <p:cNvPr id="33" name="TextBox 32"/>
            <p:cNvSpPr txBox="1"/>
            <p:nvPr/>
          </p:nvSpPr>
          <p:spPr>
            <a:xfrm>
              <a:off x="1430006" y="11917573"/>
              <a:ext cx="9982986"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 Data analysis</a:t>
              </a:r>
              <a:endParaRPr lang="en-US" sz="2400" dirty="0">
                <a:solidFill>
                  <a:schemeClr val="bg1"/>
                </a:solidFill>
                <a:latin typeface="Lato" pitchFamily="34" charset="0"/>
                <a:ea typeface="Lato" pitchFamily="34" charset="0"/>
                <a:cs typeface="Lato" pitchFamily="34" charset="0"/>
              </a:endParaRPr>
            </a:p>
          </p:txBody>
        </p:sp>
        <p:sp>
          <p:nvSpPr>
            <p:cNvPr id="34" name="TextBox 33"/>
            <p:cNvSpPr txBox="1"/>
            <p:nvPr/>
          </p:nvSpPr>
          <p:spPr>
            <a:xfrm>
              <a:off x="1459526" y="11460373"/>
              <a:ext cx="4215772" cy="615517"/>
            </a:xfrm>
            <a:prstGeom prst="rect">
              <a:avLst/>
            </a:prstGeom>
            <a:noFill/>
          </p:spPr>
          <p:txBody>
            <a:bodyPr wrap="square" lIns="182843" tIns="91422" rIns="182843" bIns="91422" rtlCol="0">
              <a:spAutoFit/>
            </a:bodyPr>
            <a:lstStyle/>
            <a:p>
              <a:r>
                <a:rPr lang="en-US" sz="2800" b="1" dirty="0" smtClean="0">
                  <a:solidFill>
                    <a:schemeClr val="bg1"/>
                  </a:solidFill>
                  <a:latin typeface="Lato Black" pitchFamily="34" charset="0"/>
                  <a:ea typeface="Lato Black" pitchFamily="34" charset="0"/>
                  <a:cs typeface="Lato Black" pitchFamily="34" charset="0"/>
                </a:rPr>
                <a:t>DESCRIPTION  HERE</a:t>
              </a:r>
              <a:endParaRPr lang="id-ID" sz="2800" b="1" dirty="0">
                <a:solidFill>
                  <a:schemeClr val="bg1"/>
                </a:solidFill>
                <a:latin typeface="Lato Black" pitchFamily="34" charset="0"/>
                <a:ea typeface="Lato Black" pitchFamily="34" charset="0"/>
                <a:cs typeface="Lato Black" pitchFamily="34" charset="0"/>
              </a:endParaRPr>
            </a:p>
          </p:txBody>
        </p:sp>
      </p:grpSp>
      <p:sp>
        <p:nvSpPr>
          <p:cNvPr id="35" name="TextBox 34"/>
          <p:cNvSpPr txBox="1"/>
          <p:nvPr/>
        </p:nvSpPr>
        <p:spPr>
          <a:xfrm>
            <a:off x="13000038" y="10371025"/>
            <a:ext cx="5319390" cy="615517"/>
          </a:xfrm>
          <a:prstGeom prst="rect">
            <a:avLst/>
          </a:prstGeom>
          <a:noFill/>
        </p:spPr>
        <p:txBody>
          <a:bodyPr wrap="square" lIns="182843" tIns="91422" rIns="182843" bIns="91422" rtlCol="0">
            <a:spAutoFit/>
          </a:bodyPr>
          <a:lstStyle/>
          <a:p>
            <a:r>
              <a:rPr lang="en-US" sz="2800" b="1" dirty="0" smtClean="0">
                <a:solidFill>
                  <a:schemeClr val="bg1"/>
                </a:solidFill>
                <a:latin typeface="Lato Black" pitchFamily="34" charset="0"/>
                <a:ea typeface="Lato Black" pitchFamily="34" charset="0"/>
                <a:cs typeface="Lato Black" pitchFamily="34" charset="0"/>
              </a:rPr>
              <a:t>DESCRIPTION  HERE</a:t>
            </a:r>
            <a:endParaRPr lang="id-ID" sz="2800" b="1" dirty="0">
              <a:solidFill>
                <a:schemeClr val="bg1"/>
              </a:solidFill>
              <a:latin typeface="Lato Black" pitchFamily="34" charset="0"/>
              <a:ea typeface="Lato Black" pitchFamily="34" charset="0"/>
              <a:cs typeface="Lato Black" pitchFamily="34" charset="0"/>
            </a:endParaRPr>
          </a:p>
        </p:txBody>
      </p:sp>
      <p:grpSp>
        <p:nvGrpSpPr>
          <p:cNvPr id="36" name="Group 35"/>
          <p:cNvGrpSpPr/>
          <p:nvPr/>
        </p:nvGrpSpPr>
        <p:grpSpPr>
          <a:xfrm>
            <a:off x="12018138" y="4983866"/>
            <a:ext cx="5162440" cy="1862958"/>
            <a:chOff x="18153330" y="4572000"/>
            <a:chExt cx="5162440" cy="1862958"/>
          </a:xfrm>
        </p:grpSpPr>
        <p:sp>
          <p:nvSpPr>
            <p:cNvPr id="37" name="TextBox 36"/>
            <p:cNvSpPr txBox="1"/>
            <p:nvPr/>
          </p:nvSpPr>
          <p:spPr>
            <a:xfrm>
              <a:off x="18178102" y="5105400"/>
              <a:ext cx="5137668" cy="1329558"/>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75000"/>
                    </a:schemeClr>
                  </a:solidFill>
                  <a:latin typeface="Lato" pitchFamily="34" charset="0"/>
                  <a:ea typeface="Lato" pitchFamily="34" charset="0"/>
                  <a:cs typeface="Lato" pitchFamily="34" charset="0"/>
                </a:rPr>
                <a:t>methodologies important Data analysis</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38" name="TextBox 37"/>
            <p:cNvSpPr txBox="1"/>
            <p:nvPr/>
          </p:nvSpPr>
          <p:spPr>
            <a:xfrm>
              <a:off x="18153330" y="4572000"/>
              <a:ext cx="4215772" cy="615517"/>
            </a:xfrm>
            <a:prstGeom prst="rect">
              <a:avLst/>
            </a:prstGeom>
            <a:noFill/>
          </p:spPr>
          <p:txBody>
            <a:bodyPr wrap="square" lIns="182843" tIns="91422" rIns="182843" bIns="91422" rtlCol="0">
              <a:spAutoFit/>
            </a:bodyPr>
            <a:lstStyle/>
            <a:p>
              <a:r>
                <a:rPr lang="en-US" sz="2800" b="1" dirty="0" smtClean="0">
                  <a:solidFill>
                    <a:schemeClr val="accent6"/>
                  </a:solidFill>
                  <a:latin typeface="Lato Black" pitchFamily="34" charset="0"/>
                  <a:ea typeface="Lato Black" pitchFamily="34" charset="0"/>
                  <a:cs typeface="Lato Black" pitchFamily="34" charset="0"/>
                </a:rPr>
                <a:t>DESCRIPTION  HERE</a:t>
              </a:r>
              <a:endParaRPr lang="id-ID" sz="2800" b="1" dirty="0">
                <a:solidFill>
                  <a:schemeClr val="accent6"/>
                </a:solidFill>
                <a:latin typeface="Lato Black" pitchFamily="34" charset="0"/>
                <a:ea typeface="Lato Black" pitchFamily="34" charset="0"/>
                <a:cs typeface="Lato Black" pitchFamily="34" charset="0"/>
              </a:endParaRPr>
            </a:p>
          </p:txBody>
        </p:sp>
      </p:grpSp>
    </p:spTree>
    <p:extLst>
      <p:ext uri="{BB962C8B-B14F-4D97-AF65-F5344CB8AC3E}">
        <p14:creationId xmlns:p14="http://schemas.microsoft.com/office/powerpoint/2010/main" val="425727184"/>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p:sp>
      <p:grpSp>
        <p:nvGrpSpPr>
          <p:cNvPr id="4" name="กลุ่ม 54"/>
          <p:cNvGrpSpPr/>
          <p:nvPr/>
        </p:nvGrpSpPr>
        <p:grpSpPr>
          <a:xfrm>
            <a:off x="7589837" y="307847"/>
            <a:ext cx="9246365" cy="1063753"/>
            <a:chOff x="12593106" y="3285880"/>
            <a:chExt cx="9377738" cy="1063753"/>
          </a:xfrm>
        </p:grpSpPr>
        <p:sp>
          <p:nvSpPr>
            <p:cNvPr id="5" name="TextBox 4"/>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6" name="TextBox 5"/>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sp>
        <p:nvSpPr>
          <p:cNvPr id="7" name="TextBox 31"/>
          <p:cNvSpPr txBox="1">
            <a:spLocks noChangeArrowheads="1"/>
          </p:cNvSpPr>
          <p:nvPr/>
        </p:nvSpPr>
        <p:spPr bwMode="auto">
          <a:xfrm>
            <a:off x="14231204" y="3758925"/>
            <a:ext cx="602825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7000" b="1" dirty="0" smtClean="0">
                <a:solidFill>
                  <a:schemeClr val="accent1"/>
                </a:solidFill>
                <a:latin typeface="Lato Black" pitchFamily="34" charset="0"/>
                <a:ea typeface="Lato Black" pitchFamily="34" charset="0"/>
                <a:cs typeface="Lato Black" pitchFamily="34" charset="0"/>
              </a:rPr>
              <a:t>TOTAL </a:t>
            </a:r>
            <a:r>
              <a:rPr lang="en-US" sz="7000" b="1" dirty="0" smtClean="0">
                <a:solidFill>
                  <a:schemeClr val="accent5"/>
                </a:solidFill>
                <a:latin typeface="Lato Black" pitchFamily="34" charset="0"/>
                <a:ea typeface="Lato Black" pitchFamily="34" charset="0"/>
                <a:cs typeface="Lato Black" pitchFamily="34" charset="0"/>
              </a:rPr>
              <a:t>79%</a:t>
            </a:r>
            <a:endParaRPr lang="id-ID" sz="7000" b="1" dirty="0">
              <a:solidFill>
                <a:schemeClr val="accent5"/>
              </a:solidFill>
              <a:latin typeface="Lato Black" pitchFamily="34" charset="0"/>
              <a:ea typeface="Lato Black" pitchFamily="34" charset="0"/>
              <a:cs typeface="Lato Black" pitchFamily="34" charset="0"/>
            </a:endParaRPr>
          </a:p>
        </p:txBody>
      </p:sp>
      <p:sp>
        <p:nvSpPr>
          <p:cNvPr id="8" name="TextBox 7"/>
          <p:cNvSpPr txBox="1"/>
          <p:nvPr/>
        </p:nvSpPr>
        <p:spPr>
          <a:xfrm>
            <a:off x="14231205" y="2627101"/>
            <a:ext cx="8217632" cy="1323439"/>
          </a:xfrm>
          <a:prstGeom prst="rect">
            <a:avLst/>
          </a:prstGeom>
          <a:noFill/>
        </p:spPr>
        <p:txBody>
          <a:bodyPr wrap="square" rtlCol="0">
            <a:spAutoFit/>
          </a:bodyPr>
          <a:lstStyle/>
          <a:p>
            <a:r>
              <a:rPr lang="en-US" sz="8000" b="1" dirty="0">
                <a:solidFill>
                  <a:schemeClr val="accent5"/>
                </a:solidFill>
                <a:latin typeface="Lato Black" charset="0"/>
                <a:ea typeface="Lato Black" charset="0"/>
                <a:cs typeface="Lato Black" charset="0"/>
              </a:rPr>
              <a:t>WEAKNESSES</a:t>
            </a:r>
          </a:p>
        </p:txBody>
      </p:sp>
      <p:sp>
        <p:nvSpPr>
          <p:cNvPr id="9" name="Rectangle 8"/>
          <p:cNvSpPr/>
          <p:nvPr/>
        </p:nvSpPr>
        <p:spPr>
          <a:xfrm rot="10800000">
            <a:off x="12542837" y="7391399"/>
            <a:ext cx="11780838" cy="57617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20"/>
          <p:cNvSpPr txBox="1">
            <a:spLocks/>
          </p:cNvSpPr>
          <p:nvPr/>
        </p:nvSpPr>
        <p:spPr bwMode="auto">
          <a:xfrm>
            <a:off x="12948610" y="10926859"/>
            <a:ext cx="10486220" cy="1686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solidFill>
                <a:latin typeface="Lato" pitchFamily="34" charset="0"/>
                <a:ea typeface="Lato" pitchFamily="34" charset="0"/>
                <a:cs typeface="Lato" pitchFamily="34" charset="0"/>
              </a:rPr>
              <a:t>Lorem ipsum </a:t>
            </a:r>
            <a:r>
              <a:rPr lang="pt-BR" sz="2400" dirty="0" smtClean="0">
                <a:solidFill>
                  <a:schemeClr val="bg1"/>
                </a:solidFill>
                <a:latin typeface="Lato" pitchFamily="34" charset="0"/>
                <a:ea typeface="Lato" pitchFamily="34" charset="0"/>
                <a:cs typeface="Lato" pitchFamily="34" charset="0"/>
              </a:rPr>
              <a:t>dolor sit </a:t>
            </a:r>
            <a:r>
              <a:rPr lang="pt-BR" sz="2400" dirty="0">
                <a:solidFill>
                  <a:schemeClr val="bg1"/>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solidFill>
              <a:latin typeface="Lato" pitchFamily="34" charset="0"/>
              <a:ea typeface="Lato" pitchFamily="34" charset="0"/>
              <a:cs typeface="Lato" pitchFamily="34" charset="0"/>
            </a:endParaRPr>
          </a:p>
        </p:txBody>
      </p:sp>
      <p:sp>
        <p:nvSpPr>
          <p:cNvPr id="11" name="TextBox 31"/>
          <p:cNvSpPr txBox="1">
            <a:spLocks noChangeArrowheads="1"/>
          </p:cNvSpPr>
          <p:nvPr/>
        </p:nvSpPr>
        <p:spPr bwMode="auto">
          <a:xfrm>
            <a:off x="13105618" y="7551625"/>
            <a:ext cx="789542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7000" b="1" dirty="0" smtClean="0">
                <a:solidFill>
                  <a:schemeClr val="bg1"/>
                </a:solidFill>
                <a:latin typeface="Lato Black" pitchFamily="34" charset="0"/>
                <a:ea typeface="Lato Black" pitchFamily="34" charset="0"/>
                <a:cs typeface="Lato Black" pitchFamily="34" charset="0"/>
              </a:rPr>
              <a:t>INFORMATION</a:t>
            </a:r>
            <a:endParaRPr lang="id-ID" sz="7000" b="1" dirty="0">
              <a:solidFill>
                <a:schemeClr val="bg1"/>
              </a:solidFill>
              <a:latin typeface="Lato Black" pitchFamily="34" charset="0"/>
              <a:ea typeface="Lato Black" pitchFamily="34" charset="0"/>
              <a:cs typeface="Lato Black" pitchFamily="34" charset="0"/>
            </a:endParaRPr>
          </a:p>
        </p:txBody>
      </p:sp>
      <p:grpSp>
        <p:nvGrpSpPr>
          <p:cNvPr id="12" name="Group 11"/>
          <p:cNvGrpSpPr/>
          <p:nvPr/>
        </p:nvGrpSpPr>
        <p:grpSpPr>
          <a:xfrm>
            <a:off x="13000038" y="8801198"/>
            <a:ext cx="9982986" cy="1417427"/>
            <a:chOff x="1430006" y="11460373"/>
            <a:chExt cx="9982986" cy="1417427"/>
          </a:xfrm>
        </p:grpSpPr>
        <p:sp>
          <p:nvSpPr>
            <p:cNvPr id="13" name="TextBox 12"/>
            <p:cNvSpPr txBox="1"/>
            <p:nvPr/>
          </p:nvSpPr>
          <p:spPr>
            <a:xfrm>
              <a:off x="1430006" y="11917573"/>
              <a:ext cx="9982986"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 Data analysis</a:t>
              </a:r>
              <a:endParaRPr lang="en-US" sz="2400" dirty="0">
                <a:solidFill>
                  <a:schemeClr val="bg1"/>
                </a:solidFill>
                <a:latin typeface="Lato" pitchFamily="34" charset="0"/>
                <a:ea typeface="Lato" pitchFamily="34" charset="0"/>
                <a:cs typeface="Lato" pitchFamily="34" charset="0"/>
              </a:endParaRPr>
            </a:p>
          </p:txBody>
        </p:sp>
        <p:sp>
          <p:nvSpPr>
            <p:cNvPr id="14" name="TextBox 13"/>
            <p:cNvSpPr txBox="1"/>
            <p:nvPr/>
          </p:nvSpPr>
          <p:spPr>
            <a:xfrm>
              <a:off x="1459526" y="11460373"/>
              <a:ext cx="4215772" cy="615517"/>
            </a:xfrm>
            <a:prstGeom prst="rect">
              <a:avLst/>
            </a:prstGeom>
            <a:noFill/>
          </p:spPr>
          <p:txBody>
            <a:bodyPr wrap="square" lIns="182843" tIns="91422" rIns="182843" bIns="91422" rtlCol="0">
              <a:spAutoFit/>
            </a:bodyPr>
            <a:lstStyle/>
            <a:p>
              <a:r>
                <a:rPr lang="en-US" sz="2800" b="1" dirty="0" smtClean="0">
                  <a:solidFill>
                    <a:schemeClr val="bg1"/>
                  </a:solidFill>
                  <a:latin typeface="Lato Black" pitchFamily="34" charset="0"/>
                  <a:ea typeface="Lato Black" pitchFamily="34" charset="0"/>
                  <a:cs typeface="Lato Black" pitchFamily="34" charset="0"/>
                </a:rPr>
                <a:t>DESCRIPTION  HERE</a:t>
              </a:r>
              <a:endParaRPr lang="id-ID" sz="2800" b="1" dirty="0">
                <a:solidFill>
                  <a:schemeClr val="bg1"/>
                </a:solidFill>
                <a:latin typeface="Lato Black" pitchFamily="34" charset="0"/>
                <a:ea typeface="Lato Black" pitchFamily="34" charset="0"/>
                <a:cs typeface="Lato Black" pitchFamily="34" charset="0"/>
              </a:endParaRPr>
            </a:p>
          </p:txBody>
        </p:sp>
      </p:grpSp>
      <p:sp>
        <p:nvSpPr>
          <p:cNvPr id="15" name="TextBox 14"/>
          <p:cNvSpPr txBox="1"/>
          <p:nvPr/>
        </p:nvSpPr>
        <p:spPr>
          <a:xfrm>
            <a:off x="13000038" y="10371025"/>
            <a:ext cx="5319390" cy="615517"/>
          </a:xfrm>
          <a:prstGeom prst="rect">
            <a:avLst/>
          </a:prstGeom>
          <a:noFill/>
        </p:spPr>
        <p:txBody>
          <a:bodyPr wrap="square" lIns="182843" tIns="91422" rIns="182843" bIns="91422" rtlCol="0">
            <a:spAutoFit/>
          </a:bodyPr>
          <a:lstStyle/>
          <a:p>
            <a:r>
              <a:rPr lang="en-US" sz="2800" b="1" dirty="0" smtClean="0">
                <a:solidFill>
                  <a:schemeClr val="bg1"/>
                </a:solidFill>
                <a:latin typeface="Lato Black" pitchFamily="34" charset="0"/>
                <a:ea typeface="Lato Black" pitchFamily="34" charset="0"/>
                <a:cs typeface="Lato Black" pitchFamily="34" charset="0"/>
              </a:rPr>
              <a:t>DESCRIPTION  HERE</a:t>
            </a:r>
            <a:endParaRPr lang="id-ID" sz="2800" b="1" dirty="0">
              <a:solidFill>
                <a:schemeClr val="bg1"/>
              </a:solidFill>
              <a:latin typeface="Lato Black" pitchFamily="34" charset="0"/>
              <a:ea typeface="Lato Black" pitchFamily="34" charset="0"/>
              <a:cs typeface="Lato Black" pitchFamily="34" charset="0"/>
            </a:endParaRPr>
          </a:p>
        </p:txBody>
      </p:sp>
      <p:grpSp>
        <p:nvGrpSpPr>
          <p:cNvPr id="16" name="Group 15"/>
          <p:cNvGrpSpPr/>
          <p:nvPr/>
        </p:nvGrpSpPr>
        <p:grpSpPr>
          <a:xfrm>
            <a:off x="14248356" y="4867767"/>
            <a:ext cx="5162440" cy="1862958"/>
            <a:chOff x="18153330" y="4572000"/>
            <a:chExt cx="5162440" cy="1862958"/>
          </a:xfrm>
        </p:grpSpPr>
        <p:sp>
          <p:nvSpPr>
            <p:cNvPr id="17" name="TextBox 16"/>
            <p:cNvSpPr txBox="1"/>
            <p:nvPr/>
          </p:nvSpPr>
          <p:spPr>
            <a:xfrm>
              <a:off x="18178102" y="5105400"/>
              <a:ext cx="5137668" cy="1329558"/>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75000"/>
                    </a:schemeClr>
                  </a:solidFill>
                  <a:latin typeface="Lato" pitchFamily="34" charset="0"/>
                  <a:ea typeface="Lato" pitchFamily="34" charset="0"/>
                  <a:cs typeface="Lato" pitchFamily="34" charset="0"/>
                </a:rPr>
                <a:t>methodologies important Data analysis</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8" name="TextBox 17"/>
            <p:cNvSpPr txBox="1"/>
            <p:nvPr/>
          </p:nvSpPr>
          <p:spPr>
            <a:xfrm>
              <a:off x="18153330" y="4572000"/>
              <a:ext cx="4215772" cy="615517"/>
            </a:xfrm>
            <a:prstGeom prst="rect">
              <a:avLst/>
            </a:prstGeom>
            <a:noFill/>
          </p:spPr>
          <p:txBody>
            <a:bodyPr wrap="square" lIns="182843" tIns="91422" rIns="182843" bIns="91422" rtlCol="0">
              <a:spAutoFit/>
            </a:bodyPr>
            <a:lstStyle/>
            <a:p>
              <a:r>
                <a:rPr lang="en-US" sz="2800" b="1" dirty="0" smtClean="0">
                  <a:solidFill>
                    <a:schemeClr val="accent6"/>
                  </a:solidFill>
                  <a:latin typeface="Lato Black" pitchFamily="34" charset="0"/>
                  <a:ea typeface="Lato Black" pitchFamily="34" charset="0"/>
                  <a:cs typeface="Lato Black" pitchFamily="34" charset="0"/>
                </a:rPr>
                <a:t>DESCRIPTION  HERE</a:t>
              </a:r>
              <a:endParaRPr lang="id-ID" sz="2800" b="1" dirty="0">
                <a:solidFill>
                  <a:schemeClr val="accent6"/>
                </a:solidFill>
                <a:latin typeface="Lato Black" pitchFamily="34" charset="0"/>
                <a:ea typeface="Lato Black" pitchFamily="34" charset="0"/>
                <a:cs typeface="Lato Black" pitchFamily="34" charset="0"/>
              </a:endParaRPr>
            </a:p>
          </p:txBody>
        </p:sp>
      </p:grpSp>
    </p:spTree>
    <p:extLst>
      <p:ext uri="{BB962C8B-B14F-4D97-AF65-F5344CB8AC3E}">
        <p14:creationId xmlns:p14="http://schemas.microsoft.com/office/powerpoint/2010/main" val="2111736459"/>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grpSp>
        <p:nvGrpSpPr>
          <p:cNvPr id="4" name="กลุ่ม 54"/>
          <p:cNvGrpSpPr/>
          <p:nvPr/>
        </p:nvGrpSpPr>
        <p:grpSpPr>
          <a:xfrm>
            <a:off x="7589837" y="307847"/>
            <a:ext cx="9246365" cy="1063753"/>
            <a:chOff x="12593106" y="3285880"/>
            <a:chExt cx="9377738" cy="1063753"/>
          </a:xfrm>
        </p:grpSpPr>
        <p:sp>
          <p:nvSpPr>
            <p:cNvPr id="5" name="TextBox 4"/>
            <p:cNvSpPr txBox="1"/>
            <p:nvPr/>
          </p:nvSpPr>
          <p:spPr>
            <a:xfrm>
              <a:off x="13443218" y="3851071"/>
              <a:ext cx="7572494" cy="498562"/>
            </a:xfrm>
            <a:prstGeom prst="rect">
              <a:avLst/>
            </a:prstGeom>
            <a:noFill/>
          </p:spPr>
          <p:txBody>
            <a:bodyPr wrap="square" lIns="219419" tIns="109710" rIns="219419" bIns="109710" rtlCol="0">
              <a:spAutoFit/>
            </a:bodyPr>
            <a:lstStyle/>
            <a:p>
              <a:pPr algn="ctr"/>
              <a:r>
                <a:rPr lang="en-US" sz="1800" dirty="0">
                  <a:latin typeface="Lato Light"/>
                  <a:cs typeface="Lato Light"/>
                </a:rPr>
                <a:t>Your great subtitle in this line</a:t>
              </a:r>
            </a:p>
          </p:txBody>
        </p:sp>
        <p:sp>
          <p:nvSpPr>
            <p:cNvPr id="6" name="TextBox 5"/>
            <p:cNvSpPr txBox="1"/>
            <p:nvPr/>
          </p:nvSpPr>
          <p:spPr>
            <a:xfrm>
              <a:off x="12593106" y="3285880"/>
              <a:ext cx="9377738" cy="646294"/>
            </a:xfrm>
            <a:prstGeom prst="rect">
              <a:avLst/>
            </a:prstGeom>
            <a:noFill/>
          </p:spPr>
          <p:txBody>
            <a:bodyPr wrap="square" lIns="182843" tIns="91422" rIns="182843" bIns="91422" rtlCol="0">
              <a:spAutoFit/>
            </a:bodyPr>
            <a:lstStyle/>
            <a:p>
              <a:pPr algn="ctr"/>
              <a:r>
                <a:rPr lang="en-US" sz="3000" b="1" dirty="0" smtClean="0">
                  <a:solidFill>
                    <a:schemeClr val="accent6"/>
                  </a:solidFill>
                  <a:latin typeface="Lato Black" pitchFamily="34" charset="0"/>
                  <a:ea typeface="Lato Black" pitchFamily="34" charset="0"/>
                  <a:cs typeface="Lato Black" pitchFamily="34" charset="0"/>
                </a:rPr>
                <a:t>SWOT </a:t>
              </a:r>
              <a:r>
                <a:rPr lang="en-US" sz="3000" b="1" dirty="0" smtClean="0">
                  <a:latin typeface="Lato Black" pitchFamily="34" charset="0"/>
                  <a:ea typeface="Lato Black" pitchFamily="34" charset="0"/>
                  <a:cs typeface="Lato Black" pitchFamily="34" charset="0"/>
                </a:rPr>
                <a:t>PRESENT</a:t>
              </a:r>
              <a:endParaRPr lang="id-ID" sz="3000" b="1" dirty="0">
                <a:latin typeface="Lato Black" pitchFamily="34" charset="0"/>
                <a:ea typeface="Lato Black" pitchFamily="34" charset="0"/>
                <a:cs typeface="Lato Black" pitchFamily="34" charset="0"/>
              </a:endParaRPr>
            </a:p>
          </p:txBody>
        </p:sp>
      </p:grpSp>
      <p:sp>
        <p:nvSpPr>
          <p:cNvPr id="7" name="TextBox 31"/>
          <p:cNvSpPr txBox="1">
            <a:spLocks noChangeArrowheads="1"/>
          </p:cNvSpPr>
          <p:nvPr/>
        </p:nvSpPr>
        <p:spPr bwMode="auto">
          <a:xfrm>
            <a:off x="12522613" y="3776715"/>
            <a:ext cx="602825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7000" b="1" dirty="0" smtClean="0">
                <a:solidFill>
                  <a:schemeClr val="accent1"/>
                </a:solidFill>
                <a:latin typeface="Lato Black" pitchFamily="34" charset="0"/>
                <a:ea typeface="Lato Black" pitchFamily="34" charset="0"/>
                <a:cs typeface="Lato Black" pitchFamily="34" charset="0"/>
              </a:rPr>
              <a:t>TOTAL </a:t>
            </a:r>
            <a:r>
              <a:rPr lang="en-US" sz="7000" b="1" dirty="0" smtClean="0">
                <a:solidFill>
                  <a:schemeClr val="accent5"/>
                </a:solidFill>
                <a:latin typeface="Lato Black" pitchFamily="34" charset="0"/>
                <a:ea typeface="Lato Black" pitchFamily="34" charset="0"/>
                <a:cs typeface="Lato Black" pitchFamily="34" charset="0"/>
              </a:rPr>
              <a:t>79%</a:t>
            </a:r>
            <a:endParaRPr lang="id-ID" sz="7000" b="1" dirty="0">
              <a:solidFill>
                <a:schemeClr val="accent5"/>
              </a:solidFill>
              <a:latin typeface="Lato Black" pitchFamily="34" charset="0"/>
              <a:ea typeface="Lato Black" pitchFamily="34" charset="0"/>
              <a:cs typeface="Lato Black" pitchFamily="34" charset="0"/>
            </a:endParaRPr>
          </a:p>
        </p:txBody>
      </p:sp>
      <p:sp>
        <p:nvSpPr>
          <p:cNvPr id="8" name="TextBox 7"/>
          <p:cNvSpPr txBox="1"/>
          <p:nvPr/>
        </p:nvSpPr>
        <p:spPr>
          <a:xfrm>
            <a:off x="12522613" y="2644891"/>
            <a:ext cx="9203625" cy="1323439"/>
          </a:xfrm>
          <a:prstGeom prst="rect">
            <a:avLst/>
          </a:prstGeom>
          <a:noFill/>
        </p:spPr>
        <p:txBody>
          <a:bodyPr wrap="square" rtlCol="0">
            <a:spAutoFit/>
          </a:bodyPr>
          <a:lstStyle/>
          <a:p>
            <a:r>
              <a:rPr lang="en-US" sz="8000" b="1" dirty="0">
                <a:solidFill>
                  <a:schemeClr val="accent4"/>
                </a:solidFill>
                <a:latin typeface="Lato Black" charset="0"/>
                <a:ea typeface="Lato Black" charset="0"/>
                <a:cs typeface="Lato Black" charset="0"/>
              </a:rPr>
              <a:t>OPPORTUNITIES</a:t>
            </a:r>
          </a:p>
        </p:txBody>
      </p:sp>
      <p:sp>
        <p:nvSpPr>
          <p:cNvPr id="9" name="Rectangle 8"/>
          <p:cNvSpPr/>
          <p:nvPr/>
        </p:nvSpPr>
        <p:spPr>
          <a:xfrm rot="10800000">
            <a:off x="12542837" y="7391399"/>
            <a:ext cx="11780838" cy="57617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20"/>
          <p:cNvSpPr txBox="1">
            <a:spLocks/>
          </p:cNvSpPr>
          <p:nvPr/>
        </p:nvSpPr>
        <p:spPr bwMode="auto">
          <a:xfrm>
            <a:off x="12948610" y="10926859"/>
            <a:ext cx="10486220" cy="1686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solidFill>
                <a:latin typeface="Lato" pitchFamily="34" charset="0"/>
                <a:ea typeface="Lato" pitchFamily="34" charset="0"/>
                <a:cs typeface="Lato" pitchFamily="34" charset="0"/>
              </a:rPr>
              <a:t>Lorem ipsum </a:t>
            </a:r>
            <a:r>
              <a:rPr lang="pt-BR" sz="2400" dirty="0" smtClean="0">
                <a:solidFill>
                  <a:schemeClr val="bg1"/>
                </a:solidFill>
                <a:latin typeface="Lato" pitchFamily="34" charset="0"/>
                <a:ea typeface="Lato" pitchFamily="34" charset="0"/>
                <a:cs typeface="Lato" pitchFamily="34" charset="0"/>
              </a:rPr>
              <a:t>dolor sit </a:t>
            </a:r>
            <a:r>
              <a:rPr lang="pt-BR" sz="2400" dirty="0">
                <a:solidFill>
                  <a:schemeClr val="bg1"/>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a:t>
            </a:r>
            <a:endParaRPr lang="en-US" sz="2400" dirty="0">
              <a:solidFill>
                <a:schemeClr val="bg1"/>
              </a:solidFill>
              <a:latin typeface="Lato" pitchFamily="34" charset="0"/>
              <a:ea typeface="Lato" pitchFamily="34" charset="0"/>
              <a:cs typeface="Lato" pitchFamily="34" charset="0"/>
            </a:endParaRPr>
          </a:p>
        </p:txBody>
      </p:sp>
      <p:sp>
        <p:nvSpPr>
          <p:cNvPr id="11" name="TextBox 31"/>
          <p:cNvSpPr txBox="1">
            <a:spLocks noChangeArrowheads="1"/>
          </p:cNvSpPr>
          <p:nvPr/>
        </p:nvSpPr>
        <p:spPr bwMode="auto">
          <a:xfrm>
            <a:off x="13105618" y="7551625"/>
            <a:ext cx="789542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7000" b="1" dirty="0" smtClean="0">
                <a:solidFill>
                  <a:schemeClr val="bg1"/>
                </a:solidFill>
                <a:latin typeface="Lato Black" pitchFamily="34" charset="0"/>
                <a:ea typeface="Lato Black" pitchFamily="34" charset="0"/>
                <a:cs typeface="Lato Black" pitchFamily="34" charset="0"/>
              </a:rPr>
              <a:t>INFORMATION</a:t>
            </a:r>
            <a:endParaRPr lang="id-ID" sz="7000" b="1" dirty="0">
              <a:solidFill>
                <a:schemeClr val="bg1"/>
              </a:solidFill>
              <a:latin typeface="Lato Black" pitchFamily="34" charset="0"/>
              <a:ea typeface="Lato Black" pitchFamily="34" charset="0"/>
              <a:cs typeface="Lato Black" pitchFamily="34" charset="0"/>
            </a:endParaRPr>
          </a:p>
        </p:txBody>
      </p:sp>
      <p:grpSp>
        <p:nvGrpSpPr>
          <p:cNvPr id="12" name="Group 11"/>
          <p:cNvGrpSpPr/>
          <p:nvPr/>
        </p:nvGrpSpPr>
        <p:grpSpPr>
          <a:xfrm>
            <a:off x="13000038" y="8801198"/>
            <a:ext cx="9982986" cy="1417427"/>
            <a:chOff x="1430006" y="11460373"/>
            <a:chExt cx="9982986" cy="1417427"/>
          </a:xfrm>
        </p:grpSpPr>
        <p:sp>
          <p:nvSpPr>
            <p:cNvPr id="13" name="TextBox 12"/>
            <p:cNvSpPr txBox="1"/>
            <p:nvPr/>
          </p:nvSpPr>
          <p:spPr>
            <a:xfrm>
              <a:off x="1430006" y="11917573"/>
              <a:ext cx="9982986"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 Data analysis</a:t>
              </a:r>
              <a:endParaRPr lang="en-US" sz="2400" dirty="0">
                <a:solidFill>
                  <a:schemeClr val="bg1"/>
                </a:solidFill>
                <a:latin typeface="Lato" pitchFamily="34" charset="0"/>
                <a:ea typeface="Lato" pitchFamily="34" charset="0"/>
                <a:cs typeface="Lato" pitchFamily="34" charset="0"/>
              </a:endParaRPr>
            </a:p>
          </p:txBody>
        </p:sp>
        <p:sp>
          <p:nvSpPr>
            <p:cNvPr id="14" name="TextBox 13"/>
            <p:cNvSpPr txBox="1"/>
            <p:nvPr/>
          </p:nvSpPr>
          <p:spPr>
            <a:xfrm>
              <a:off x="1459526" y="11460373"/>
              <a:ext cx="4215772" cy="615517"/>
            </a:xfrm>
            <a:prstGeom prst="rect">
              <a:avLst/>
            </a:prstGeom>
            <a:noFill/>
          </p:spPr>
          <p:txBody>
            <a:bodyPr wrap="square" lIns="182843" tIns="91422" rIns="182843" bIns="91422" rtlCol="0">
              <a:spAutoFit/>
            </a:bodyPr>
            <a:lstStyle/>
            <a:p>
              <a:r>
                <a:rPr lang="en-US" sz="2800" b="1" dirty="0" smtClean="0">
                  <a:solidFill>
                    <a:schemeClr val="bg1"/>
                  </a:solidFill>
                  <a:latin typeface="Lato Black" pitchFamily="34" charset="0"/>
                  <a:ea typeface="Lato Black" pitchFamily="34" charset="0"/>
                  <a:cs typeface="Lato Black" pitchFamily="34" charset="0"/>
                </a:rPr>
                <a:t>DESCRIPTION  HERE</a:t>
              </a:r>
              <a:endParaRPr lang="id-ID" sz="2800" b="1" dirty="0">
                <a:solidFill>
                  <a:schemeClr val="bg1"/>
                </a:solidFill>
                <a:latin typeface="Lato Black" pitchFamily="34" charset="0"/>
                <a:ea typeface="Lato Black" pitchFamily="34" charset="0"/>
                <a:cs typeface="Lato Black" pitchFamily="34" charset="0"/>
              </a:endParaRPr>
            </a:p>
          </p:txBody>
        </p:sp>
      </p:grpSp>
      <p:sp>
        <p:nvSpPr>
          <p:cNvPr id="15" name="TextBox 14"/>
          <p:cNvSpPr txBox="1"/>
          <p:nvPr/>
        </p:nvSpPr>
        <p:spPr>
          <a:xfrm>
            <a:off x="13000038" y="10371025"/>
            <a:ext cx="5319390" cy="615517"/>
          </a:xfrm>
          <a:prstGeom prst="rect">
            <a:avLst/>
          </a:prstGeom>
          <a:noFill/>
        </p:spPr>
        <p:txBody>
          <a:bodyPr wrap="square" lIns="182843" tIns="91422" rIns="182843" bIns="91422" rtlCol="0">
            <a:spAutoFit/>
          </a:bodyPr>
          <a:lstStyle/>
          <a:p>
            <a:r>
              <a:rPr lang="en-US" sz="2800" b="1" dirty="0" smtClean="0">
                <a:solidFill>
                  <a:schemeClr val="bg1"/>
                </a:solidFill>
                <a:latin typeface="Lato Black" pitchFamily="34" charset="0"/>
                <a:ea typeface="Lato Black" pitchFamily="34" charset="0"/>
                <a:cs typeface="Lato Black" pitchFamily="34" charset="0"/>
              </a:rPr>
              <a:t>DESCRIPTION  HERE</a:t>
            </a:r>
            <a:endParaRPr lang="id-ID" sz="2800" b="1" dirty="0">
              <a:solidFill>
                <a:schemeClr val="bg1"/>
              </a:solidFill>
              <a:latin typeface="Lato Black" pitchFamily="34" charset="0"/>
              <a:ea typeface="Lato Black" pitchFamily="34" charset="0"/>
              <a:cs typeface="Lato Black" pitchFamily="34" charset="0"/>
            </a:endParaRPr>
          </a:p>
        </p:txBody>
      </p:sp>
      <p:grpSp>
        <p:nvGrpSpPr>
          <p:cNvPr id="16" name="Group 15"/>
          <p:cNvGrpSpPr/>
          <p:nvPr/>
        </p:nvGrpSpPr>
        <p:grpSpPr>
          <a:xfrm>
            <a:off x="12539765" y="4885557"/>
            <a:ext cx="5162440" cy="1862958"/>
            <a:chOff x="18153330" y="4572000"/>
            <a:chExt cx="5162440" cy="1862958"/>
          </a:xfrm>
        </p:grpSpPr>
        <p:sp>
          <p:nvSpPr>
            <p:cNvPr id="17" name="TextBox 16"/>
            <p:cNvSpPr txBox="1"/>
            <p:nvPr/>
          </p:nvSpPr>
          <p:spPr>
            <a:xfrm>
              <a:off x="18178102" y="5105400"/>
              <a:ext cx="5137668" cy="1329558"/>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75000"/>
                    </a:schemeClr>
                  </a:solidFill>
                  <a:latin typeface="Lato" pitchFamily="34" charset="0"/>
                  <a:ea typeface="Lato" pitchFamily="34" charset="0"/>
                  <a:cs typeface="Lato" pitchFamily="34" charset="0"/>
                </a:rPr>
                <a:t>methodologies important Data analysis</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8" name="TextBox 17"/>
            <p:cNvSpPr txBox="1"/>
            <p:nvPr/>
          </p:nvSpPr>
          <p:spPr>
            <a:xfrm>
              <a:off x="18153330" y="4572000"/>
              <a:ext cx="4215772" cy="615517"/>
            </a:xfrm>
            <a:prstGeom prst="rect">
              <a:avLst/>
            </a:prstGeom>
            <a:noFill/>
          </p:spPr>
          <p:txBody>
            <a:bodyPr wrap="square" lIns="182843" tIns="91422" rIns="182843" bIns="91422" rtlCol="0">
              <a:spAutoFit/>
            </a:bodyPr>
            <a:lstStyle/>
            <a:p>
              <a:r>
                <a:rPr lang="en-US" sz="2800" b="1" dirty="0" smtClean="0">
                  <a:solidFill>
                    <a:schemeClr val="accent6"/>
                  </a:solidFill>
                  <a:latin typeface="Lato Black" pitchFamily="34" charset="0"/>
                  <a:ea typeface="Lato Black" pitchFamily="34" charset="0"/>
                  <a:cs typeface="Lato Black" pitchFamily="34" charset="0"/>
                </a:rPr>
                <a:t>DESCRIPTION  HERE</a:t>
              </a:r>
              <a:endParaRPr lang="id-ID" sz="2800" b="1" dirty="0">
                <a:solidFill>
                  <a:schemeClr val="accent6"/>
                </a:solidFill>
                <a:latin typeface="Lato Black" pitchFamily="34" charset="0"/>
                <a:ea typeface="Lato Black" pitchFamily="34" charset="0"/>
                <a:cs typeface="Lato Black" pitchFamily="34" charset="0"/>
              </a:endParaRPr>
            </a:p>
          </p:txBody>
        </p:sp>
      </p:grpSp>
    </p:spTree>
    <p:extLst>
      <p:ext uri="{BB962C8B-B14F-4D97-AF65-F5344CB8AC3E}">
        <p14:creationId xmlns:p14="http://schemas.microsoft.com/office/powerpoint/2010/main" val="867554517"/>
      </p:ext>
    </p:extLst>
  </p:cSld>
  <p:clrMapOvr>
    <a:masterClrMapping/>
  </p:clrMapOvr>
  <p:transition spd="slow">
    <p:push/>
  </p:transition>
</p:sld>
</file>

<file path=ppt/theme/theme1.xml><?xml version="1.0" encoding="utf-8"?>
<a:theme xmlns:a="http://schemas.openxmlformats.org/drawingml/2006/main" name="การออกแบบที่กำหนดเอง">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ชุดรูปแบบของ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ชุดรูปแบบของ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9" ma:contentTypeDescription="Create a new document." ma:contentTypeScope="" ma:versionID="0f295b4eaac5758ed5fac4959b75d881">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57dd884e41ecc57e715e77a3a1c4b2cc"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element ref="ns3:MediaServiceLocation" minOccurs="0"/>
                <xsd:element ref="ns3:lcf76f155ced4ddcb4097134ff3c332f" minOccurs="0"/>
                <xsd:element ref="ns2:TaxCatchAll"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795d2f5-1cbf-45cb-9409-0dc909a94953}" ma:internalName="TaxCatchAll" ma:showField="CatchAllData" ma:web="92e4be8c-5aca-45ec-8e17-deab1f90d7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4206cbd-ed67-49c0-b8a0-af32ee4f262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2b31412-8c8f-44f1-a883-141cef3f34cc">
      <Terms xmlns="http://schemas.microsoft.com/office/infopath/2007/PartnerControls"/>
    </lcf76f155ced4ddcb4097134ff3c332f>
    <TaxCatchAll xmlns="92e4be8c-5aca-45ec-8e17-deab1f90d7c8" xsi:nil="true"/>
    <Duration xmlns="92b31412-8c8f-44f1-a883-141cef3f34cc" xsi:nil="true"/>
  </documentManagement>
</p:properties>
</file>

<file path=customXml/itemProps1.xml><?xml version="1.0" encoding="utf-8"?>
<ds:datastoreItem xmlns:ds="http://schemas.openxmlformats.org/officeDocument/2006/customXml" ds:itemID="{9454566D-31CA-432D-AFF2-561DADDECD73}"/>
</file>

<file path=customXml/itemProps2.xml><?xml version="1.0" encoding="utf-8"?>
<ds:datastoreItem xmlns:ds="http://schemas.openxmlformats.org/officeDocument/2006/customXml" ds:itemID="{7F1E8762-3A8D-41FE-91C5-1D6896DE1A0B}"/>
</file>

<file path=customXml/itemProps3.xml><?xml version="1.0" encoding="utf-8"?>
<ds:datastoreItem xmlns:ds="http://schemas.openxmlformats.org/officeDocument/2006/customXml" ds:itemID="{C4D4543B-620B-4EAA-BA79-EA9097826995}"/>
</file>

<file path=docProps/app.xml><?xml version="1.0" encoding="utf-8"?>
<Properties xmlns="http://schemas.openxmlformats.org/officeDocument/2006/extended-properties" xmlns:vt="http://schemas.openxmlformats.org/officeDocument/2006/docPropsVTypes">
  <Template/>
  <TotalTime>36970</TotalTime>
  <Words>2159</Words>
  <Application>Microsoft Macintosh PowerPoint</Application>
  <PresentationFormat>Custom</PresentationFormat>
  <Paragraphs>238</Paragraphs>
  <Slides>23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Calibri</vt:lpstr>
      <vt:lpstr>Cordia New</vt:lpstr>
      <vt:lpstr>Lato</vt:lpstr>
      <vt:lpstr>Lato Black</vt:lpstr>
      <vt:lpstr>Lato Light</vt:lpstr>
      <vt:lpstr>Open Sans Light</vt:lpstr>
      <vt:lpstr>Wingdings</vt:lpstr>
      <vt:lpstr>Arial</vt:lpstr>
      <vt:lpstr>การออกแบบที่กำหนดเอง</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งานนำเสนอ PowerPoint</dc:title>
  <dc:creator>gingzaru</dc:creator>
  <cp:lastModifiedBy>Microsoft Office User</cp:lastModifiedBy>
  <cp:revision>4767</cp:revision>
  <dcterms:created xsi:type="dcterms:W3CDTF">2017-10-18T13:25:00Z</dcterms:created>
  <dcterms:modified xsi:type="dcterms:W3CDTF">2019-06-28T18:31:19Z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0x010100AF5EC4FAED17FD4FA002B715A7CB3129</vt:lpwstr>
  </property>
</Properties>
</file>